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1"/>
  </p:notesMasterIdLst>
  <p:sldIdLst>
    <p:sldId id="256" r:id="rId5"/>
    <p:sldId id="258" r:id="rId6"/>
    <p:sldId id="259" r:id="rId7"/>
    <p:sldId id="260" r:id="rId8"/>
    <p:sldId id="261" r:id="rId9"/>
    <p:sldId id="262" r:id="rId10"/>
    <p:sldId id="265" r:id="rId11"/>
    <p:sldId id="288" r:id="rId12"/>
    <p:sldId id="285" r:id="rId13"/>
    <p:sldId id="289" r:id="rId14"/>
    <p:sldId id="290" r:id="rId15"/>
    <p:sldId id="287" r:id="rId16"/>
    <p:sldId id="291" r:id="rId17"/>
    <p:sldId id="292" r:id="rId18"/>
    <p:sldId id="273" r:id="rId19"/>
    <p:sldId id="28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CCB039-0B0D-8E1B-9B6E-0B4AFE0AB7EB}" name="Carchia,Raye M" initials="CM" userId="S::raye.carchia@twc.texas.gov::cea1a0d7-e72d-4d5f-9de0-57ca3b12eb5b" providerId="AD"/>
  <p188:author id="{EFED03AE-E9ED-9293-7365-2999A8654A0E}" name="Turney,Jaye (Kimberly)" initials="T(" userId="S::jaye.turney@twc.texas.gov::8d30e549-57ab-4769-8016-a6300426bf3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76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3AC40-0018-418B-BC94-FB60EDB3CC80}" v="13" dt="2023-08-31T20:40:36.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9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ney,Jaye (Kimberly)" userId="8d30e549-57ab-4769-8016-a6300426bf37" providerId="ADAL" clId="{D341BE2F-AF11-4E2A-A37F-834301B7016B}"/>
    <pc:docChg chg="undo custSel delSld modSld sldOrd delMainMaster">
      <pc:chgData name="Turney,Jaye (Kimberly)" userId="8d30e549-57ab-4769-8016-a6300426bf37" providerId="ADAL" clId="{D341BE2F-AF11-4E2A-A37F-834301B7016B}" dt="2023-06-06T20:57:37.080" v="1636" actId="2696"/>
      <pc:docMkLst>
        <pc:docMk/>
      </pc:docMkLst>
      <pc:sldChg chg="modSp mod">
        <pc:chgData name="Turney,Jaye (Kimberly)" userId="8d30e549-57ab-4769-8016-a6300426bf37" providerId="ADAL" clId="{D341BE2F-AF11-4E2A-A37F-834301B7016B}" dt="2023-06-06T16:02:26.240" v="194" actId="20577"/>
        <pc:sldMkLst>
          <pc:docMk/>
          <pc:sldMk cId="3113959203" sldId="256"/>
        </pc:sldMkLst>
        <pc:spChg chg="mod">
          <ac:chgData name="Turney,Jaye (Kimberly)" userId="8d30e549-57ab-4769-8016-a6300426bf37" providerId="ADAL" clId="{D341BE2F-AF11-4E2A-A37F-834301B7016B}" dt="2023-06-06T16:02:26.240" v="194" actId="20577"/>
          <ac:spMkLst>
            <pc:docMk/>
            <pc:sldMk cId="3113959203" sldId="256"/>
            <ac:spMk id="3" creationId="{7FDCBC08-B921-55A9-EB74-CB203C22AA1F}"/>
          </ac:spMkLst>
        </pc:spChg>
      </pc:sldChg>
      <pc:sldChg chg="modSp mod">
        <pc:chgData name="Turney,Jaye (Kimberly)" userId="8d30e549-57ab-4769-8016-a6300426bf37" providerId="ADAL" clId="{D341BE2F-AF11-4E2A-A37F-834301B7016B}" dt="2023-06-06T19:14:10.566" v="717" actId="6549"/>
        <pc:sldMkLst>
          <pc:docMk/>
          <pc:sldMk cId="480438533" sldId="258"/>
        </pc:sldMkLst>
        <pc:spChg chg="mod">
          <ac:chgData name="Turney,Jaye (Kimberly)" userId="8d30e549-57ab-4769-8016-a6300426bf37" providerId="ADAL" clId="{D341BE2F-AF11-4E2A-A37F-834301B7016B}" dt="2023-06-06T19:01:42.479" v="491" actId="27636"/>
          <ac:spMkLst>
            <pc:docMk/>
            <pc:sldMk cId="480438533" sldId="258"/>
            <ac:spMk id="4" creationId="{209F9537-61AD-4F6D-ACBE-34452C8AD95A}"/>
          </ac:spMkLst>
        </pc:spChg>
        <pc:spChg chg="mod">
          <ac:chgData name="Turney,Jaye (Kimberly)" userId="8d30e549-57ab-4769-8016-a6300426bf37" providerId="ADAL" clId="{D341BE2F-AF11-4E2A-A37F-834301B7016B}" dt="2023-06-06T19:14:10.566" v="717" actId="6549"/>
          <ac:spMkLst>
            <pc:docMk/>
            <pc:sldMk cId="480438533" sldId="258"/>
            <ac:spMk id="6" creationId="{C57BB3E5-36F2-DAD0-BE8A-2C58D706456E}"/>
          </ac:spMkLst>
        </pc:spChg>
      </pc:sldChg>
      <pc:sldChg chg="modSp mod">
        <pc:chgData name="Turney,Jaye (Kimberly)" userId="8d30e549-57ab-4769-8016-a6300426bf37" providerId="ADAL" clId="{D341BE2F-AF11-4E2A-A37F-834301B7016B}" dt="2023-06-06T19:13:45.254" v="716" actId="6549"/>
        <pc:sldMkLst>
          <pc:docMk/>
          <pc:sldMk cId="3820623036" sldId="259"/>
        </pc:sldMkLst>
        <pc:spChg chg="mod">
          <ac:chgData name="Turney,Jaye (Kimberly)" userId="8d30e549-57ab-4769-8016-a6300426bf37" providerId="ADAL" clId="{D341BE2F-AF11-4E2A-A37F-834301B7016B}" dt="2023-06-06T19:13:45.254" v="716" actId="6549"/>
          <ac:spMkLst>
            <pc:docMk/>
            <pc:sldMk cId="3820623036" sldId="259"/>
            <ac:spMk id="3" creationId="{218F34E1-BAFB-CF17-4ED1-B949CAAD402D}"/>
          </ac:spMkLst>
        </pc:spChg>
      </pc:sldChg>
      <pc:sldChg chg="modSp mod">
        <pc:chgData name="Turney,Jaye (Kimberly)" userId="8d30e549-57ab-4769-8016-a6300426bf37" providerId="ADAL" clId="{D341BE2F-AF11-4E2A-A37F-834301B7016B}" dt="2023-06-06T19:08:31.227" v="640" actId="27636"/>
        <pc:sldMkLst>
          <pc:docMk/>
          <pc:sldMk cId="1840716970" sldId="260"/>
        </pc:sldMkLst>
        <pc:spChg chg="mod">
          <ac:chgData name="Turney,Jaye (Kimberly)" userId="8d30e549-57ab-4769-8016-a6300426bf37" providerId="ADAL" clId="{D341BE2F-AF11-4E2A-A37F-834301B7016B}" dt="2023-06-06T19:08:31.227" v="640" actId="27636"/>
          <ac:spMkLst>
            <pc:docMk/>
            <pc:sldMk cId="1840716970" sldId="260"/>
            <ac:spMk id="4" creationId="{12159586-DC98-E2BB-C4AC-1B2C1B0E2A4A}"/>
          </ac:spMkLst>
        </pc:spChg>
      </pc:sldChg>
      <pc:sldChg chg="modSp mod">
        <pc:chgData name="Turney,Jaye (Kimberly)" userId="8d30e549-57ab-4769-8016-a6300426bf37" providerId="ADAL" clId="{D341BE2F-AF11-4E2A-A37F-834301B7016B}" dt="2023-06-06T19:12:33.894" v="712" actId="20577"/>
        <pc:sldMkLst>
          <pc:docMk/>
          <pc:sldMk cId="2116228463" sldId="261"/>
        </pc:sldMkLst>
        <pc:spChg chg="mod">
          <ac:chgData name="Turney,Jaye (Kimberly)" userId="8d30e549-57ab-4769-8016-a6300426bf37" providerId="ADAL" clId="{D341BE2F-AF11-4E2A-A37F-834301B7016B}" dt="2023-06-06T19:12:33.894" v="712" actId="20577"/>
          <ac:spMkLst>
            <pc:docMk/>
            <pc:sldMk cId="2116228463" sldId="261"/>
            <ac:spMk id="3" creationId="{56AE747F-565D-A67B-3C76-A1A1279A28EC}"/>
          </ac:spMkLst>
        </pc:spChg>
      </pc:sldChg>
      <pc:sldChg chg="modSp mod">
        <pc:chgData name="Turney,Jaye (Kimberly)" userId="8d30e549-57ab-4769-8016-a6300426bf37" providerId="ADAL" clId="{D341BE2F-AF11-4E2A-A37F-834301B7016B}" dt="2023-06-06T19:13:30.505" v="715" actId="6549"/>
        <pc:sldMkLst>
          <pc:docMk/>
          <pc:sldMk cId="720303485" sldId="262"/>
        </pc:sldMkLst>
        <pc:spChg chg="mod">
          <ac:chgData name="Turney,Jaye (Kimberly)" userId="8d30e549-57ab-4769-8016-a6300426bf37" providerId="ADAL" clId="{D341BE2F-AF11-4E2A-A37F-834301B7016B}" dt="2023-06-06T19:13:30.505" v="715" actId="6549"/>
          <ac:spMkLst>
            <pc:docMk/>
            <pc:sldMk cId="720303485" sldId="262"/>
            <ac:spMk id="4" creationId="{5CDEF33C-72A7-060B-7BEC-5307E9B1CECF}"/>
          </ac:spMkLst>
        </pc:spChg>
      </pc:sldChg>
      <pc:sldChg chg="modSp mod ord">
        <pc:chgData name="Turney,Jaye (Kimberly)" userId="8d30e549-57ab-4769-8016-a6300426bf37" providerId="ADAL" clId="{D341BE2F-AF11-4E2A-A37F-834301B7016B}" dt="2023-06-06T19:21:28.542" v="737" actId="404"/>
        <pc:sldMkLst>
          <pc:docMk/>
          <pc:sldMk cId="2866933219" sldId="265"/>
        </pc:sldMkLst>
        <pc:spChg chg="mod">
          <ac:chgData name="Turney,Jaye (Kimberly)" userId="8d30e549-57ab-4769-8016-a6300426bf37" providerId="ADAL" clId="{D341BE2F-AF11-4E2A-A37F-834301B7016B}" dt="2023-06-06T19:21:28.542" v="737" actId="404"/>
          <ac:spMkLst>
            <pc:docMk/>
            <pc:sldMk cId="2866933219" sldId="265"/>
            <ac:spMk id="4" creationId="{82A944B3-53B6-E6D4-FF17-4EE0E0D4D5BF}"/>
          </ac:spMkLst>
        </pc:spChg>
      </pc:sldChg>
      <pc:sldChg chg="modSp mod">
        <pc:chgData name="Turney,Jaye (Kimberly)" userId="8d30e549-57ab-4769-8016-a6300426bf37" providerId="ADAL" clId="{D341BE2F-AF11-4E2A-A37F-834301B7016B}" dt="2023-06-06T19:28:38.973" v="774" actId="20577"/>
        <pc:sldMkLst>
          <pc:docMk/>
          <pc:sldMk cId="2558323494" sldId="273"/>
        </pc:sldMkLst>
        <pc:spChg chg="mod">
          <ac:chgData name="Turney,Jaye (Kimberly)" userId="8d30e549-57ab-4769-8016-a6300426bf37" providerId="ADAL" clId="{D341BE2F-AF11-4E2A-A37F-834301B7016B}" dt="2023-06-06T19:28:38.973" v="774" actId="20577"/>
          <ac:spMkLst>
            <pc:docMk/>
            <pc:sldMk cId="2558323494" sldId="273"/>
            <ac:spMk id="3" creationId="{466B6DAC-840F-FADB-BE45-ABF82E396F74}"/>
          </ac:spMkLst>
        </pc:spChg>
      </pc:sldChg>
      <pc:sldChg chg="modSp del mod">
        <pc:chgData name="Turney,Jaye (Kimberly)" userId="8d30e549-57ab-4769-8016-a6300426bf37" providerId="ADAL" clId="{D341BE2F-AF11-4E2A-A37F-834301B7016B}" dt="2023-06-06T20:50:43.054" v="1631" actId="2696"/>
        <pc:sldMkLst>
          <pc:docMk/>
          <pc:sldMk cId="2479381705" sldId="275"/>
        </pc:sldMkLst>
        <pc:spChg chg="mod">
          <ac:chgData name="Turney,Jaye (Kimberly)" userId="8d30e549-57ab-4769-8016-a6300426bf37" providerId="ADAL" clId="{D341BE2F-AF11-4E2A-A37F-834301B7016B}" dt="2023-06-06T19:30:14.646" v="776" actId="20577"/>
          <ac:spMkLst>
            <pc:docMk/>
            <pc:sldMk cId="2479381705" sldId="275"/>
            <ac:spMk id="3" creationId="{ADD0E745-DB75-3CA1-7645-7D758A01CED8}"/>
          </ac:spMkLst>
        </pc:spChg>
      </pc:sldChg>
      <pc:sldChg chg="modSp del mod">
        <pc:chgData name="Turney,Jaye (Kimberly)" userId="8d30e549-57ab-4769-8016-a6300426bf37" providerId="ADAL" clId="{D341BE2F-AF11-4E2A-A37F-834301B7016B}" dt="2023-06-06T20:45:17.161" v="1630" actId="2696"/>
        <pc:sldMkLst>
          <pc:docMk/>
          <pc:sldMk cId="1718030361" sldId="276"/>
        </pc:sldMkLst>
        <pc:spChg chg="mod">
          <ac:chgData name="Turney,Jaye (Kimberly)" userId="8d30e549-57ab-4769-8016-a6300426bf37" providerId="ADAL" clId="{D341BE2F-AF11-4E2A-A37F-834301B7016B}" dt="2023-06-06T20:16:30.676" v="1481" actId="255"/>
          <ac:spMkLst>
            <pc:docMk/>
            <pc:sldMk cId="1718030361" sldId="276"/>
            <ac:spMk id="3" creationId="{908AFCF7-2398-5CDE-9EC0-F5F2510EE51C}"/>
          </ac:spMkLst>
        </pc:spChg>
      </pc:sldChg>
      <pc:sldChg chg="modSp del mod">
        <pc:chgData name="Turney,Jaye (Kimberly)" userId="8d30e549-57ab-4769-8016-a6300426bf37" providerId="ADAL" clId="{D341BE2F-AF11-4E2A-A37F-834301B7016B}" dt="2023-06-06T20:41:44.046" v="1629" actId="2696"/>
        <pc:sldMkLst>
          <pc:docMk/>
          <pc:sldMk cId="1091486576" sldId="282"/>
        </pc:sldMkLst>
        <pc:spChg chg="mod">
          <ac:chgData name="Turney,Jaye (Kimberly)" userId="8d30e549-57ab-4769-8016-a6300426bf37" providerId="ADAL" clId="{D341BE2F-AF11-4E2A-A37F-834301B7016B}" dt="2023-06-06T20:34:58.840" v="1628" actId="6549"/>
          <ac:spMkLst>
            <pc:docMk/>
            <pc:sldMk cId="1091486576" sldId="282"/>
            <ac:spMk id="3" creationId="{80632973-57EF-F4D7-4723-16C104C619E1}"/>
          </ac:spMkLst>
        </pc:spChg>
      </pc:sldChg>
      <pc:sldChg chg="modSp mod delCm">
        <pc:chgData name="Turney,Jaye (Kimberly)" userId="8d30e549-57ab-4769-8016-a6300426bf37" providerId="ADAL" clId="{D341BE2F-AF11-4E2A-A37F-834301B7016B}" dt="2023-06-06T16:00:07.100" v="184" actId="20577"/>
        <pc:sldMkLst>
          <pc:docMk/>
          <pc:sldMk cId="3072724565" sldId="283"/>
        </pc:sldMkLst>
        <pc:spChg chg="mod">
          <ac:chgData name="Turney,Jaye (Kimberly)" userId="8d30e549-57ab-4769-8016-a6300426bf37" providerId="ADAL" clId="{D341BE2F-AF11-4E2A-A37F-834301B7016B}" dt="2023-06-06T16:00:07.100" v="184" actId="20577"/>
          <ac:spMkLst>
            <pc:docMk/>
            <pc:sldMk cId="3072724565" sldId="283"/>
            <ac:spMk id="3" creationId="{D122E87A-D6B5-40AA-B069-D1DA25A6659B}"/>
          </ac:spMkLst>
        </pc:spChg>
        <pc:spChg chg="mod">
          <ac:chgData name="Turney,Jaye (Kimberly)" userId="8d30e549-57ab-4769-8016-a6300426bf37" providerId="ADAL" clId="{D341BE2F-AF11-4E2A-A37F-834301B7016B}" dt="2023-06-06T15:58:53.647" v="84" actId="1076"/>
          <ac:spMkLst>
            <pc:docMk/>
            <pc:sldMk cId="3072724565" sldId="283"/>
            <ac:spMk id="6" creationId="{7A618B78-A30C-5B9F-E216-D90319EDE2EF}"/>
          </ac:spMkLst>
        </pc:spChg>
      </pc:sldChg>
      <pc:sldChg chg="del">
        <pc:chgData name="Turney,Jaye (Kimberly)" userId="8d30e549-57ab-4769-8016-a6300426bf37" providerId="ADAL" clId="{D341BE2F-AF11-4E2A-A37F-834301B7016B}" dt="2023-06-06T20:54:11.914" v="1632" actId="2696"/>
        <pc:sldMkLst>
          <pc:docMk/>
          <pc:sldMk cId="669962678" sldId="284"/>
        </pc:sldMkLst>
      </pc:sldChg>
      <pc:sldChg chg="modSp mod">
        <pc:chgData name="Turney,Jaye (Kimberly)" userId="8d30e549-57ab-4769-8016-a6300426bf37" providerId="ADAL" clId="{D341BE2F-AF11-4E2A-A37F-834301B7016B}" dt="2023-06-06T19:20:08.179" v="729" actId="948"/>
        <pc:sldMkLst>
          <pc:docMk/>
          <pc:sldMk cId="1966838072" sldId="285"/>
        </pc:sldMkLst>
        <pc:spChg chg="mod">
          <ac:chgData name="Turney,Jaye (Kimberly)" userId="8d30e549-57ab-4769-8016-a6300426bf37" providerId="ADAL" clId="{D341BE2F-AF11-4E2A-A37F-834301B7016B}" dt="2023-06-06T19:20:08.179" v="729" actId="948"/>
          <ac:spMkLst>
            <pc:docMk/>
            <pc:sldMk cId="1966838072" sldId="285"/>
            <ac:spMk id="4" creationId="{82A944B3-53B6-E6D4-FF17-4EE0E0D4D5BF}"/>
          </ac:spMkLst>
        </pc:spChg>
      </pc:sldChg>
      <pc:sldChg chg="modSp mod">
        <pc:chgData name="Turney,Jaye (Kimberly)" userId="8d30e549-57ab-4769-8016-a6300426bf37" providerId="ADAL" clId="{D341BE2F-AF11-4E2A-A37F-834301B7016B}" dt="2023-06-06T19:20:39.295" v="734" actId="14100"/>
        <pc:sldMkLst>
          <pc:docMk/>
          <pc:sldMk cId="871747304" sldId="288"/>
        </pc:sldMkLst>
        <pc:spChg chg="mod">
          <ac:chgData name="Turney,Jaye (Kimberly)" userId="8d30e549-57ab-4769-8016-a6300426bf37" providerId="ADAL" clId="{D341BE2F-AF11-4E2A-A37F-834301B7016B}" dt="2023-06-06T19:20:39.295" v="734" actId="14100"/>
          <ac:spMkLst>
            <pc:docMk/>
            <pc:sldMk cId="871747304" sldId="288"/>
            <ac:spMk id="4" creationId="{82A944B3-53B6-E6D4-FF17-4EE0E0D4D5BF}"/>
          </ac:spMkLst>
        </pc:spChg>
      </pc:sldChg>
      <pc:sldChg chg="modSp mod">
        <pc:chgData name="Turney,Jaye (Kimberly)" userId="8d30e549-57ab-4769-8016-a6300426bf37" providerId="ADAL" clId="{D341BE2F-AF11-4E2A-A37F-834301B7016B}" dt="2023-06-06T19:21:55.494" v="741" actId="1076"/>
        <pc:sldMkLst>
          <pc:docMk/>
          <pc:sldMk cId="1942394425" sldId="289"/>
        </pc:sldMkLst>
        <pc:spChg chg="mod">
          <ac:chgData name="Turney,Jaye (Kimberly)" userId="8d30e549-57ab-4769-8016-a6300426bf37" providerId="ADAL" clId="{D341BE2F-AF11-4E2A-A37F-834301B7016B}" dt="2023-06-06T19:21:49.363" v="740" actId="27636"/>
          <ac:spMkLst>
            <pc:docMk/>
            <pc:sldMk cId="1942394425" sldId="289"/>
            <ac:spMk id="4" creationId="{82A944B3-53B6-E6D4-FF17-4EE0E0D4D5BF}"/>
          </ac:spMkLst>
        </pc:spChg>
        <pc:grpChg chg="mod">
          <ac:chgData name="Turney,Jaye (Kimberly)" userId="8d30e549-57ab-4769-8016-a6300426bf37" providerId="ADAL" clId="{D341BE2F-AF11-4E2A-A37F-834301B7016B}" dt="2023-06-06T19:21:55.494" v="741" actId="1076"/>
          <ac:grpSpMkLst>
            <pc:docMk/>
            <pc:sldMk cId="1942394425" sldId="289"/>
            <ac:grpSpMk id="5" creationId="{93A14DEB-BDA9-30B7-86B9-2581A9D82650}"/>
          </ac:grpSpMkLst>
        </pc:grpChg>
      </pc:sldChg>
      <pc:sldChg chg="modSp mod">
        <pc:chgData name="Turney,Jaye (Kimberly)" userId="8d30e549-57ab-4769-8016-a6300426bf37" providerId="ADAL" clId="{D341BE2F-AF11-4E2A-A37F-834301B7016B}" dt="2023-06-06T19:22:49.453" v="750" actId="14100"/>
        <pc:sldMkLst>
          <pc:docMk/>
          <pc:sldMk cId="1306918588" sldId="290"/>
        </pc:sldMkLst>
        <pc:spChg chg="mod">
          <ac:chgData name="Turney,Jaye (Kimberly)" userId="8d30e549-57ab-4769-8016-a6300426bf37" providerId="ADAL" clId="{D341BE2F-AF11-4E2A-A37F-834301B7016B}" dt="2023-06-06T19:22:49.453" v="750" actId="14100"/>
          <ac:spMkLst>
            <pc:docMk/>
            <pc:sldMk cId="1306918588" sldId="290"/>
            <ac:spMk id="4" creationId="{82A944B3-53B6-E6D4-FF17-4EE0E0D4D5BF}"/>
          </ac:spMkLst>
        </pc:spChg>
      </pc:sldChg>
      <pc:sldChg chg="modSp mod">
        <pc:chgData name="Turney,Jaye (Kimberly)" userId="8d30e549-57ab-4769-8016-a6300426bf37" providerId="ADAL" clId="{D341BE2F-AF11-4E2A-A37F-834301B7016B}" dt="2023-06-06T19:24:17.418" v="752" actId="948"/>
        <pc:sldMkLst>
          <pc:docMk/>
          <pc:sldMk cId="1673315564" sldId="291"/>
        </pc:sldMkLst>
        <pc:spChg chg="mod">
          <ac:chgData name="Turney,Jaye (Kimberly)" userId="8d30e549-57ab-4769-8016-a6300426bf37" providerId="ADAL" clId="{D341BE2F-AF11-4E2A-A37F-834301B7016B}" dt="2023-06-06T19:24:17.418" v="752" actId="948"/>
          <ac:spMkLst>
            <pc:docMk/>
            <pc:sldMk cId="1673315564" sldId="291"/>
            <ac:spMk id="4" creationId="{82A944B3-53B6-E6D4-FF17-4EE0E0D4D5BF}"/>
          </ac:spMkLst>
        </pc:spChg>
      </pc:sldChg>
      <pc:sldChg chg="modSp mod">
        <pc:chgData name="Turney,Jaye (Kimberly)" userId="8d30e549-57ab-4769-8016-a6300426bf37" providerId="ADAL" clId="{D341BE2F-AF11-4E2A-A37F-834301B7016B}" dt="2023-06-06T19:25:20.669" v="769" actId="6549"/>
        <pc:sldMkLst>
          <pc:docMk/>
          <pc:sldMk cId="3256641261" sldId="292"/>
        </pc:sldMkLst>
        <pc:spChg chg="mod">
          <ac:chgData name="Turney,Jaye (Kimberly)" userId="8d30e549-57ab-4769-8016-a6300426bf37" providerId="ADAL" clId="{D341BE2F-AF11-4E2A-A37F-834301B7016B}" dt="2023-06-06T19:25:20.669" v="769" actId="6549"/>
          <ac:spMkLst>
            <pc:docMk/>
            <pc:sldMk cId="3256641261" sldId="292"/>
            <ac:spMk id="4" creationId="{82A944B3-53B6-E6D4-FF17-4EE0E0D4D5BF}"/>
          </ac:spMkLst>
        </pc:spChg>
      </pc:sldChg>
      <pc:sldChg chg="modSp del mod delCm">
        <pc:chgData name="Turney,Jaye (Kimberly)" userId="8d30e549-57ab-4769-8016-a6300426bf37" providerId="ADAL" clId="{D341BE2F-AF11-4E2A-A37F-834301B7016B}" dt="2023-06-06T20:56:36.370" v="1633" actId="2696"/>
        <pc:sldMkLst>
          <pc:docMk/>
          <pc:sldMk cId="2936703846" sldId="293"/>
        </pc:sldMkLst>
        <pc:spChg chg="mod">
          <ac:chgData name="Turney,Jaye (Kimberly)" userId="8d30e549-57ab-4769-8016-a6300426bf37" providerId="ADAL" clId="{D341BE2F-AF11-4E2A-A37F-834301B7016B}" dt="2023-06-06T20:25:42.601" v="1490" actId="20577"/>
          <ac:spMkLst>
            <pc:docMk/>
            <pc:sldMk cId="2936703846" sldId="293"/>
            <ac:spMk id="3" creationId="{824FCC82-8974-1D0F-8769-DFB537AFFFD5}"/>
          </ac:spMkLst>
        </pc:spChg>
        <pc:spChg chg="mod">
          <ac:chgData name="Turney,Jaye (Kimberly)" userId="8d30e549-57ab-4769-8016-a6300426bf37" providerId="ADAL" clId="{D341BE2F-AF11-4E2A-A37F-834301B7016B}" dt="2023-06-06T15:56:15.441" v="47" actId="14100"/>
          <ac:spMkLst>
            <pc:docMk/>
            <pc:sldMk cId="2936703846" sldId="293"/>
            <ac:spMk id="6" creationId="{59CC2E47-8C9F-A6ED-3AA7-74B64EEBA7A0}"/>
          </ac:spMkLst>
        </pc:spChg>
        <pc:spChg chg="mod">
          <ac:chgData name="Turney,Jaye (Kimberly)" userId="8d30e549-57ab-4769-8016-a6300426bf37" providerId="ADAL" clId="{D341BE2F-AF11-4E2A-A37F-834301B7016B}" dt="2023-06-06T15:55:47.266" v="19" actId="1076"/>
          <ac:spMkLst>
            <pc:docMk/>
            <pc:sldMk cId="2936703846" sldId="293"/>
            <ac:spMk id="7" creationId="{66177D32-3D17-8588-500E-C3E0E104D274}"/>
          </ac:spMkLst>
        </pc:spChg>
        <pc:picChg chg="ord">
          <ac:chgData name="Turney,Jaye (Kimberly)" userId="8d30e549-57ab-4769-8016-a6300426bf37" providerId="ADAL" clId="{D341BE2F-AF11-4E2A-A37F-834301B7016B}" dt="2023-06-06T15:50:01.061" v="10" actId="167"/>
          <ac:picMkLst>
            <pc:docMk/>
            <pc:sldMk cId="2936703846" sldId="293"/>
            <ac:picMk id="5" creationId="{7FD0F5E7-F622-FED2-9F12-34DD7761FB96}"/>
          </ac:picMkLst>
        </pc:picChg>
      </pc:sldChg>
      <pc:sldChg chg="addSp delSp modSp del mod delCm">
        <pc:chgData name="Turney,Jaye (Kimberly)" userId="8d30e549-57ab-4769-8016-a6300426bf37" providerId="ADAL" clId="{D341BE2F-AF11-4E2A-A37F-834301B7016B}" dt="2023-06-06T20:57:09.649" v="1634" actId="2696"/>
        <pc:sldMkLst>
          <pc:docMk/>
          <pc:sldMk cId="1058263935" sldId="294"/>
        </pc:sldMkLst>
        <pc:spChg chg="mod">
          <ac:chgData name="Turney,Jaye (Kimberly)" userId="8d30e549-57ab-4769-8016-a6300426bf37" providerId="ADAL" clId="{D341BE2F-AF11-4E2A-A37F-834301B7016B}" dt="2023-06-06T20:26:12.373" v="1494" actId="20577"/>
          <ac:spMkLst>
            <pc:docMk/>
            <pc:sldMk cId="1058263935" sldId="294"/>
            <ac:spMk id="3" creationId="{824FCC82-8974-1D0F-8769-DFB537AFFFD5}"/>
          </ac:spMkLst>
        </pc:spChg>
        <pc:spChg chg="del">
          <ac:chgData name="Turney,Jaye (Kimberly)" userId="8d30e549-57ab-4769-8016-a6300426bf37" providerId="ADAL" clId="{D341BE2F-AF11-4E2A-A37F-834301B7016B}" dt="2023-06-06T15:56:35.538" v="49" actId="478"/>
          <ac:spMkLst>
            <pc:docMk/>
            <pc:sldMk cId="1058263935" sldId="294"/>
            <ac:spMk id="4" creationId="{06398382-7A14-51F0-3171-3184660B95D3}"/>
          </ac:spMkLst>
        </pc:spChg>
        <pc:spChg chg="mod">
          <ac:chgData name="Turney,Jaye (Kimberly)" userId="8d30e549-57ab-4769-8016-a6300426bf37" providerId="ADAL" clId="{D341BE2F-AF11-4E2A-A37F-834301B7016B}" dt="2023-06-06T15:58:13.536" v="80" actId="14100"/>
          <ac:spMkLst>
            <pc:docMk/>
            <pc:sldMk cId="1058263935" sldId="294"/>
            <ac:spMk id="6" creationId="{396D2866-A106-EE00-0246-FB17F4488E43}"/>
          </ac:spMkLst>
        </pc:spChg>
        <pc:spChg chg="add mod">
          <ac:chgData name="Turney,Jaye (Kimberly)" userId="8d30e549-57ab-4769-8016-a6300426bf37" providerId="ADAL" clId="{D341BE2F-AF11-4E2A-A37F-834301B7016B}" dt="2023-06-06T15:56:39.048" v="51" actId="1076"/>
          <ac:spMkLst>
            <pc:docMk/>
            <pc:sldMk cId="1058263935" sldId="294"/>
            <ac:spMk id="8" creationId="{179DBA9B-1468-2DB0-2276-F26E7AC15173}"/>
          </ac:spMkLst>
        </pc:spChg>
        <pc:picChg chg="ord">
          <ac:chgData name="Turney,Jaye (Kimberly)" userId="8d30e549-57ab-4769-8016-a6300426bf37" providerId="ADAL" clId="{D341BE2F-AF11-4E2A-A37F-834301B7016B}" dt="2023-06-06T15:56:31.274" v="48" actId="167"/>
          <ac:picMkLst>
            <pc:docMk/>
            <pc:sldMk cId="1058263935" sldId="294"/>
            <ac:picMk id="5" creationId="{7FD0F5E7-F622-FED2-9F12-34DD7761FB96}"/>
          </ac:picMkLst>
        </pc:picChg>
      </pc:sldChg>
      <pc:sldChg chg="addSp delSp modSp del mod delCm">
        <pc:chgData name="Turney,Jaye (Kimberly)" userId="8d30e549-57ab-4769-8016-a6300426bf37" providerId="ADAL" clId="{D341BE2F-AF11-4E2A-A37F-834301B7016B}" dt="2023-06-06T20:57:28.524" v="1635" actId="2696"/>
        <pc:sldMkLst>
          <pc:docMk/>
          <pc:sldMk cId="966708126" sldId="295"/>
        </pc:sldMkLst>
        <pc:spChg chg="mod">
          <ac:chgData name="Turney,Jaye (Kimberly)" userId="8d30e549-57ab-4769-8016-a6300426bf37" providerId="ADAL" clId="{D341BE2F-AF11-4E2A-A37F-834301B7016B}" dt="2023-06-06T15:57:19.014" v="72" actId="20577"/>
          <ac:spMkLst>
            <pc:docMk/>
            <pc:sldMk cId="966708126" sldId="295"/>
            <ac:spMk id="3" creationId="{824FCC82-8974-1D0F-8769-DFB537AFFFD5}"/>
          </ac:spMkLst>
        </pc:spChg>
        <pc:spChg chg="del">
          <ac:chgData name="Turney,Jaye (Kimberly)" userId="8d30e549-57ab-4769-8016-a6300426bf37" providerId="ADAL" clId="{D341BE2F-AF11-4E2A-A37F-834301B7016B}" dt="2023-06-06T15:57:22.596" v="73" actId="478"/>
          <ac:spMkLst>
            <pc:docMk/>
            <pc:sldMk cId="966708126" sldId="295"/>
            <ac:spMk id="4" creationId="{3DB0D039-76F0-D815-6FCB-DD4AC01A1C8A}"/>
          </ac:spMkLst>
        </pc:spChg>
        <pc:spChg chg="mod">
          <ac:chgData name="Turney,Jaye (Kimberly)" userId="8d30e549-57ab-4769-8016-a6300426bf37" providerId="ADAL" clId="{D341BE2F-AF11-4E2A-A37F-834301B7016B}" dt="2023-06-06T15:58:07.722" v="79" actId="14100"/>
          <ac:spMkLst>
            <pc:docMk/>
            <pc:sldMk cId="966708126" sldId="295"/>
            <ac:spMk id="6" creationId="{4BE5BCB9-772B-42B8-D5B9-1FD530C8562E}"/>
          </ac:spMkLst>
        </pc:spChg>
        <pc:spChg chg="add mod">
          <ac:chgData name="Turney,Jaye (Kimberly)" userId="8d30e549-57ab-4769-8016-a6300426bf37" providerId="ADAL" clId="{D341BE2F-AF11-4E2A-A37F-834301B7016B}" dt="2023-06-06T15:57:27.310" v="75" actId="1076"/>
          <ac:spMkLst>
            <pc:docMk/>
            <pc:sldMk cId="966708126" sldId="295"/>
            <ac:spMk id="8" creationId="{99C4A490-B8FB-25C9-82F7-B4AD54F35D89}"/>
          </ac:spMkLst>
        </pc:spChg>
        <pc:picChg chg="ord">
          <ac:chgData name="Turney,Jaye (Kimberly)" userId="8d30e549-57ab-4769-8016-a6300426bf37" providerId="ADAL" clId="{D341BE2F-AF11-4E2A-A37F-834301B7016B}" dt="2023-06-06T15:57:00.278" v="63" actId="167"/>
          <ac:picMkLst>
            <pc:docMk/>
            <pc:sldMk cId="966708126" sldId="295"/>
            <ac:picMk id="5" creationId="{7FD0F5E7-F622-FED2-9F12-34DD7761FB96}"/>
          </ac:picMkLst>
        </pc:picChg>
      </pc:sldChg>
      <pc:sldChg chg="modSp del mod">
        <pc:chgData name="Turney,Jaye (Kimberly)" userId="8d30e549-57ab-4769-8016-a6300426bf37" providerId="ADAL" clId="{D341BE2F-AF11-4E2A-A37F-834301B7016B}" dt="2023-06-06T20:57:37.080" v="1636" actId="2696"/>
        <pc:sldMkLst>
          <pc:docMk/>
          <pc:sldMk cId="1953369749" sldId="296"/>
        </pc:sldMkLst>
        <pc:spChg chg="mod">
          <ac:chgData name="Turney,Jaye (Kimberly)" userId="8d30e549-57ab-4769-8016-a6300426bf37" providerId="ADAL" clId="{D341BE2F-AF11-4E2A-A37F-834301B7016B}" dt="2023-06-06T20:26:58.091" v="1505" actId="6549"/>
          <ac:spMkLst>
            <pc:docMk/>
            <pc:sldMk cId="1953369749" sldId="296"/>
            <ac:spMk id="3" creationId="{824FCC82-8974-1D0F-8769-DFB537AFFFD5}"/>
          </ac:spMkLst>
        </pc:spChg>
      </pc:sldChg>
      <pc:sldMasterChg chg="del delSldLayout">
        <pc:chgData name="Turney,Jaye (Kimberly)" userId="8d30e549-57ab-4769-8016-a6300426bf37" providerId="ADAL" clId="{D341BE2F-AF11-4E2A-A37F-834301B7016B}" dt="2023-06-06T20:57:37.080" v="1636" actId="2696"/>
        <pc:sldMasterMkLst>
          <pc:docMk/>
          <pc:sldMasterMk cId="1087484941" sldId="2147483708"/>
        </pc:sldMasterMkLst>
        <pc:sldLayoutChg chg="del">
          <pc:chgData name="Turney,Jaye (Kimberly)" userId="8d30e549-57ab-4769-8016-a6300426bf37" providerId="ADAL" clId="{D341BE2F-AF11-4E2A-A37F-834301B7016B}" dt="2023-06-06T20:57:37.080" v="1636" actId="2696"/>
          <pc:sldLayoutMkLst>
            <pc:docMk/>
            <pc:sldMasterMk cId="1087484941" sldId="2147483708"/>
            <pc:sldLayoutMk cId="696723693" sldId="2147483709"/>
          </pc:sldLayoutMkLst>
        </pc:sldLayoutChg>
        <pc:sldLayoutChg chg="del">
          <pc:chgData name="Turney,Jaye (Kimberly)" userId="8d30e549-57ab-4769-8016-a6300426bf37" providerId="ADAL" clId="{D341BE2F-AF11-4E2A-A37F-834301B7016B}" dt="2023-06-06T20:57:37.080" v="1636" actId="2696"/>
          <pc:sldLayoutMkLst>
            <pc:docMk/>
            <pc:sldMasterMk cId="1087484941" sldId="2147483708"/>
            <pc:sldLayoutMk cId="109704155" sldId="2147483710"/>
          </pc:sldLayoutMkLst>
        </pc:sldLayoutChg>
        <pc:sldLayoutChg chg="del">
          <pc:chgData name="Turney,Jaye (Kimberly)" userId="8d30e549-57ab-4769-8016-a6300426bf37" providerId="ADAL" clId="{D341BE2F-AF11-4E2A-A37F-834301B7016B}" dt="2023-06-06T20:57:37.080" v="1636" actId="2696"/>
          <pc:sldLayoutMkLst>
            <pc:docMk/>
            <pc:sldMasterMk cId="1087484941" sldId="2147483708"/>
            <pc:sldLayoutMk cId="632546452" sldId="2147483711"/>
          </pc:sldLayoutMkLst>
        </pc:sldLayoutChg>
        <pc:sldLayoutChg chg="del">
          <pc:chgData name="Turney,Jaye (Kimberly)" userId="8d30e549-57ab-4769-8016-a6300426bf37" providerId="ADAL" clId="{D341BE2F-AF11-4E2A-A37F-834301B7016B}" dt="2023-06-06T20:57:37.080" v="1636" actId="2696"/>
          <pc:sldLayoutMkLst>
            <pc:docMk/>
            <pc:sldMasterMk cId="1087484941" sldId="2147483708"/>
            <pc:sldLayoutMk cId="2420282916" sldId="2147483712"/>
          </pc:sldLayoutMkLst>
        </pc:sldLayoutChg>
        <pc:sldLayoutChg chg="del">
          <pc:chgData name="Turney,Jaye (Kimberly)" userId="8d30e549-57ab-4769-8016-a6300426bf37" providerId="ADAL" clId="{D341BE2F-AF11-4E2A-A37F-834301B7016B}" dt="2023-06-06T20:57:37.080" v="1636" actId="2696"/>
          <pc:sldLayoutMkLst>
            <pc:docMk/>
            <pc:sldMasterMk cId="1087484941" sldId="2147483708"/>
            <pc:sldLayoutMk cId="1349463649" sldId="2147483713"/>
          </pc:sldLayoutMkLst>
        </pc:sldLayoutChg>
        <pc:sldLayoutChg chg="del">
          <pc:chgData name="Turney,Jaye (Kimberly)" userId="8d30e549-57ab-4769-8016-a6300426bf37" providerId="ADAL" clId="{D341BE2F-AF11-4E2A-A37F-834301B7016B}" dt="2023-06-06T20:57:37.080" v="1636" actId="2696"/>
          <pc:sldLayoutMkLst>
            <pc:docMk/>
            <pc:sldMasterMk cId="1087484941" sldId="2147483708"/>
            <pc:sldLayoutMk cId="4116000039" sldId="2147483714"/>
          </pc:sldLayoutMkLst>
        </pc:sldLayoutChg>
        <pc:sldLayoutChg chg="del">
          <pc:chgData name="Turney,Jaye (Kimberly)" userId="8d30e549-57ab-4769-8016-a6300426bf37" providerId="ADAL" clId="{D341BE2F-AF11-4E2A-A37F-834301B7016B}" dt="2023-06-06T20:57:37.080" v="1636" actId="2696"/>
          <pc:sldLayoutMkLst>
            <pc:docMk/>
            <pc:sldMasterMk cId="1087484941" sldId="2147483708"/>
            <pc:sldLayoutMk cId="1616855655" sldId="2147483715"/>
          </pc:sldLayoutMkLst>
        </pc:sldLayoutChg>
        <pc:sldLayoutChg chg="del">
          <pc:chgData name="Turney,Jaye (Kimberly)" userId="8d30e549-57ab-4769-8016-a6300426bf37" providerId="ADAL" clId="{D341BE2F-AF11-4E2A-A37F-834301B7016B}" dt="2023-06-06T20:57:37.080" v="1636" actId="2696"/>
          <pc:sldLayoutMkLst>
            <pc:docMk/>
            <pc:sldMasterMk cId="1087484941" sldId="2147483708"/>
            <pc:sldLayoutMk cId="4187475500" sldId="2147483716"/>
          </pc:sldLayoutMkLst>
        </pc:sldLayoutChg>
        <pc:sldLayoutChg chg="del">
          <pc:chgData name="Turney,Jaye (Kimberly)" userId="8d30e549-57ab-4769-8016-a6300426bf37" providerId="ADAL" clId="{D341BE2F-AF11-4E2A-A37F-834301B7016B}" dt="2023-06-06T20:57:37.080" v="1636" actId="2696"/>
          <pc:sldLayoutMkLst>
            <pc:docMk/>
            <pc:sldMasterMk cId="1087484941" sldId="2147483708"/>
            <pc:sldLayoutMk cId="4197991470" sldId="2147483717"/>
          </pc:sldLayoutMkLst>
        </pc:sldLayoutChg>
        <pc:sldLayoutChg chg="del">
          <pc:chgData name="Turney,Jaye (Kimberly)" userId="8d30e549-57ab-4769-8016-a6300426bf37" providerId="ADAL" clId="{D341BE2F-AF11-4E2A-A37F-834301B7016B}" dt="2023-06-06T20:57:37.080" v="1636" actId="2696"/>
          <pc:sldLayoutMkLst>
            <pc:docMk/>
            <pc:sldMasterMk cId="1087484941" sldId="2147483708"/>
            <pc:sldLayoutMk cId="1570721207" sldId="2147483718"/>
          </pc:sldLayoutMkLst>
        </pc:sldLayoutChg>
        <pc:sldLayoutChg chg="del">
          <pc:chgData name="Turney,Jaye (Kimberly)" userId="8d30e549-57ab-4769-8016-a6300426bf37" providerId="ADAL" clId="{D341BE2F-AF11-4E2A-A37F-834301B7016B}" dt="2023-06-06T20:57:37.080" v="1636" actId="2696"/>
          <pc:sldLayoutMkLst>
            <pc:docMk/>
            <pc:sldMasterMk cId="1087484941" sldId="2147483708"/>
            <pc:sldLayoutMk cId="3362471674" sldId="2147483719"/>
          </pc:sldLayoutMkLst>
        </pc:sldLayoutChg>
      </pc:sldMasterChg>
    </pc:docChg>
  </pc:docChgLst>
  <pc:docChgLst>
    <pc:chgData name="Turney,Jaye (Kimberly)" userId="8d30e549-57ab-4769-8016-a6300426bf37" providerId="ADAL" clId="{F42E5EB2-E439-4306-B268-EFB80653B7F9}"/>
    <pc:docChg chg="undo custSel addSld delSld modSld sldOrd modMainMaster">
      <pc:chgData name="Turney,Jaye (Kimberly)" userId="8d30e549-57ab-4769-8016-a6300426bf37" providerId="ADAL" clId="{F42E5EB2-E439-4306-B268-EFB80653B7F9}" dt="2023-04-14T12:57:12.988" v="3139" actId="948"/>
      <pc:docMkLst>
        <pc:docMk/>
      </pc:docMkLst>
      <pc:sldChg chg="addSp delSp modSp mod setBg setClrOvrMap delDesignElem">
        <pc:chgData name="Turney,Jaye (Kimberly)" userId="8d30e549-57ab-4769-8016-a6300426bf37" providerId="ADAL" clId="{F42E5EB2-E439-4306-B268-EFB80653B7F9}" dt="2023-04-12T21:21:44.491" v="2886" actId="122"/>
        <pc:sldMkLst>
          <pc:docMk/>
          <pc:sldMk cId="3113959203" sldId="256"/>
        </pc:sldMkLst>
        <pc:spChg chg="mod">
          <ac:chgData name="Turney,Jaye (Kimberly)" userId="8d30e549-57ab-4769-8016-a6300426bf37" providerId="ADAL" clId="{F42E5EB2-E439-4306-B268-EFB80653B7F9}" dt="2023-04-12T21:21:32.304" v="2882" actId="27636"/>
          <ac:spMkLst>
            <pc:docMk/>
            <pc:sldMk cId="3113959203" sldId="256"/>
            <ac:spMk id="2" creationId="{D861C3E3-7BD1-5597-E1FE-335FF61E8A56}"/>
          </ac:spMkLst>
        </pc:spChg>
        <pc:spChg chg="mod">
          <ac:chgData name="Turney,Jaye (Kimberly)" userId="8d30e549-57ab-4769-8016-a6300426bf37" providerId="ADAL" clId="{F42E5EB2-E439-4306-B268-EFB80653B7F9}" dt="2023-04-12T21:21:44.491" v="2886" actId="122"/>
          <ac:spMkLst>
            <pc:docMk/>
            <pc:sldMk cId="3113959203" sldId="256"/>
            <ac:spMk id="3" creationId="{7FDCBC08-B921-55A9-EB74-CB203C22AA1F}"/>
          </ac:spMkLst>
        </pc:spChg>
        <pc:spChg chg="mod">
          <ac:chgData name="Turney,Jaye (Kimberly)" userId="8d30e549-57ab-4769-8016-a6300426bf37" providerId="ADAL" clId="{F42E5EB2-E439-4306-B268-EFB80653B7F9}" dt="2023-04-12T21:21:06.988" v="2876" actId="26606"/>
          <ac:spMkLst>
            <pc:docMk/>
            <pc:sldMk cId="3113959203" sldId="256"/>
            <ac:spMk id="4" creationId="{5778541E-B229-D19B-C14D-0882D84E70B4}"/>
          </ac:spMkLst>
        </pc:spChg>
        <pc:spChg chg="add del">
          <ac:chgData name="Turney,Jaye (Kimberly)" userId="8d30e549-57ab-4769-8016-a6300426bf37" providerId="ADAL" clId="{F42E5EB2-E439-4306-B268-EFB80653B7F9}" dt="2023-04-12T16:03:38.217" v="281" actId="26606"/>
          <ac:spMkLst>
            <pc:docMk/>
            <pc:sldMk cId="3113959203" sldId="256"/>
            <ac:spMk id="29" creationId="{BC512124-0D13-4ED9-80B7-52AE15B6B41F}"/>
          </ac:spMkLst>
        </pc:spChg>
        <pc:spChg chg="add del">
          <ac:chgData name="Turney,Jaye (Kimberly)" userId="8d30e549-57ab-4769-8016-a6300426bf37" providerId="ADAL" clId="{F42E5EB2-E439-4306-B268-EFB80653B7F9}" dt="2023-04-12T16:03:38.217" v="281" actId="26606"/>
          <ac:spMkLst>
            <pc:docMk/>
            <pc:sldMk cId="3113959203" sldId="256"/>
            <ac:spMk id="31" creationId="{D4ABACDC-BD54-40F3-9047-8298C77C2DD6}"/>
          </ac:spMkLst>
        </pc:spChg>
        <pc:spChg chg="add del">
          <ac:chgData name="Turney,Jaye (Kimberly)" userId="8d30e549-57ab-4769-8016-a6300426bf37" providerId="ADAL" clId="{F42E5EB2-E439-4306-B268-EFB80653B7F9}" dt="2023-04-12T16:03:38.217" v="281" actId="26606"/>
          <ac:spMkLst>
            <pc:docMk/>
            <pc:sldMk cId="3113959203" sldId="256"/>
            <ac:spMk id="33" creationId="{B76CB7CA-05C2-4EE8-A97F-B5F3A4F89DA4}"/>
          </ac:spMkLst>
        </pc:spChg>
        <pc:spChg chg="add del">
          <ac:chgData name="Turney,Jaye (Kimberly)" userId="8d30e549-57ab-4769-8016-a6300426bf37" providerId="ADAL" clId="{F42E5EB2-E439-4306-B268-EFB80653B7F9}" dt="2023-04-12T16:03:42.086" v="283" actId="26606"/>
          <ac:spMkLst>
            <pc:docMk/>
            <pc:sldMk cId="3113959203" sldId="256"/>
            <ac:spMk id="35" creationId="{25D5C296-F4B1-4AE5-8EEB-9FEB7ED17780}"/>
          </ac:spMkLst>
        </pc:spChg>
        <pc:spChg chg="add del">
          <ac:chgData name="Turney,Jaye (Kimberly)" userId="8d30e549-57ab-4769-8016-a6300426bf37" providerId="ADAL" clId="{F42E5EB2-E439-4306-B268-EFB80653B7F9}" dt="2023-04-12T16:03:42.086" v="283" actId="26606"/>
          <ac:spMkLst>
            <pc:docMk/>
            <pc:sldMk cId="3113959203" sldId="256"/>
            <ac:spMk id="36" creationId="{9C1ACE66-194D-48C4-A14A-6933B35283F6}"/>
          </ac:spMkLst>
        </pc:spChg>
        <pc:spChg chg="add del">
          <ac:chgData name="Turney,Jaye (Kimberly)" userId="8d30e549-57ab-4769-8016-a6300426bf37" providerId="ADAL" clId="{F42E5EB2-E439-4306-B268-EFB80653B7F9}" dt="2023-04-12T16:03:42.086" v="283" actId="26606"/>
          <ac:spMkLst>
            <pc:docMk/>
            <pc:sldMk cId="3113959203" sldId="256"/>
            <ac:spMk id="37" creationId="{025B886A-7ED1-4B77-819B-76ACBEFB07D0}"/>
          </ac:spMkLst>
        </pc:spChg>
        <pc:spChg chg="add del">
          <ac:chgData name="Turney,Jaye (Kimberly)" userId="8d30e549-57ab-4769-8016-a6300426bf37" providerId="ADAL" clId="{F42E5EB2-E439-4306-B268-EFB80653B7F9}" dt="2023-04-12T16:03:46.463" v="285" actId="26606"/>
          <ac:spMkLst>
            <pc:docMk/>
            <pc:sldMk cId="3113959203" sldId="256"/>
            <ac:spMk id="39" creationId="{BC512124-0D13-4ED9-80B7-52AE15B6B41F}"/>
          </ac:spMkLst>
        </pc:spChg>
        <pc:spChg chg="add del">
          <ac:chgData name="Turney,Jaye (Kimberly)" userId="8d30e549-57ab-4769-8016-a6300426bf37" providerId="ADAL" clId="{F42E5EB2-E439-4306-B268-EFB80653B7F9}" dt="2023-04-12T16:03:54.556" v="287" actId="26606"/>
          <ac:spMkLst>
            <pc:docMk/>
            <pc:sldMk cId="3113959203" sldId="256"/>
            <ac:spMk id="41" creationId="{66C7A97A-A7DE-4DFB-8542-1E4BF24C7D31}"/>
          </ac:spMkLst>
        </pc:spChg>
        <pc:spChg chg="add del">
          <ac:chgData name="Turney,Jaye (Kimberly)" userId="8d30e549-57ab-4769-8016-a6300426bf37" providerId="ADAL" clId="{F42E5EB2-E439-4306-B268-EFB80653B7F9}" dt="2023-04-12T16:03:54.556" v="287" actId="26606"/>
          <ac:spMkLst>
            <pc:docMk/>
            <pc:sldMk cId="3113959203" sldId="256"/>
            <ac:spMk id="42" creationId="{BE111DB0-3D73-4D20-9D57-CEF5A0D865B9}"/>
          </ac:spMkLst>
        </pc:spChg>
        <pc:spChg chg="add del">
          <ac:chgData name="Turney,Jaye (Kimberly)" userId="8d30e549-57ab-4769-8016-a6300426bf37" providerId="ADAL" clId="{F42E5EB2-E439-4306-B268-EFB80653B7F9}" dt="2023-04-12T16:03:54.556" v="287" actId="26606"/>
          <ac:spMkLst>
            <pc:docMk/>
            <pc:sldMk cId="3113959203" sldId="256"/>
            <ac:spMk id="43" creationId="{027ADCA0-A066-4B16-8E1F-3C2483947B72}"/>
          </ac:spMkLst>
        </pc:spChg>
        <pc:spChg chg="add del">
          <ac:chgData name="Turney,Jaye (Kimberly)" userId="8d30e549-57ab-4769-8016-a6300426bf37" providerId="ADAL" clId="{F42E5EB2-E439-4306-B268-EFB80653B7F9}" dt="2023-04-12T16:03:59.082" v="289" actId="26606"/>
          <ac:spMkLst>
            <pc:docMk/>
            <pc:sldMk cId="3113959203" sldId="256"/>
            <ac:spMk id="45" creationId="{710875C1-007B-4C82-ABEB-347319FB5EFF}"/>
          </ac:spMkLst>
        </pc:spChg>
        <pc:spChg chg="add del">
          <ac:chgData name="Turney,Jaye (Kimberly)" userId="8d30e549-57ab-4769-8016-a6300426bf37" providerId="ADAL" clId="{F42E5EB2-E439-4306-B268-EFB80653B7F9}" dt="2023-04-12T16:03:59.082" v="289" actId="26606"/>
          <ac:spMkLst>
            <pc:docMk/>
            <pc:sldMk cId="3113959203" sldId="256"/>
            <ac:spMk id="46" creationId="{F2F14D3C-F5C1-46E0-84D4-C16EC720F4F3}"/>
          </ac:spMkLst>
        </pc:spChg>
        <pc:spChg chg="add del">
          <ac:chgData name="Turney,Jaye (Kimberly)" userId="8d30e549-57ab-4769-8016-a6300426bf37" providerId="ADAL" clId="{F42E5EB2-E439-4306-B268-EFB80653B7F9}" dt="2023-04-12T16:03:59.082" v="289" actId="26606"/>
          <ac:spMkLst>
            <pc:docMk/>
            <pc:sldMk cId="3113959203" sldId="256"/>
            <ac:spMk id="47" creationId="{B9128101-8127-4BEB-A4BB-3B530DD4F2B1}"/>
          </ac:spMkLst>
        </pc:spChg>
        <pc:spChg chg="add del">
          <ac:chgData name="Turney,Jaye (Kimberly)" userId="8d30e549-57ab-4769-8016-a6300426bf37" providerId="ADAL" clId="{F42E5EB2-E439-4306-B268-EFB80653B7F9}" dt="2023-04-12T16:04:00.561" v="291" actId="26606"/>
          <ac:spMkLst>
            <pc:docMk/>
            <pc:sldMk cId="3113959203" sldId="256"/>
            <ac:spMk id="49" creationId="{FE8A7A51-D656-47F0-BF06-7DEC0FA09BD6}"/>
          </ac:spMkLst>
        </pc:spChg>
        <pc:spChg chg="add del">
          <ac:chgData name="Turney,Jaye (Kimberly)" userId="8d30e549-57ab-4769-8016-a6300426bf37" providerId="ADAL" clId="{F42E5EB2-E439-4306-B268-EFB80653B7F9}" dt="2023-04-12T16:04:00.561" v="291" actId="26606"/>
          <ac:spMkLst>
            <pc:docMk/>
            <pc:sldMk cId="3113959203" sldId="256"/>
            <ac:spMk id="50" creationId="{C0F7D017-358C-4536-980E-7C6B97AE6C1F}"/>
          </ac:spMkLst>
        </pc:spChg>
        <pc:spChg chg="add del">
          <ac:chgData name="Turney,Jaye (Kimberly)" userId="8d30e549-57ab-4769-8016-a6300426bf37" providerId="ADAL" clId="{F42E5EB2-E439-4306-B268-EFB80653B7F9}" dt="2023-04-12T16:04:00.561" v="291" actId="26606"/>
          <ac:spMkLst>
            <pc:docMk/>
            <pc:sldMk cId="3113959203" sldId="256"/>
            <ac:spMk id="51" creationId="{03D524A5-0026-48B3-A857-8AE02CEC0D25}"/>
          </ac:spMkLst>
        </pc:spChg>
        <pc:spChg chg="add del">
          <ac:chgData name="Turney,Jaye (Kimberly)" userId="8d30e549-57ab-4769-8016-a6300426bf37" providerId="ADAL" clId="{F42E5EB2-E439-4306-B268-EFB80653B7F9}" dt="2023-04-12T16:04:14.909" v="293" actId="26606"/>
          <ac:spMkLst>
            <pc:docMk/>
            <pc:sldMk cId="3113959203" sldId="256"/>
            <ac:spMk id="53" creationId="{9FDD9264-A478-4B82-A891-2BEA8BF9F68A}"/>
          </ac:spMkLst>
        </pc:spChg>
        <pc:spChg chg="add del">
          <ac:chgData name="Turney,Jaye (Kimberly)" userId="8d30e549-57ab-4769-8016-a6300426bf37" providerId="ADAL" clId="{F42E5EB2-E439-4306-B268-EFB80653B7F9}" dt="2023-04-12T16:04:14.909" v="293" actId="26606"/>
          <ac:spMkLst>
            <pc:docMk/>
            <pc:sldMk cId="3113959203" sldId="256"/>
            <ac:spMk id="54" creationId="{C4D755E9-CEF5-43A7-A514-4664F25F398C}"/>
          </ac:spMkLst>
        </pc:spChg>
        <pc:spChg chg="add del">
          <ac:chgData name="Turney,Jaye (Kimberly)" userId="8d30e549-57ab-4769-8016-a6300426bf37" providerId="ADAL" clId="{F42E5EB2-E439-4306-B268-EFB80653B7F9}" dt="2023-04-12T16:04:14.909" v="293" actId="26606"/>
          <ac:spMkLst>
            <pc:docMk/>
            <pc:sldMk cId="3113959203" sldId="256"/>
            <ac:spMk id="55" creationId="{2BF879CD-ED15-450F-B829-699C694D2EBC}"/>
          </ac:spMkLst>
        </pc:spChg>
        <pc:spChg chg="add del">
          <ac:chgData name="Turney,Jaye (Kimberly)" userId="8d30e549-57ab-4769-8016-a6300426bf37" providerId="ADAL" clId="{F42E5EB2-E439-4306-B268-EFB80653B7F9}" dt="2023-04-12T16:07:22.692" v="312" actId="26606"/>
          <ac:spMkLst>
            <pc:docMk/>
            <pc:sldMk cId="3113959203" sldId="256"/>
            <ac:spMk id="57" creationId="{BC512124-0D13-4ED9-80B7-52AE15B6B41F}"/>
          </ac:spMkLst>
        </pc:spChg>
        <pc:spChg chg="add del">
          <ac:chgData name="Turney,Jaye (Kimberly)" userId="8d30e549-57ab-4769-8016-a6300426bf37" providerId="ADAL" clId="{F42E5EB2-E439-4306-B268-EFB80653B7F9}" dt="2023-04-12T21:21:06.988" v="2876" actId="26606"/>
          <ac:spMkLst>
            <pc:docMk/>
            <pc:sldMk cId="3113959203" sldId="256"/>
            <ac:spMk id="62" creationId="{BC512124-0D13-4ED9-80B7-52AE15B6B41F}"/>
          </ac:spMkLst>
        </pc:spChg>
        <pc:spChg chg="add del">
          <ac:chgData name="Turney,Jaye (Kimberly)" userId="8d30e549-57ab-4769-8016-a6300426bf37" providerId="ADAL" clId="{F42E5EB2-E439-4306-B268-EFB80653B7F9}" dt="2023-04-12T21:21:06.858" v="2875" actId="26606"/>
          <ac:spMkLst>
            <pc:docMk/>
            <pc:sldMk cId="3113959203" sldId="256"/>
            <ac:spMk id="67" creationId="{BC512124-0D13-4ED9-80B7-52AE15B6B41F}"/>
          </ac:spMkLst>
        </pc:spChg>
        <pc:spChg chg="add">
          <ac:chgData name="Turney,Jaye (Kimberly)" userId="8d30e549-57ab-4769-8016-a6300426bf37" providerId="ADAL" clId="{F42E5EB2-E439-4306-B268-EFB80653B7F9}" dt="2023-04-12T21:21:06.988" v="2876" actId="26606"/>
          <ac:spMkLst>
            <pc:docMk/>
            <pc:sldMk cId="3113959203" sldId="256"/>
            <ac:spMk id="69" creationId="{9C1ACE66-194D-48C4-A14A-6933B35283F6}"/>
          </ac:spMkLst>
        </pc:spChg>
        <pc:spChg chg="add">
          <ac:chgData name="Turney,Jaye (Kimberly)" userId="8d30e549-57ab-4769-8016-a6300426bf37" providerId="ADAL" clId="{F42E5EB2-E439-4306-B268-EFB80653B7F9}" dt="2023-04-12T21:21:06.988" v="2876" actId="26606"/>
          <ac:spMkLst>
            <pc:docMk/>
            <pc:sldMk cId="3113959203" sldId="256"/>
            <ac:spMk id="70" creationId="{25D5C296-F4B1-4AE5-8EEB-9FEB7ED17780}"/>
          </ac:spMkLst>
        </pc:spChg>
        <pc:spChg chg="add">
          <ac:chgData name="Turney,Jaye (Kimberly)" userId="8d30e549-57ab-4769-8016-a6300426bf37" providerId="ADAL" clId="{F42E5EB2-E439-4306-B268-EFB80653B7F9}" dt="2023-04-12T21:21:06.988" v="2876" actId="26606"/>
          <ac:spMkLst>
            <pc:docMk/>
            <pc:sldMk cId="3113959203" sldId="256"/>
            <ac:spMk id="71" creationId="{025B886A-7ED1-4B77-819B-76ACBEFB07D0}"/>
          </ac:spMkLst>
        </pc:spChg>
        <pc:spChg chg="add del">
          <ac:chgData name="Turney,Jaye (Kimberly)" userId="8d30e549-57ab-4769-8016-a6300426bf37" providerId="ADAL" clId="{F42E5EB2-E439-4306-B268-EFB80653B7F9}" dt="2023-04-12T15:58:42.719" v="19" actId="26606"/>
          <ac:spMkLst>
            <pc:docMk/>
            <pc:sldMk cId="3113959203" sldId="256"/>
            <ac:spMk id="76" creationId="{71B2258F-86CA-4D4D-8270-BC05FCDEBFB3}"/>
          </ac:spMkLst>
        </pc:spChg>
        <pc:spChg chg="add del">
          <ac:chgData name="Turney,Jaye (Kimberly)" userId="8d30e549-57ab-4769-8016-a6300426bf37" providerId="ADAL" clId="{F42E5EB2-E439-4306-B268-EFB80653B7F9}" dt="2023-04-12T15:58:00.804" v="2" actId="26606"/>
          <ac:spMkLst>
            <pc:docMk/>
            <pc:sldMk cId="3113959203" sldId="256"/>
            <ac:spMk id="81" creationId="{71B2258F-86CA-4D4D-8270-BC05FCDEBFB3}"/>
          </ac:spMkLst>
        </pc:spChg>
        <pc:spChg chg="add del">
          <ac:chgData name="Turney,Jaye (Kimberly)" userId="8d30e549-57ab-4769-8016-a6300426bf37" providerId="ADAL" clId="{F42E5EB2-E439-4306-B268-EFB80653B7F9}" dt="2023-04-12T15:58:06.605" v="4" actId="26606"/>
          <ac:spMkLst>
            <pc:docMk/>
            <pc:sldMk cId="3113959203" sldId="256"/>
            <ac:spMk id="83" creationId="{4F2ED431-E304-4FF0-9F4E-032783C9D612}"/>
          </ac:spMkLst>
        </pc:spChg>
        <pc:spChg chg="add del">
          <ac:chgData name="Turney,Jaye (Kimberly)" userId="8d30e549-57ab-4769-8016-a6300426bf37" providerId="ADAL" clId="{F42E5EB2-E439-4306-B268-EFB80653B7F9}" dt="2023-04-12T15:58:06.605" v="4" actId="26606"/>
          <ac:spMkLst>
            <pc:docMk/>
            <pc:sldMk cId="3113959203" sldId="256"/>
            <ac:spMk id="84" creationId="{8A95209C-5275-4E15-8EA7-7F42980ABF2D}"/>
          </ac:spMkLst>
        </pc:spChg>
        <pc:spChg chg="add del">
          <ac:chgData name="Turney,Jaye (Kimberly)" userId="8d30e549-57ab-4769-8016-a6300426bf37" providerId="ADAL" clId="{F42E5EB2-E439-4306-B268-EFB80653B7F9}" dt="2023-04-12T15:58:06.605" v="4" actId="26606"/>
          <ac:spMkLst>
            <pc:docMk/>
            <pc:sldMk cId="3113959203" sldId="256"/>
            <ac:spMk id="85" creationId="{4E87FCFB-2CCE-460D-B3DD-557C8BD1B94A}"/>
          </ac:spMkLst>
        </pc:spChg>
        <pc:spChg chg="add del">
          <ac:chgData name="Turney,Jaye (Kimberly)" userId="8d30e549-57ab-4769-8016-a6300426bf37" providerId="ADAL" clId="{F42E5EB2-E439-4306-B268-EFB80653B7F9}" dt="2023-04-12T15:58:13.468" v="6" actId="26606"/>
          <ac:spMkLst>
            <pc:docMk/>
            <pc:sldMk cId="3113959203" sldId="256"/>
            <ac:spMk id="87" creationId="{08C9B587-E65E-4B52-B37C-ABEBB6E87928}"/>
          </ac:spMkLst>
        </pc:spChg>
        <pc:spChg chg="add del">
          <ac:chgData name="Turney,Jaye (Kimberly)" userId="8d30e549-57ab-4769-8016-a6300426bf37" providerId="ADAL" clId="{F42E5EB2-E439-4306-B268-EFB80653B7F9}" dt="2023-04-12T15:58:13.468" v="6" actId="26606"/>
          <ac:spMkLst>
            <pc:docMk/>
            <pc:sldMk cId="3113959203" sldId="256"/>
            <ac:spMk id="88" creationId="{E91DC736-0EF8-4F87-9146-EBF1D2EE4D3D}"/>
          </ac:spMkLst>
        </pc:spChg>
        <pc:spChg chg="add del">
          <ac:chgData name="Turney,Jaye (Kimberly)" userId="8d30e549-57ab-4769-8016-a6300426bf37" providerId="ADAL" clId="{F42E5EB2-E439-4306-B268-EFB80653B7F9}" dt="2023-04-12T15:58:13.468" v="6" actId="26606"/>
          <ac:spMkLst>
            <pc:docMk/>
            <pc:sldMk cId="3113959203" sldId="256"/>
            <ac:spMk id="89" creationId="{097CD68E-23E3-4007-8847-CD0944C4F7BE}"/>
          </ac:spMkLst>
        </pc:spChg>
        <pc:spChg chg="add del">
          <ac:chgData name="Turney,Jaye (Kimberly)" userId="8d30e549-57ab-4769-8016-a6300426bf37" providerId="ADAL" clId="{F42E5EB2-E439-4306-B268-EFB80653B7F9}" dt="2023-04-12T15:58:13.468" v="6" actId="26606"/>
          <ac:spMkLst>
            <pc:docMk/>
            <pc:sldMk cId="3113959203" sldId="256"/>
            <ac:spMk id="90" creationId="{AF2F604E-43BE-4DC3-B983-E071523364F8}"/>
          </ac:spMkLst>
        </pc:spChg>
        <pc:spChg chg="add del">
          <ac:chgData name="Turney,Jaye (Kimberly)" userId="8d30e549-57ab-4769-8016-a6300426bf37" providerId="ADAL" clId="{F42E5EB2-E439-4306-B268-EFB80653B7F9}" dt="2023-04-12T15:58:19.571" v="8" actId="26606"/>
          <ac:spMkLst>
            <pc:docMk/>
            <pc:sldMk cId="3113959203" sldId="256"/>
            <ac:spMk id="92" creationId="{0671A8AE-40A1-4631-A6B8-581AFF065482}"/>
          </ac:spMkLst>
        </pc:spChg>
        <pc:spChg chg="add del">
          <ac:chgData name="Turney,Jaye (Kimberly)" userId="8d30e549-57ab-4769-8016-a6300426bf37" providerId="ADAL" clId="{F42E5EB2-E439-4306-B268-EFB80653B7F9}" dt="2023-04-12T15:58:19.571" v="8" actId="26606"/>
          <ac:spMkLst>
            <pc:docMk/>
            <pc:sldMk cId="3113959203" sldId="256"/>
            <ac:spMk id="93" creationId="{AB58EF07-17C2-48CF-ABB0-EEF1F17CB8F0}"/>
          </ac:spMkLst>
        </pc:spChg>
        <pc:spChg chg="add del">
          <ac:chgData name="Turney,Jaye (Kimberly)" userId="8d30e549-57ab-4769-8016-a6300426bf37" providerId="ADAL" clId="{F42E5EB2-E439-4306-B268-EFB80653B7F9}" dt="2023-04-12T15:58:19.571" v="8" actId="26606"/>
          <ac:spMkLst>
            <pc:docMk/>
            <pc:sldMk cId="3113959203" sldId="256"/>
            <ac:spMk id="94" creationId="{AF2F604E-43BE-4DC3-B983-E071523364F8}"/>
          </ac:spMkLst>
        </pc:spChg>
        <pc:spChg chg="add del">
          <ac:chgData name="Turney,Jaye (Kimberly)" userId="8d30e549-57ab-4769-8016-a6300426bf37" providerId="ADAL" clId="{F42E5EB2-E439-4306-B268-EFB80653B7F9}" dt="2023-04-12T15:58:19.571" v="8" actId="26606"/>
          <ac:spMkLst>
            <pc:docMk/>
            <pc:sldMk cId="3113959203" sldId="256"/>
            <ac:spMk id="95" creationId="{08C9B587-E65E-4B52-B37C-ABEBB6E87928}"/>
          </ac:spMkLst>
        </pc:spChg>
        <pc:spChg chg="add del">
          <ac:chgData name="Turney,Jaye (Kimberly)" userId="8d30e549-57ab-4769-8016-a6300426bf37" providerId="ADAL" clId="{F42E5EB2-E439-4306-B268-EFB80653B7F9}" dt="2023-04-12T15:58:25.400" v="10" actId="26606"/>
          <ac:spMkLst>
            <pc:docMk/>
            <pc:sldMk cId="3113959203" sldId="256"/>
            <ac:spMk id="97" creationId="{8A95209C-5275-4E15-8EA7-7F42980ABF2D}"/>
          </ac:spMkLst>
        </pc:spChg>
        <pc:spChg chg="add del">
          <ac:chgData name="Turney,Jaye (Kimberly)" userId="8d30e549-57ab-4769-8016-a6300426bf37" providerId="ADAL" clId="{F42E5EB2-E439-4306-B268-EFB80653B7F9}" dt="2023-04-12T15:58:25.400" v="10" actId="26606"/>
          <ac:spMkLst>
            <pc:docMk/>
            <pc:sldMk cId="3113959203" sldId="256"/>
            <ac:spMk id="98" creationId="{4F2ED431-E304-4FF0-9F4E-032783C9D612}"/>
          </ac:spMkLst>
        </pc:spChg>
        <pc:spChg chg="add del">
          <ac:chgData name="Turney,Jaye (Kimberly)" userId="8d30e549-57ab-4769-8016-a6300426bf37" providerId="ADAL" clId="{F42E5EB2-E439-4306-B268-EFB80653B7F9}" dt="2023-04-12T15:58:25.400" v="10" actId="26606"/>
          <ac:spMkLst>
            <pc:docMk/>
            <pc:sldMk cId="3113959203" sldId="256"/>
            <ac:spMk id="99" creationId="{4E87FCFB-2CCE-460D-B3DD-557C8BD1B94A}"/>
          </ac:spMkLst>
        </pc:spChg>
        <pc:spChg chg="add del">
          <ac:chgData name="Turney,Jaye (Kimberly)" userId="8d30e549-57ab-4769-8016-a6300426bf37" providerId="ADAL" clId="{F42E5EB2-E439-4306-B268-EFB80653B7F9}" dt="2023-04-12T15:58:26.305" v="12" actId="26606"/>
          <ac:spMkLst>
            <pc:docMk/>
            <pc:sldMk cId="3113959203" sldId="256"/>
            <ac:spMk id="101" creationId="{657F69E0-C4B0-4BEC-A689-4F8D877F05D4}"/>
          </ac:spMkLst>
        </pc:spChg>
        <pc:spChg chg="add del">
          <ac:chgData name="Turney,Jaye (Kimberly)" userId="8d30e549-57ab-4769-8016-a6300426bf37" providerId="ADAL" clId="{F42E5EB2-E439-4306-B268-EFB80653B7F9}" dt="2023-04-12T15:58:26.305" v="12" actId="26606"/>
          <ac:spMkLst>
            <pc:docMk/>
            <pc:sldMk cId="3113959203" sldId="256"/>
            <ac:spMk id="102" creationId="{9F6380B4-6A1C-481E-8408-B4E6C75B9B81}"/>
          </ac:spMkLst>
        </pc:spChg>
        <pc:spChg chg="add del">
          <ac:chgData name="Turney,Jaye (Kimberly)" userId="8d30e549-57ab-4769-8016-a6300426bf37" providerId="ADAL" clId="{F42E5EB2-E439-4306-B268-EFB80653B7F9}" dt="2023-04-12T15:58:27.758" v="14" actId="26606"/>
          <ac:spMkLst>
            <pc:docMk/>
            <pc:sldMk cId="3113959203" sldId="256"/>
            <ac:spMk id="104" creationId="{8A95209C-5275-4E15-8EA7-7F42980ABF2D}"/>
          </ac:spMkLst>
        </pc:spChg>
        <pc:spChg chg="add del">
          <ac:chgData name="Turney,Jaye (Kimberly)" userId="8d30e549-57ab-4769-8016-a6300426bf37" providerId="ADAL" clId="{F42E5EB2-E439-4306-B268-EFB80653B7F9}" dt="2023-04-12T15:58:27.758" v="14" actId="26606"/>
          <ac:spMkLst>
            <pc:docMk/>
            <pc:sldMk cId="3113959203" sldId="256"/>
            <ac:spMk id="105" creationId="{4F2ED431-E304-4FF0-9F4E-032783C9D612}"/>
          </ac:spMkLst>
        </pc:spChg>
        <pc:spChg chg="add del">
          <ac:chgData name="Turney,Jaye (Kimberly)" userId="8d30e549-57ab-4769-8016-a6300426bf37" providerId="ADAL" clId="{F42E5EB2-E439-4306-B268-EFB80653B7F9}" dt="2023-04-12T15:58:27.758" v="14" actId="26606"/>
          <ac:spMkLst>
            <pc:docMk/>
            <pc:sldMk cId="3113959203" sldId="256"/>
            <ac:spMk id="106" creationId="{4E87FCFB-2CCE-460D-B3DD-557C8BD1B94A}"/>
          </ac:spMkLst>
        </pc:spChg>
        <pc:spChg chg="add del">
          <ac:chgData name="Turney,Jaye (Kimberly)" userId="8d30e549-57ab-4769-8016-a6300426bf37" providerId="ADAL" clId="{F42E5EB2-E439-4306-B268-EFB80653B7F9}" dt="2023-04-12T15:58:41.362" v="16" actId="26606"/>
          <ac:spMkLst>
            <pc:docMk/>
            <pc:sldMk cId="3113959203" sldId="256"/>
            <ac:spMk id="108" creationId="{E91DC736-0EF8-4F87-9146-EBF1D2EE4D3D}"/>
          </ac:spMkLst>
        </pc:spChg>
        <pc:spChg chg="add del">
          <ac:chgData name="Turney,Jaye (Kimberly)" userId="8d30e549-57ab-4769-8016-a6300426bf37" providerId="ADAL" clId="{F42E5EB2-E439-4306-B268-EFB80653B7F9}" dt="2023-04-12T15:58:41.362" v="16" actId="26606"/>
          <ac:spMkLst>
            <pc:docMk/>
            <pc:sldMk cId="3113959203" sldId="256"/>
            <ac:spMk id="109" creationId="{097CD68E-23E3-4007-8847-CD0944C4F7BE}"/>
          </ac:spMkLst>
        </pc:spChg>
        <pc:spChg chg="add del">
          <ac:chgData name="Turney,Jaye (Kimberly)" userId="8d30e549-57ab-4769-8016-a6300426bf37" providerId="ADAL" clId="{F42E5EB2-E439-4306-B268-EFB80653B7F9}" dt="2023-04-12T15:58:41.362" v="16" actId="26606"/>
          <ac:spMkLst>
            <pc:docMk/>
            <pc:sldMk cId="3113959203" sldId="256"/>
            <ac:spMk id="110" creationId="{AF2F604E-43BE-4DC3-B983-E071523364F8}"/>
          </ac:spMkLst>
        </pc:spChg>
        <pc:spChg chg="add del">
          <ac:chgData name="Turney,Jaye (Kimberly)" userId="8d30e549-57ab-4769-8016-a6300426bf37" providerId="ADAL" clId="{F42E5EB2-E439-4306-B268-EFB80653B7F9}" dt="2023-04-12T15:58:41.362" v="16" actId="26606"/>
          <ac:spMkLst>
            <pc:docMk/>
            <pc:sldMk cId="3113959203" sldId="256"/>
            <ac:spMk id="111" creationId="{08C9B587-E65E-4B52-B37C-ABEBB6E87928}"/>
          </ac:spMkLst>
        </pc:spChg>
        <pc:spChg chg="add del">
          <ac:chgData name="Turney,Jaye (Kimberly)" userId="8d30e549-57ab-4769-8016-a6300426bf37" providerId="ADAL" clId="{F42E5EB2-E439-4306-B268-EFB80653B7F9}" dt="2023-04-12T15:58:42.656" v="18" actId="26606"/>
          <ac:spMkLst>
            <pc:docMk/>
            <pc:sldMk cId="3113959203" sldId="256"/>
            <ac:spMk id="113" creationId="{71B2258F-86CA-4D4D-8270-BC05FCDEBFB3}"/>
          </ac:spMkLst>
        </pc:spChg>
        <pc:spChg chg="add del">
          <ac:chgData name="Turney,Jaye (Kimberly)" userId="8d30e549-57ab-4769-8016-a6300426bf37" providerId="ADAL" clId="{F42E5EB2-E439-4306-B268-EFB80653B7F9}" dt="2023-04-12T16:02:13.268" v="207" actId="26606"/>
          <ac:spMkLst>
            <pc:docMk/>
            <pc:sldMk cId="3113959203" sldId="256"/>
            <ac:spMk id="115" creationId="{8A95209C-5275-4E15-8EA7-7F42980ABF2D}"/>
          </ac:spMkLst>
        </pc:spChg>
        <pc:spChg chg="add del">
          <ac:chgData name="Turney,Jaye (Kimberly)" userId="8d30e549-57ab-4769-8016-a6300426bf37" providerId="ADAL" clId="{F42E5EB2-E439-4306-B268-EFB80653B7F9}" dt="2023-04-12T16:02:13.268" v="207" actId="26606"/>
          <ac:spMkLst>
            <pc:docMk/>
            <pc:sldMk cId="3113959203" sldId="256"/>
            <ac:spMk id="116" creationId="{4F2ED431-E304-4FF0-9F4E-032783C9D612}"/>
          </ac:spMkLst>
        </pc:spChg>
        <pc:spChg chg="add del">
          <ac:chgData name="Turney,Jaye (Kimberly)" userId="8d30e549-57ab-4769-8016-a6300426bf37" providerId="ADAL" clId="{F42E5EB2-E439-4306-B268-EFB80653B7F9}" dt="2023-04-12T16:02:13.268" v="207" actId="26606"/>
          <ac:spMkLst>
            <pc:docMk/>
            <pc:sldMk cId="3113959203" sldId="256"/>
            <ac:spMk id="117" creationId="{4E87FCFB-2CCE-460D-B3DD-557C8BD1B94A}"/>
          </ac:spMkLst>
        </pc:spChg>
        <pc:spChg chg="add del">
          <ac:chgData name="Turney,Jaye (Kimberly)" userId="8d30e549-57ab-4769-8016-a6300426bf37" providerId="ADAL" clId="{F42E5EB2-E439-4306-B268-EFB80653B7F9}" dt="2023-04-12T16:03:06.144" v="230"/>
          <ac:spMkLst>
            <pc:docMk/>
            <pc:sldMk cId="3113959203" sldId="256"/>
            <ac:spMk id="122" creationId="{71B2258F-86CA-4D4D-8270-BC05FCDEBFB3}"/>
          </ac:spMkLst>
        </pc:spChg>
        <pc:picChg chg="mod ord">
          <ac:chgData name="Turney,Jaye (Kimberly)" userId="8d30e549-57ab-4769-8016-a6300426bf37" providerId="ADAL" clId="{F42E5EB2-E439-4306-B268-EFB80653B7F9}" dt="2023-04-12T21:21:06.988" v="2876" actId="26606"/>
          <ac:picMkLst>
            <pc:docMk/>
            <pc:sldMk cId="3113959203" sldId="256"/>
            <ac:picMk id="24" creationId="{3CA0C2CD-EF88-D244-08E0-11F7A2D5932F}"/>
          </ac:picMkLst>
        </pc:picChg>
      </pc:sldChg>
      <pc:sldChg chg="delSp modSp del mod ord delDesignElem">
        <pc:chgData name="Turney,Jaye (Kimberly)" userId="8d30e549-57ab-4769-8016-a6300426bf37" providerId="ADAL" clId="{F42E5EB2-E439-4306-B268-EFB80653B7F9}" dt="2023-04-12T21:17:08.265" v="2849" actId="47"/>
        <pc:sldMkLst>
          <pc:docMk/>
          <pc:sldMk cId="4214795953" sldId="257"/>
        </pc:sldMkLst>
        <pc:spChg chg="mod">
          <ac:chgData name="Turney,Jaye (Kimberly)" userId="8d30e549-57ab-4769-8016-a6300426bf37" providerId="ADAL" clId="{F42E5EB2-E439-4306-B268-EFB80653B7F9}" dt="2023-04-12T16:19:55.170" v="429" actId="3064"/>
          <ac:spMkLst>
            <pc:docMk/>
            <pc:sldMk cId="4214795953" sldId="257"/>
            <ac:spMk id="2" creationId="{3F30D5B1-6E32-1D9F-018F-60D1FB793205}"/>
          </ac:spMkLst>
        </pc:spChg>
        <pc:spChg chg="mod">
          <ac:chgData name="Turney,Jaye (Kimberly)" userId="8d30e549-57ab-4769-8016-a6300426bf37" providerId="ADAL" clId="{F42E5EB2-E439-4306-B268-EFB80653B7F9}" dt="2023-04-12T16:17:13.079" v="404" actId="14100"/>
          <ac:spMkLst>
            <pc:docMk/>
            <pc:sldMk cId="4214795953" sldId="257"/>
            <ac:spMk id="3" creationId="{83E640D9-BC92-96A0-AAE1-DFDA355ECE45}"/>
          </ac:spMkLst>
        </pc:spChg>
        <pc:spChg chg="mod">
          <ac:chgData name="Turney,Jaye (Kimberly)" userId="8d30e549-57ab-4769-8016-a6300426bf37" providerId="ADAL" clId="{F42E5EB2-E439-4306-B268-EFB80653B7F9}" dt="2023-04-12T16:03:24.205" v="255"/>
          <ac:spMkLst>
            <pc:docMk/>
            <pc:sldMk cId="4214795953" sldId="257"/>
            <ac:spMk id="4" creationId="{DAD82812-D91F-7AF8-F2A7-255760658D8D}"/>
          </ac:spMkLst>
        </pc:spChg>
        <pc:spChg chg="del">
          <ac:chgData name="Turney,Jaye (Kimberly)" userId="8d30e549-57ab-4769-8016-a6300426bf37" providerId="ADAL" clId="{F42E5EB2-E439-4306-B268-EFB80653B7F9}" dt="2023-04-12T16:03:06.144" v="230"/>
          <ac:spMkLst>
            <pc:docMk/>
            <pc:sldMk cId="4214795953" sldId="257"/>
            <ac:spMk id="33" creationId="{12609869-9E80-471B-A487-A53288E0E791}"/>
          </ac:spMkLst>
        </pc:spChg>
        <pc:spChg chg="del">
          <ac:chgData name="Turney,Jaye (Kimberly)" userId="8d30e549-57ab-4769-8016-a6300426bf37" providerId="ADAL" clId="{F42E5EB2-E439-4306-B268-EFB80653B7F9}" dt="2023-04-12T16:03:06.144" v="230"/>
          <ac:spMkLst>
            <pc:docMk/>
            <pc:sldMk cId="4214795953" sldId="257"/>
            <ac:spMk id="34" creationId="{7004738A-9D34-43E8-97D2-CA0EED4F8BE0}"/>
          </ac:spMkLst>
        </pc:spChg>
        <pc:spChg chg="del">
          <ac:chgData name="Turney,Jaye (Kimberly)" userId="8d30e549-57ab-4769-8016-a6300426bf37" providerId="ADAL" clId="{F42E5EB2-E439-4306-B268-EFB80653B7F9}" dt="2023-04-12T16:03:06.144" v="230"/>
          <ac:spMkLst>
            <pc:docMk/>
            <pc:sldMk cId="4214795953" sldId="257"/>
            <ac:spMk id="35" creationId="{B8B8D07F-F13E-443E-BA68-2D26672D76B9}"/>
          </ac:spMkLst>
        </pc:spChg>
        <pc:spChg chg="del">
          <ac:chgData name="Turney,Jaye (Kimberly)" userId="8d30e549-57ab-4769-8016-a6300426bf37" providerId="ADAL" clId="{F42E5EB2-E439-4306-B268-EFB80653B7F9}" dt="2023-04-12T16:03:06.144" v="230"/>
          <ac:spMkLst>
            <pc:docMk/>
            <pc:sldMk cId="4214795953" sldId="257"/>
            <ac:spMk id="36" creationId="{2813A4FA-24A5-41ED-A534-3807D1B2F344}"/>
          </ac:spMkLst>
        </pc:spChg>
        <pc:spChg chg="del">
          <ac:chgData name="Turney,Jaye (Kimberly)" userId="8d30e549-57ab-4769-8016-a6300426bf37" providerId="ADAL" clId="{F42E5EB2-E439-4306-B268-EFB80653B7F9}" dt="2023-04-12T16:03:06.144" v="230"/>
          <ac:spMkLst>
            <pc:docMk/>
            <pc:sldMk cId="4214795953" sldId="257"/>
            <ac:spMk id="37" creationId="{C3944F27-CA70-4E84-A51A-E6BF89558979}"/>
          </ac:spMkLst>
        </pc:spChg>
        <pc:picChg chg="mod">
          <ac:chgData name="Turney,Jaye (Kimberly)" userId="8d30e549-57ab-4769-8016-a6300426bf37" providerId="ADAL" clId="{F42E5EB2-E439-4306-B268-EFB80653B7F9}" dt="2023-04-12T16:17:00.988" v="402" actId="14100"/>
          <ac:picMkLst>
            <pc:docMk/>
            <pc:sldMk cId="4214795953" sldId="257"/>
            <ac:picMk id="5" creationId="{CE6A0A1C-F7FB-E5FE-A4D6-75BC216AF56F}"/>
          </ac:picMkLst>
        </pc:picChg>
      </pc:sldChg>
      <pc:sldChg chg="modSp mod setBg chgLayout">
        <pc:chgData name="Turney,Jaye (Kimberly)" userId="8d30e549-57ab-4769-8016-a6300426bf37" providerId="ADAL" clId="{F42E5EB2-E439-4306-B268-EFB80653B7F9}" dt="2023-04-12T16:22:10.657" v="443" actId="207"/>
        <pc:sldMkLst>
          <pc:docMk/>
          <pc:sldMk cId="480438533" sldId="258"/>
        </pc:sldMkLst>
        <pc:spChg chg="mod ord">
          <ac:chgData name="Turney,Jaye (Kimberly)" userId="8d30e549-57ab-4769-8016-a6300426bf37" providerId="ADAL" clId="{F42E5EB2-E439-4306-B268-EFB80653B7F9}" dt="2023-04-12T16:22:10.657" v="443" actId="207"/>
          <ac:spMkLst>
            <pc:docMk/>
            <pc:sldMk cId="480438533" sldId="258"/>
            <ac:spMk id="2" creationId="{EA0BEF1E-AA4E-CE54-1C7E-50FC15FB7C4D}"/>
          </ac:spMkLst>
        </pc:spChg>
        <pc:spChg chg="mod ord">
          <ac:chgData name="Turney,Jaye (Kimberly)" userId="8d30e549-57ab-4769-8016-a6300426bf37" providerId="ADAL" clId="{F42E5EB2-E439-4306-B268-EFB80653B7F9}" dt="2023-04-12T16:06:26.299" v="304" actId="1076"/>
          <ac:spMkLst>
            <pc:docMk/>
            <pc:sldMk cId="480438533" sldId="258"/>
            <ac:spMk id="3" creationId="{5155323A-3B80-4184-8E52-C04F9519B043}"/>
          </ac:spMkLst>
        </pc:spChg>
        <pc:spChg chg="mod ord">
          <ac:chgData name="Turney,Jaye (Kimberly)" userId="8d30e549-57ab-4769-8016-a6300426bf37" providerId="ADAL" clId="{F42E5EB2-E439-4306-B268-EFB80653B7F9}" dt="2023-04-12T16:06:58.186" v="308" actId="207"/>
          <ac:spMkLst>
            <pc:docMk/>
            <pc:sldMk cId="480438533" sldId="258"/>
            <ac:spMk id="4" creationId="{209F9537-61AD-4F6D-ACBE-34452C8AD95A}"/>
          </ac:spMkLst>
        </pc:spChg>
        <pc:spChg chg="mod ord">
          <ac:chgData name="Turney,Jaye (Kimberly)" userId="8d30e549-57ab-4769-8016-a6300426bf37" providerId="ADAL" clId="{F42E5EB2-E439-4306-B268-EFB80653B7F9}" dt="2023-04-12T16:06:28.809" v="305" actId="1076"/>
          <ac:spMkLst>
            <pc:docMk/>
            <pc:sldMk cId="480438533" sldId="258"/>
            <ac:spMk id="5" creationId="{9A3E8C25-6DC2-9175-C144-B3CF96898B97}"/>
          </ac:spMkLst>
        </pc:spChg>
        <pc:spChg chg="mod ord">
          <ac:chgData name="Turney,Jaye (Kimberly)" userId="8d30e549-57ab-4769-8016-a6300426bf37" providerId="ADAL" clId="{F42E5EB2-E439-4306-B268-EFB80653B7F9}" dt="2023-04-12T16:07:02.179" v="309" actId="207"/>
          <ac:spMkLst>
            <pc:docMk/>
            <pc:sldMk cId="480438533" sldId="258"/>
            <ac:spMk id="6" creationId="{C57BB3E5-36F2-DAD0-BE8A-2C58D706456E}"/>
          </ac:spMkLst>
        </pc:spChg>
        <pc:spChg chg="mod ord">
          <ac:chgData name="Turney,Jaye (Kimberly)" userId="8d30e549-57ab-4769-8016-a6300426bf37" providerId="ADAL" clId="{F42E5EB2-E439-4306-B268-EFB80653B7F9}" dt="2023-04-12T16:05:37.001" v="295" actId="700"/>
          <ac:spMkLst>
            <pc:docMk/>
            <pc:sldMk cId="480438533" sldId="258"/>
            <ac:spMk id="7" creationId="{AF983B44-9282-FC79-7005-2FBCF83084C7}"/>
          </ac:spMkLst>
        </pc:spChg>
      </pc:sldChg>
      <pc:sldChg chg="addSp delSp modSp mod setBg delDesignElem">
        <pc:chgData name="Turney,Jaye (Kimberly)" userId="8d30e549-57ab-4769-8016-a6300426bf37" providerId="ADAL" clId="{F42E5EB2-E439-4306-B268-EFB80653B7F9}" dt="2023-04-12T21:09:47.670" v="2789"/>
        <pc:sldMkLst>
          <pc:docMk/>
          <pc:sldMk cId="3820623036" sldId="259"/>
        </pc:sldMkLst>
        <pc:spChg chg="mod">
          <ac:chgData name="Turney,Jaye (Kimberly)" userId="8d30e549-57ab-4769-8016-a6300426bf37" providerId="ADAL" clId="{F42E5EB2-E439-4306-B268-EFB80653B7F9}" dt="2023-04-12T16:12:52.880" v="359" actId="207"/>
          <ac:spMkLst>
            <pc:docMk/>
            <pc:sldMk cId="3820623036" sldId="259"/>
            <ac:spMk id="2" creationId="{0F643A8E-F645-AA54-F2B1-AB584E4F253A}"/>
          </ac:spMkLst>
        </pc:spChg>
        <pc:spChg chg="mod">
          <ac:chgData name="Turney,Jaye (Kimberly)" userId="8d30e549-57ab-4769-8016-a6300426bf37" providerId="ADAL" clId="{F42E5EB2-E439-4306-B268-EFB80653B7F9}" dt="2023-04-12T16:29:02.076" v="976" actId="13926"/>
          <ac:spMkLst>
            <pc:docMk/>
            <pc:sldMk cId="3820623036" sldId="259"/>
            <ac:spMk id="3" creationId="{218F34E1-BAFB-CF17-4ED1-B949CAAD402D}"/>
          </ac:spMkLst>
        </pc:spChg>
        <pc:spChg chg="mod ord">
          <ac:chgData name="Turney,Jaye (Kimberly)" userId="8d30e549-57ab-4769-8016-a6300426bf37" providerId="ADAL" clId="{F42E5EB2-E439-4306-B268-EFB80653B7F9}" dt="2023-04-12T16:08:48.389" v="335" actId="26606"/>
          <ac:spMkLst>
            <pc:docMk/>
            <pc:sldMk cId="3820623036" sldId="259"/>
            <ac:spMk id="10" creationId="{002A1CF3-D0B4-930D-5FFE-D8216F0AC659}"/>
          </ac:spMkLst>
        </pc:spChg>
        <pc:spChg chg="add del">
          <ac:chgData name="Turney,Jaye (Kimberly)" userId="8d30e549-57ab-4769-8016-a6300426bf37" providerId="ADAL" clId="{F42E5EB2-E439-4306-B268-EFB80653B7F9}" dt="2023-04-12T16:08:42.508" v="330" actId="26606"/>
          <ac:spMkLst>
            <pc:docMk/>
            <pc:sldMk cId="3820623036" sldId="259"/>
            <ac:spMk id="14" creationId="{B86EEAC6-011F-4499-ACFF-2FDC742DB06D}"/>
          </ac:spMkLst>
        </pc:spChg>
        <pc:spChg chg="add del">
          <ac:chgData name="Turney,Jaye (Kimberly)" userId="8d30e549-57ab-4769-8016-a6300426bf37" providerId="ADAL" clId="{F42E5EB2-E439-4306-B268-EFB80653B7F9}" dt="2023-04-12T16:08:42.508" v="330" actId="26606"/>
          <ac:spMkLst>
            <pc:docMk/>
            <pc:sldMk cId="3820623036" sldId="259"/>
            <ac:spMk id="15" creationId="{6970F14D-B6E6-40EA-96B4-4E18D0CF9D8C}"/>
          </ac:spMkLst>
        </pc:spChg>
        <pc:spChg chg="add del">
          <ac:chgData name="Turney,Jaye (Kimberly)" userId="8d30e549-57ab-4769-8016-a6300426bf37" providerId="ADAL" clId="{F42E5EB2-E439-4306-B268-EFB80653B7F9}" dt="2023-04-12T16:08:42.508" v="330" actId="26606"/>
          <ac:spMkLst>
            <pc:docMk/>
            <pc:sldMk cId="3820623036" sldId="259"/>
            <ac:spMk id="16" creationId="{13577A01-3DD8-4E33-BEE1-3065F7E6FB2F}"/>
          </ac:spMkLst>
        </pc:spChg>
        <pc:spChg chg="del">
          <ac:chgData name="Turney,Jaye (Kimberly)" userId="8d30e549-57ab-4769-8016-a6300426bf37" providerId="ADAL" clId="{F42E5EB2-E439-4306-B268-EFB80653B7F9}" dt="2023-04-12T16:02:45.488" v="208" actId="26606"/>
          <ac:spMkLst>
            <pc:docMk/>
            <pc:sldMk cId="3820623036" sldId="259"/>
            <ac:spMk id="17" creationId="{12609869-9E80-471B-A487-A53288E0E791}"/>
          </ac:spMkLst>
        </pc:spChg>
        <pc:spChg chg="add del">
          <ac:chgData name="Turney,Jaye (Kimberly)" userId="8d30e549-57ab-4769-8016-a6300426bf37" providerId="ADAL" clId="{F42E5EB2-E439-4306-B268-EFB80653B7F9}" dt="2023-04-12T16:08:43.518" v="332" actId="26606"/>
          <ac:spMkLst>
            <pc:docMk/>
            <pc:sldMk cId="3820623036" sldId="259"/>
            <ac:spMk id="18" creationId="{B86EEAC6-011F-4499-ACFF-2FDC742DB06D}"/>
          </ac:spMkLst>
        </pc:spChg>
        <pc:spChg chg="del">
          <ac:chgData name="Turney,Jaye (Kimberly)" userId="8d30e549-57ab-4769-8016-a6300426bf37" providerId="ADAL" clId="{F42E5EB2-E439-4306-B268-EFB80653B7F9}" dt="2023-04-12T16:02:45.488" v="208" actId="26606"/>
          <ac:spMkLst>
            <pc:docMk/>
            <pc:sldMk cId="3820623036" sldId="259"/>
            <ac:spMk id="19" creationId="{7004738A-9D34-43E8-97D2-CA0EED4F8BE0}"/>
          </ac:spMkLst>
        </pc:spChg>
        <pc:spChg chg="add del">
          <ac:chgData name="Turney,Jaye (Kimberly)" userId="8d30e549-57ab-4769-8016-a6300426bf37" providerId="ADAL" clId="{F42E5EB2-E439-4306-B268-EFB80653B7F9}" dt="2023-04-12T16:08:43.518" v="332" actId="26606"/>
          <ac:spMkLst>
            <pc:docMk/>
            <pc:sldMk cId="3820623036" sldId="259"/>
            <ac:spMk id="20" creationId="{6970F14D-B6E6-40EA-96B4-4E18D0CF9D8C}"/>
          </ac:spMkLst>
        </pc:spChg>
        <pc:spChg chg="del">
          <ac:chgData name="Turney,Jaye (Kimberly)" userId="8d30e549-57ab-4769-8016-a6300426bf37" providerId="ADAL" clId="{F42E5EB2-E439-4306-B268-EFB80653B7F9}" dt="2023-04-12T16:02:45.488" v="208" actId="26606"/>
          <ac:spMkLst>
            <pc:docMk/>
            <pc:sldMk cId="3820623036" sldId="259"/>
            <ac:spMk id="21" creationId="{B8B8D07F-F13E-443E-BA68-2D26672D76B9}"/>
          </ac:spMkLst>
        </pc:spChg>
        <pc:spChg chg="add del">
          <ac:chgData name="Turney,Jaye (Kimberly)" userId="8d30e549-57ab-4769-8016-a6300426bf37" providerId="ADAL" clId="{F42E5EB2-E439-4306-B268-EFB80653B7F9}" dt="2023-04-12T16:08:43.518" v="332" actId="26606"/>
          <ac:spMkLst>
            <pc:docMk/>
            <pc:sldMk cId="3820623036" sldId="259"/>
            <ac:spMk id="22" creationId="{1FCF8D96-ACCE-4A38-BFE7-4D631184D16A}"/>
          </ac:spMkLst>
        </pc:spChg>
        <pc:spChg chg="del">
          <ac:chgData name="Turney,Jaye (Kimberly)" userId="8d30e549-57ab-4769-8016-a6300426bf37" providerId="ADAL" clId="{F42E5EB2-E439-4306-B268-EFB80653B7F9}" dt="2023-04-12T16:02:45.488" v="208" actId="26606"/>
          <ac:spMkLst>
            <pc:docMk/>
            <pc:sldMk cId="3820623036" sldId="259"/>
            <ac:spMk id="23" creationId="{2813A4FA-24A5-41ED-A534-3807D1B2F344}"/>
          </ac:spMkLst>
        </pc:spChg>
        <pc:spChg chg="add del">
          <ac:chgData name="Turney,Jaye (Kimberly)" userId="8d30e549-57ab-4769-8016-a6300426bf37" providerId="ADAL" clId="{F42E5EB2-E439-4306-B268-EFB80653B7F9}" dt="2023-04-12T16:08:48.374" v="334" actId="26606"/>
          <ac:spMkLst>
            <pc:docMk/>
            <pc:sldMk cId="3820623036" sldId="259"/>
            <ac:spMk id="24" creationId="{B86EEAC6-011F-4499-ACFF-2FDC742DB06D}"/>
          </ac:spMkLst>
        </pc:spChg>
        <pc:spChg chg="del">
          <ac:chgData name="Turney,Jaye (Kimberly)" userId="8d30e549-57ab-4769-8016-a6300426bf37" providerId="ADAL" clId="{F42E5EB2-E439-4306-B268-EFB80653B7F9}" dt="2023-04-12T16:02:45.488" v="208" actId="26606"/>
          <ac:spMkLst>
            <pc:docMk/>
            <pc:sldMk cId="3820623036" sldId="259"/>
            <ac:spMk id="25" creationId="{C3944F27-CA70-4E84-A51A-E6BF89558979}"/>
          </ac:spMkLst>
        </pc:spChg>
        <pc:spChg chg="add del">
          <ac:chgData name="Turney,Jaye (Kimberly)" userId="8d30e549-57ab-4769-8016-a6300426bf37" providerId="ADAL" clId="{F42E5EB2-E439-4306-B268-EFB80653B7F9}" dt="2023-04-12T16:08:48.374" v="334" actId="26606"/>
          <ac:spMkLst>
            <pc:docMk/>
            <pc:sldMk cId="3820623036" sldId="259"/>
            <ac:spMk id="26" creationId="{6970F14D-B6E6-40EA-96B4-4E18D0CF9D8C}"/>
          </ac:spMkLst>
        </pc:spChg>
        <pc:spChg chg="add del">
          <ac:chgData name="Turney,Jaye (Kimberly)" userId="8d30e549-57ab-4769-8016-a6300426bf37" providerId="ADAL" clId="{F42E5EB2-E439-4306-B268-EFB80653B7F9}" dt="2023-04-12T16:08:48.374" v="334" actId="26606"/>
          <ac:spMkLst>
            <pc:docMk/>
            <pc:sldMk cId="3820623036" sldId="259"/>
            <ac:spMk id="27" creationId="{13577A01-3DD8-4E33-BEE1-3065F7E6FB2F}"/>
          </ac:spMkLst>
        </pc:spChg>
        <pc:spChg chg="add">
          <ac:chgData name="Turney,Jaye (Kimberly)" userId="8d30e549-57ab-4769-8016-a6300426bf37" providerId="ADAL" clId="{F42E5EB2-E439-4306-B268-EFB80653B7F9}" dt="2023-04-12T16:08:48.389" v="335" actId="26606"/>
          <ac:spMkLst>
            <pc:docMk/>
            <pc:sldMk cId="3820623036" sldId="259"/>
            <ac:spMk id="29" creationId="{4F645BF8-7885-4398-80BC-4C0DF24F5CEE}"/>
          </ac:spMkLst>
        </pc:spChg>
        <pc:spChg chg="add del">
          <ac:chgData name="Turney,Jaye (Kimberly)" userId="8d30e549-57ab-4769-8016-a6300426bf37" providerId="ADAL" clId="{F42E5EB2-E439-4306-B268-EFB80653B7F9}" dt="2023-04-12T16:03:06.144" v="230"/>
          <ac:spMkLst>
            <pc:docMk/>
            <pc:sldMk cId="3820623036" sldId="259"/>
            <ac:spMk id="30" creationId="{E8A8EAB8-D2FF-444D-B34B-7D32F106AD0E}"/>
          </ac:spMkLst>
        </pc:spChg>
        <pc:spChg chg="add">
          <ac:chgData name="Turney,Jaye (Kimberly)" userId="8d30e549-57ab-4769-8016-a6300426bf37" providerId="ADAL" clId="{F42E5EB2-E439-4306-B268-EFB80653B7F9}" dt="2023-04-12T16:08:48.389" v="335" actId="26606"/>
          <ac:spMkLst>
            <pc:docMk/>
            <pc:sldMk cId="3820623036" sldId="259"/>
            <ac:spMk id="31" creationId="{3212FB65-CD2B-4005-B910-132DCE19FCC7}"/>
          </ac:spMkLst>
        </pc:spChg>
        <pc:spChg chg="add">
          <ac:chgData name="Turney,Jaye (Kimberly)" userId="8d30e549-57ab-4769-8016-a6300426bf37" providerId="ADAL" clId="{F42E5EB2-E439-4306-B268-EFB80653B7F9}" dt="2023-04-12T16:08:48.389" v="335" actId="26606"/>
          <ac:spMkLst>
            <pc:docMk/>
            <pc:sldMk cId="3820623036" sldId="259"/>
            <ac:spMk id="33" creationId="{EE9F5D7F-1BBC-4096-ADA7-AA9C9E4D2868}"/>
          </ac:spMkLst>
        </pc:spChg>
        <pc:spChg chg="add">
          <ac:chgData name="Turney,Jaye (Kimberly)" userId="8d30e549-57ab-4769-8016-a6300426bf37" providerId="ADAL" clId="{F42E5EB2-E439-4306-B268-EFB80653B7F9}" dt="2023-04-12T16:08:48.389" v="335" actId="26606"/>
          <ac:spMkLst>
            <pc:docMk/>
            <pc:sldMk cId="3820623036" sldId="259"/>
            <ac:spMk id="35" creationId="{06D370DD-716B-4528-B475-331F84CEA5A1}"/>
          </ac:spMkLst>
        </pc:spChg>
        <pc:spChg chg="add">
          <ac:chgData name="Turney,Jaye (Kimberly)" userId="8d30e549-57ab-4769-8016-a6300426bf37" providerId="ADAL" clId="{F42E5EB2-E439-4306-B268-EFB80653B7F9}" dt="2023-04-12T16:08:48.389" v="335" actId="26606"/>
          <ac:spMkLst>
            <pc:docMk/>
            <pc:sldMk cId="3820623036" sldId="259"/>
            <ac:spMk id="36" creationId="{E79D076F-656A-4CD9-83AD-AF8F4B28CA49}"/>
          </ac:spMkLst>
        </pc:spChg>
        <pc:picChg chg="mod">
          <ac:chgData name="Turney,Jaye (Kimberly)" userId="8d30e549-57ab-4769-8016-a6300426bf37" providerId="ADAL" clId="{F42E5EB2-E439-4306-B268-EFB80653B7F9}" dt="2023-04-12T16:08:48.389" v="335" actId="26606"/>
          <ac:picMkLst>
            <pc:docMk/>
            <pc:sldMk cId="3820623036" sldId="259"/>
            <ac:picMk id="12" creationId="{32B37457-8B35-CDCF-EDB2-309195663CA5}"/>
          </ac:picMkLst>
        </pc:picChg>
        <pc:cxnChg chg="add del">
          <ac:chgData name="Turney,Jaye (Kimberly)" userId="8d30e549-57ab-4769-8016-a6300426bf37" providerId="ADAL" clId="{F42E5EB2-E439-4306-B268-EFB80653B7F9}" dt="2023-04-12T16:03:06.144" v="230"/>
          <ac:cxnSpMkLst>
            <pc:docMk/>
            <pc:sldMk cId="3820623036" sldId="259"/>
            <ac:cxnSpMk id="32" creationId="{EEA38897-7BA3-4408-8083-3235339C4A60}"/>
          </ac:cxnSpMkLst>
        </pc:cxnChg>
        <pc:cxnChg chg="add del">
          <ac:chgData name="Turney,Jaye (Kimberly)" userId="8d30e549-57ab-4769-8016-a6300426bf37" providerId="ADAL" clId="{F42E5EB2-E439-4306-B268-EFB80653B7F9}" dt="2023-04-12T16:03:06.144" v="230"/>
          <ac:cxnSpMkLst>
            <pc:docMk/>
            <pc:sldMk cId="3820623036" sldId="259"/>
            <ac:cxnSpMk id="34" creationId="{F11AD06B-AB20-4097-8606-5DA00DBACE88}"/>
          </ac:cxnSpMkLst>
        </pc:cxnChg>
      </pc:sldChg>
      <pc:sldChg chg="modSp mod modClrScheme chgLayout">
        <pc:chgData name="Turney,Jaye (Kimberly)" userId="8d30e549-57ab-4769-8016-a6300426bf37" providerId="ADAL" clId="{F42E5EB2-E439-4306-B268-EFB80653B7F9}" dt="2023-04-12T21:29:35.516" v="2947" actId="962"/>
        <pc:sldMkLst>
          <pc:docMk/>
          <pc:sldMk cId="1840716970" sldId="260"/>
        </pc:sldMkLst>
        <pc:spChg chg="mod ord">
          <ac:chgData name="Turney,Jaye (Kimberly)" userId="8d30e549-57ab-4769-8016-a6300426bf37" providerId="ADAL" clId="{F42E5EB2-E439-4306-B268-EFB80653B7F9}" dt="2023-04-12T21:29:23.801" v="2939"/>
          <ac:spMkLst>
            <pc:docMk/>
            <pc:sldMk cId="1840716970" sldId="260"/>
            <ac:spMk id="2" creationId="{0CBABF88-0F47-9DB0-EFE3-658F55D01A67}"/>
          </ac:spMkLst>
        </pc:spChg>
        <pc:spChg chg="mod ord">
          <ac:chgData name="Turney,Jaye (Kimberly)" userId="8d30e549-57ab-4769-8016-a6300426bf37" providerId="ADAL" clId="{F42E5EB2-E439-4306-B268-EFB80653B7F9}" dt="2023-04-12T16:10:44.831" v="338" actId="700"/>
          <ac:spMkLst>
            <pc:docMk/>
            <pc:sldMk cId="1840716970" sldId="260"/>
            <ac:spMk id="3" creationId="{AE8F434C-3DD5-2569-72F9-630190CAE177}"/>
          </ac:spMkLst>
        </pc:spChg>
        <pc:spChg chg="mod ord">
          <ac:chgData name="Turney,Jaye (Kimberly)" userId="8d30e549-57ab-4769-8016-a6300426bf37" providerId="ADAL" clId="{F42E5EB2-E439-4306-B268-EFB80653B7F9}" dt="2023-04-12T16:30:49.620" v="992" actId="27636"/>
          <ac:spMkLst>
            <pc:docMk/>
            <pc:sldMk cId="1840716970" sldId="260"/>
            <ac:spMk id="4" creationId="{12159586-DC98-E2BB-C4AC-1B2C1B0E2A4A}"/>
          </ac:spMkLst>
        </pc:spChg>
        <pc:picChg chg="mod">
          <ac:chgData name="Turney,Jaye (Kimberly)" userId="8d30e549-57ab-4769-8016-a6300426bf37" providerId="ADAL" clId="{F42E5EB2-E439-4306-B268-EFB80653B7F9}" dt="2023-04-12T21:29:31.810" v="2941" actId="962"/>
          <ac:picMkLst>
            <pc:docMk/>
            <pc:sldMk cId="1840716970" sldId="260"/>
            <ac:picMk id="8" creationId="{A629CC53-417B-6B06-A6EF-FC0AF8BE9892}"/>
          </ac:picMkLst>
        </pc:picChg>
        <pc:picChg chg="mod">
          <ac:chgData name="Turney,Jaye (Kimberly)" userId="8d30e549-57ab-4769-8016-a6300426bf37" providerId="ADAL" clId="{F42E5EB2-E439-4306-B268-EFB80653B7F9}" dt="2023-04-12T21:29:33.694" v="2944" actId="962"/>
          <ac:picMkLst>
            <pc:docMk/>
            <pc:sldMk cId="1840716970" sldId="260"/>
            <ac:picMk id="9" creationId="{FA17D246-4B78-693C-331E-F0057EB3E3A6}"/>
          </ac:picMkLst>
        </pc:picChg>
        <pc:picChg chg="mod">
          <ac:chgData name="Turney,Jaye (Kimberly)" userId="8d30e549-57ab-4769-8016-a6300426bf37" providerId="ADAL" clId="{F42E5EB2-E439-4306-B268-EFB80653B7F9}" dt="2023-04-12T21:29:32.497" v="2942" actId="962"/>
          <ac:picMkLst>
            <pc:docMk/>
            <pc:sldMk cId="1840716970" sldId="260"/>
            <ac:picMk id="10" creationId="{8CB635B6-92A1-ED27-4028-84A059F943FF}"/>
          </ac:picMkLst>
        </pc:picChg>
        <pc:picChg chg="mod">
          <ac:chgData name="Turney,Jaye (Kimberly)" userId="8d30e549-57ab-4769-8016-a6300426bf37" providerId="ADAL" clId="{F42E5EB2-E439-4306-B268-EFB80653B7F9}" dt="2023-04-12T21:29:33.129" v="2943" actId="962"/>
          <ac:picMkLst>
            <pc:docMk/>
            <pc:sldMk cId="1840716970" sldId="260"/>
            <ac:picMk id="11" creationId="{220B05D3-0D12-2F97-D09E-42F07D8FEF51}"/>
          </ac:picMkLst>
        </pc:picChg>
        <pc:picChg chg="mod">
          <ac:chgData name="Turney,Jaye (Kimberly)" userId="8d30e549-57ab-4769-8016-a6300426bf37" providerId="ADAL" clId="{F42E5EB2-E439-4306-B268-EFB80653B7F9}" dt="2023-04-12T21:29:34.865" v="2946" actId="962"/>
          <ac:picMkLst>
            <pc:docMk/>
            <pc:sldMk cId="1840716970" sldId="260"/>
            <ac:picMk id="12" creationId="{F24A0C23-B105-61C4-FD48-BB7400C3B23C}"/>
          </ac:picMkLst>
        </pc:picChg>
        <pc:picChg chg="mod">
          <ac:chgData name="Turney,Jaye (Kimberly)" userId="8d30e549-57ab-4769-8016-a6300426bf37" providerId="ADAL" clId="{F42E5EB2-E439-4306-B268-EFB80653B7F9}" dt="2023-04-12T21:29:34.330" v="2945" actId="962"/>
          <ac:picMkLst>
            <pc:docMk/>
            <pc:sldMk cId="1840716970" sldId="260"/>
            <ac:picMk id="13" creationId="{B89852C4-5E8E-8CF4-34DF-D1C7E05C1686}"/>
          </ac:picMkLst>
        </pc:picChg>
        <pc:picChg chg="mod">
          <ac:chgData name="Turney,Jaye (Kimberly)" userId="8d30e549-57ab-4769-8016-a6300426bf37" providerId="ADAL" clId="{F42E5EB2-E439-4306-B268-EFB80653B7F9}" dt="2023-04-12T21:29:30.536" v="2940" actId="962"/>
          <ac:picMkLst>
            <pc:docMk/>
            <pc:sldMk cId="1840716970" sldId="260"/>
            <ac:picMk id="14" creationId="{17554E3A-AFF1-81E2-B07A-2ADFFA1688C9}"/>
          </ac:picMkLst>
        </pc:picChg>
        <pc:picChg chg="mod">
          <ac:chgData name="Turney,Jaye (Kimberly)" userId="8d30e549-57ab-4769-8016-a6300426bf37" providerId="ADAL" clId="{F42E5EB2-E439-4306-B268-EFB80653B7F9}" dt="2023-04-12T21:29:35.516" v="2947" actId="962"/>
          <ac:picMkLst>
            <pc:docMk/>
            <pc:sldMk cId="1840716970" sldId="260"/>
            <ac:picMk id="15" creationId="{8A15E426-523C-A6EB-7ED3-56D17D0FCC38}"/>
          </ac:picMkLst>
        </pc:picChg>
      </pc:sldChg>
      <pc:sldChg chg="modSp mod">
        <pc:chgData name="Turney,Jaye (Kimberly)" userId="8d30e549-57ab-4769-8016-a6300426bf37" providerId="ADAL" clId="{F42E5EB2-E439-4306-B268-EFB80653B7F9}" dt="2023-04-12T21:29:51.013" v="2948" actId="962"/>
        <pc:sldMkLst>
          <pc:docMk/>
          <pc:sldMk cId="2116228463" sldId="261"/>
        </pc:sldMkLst>
        <pc:spChg chg="mod">
          <ac:chgData name="Turney,Jaye (Kimberly)" userId="8d30e549-57ab-4769-8016-a6300426bf37" providerId="ADAL" clId="{F42E5EB2-E439-4306-B268-EFB80653B7F9}" dt="2023-04-12T16:31:19.097" v="995" actId="14100"/>
          <ac:spMkLst>
            <pc:docMk/>
            <pc:sldMk cId="2116228463" sldId="261"/>
            <ac:spMk id="2" creationId="{E37E960F-4431-A060-DB3E-C0FD81C2551D}"/>
          </ac:spMkLst>
        </pc:spChg>
        <pc:spChg chg="mod">
          <ac:chgData name="Turney,Jaye (Kimberly)" userId="8d30e549-57ab-4769-8016-a6300426bf37" providerId="ADAL" clId="{F42E5EB2-E439-4306-B268-EFB80653B7F9}" dt="2023-04-12T16:32:04.923" v="998" actId="6549"/>
          <ac:spMkLst>
            <pc:docMk/>
            <pc:sldMk cId="2116228463" sldId="261"/>
            <ac:spMk id="3" creationId="{56AE747F-565D-A67B-3C76-A1A1279A28EC}"/>
          </ac:spMkLst>
        </pc:spChg>
        <pc:spChg chg="mod">
          <ac:chgData name="Turney,Jaye (Kimberly)" userId="8d30e549-57ab-4769-8016-a6300426bf37" providerId="ADAL" clId="{F42E5EB2-E439-4306-B268-EFB80653B7F9}" dt="2023-04-12T16:03:24.205" v="255"/>
          <ac:spMkLst>
            <pc:docMk/>
            <pc:sldMk cId="2116228463" sldId="261"/>
            <ac:spMk id="5" creationId="{E1C59B9A-2AA1-9071-E465-7A7BE0544692}"/>
          </ac:spMkLst>
        </pc:spChg>
        <pc:picChg chg="mod">
          <ac:chgData name="Turney,Jaye (Kimberly)" userId="8d30e549-57ab-4769-8016-a6300426bf37" providerId="ADAL" clId="{F42E5EB2-E439-4306-B268-EFB80653B7F9}" dt="2023-04-12T21:29:51.013" v="2948" actId="962"/>
          <ac:picMkLst>
            <pc:docMk/>
            <pc:sldMk cId="2116228463" sldId="261"/>
            <ac:picMk id="4" creationId="{A37F055C-0994-11BB-D193-086ED803AB76}"/>
          </ac:picMkLst>
        </pc:picChg>
      </pc:sldChg>
      <pc:sldChg chg="addSp delSp modSp mod delDesignElem">
        <pc:chgData name="Turney,Jaye (Kimberly)" userId="8d30e549-57ab-4769-8016-a6300426bf37" providerId="ADAL" clId="{F42E5EB2-E439-4306-B268-EFB80653B7F9}" dt="2023-04-12T21:30:02.272" v="2949"/>
        <pc:sldMkLst>
          <pc:docMk/>
          <pc:sldMk cId="720303485" sldId="262"/>
        </pc:sldMkLst>
        <pc:spChg chg="mod">
          <ac:chgData name="Turney,Jaye (Kimberly)" userId="8d30e549-57ab-4769-8016-a6300426bf37" providerId="ADAL" clId="{F42E5EB2-E439-4306-B268-EFB80653B7F9}" dt="2023-04-12T16:32:50.706" v="1016" actId="3064"/>
          <ac:spMkLst>
            <pc:docMk/>
            <pc:sldMk cId="720303485" sldId="262"/>
            <ac:spMk id="2" creationId="{221D4B6D-29E8-FA8E-1462-56C7D80F1867}"/>
          </ac:spMkLst>
        </pc:spChg>
        <pc:spChg chg="mod">
          <ac:chgData name="Turney,Jaye (Kimberly)" userId="8d30e549-57ab-4769-8016-a6300426bf37" providerId="ADAL" clId="{F42E5EB2-E439-4306-B268-EFB80653B7F9}" dt="2023-04-12T16:03:24.205" v="255"/>
          <ac:spMkLst>
            <pc:docMk/>
            <pc:sldMk cId="720303485" sldId="262"/>
            <ac:spMk id="3" creationId="{DDDCF1FC-4D68-B480-96F7-2D94A4D6610E}"/>
          </ac:spMkLst>
        </pc:spChg>
        <pc:spChg chg="mod">
          <ac:chgData name="Turney,Jaye (Kimberly)" userId="8d30e549-57ab-4769-8016-a6300426bf37" providerId="ADAL" clId="{F42E5EB2-E439-4306-B268-EFB80653B7F9}" dt="2023-04-12T16:34:02.836" v="1026" actId="3064"/>
          <ac:spMkLst>
            <pc:docMk/>
            <pc:sldMk cId="720303485" sldId="262"/>
            <ac:spMk id="4" creationId="{5CDEF33C-72A7-060B-7BEC-5307E9B1CECF}"/>
          </ac:spMkLst>
        </pc:spChg>
        <pc:spChg chg="add mod ord">
          <ac:chgData name="Turney,Jaye (Kimberly)" userId="8d30e549-57ab-4769-8016-a6300426bf37" providerId="ADAL" clId="{F42E5EB2-E439-4306-B268-EFB80653B7F9}" dt="2023-04-12T21:30:02.272" v="2949"/>
          <ac:spMkLst>
            <pc:docMk/>
            <pc:sldMk cId="720303485" sldId="262"/>
            <ac:spMk id="7" creationId="{46307B43-BA06-CB98-05A0-0B22C1AF6125}"/>
          </ac:spMkLst>
        </pc:spChg>
        <pc:spChg chg="del">
          <ac:chgData name="Turney,Jaye (Kimberly)" userId="8d30e549-57ab-4769-8016-a6300426bf37" providerId="ADAL" clId="{F42E5EB2-E439-4306-B268-EFB80653B7F9}" dt="2023-04-12T16:03:06.144" v="230"/>
          <ac:spMkLst>
            <pc:docMk/>
            <pc:sldMk cId="720303485" sldId="262"/>
            <ac:spMk id="9" creationId="{2B97F24A-32CE-4C1C-A50D-3016B394DCFB}"/>
          </ac:spMkLst>
        </pc:spChg>
        <pc:spChg chg="del">
          <ac:chgData name="Turney,Jaye (Kimberly)" userId="8d30e549-57ab-4769-8016-a6300426bf37" providerId="ADAL" clId="{F42E5EB2-E439-4306-B268-EFB80653B7F9}" dt="2023-04-12T16:03:06.144" v="230"/>
          <ac:spMkLst>
            <pc:docMk/>
            <pc:sldMk cId="720303485" sldId="262"/>
            <ac:spMk id="10" creationId="{CD8B4F24-440B-49E9-B85D-733523DC064B}"/>
          </ac:spMkLst>
        </pc:spChg>
        <pc:picChg chg="del mod">
          <ac:chgData name="Turney,Jaye (Kimberly)" userId="8d30e549-57ab-4769-8016-a6300426bf37" providerId="ADAL" clId="{F42E5EB2-E439-4306-B268-EFB80653B7F9}" dt="2023-04-12T16:33:31.321" v="1020" actId="478"/>
          <ac:picMkLst>
            <pc:docMk/>
            <pc:sldMk cId="720303485" sldId="262"/>
            <ac:picMk id="6" creationId="{76C9698C-E7F7-237A-CAE1-7C7EC10E62DA}"/>
          </ac:picMkLst>
        </pc:picChg>
      </pc:sldChg>
      <pc:sldChg chg="delSp modSp del mod ord delDesignElem">
        <pc:chgData name="Turney,Jaye (Kimberly)" userId="8d30e549-57ab-4769-8016-a6300426bf37" providerId="ADAL" clId="{F42E5EB2-E439-4306-B268-EFB80653B7F9}" dt="2023-04-12T21:17:09.484" v="2850" actId="47"/>
        <pc:sldMkLst>
          <pc:docMk/>
          <pc:sldMk cId="3520638575" sldId="263"/>
        </pc:sldMkLst>
        <pc:spChg chg="mod">
          <ac:chgData name="Turney,Jaye (Kimberly)" userId="8d30e549-57ab-4769-8016-a6300426bf37" providerId="ADAL" clId="{F42E5EB2-E439-4306-B268-EFB80653B7F9}" dt="2023-04-12T16:17:39.208" v="409" actId="207"/>
          <ac:spMkLst>
            <pc:docMk/>
            <pc:sldMk cId="3520638575" sldId="263"/>
            <ac:spMk id="2" creationId="{229C0A9C-BF33-A043-D88E-0E0F8819900A}"/>
          </ac:spMkLst>
        </pc:spChg>
        <pc:spChg chg="mod">
          <ac:chgData name="Turney,Jaye (Kimberly)" userId="8d30e549-57ab-4769-8016-a6300426bf37" providerId="ADAL" clId="{F42E5EB2-E439-4306-B268-EFB80653B7F9}" dt="2023-04-12T16:17:47.554" v="411" actId="207"/>
          <ac:spMkLst>
            <pc:docMk/>
            <pc:sldMk cId="3520638575" sldId="263"/>
            <ac:spMk id="3" creationId="{0C43D07D-2553-11B0-4356-9B4C10D0D88C}"/>
          </ac:spMkLst>
        </pc:spChg>
        <pc:spChg chg="mod">
          <ac:chgData name="Turney,Jaye (Kimberly)" userId="8d30e549-57ab-4769-8016-a6300426bf37" providerId="ADAL" clId="{F42E5EB2-E439-4306-B268-EFB80653B7F9}" dt="2023-04-12T16:03:24.205" v="255"/>
          <ac:spMkLst>
            <pc:docMk/>
            <pc:sldMk cId="3520638575" sldId="263"/>
            <ac:spMk id="6" creationId="{FC7261B9-5ADB-AE75-7326-B8DCEF108511}"/>
          </ac:spMkLst>
        </pc:spChg>
        <pc:spChg chg="del">
          <ac:chgData name="Turney,Jaye (Kimberly)" userId="8d30e549-57ab-4769-8016-a6300426bf37" providerId="ADAL" clId="{F42E5EB2-E439-4306-B268-EFB80653B7F9}" dt="2023-04-12T16:03:06.144" v="230"/>
          <ac:spMkLst>
            <pc:docMk/>
            <pc:sldMk cId="3520638575" sldId="263"/>
            <ac:spMk id="12" creationId="{670CEDEF-4F34-412E-84EE-329C1E936AF5}"/>
          </ac:spMkLst>
        </pc:spChg>
      </pc:sldChg>
      <pc:sldChg chg="modSp del mod ord">
        <pc:chgData name="Turney,Jaye (Kimberly)" userId="8d30e549-57ab-4769-8016-a6300426bf37" providerId="ADAL" clId="{F42E5EB2-E439-4306-B268-EFB80653B7F9}" dt="2023-04-12T21:17:10.108" v="2851" actId="47"/>
        <pc:sldMkLst>
          <pc:docMk/>
          <pc:sldMk cId="1721064776" sldId="264"/>
        </pc:sldMkLst>
        <pc:spChg chg="mod">
          <ac:chgData name="Turney,Jaye (Kimberly)" userId="8d30e549-57ab-4769-8016-a6300426bf37" providerId="ADAL" clId="{F42E5EB2-E439-4306-B268-EFB80653B7F9}" dt="2023-04-12T16:18:11.402" v="412" actId="207"/>
          <ac:spMkLst>
            <pc:docMk/>
            <pc:sldMk cId="1721064776" sldId="264"/>
            <ac:spMk id="10" creationId="{812F90C8-74A6-169A-DE42-8EC461CEF786}"/>
          </ac:spMkLst>
        </pc:spChg>
        <pc:spChg chg="mod">
          <ac:chgData name="Turney,Jaye (Kimberly)" userId="8d30e549-57ab-4769-8016-a6300426bf37" providerId="ADAL" clId="{F42E5EB2-E439-4306-B268-EFB80653B7F9}" dt="2023-04-12T16:03:24.205" v="255"/>
          <ac:spMkLst>
            <pc:docMk/>
            <pc:sldMk cId="1721064776" sldId="264"/>
            <ac:spMk id="11" creationId="{101BF71F-5FD1-93CA-DBE4-2EDA6B24D086}"/>
          </ac:spMkLst>
        </pc:spChg>
        <pc:spChg chg="mod">
          <ac:chgData name="Turney,Jaye (Kimberly)" userId="8d30e549-57ab-4769-8016-a6300426bf37" providerId="ADAL" clId="{F42E5EB2-E439-4306-B268-EFB80653B7F9}" dt="2023-04-12T16:18:14.084" v="413" actId="207"/>
          <ac:spMkLst>
            <pc:docMk/>
            <pc:sldMk cId="1721064776" sldId="264"/>
            <ac:spMk id="12" creationId="{961802AD-E76A-6DB8-56A3-0E641873FC71}"/>
          </ac:spMkLst>
        </pc:spChg>
      </pc:sldChg>
      <pc:sldChg chg="addSp delSp modSp mod delDesignElem">
        <pc:chgData name="Turney,Jaye (Kimberly)" userId="8d30e549-57ab-4769-8016-a6300426bf37" providerId="ADAL" clId="{F42E5EB2-E439-4306-B268-EFB80653B7F9}" dt="2023-04-12T21:30:46.043" v="2954" actId="962"/>
        <pc:sldMkLst>
          <pc:docMk/>
          <pc:sldMk cId="2866933219" sldId="265"/>
        </pc:sldMkLst>
        <pc:spChg chg="mod">
          <ac:chgData name="Turney,Jaye (Kimberly)" userId="8d30e549-57ab-4769-8016-a6300426bf37" providerId="ADAL" clId="{F42E5EB2-E439-4306-B268-EFB80653B7F9}" dt="2023-04-12T16:41:55.892" v="1249" actId="3064"/>
          <ac:spMkLst>
            <pc:docMk/>
            <pc:sldMk cId="2866933219" sldId="265"/>
            <ac:spMk id="2" creationId="{573CCED8-5B96-8BBF-5F88-944B28769151}"/>
          </ac:spMkLst>
        </pc:spChg>
        <pc:spChg chg="mod">
          <ac:chgData name="Turney,Jaye (Kimberly)" userId="8d30e549-57ab-4769-8016-a6300426bf37" providerId="ADAL" clId="{F42E5EB2-E439-4306-B268-EFB80653B7F9}" dt="2023-04-12T16:03:24.205" v="255"/>
          <ac:spMkLst>
            <pc:docMk/>
            <pc:sldMk cId="2866933219" sldId="265"/>
            <ac:spMk id="3" creationId="{659B22C5-9063-711F-10E8-565A39F17CF4}"/>
          </ac:spMkLst>
        </pc:spChg>
        <pc:spChg chg="mod">
          <ac:chgData name="Turney,Jaye (Kimberly)" userId="8d30e549-57ab-4769-8016-a6300426bf37" providerId="ADAL" clId="{F42E5EB2-E439-4306-B268-EFB80653B7F9}" dt="2023-04-12T20:41:22.360" v="2201" actId="1076"/>
          <ac:spMkLst>
            <pc:docMk/>
            <pc:sldMk cId="2866933219" sldId="265"/>
            <ac:spMk id="4" creationId="{82A944B3-53B6-E6D4-FF17-4EE0E0D4D5BF}"/>
          </ac:spMkLst>
        </pc:spChg>
        <pc:spChg chg="add del mod">
          <ac:chgData name="Turney,Jaye (Kimberly)" userId="8d30e549-57ab-4769-8016-a6300426bf37" providerId="ADAL" clId="{F42E5EB2-E439-4306-B268-EFB80653B7F9}" dt="2023-04-12T16:37:52.634" v="1226" actId="478"/>
          <ac:spMkLst>
            <pc:docMk/>
            <pc:sldMk cId="2866933219" sldId="265"/>
            <ac:spMk id="7" creationId="{ACC43799-A60B-B4AD-734C-6F0A36BCF6E2}"/>
          </ac:spMkLst>
        </pc:spChg>
        <pc:spChg chg="mod">
          <ac:chgData name="Turney,Jaye (Kimberly)" userId="8d30e549-57ab-4769-8016-a6300426bf37" providerId="ADAL" clId="{F42E5EB2-E439-4306-B268-EFB80653B7F9}" dt="2023-04-12T16:37:56.688" v="1227"/>
          <ac:spMkLst>
            <pc:docMk/>
            <pc:sldMk cId="2866933219" sldId="265"/>
            <ac:spMk id="10" creationId="{7D44CB36-7CC0-C0CB-8631-5AE8B715193A}"/>
          </ac:spMkLst>
        </pc:spChg>
        <pc:spChg chg="add mod ord">
          <ac:chgData name="Turney,Jaye (Kimberly)" userId="8d30e549-57ab-4769-8016-a6300426bf37" providerId="ADAL" clId="{F42E5EB2-E439-4306-B268-EFB80653B7F9}" dt="2023-04-12T21:30:29.939" v="2953"/>
          <ac:spMkLst>
            <pc:docMk/>
            <pc:sldMk cId="2866933219" sldId="265"/>
            <ac:spMk id="13" creationId="{DD90891A-7EA5-16DE-D38A-CAE2276FF25E}"/>
          </ac:spMkLst>
        </pc:spChg>
        <pc:spChg chg="del">
          <ac:chgData name="Turney,Jaye (Kimberly)" userId="8d30e549-57ab-4769-8016-a6300426bf37" providerId="ADAL" clId="{F42E5EB2-E439-4306-B268-EFB80653B7F9}" dt="2023-04-12T16:03:06.144" v="230"/>
          <ac:spMkLst>
            <pc:docMk/>
            <pc:sldMk cId="2866933219" sldId="265"/>
            <ac:spMk id="16" creationId="{D2B78728-A580-49A7-84F9-6EF6F583ADE0}"/>
          </ac:spMkLst>
        </pc:spChg>
        <pc:spChg chg="del">
          <ac:chgData name="Turney,Jaye (Kimberly)" userId="8d30e549-57ab-4769-8016-a6300426bf37" providerId="ADAL" clId="{F42E5EB2-E439-4306-B268-EFB80653B7F9}" dt="2023-04-12T16:03:06.144" v="230"/>
          <ac:spMkLst>
            <pc:docMk/>
            <pc:sldMk cId="2866933219" sldId="265"/>
            <ac:spMk id="20" creationId="{8D71EDA1-87BF-4D5D-AB79-F346FD19278A}"/>
          </ac:spMkLst>
        </pc:spChg>
        <pc:spChg chg="del">
          <ac:chgData name="Turney,Jaye (Kimberly)" userId="8d30e549-57ab-4769-8016-a6300426bf37" providerId="ADAL" clId="{F42E5EB2-E439-4306-B268-EFB80653B7F9}" dt="2023-04-12T16:03:06.144" v="230"/>
          <ac:spMkLst>
            <pc:docMk/>
            <pc:sldMk cId="2866933219" sldId="265"/>
            <ac:spMk id="21" creationId="{C4285719-470E-454C-AF62-8323075F1F5B}"/>
          </ac:spMkLst>
        </pc:spChg>
        <pc:spChg chg="del">
          <ac:chgData name="Turney,Jaye (Kimberly)" userId="8d30e549-57ab-4769-8016-a6300426bf37" providerId="ADAL" clId="{F42E5EB2-E439-4306-B268-EFB80653B7F9}" dt="2023-04-12T16:03:06.144" v="230"/>
          <ac:spMkLst>
            <pc:docMk/>
            <pc:sldMk cId="2866933219" sldId="265"/>
            <ac:spMk id="22" creationId="{CD9FE4EF-C4D8-49A0-B2FF-81D8DB7D8A24}"/>
          </ac:spMkLst>
        </pc:spChg>
        <pc:spChg chg="del">
          <ac:chgData name="Turney,Jaye (Kimberly)" userId="8d30e549-57ab-4769-8016-a6300426bf37" providerId="ADAL" clId="{F42E5EB2-E439-4306-B268-EFB80653B7F9}" dt="2023-04-12T16:03:06.144" v="230"/>
          <ac:spMkLst>
            <pc:docMk/>
            <pc:sldMk cId="2866933219" sldId="265"/>
            <ac:spMk id="23" creationId="{4300840D-0A0B-4512-BACA-B439D5B9C57C}"/>
          </ac:spMkLst>
        </pc:spChg>
        <pc:spChg chg="del">
          <ac:chgData name="Turney,Jaye (Kimberly)" userId="8d30e549-57ab-4769-8016-a6300426bf37" providerId="ADAL" clId="{F42E5EB2-E439-4306-B268-EFB80653B7F9}" dt="2023-04-12T16:03:06.144" v="230"/>
          <ac:spMkLst>
            <pc:docMk/>
            <pc:sldMk cId="2866933219" sldId="265"/>
            <ac:spMk id="24" creationId="{38FAA1A1-D861-433F-88FA-1E9D6FD31D11}"/>
          </ac:spMkLst>
        </pc:spChg>
        <pc:grpChg chg="add mod">
          <ac:chgData name="Turney,Jaye (Kimberly)" userId="8d30e549-57ab-4769-8016-a6300426bf37" providerId="ADAL" clId="{F42E5EB2-E439-4306-B268-EFB80653B7F9}" dt="2023-04-12T21:30:46.043" v="2954" actId="962"/>
          <ac:grpSpMkLst>
            <pc:docMk/>
            <pc:sldMk cId="2866933219" sldId="265"/>
            <ac:grpSpMk id="8" creationId="{20EEBF09-C610-5198-0BE9-69F22A951193}"/>
          </ac:grpSpMkLst>
        </pc:grpChg>
        <pc:picChg chg="del mod">
          <ac:chgData name="Turney,Jaye (Kimberly)" userId="8d30e549-57ab-4769-8016-a6300426bf37" providerId="ADAL" clId="{F42E5EB2-E439-4306-B268-EFB80653B7F9}" dt="2023-04-12T16:37:49.685" v="1225" actId="478"/>
          <ac:picMkLst>
            <pc:docMk/>
            <pc:sldMk cId="2866933219" sldId="265"/>
            <ac:picMk id="5" creationId="{A8A009C1-2BB9-AC31-1504-FC4B4AB8778B}"/>
          </ac:picMkLst>
        </pc:picChg>
        <pc:picChg chg="mod">
          <ac:chgData name="Turney,Jaye (Kimberly)" userId="8d30e549-57ab-4769-8016-a6300426bf37" providerId="ADAL" clId="{F42E5EB2-E439-4306-B268-EFB80653B7F9}" dt="2023-04-12T21:27:49.633" v="2917" actId="962"/>
          <ac:picMkLst>
            <pc:docMk/>
            <pc:sldMk cId="2866933219" sldId="265"/>
            <ac:picMk id="9" creationId="{DF2EB1CC-FCC1-2BBC-FA9F-E1AE85B77522}"/>
          </ac:picMkLst>
        </pc:picChg>
        <pc:picChg chg="add mod">
          <ac:chgData name="Turney,Jaye (Kimberly)" userId="8d30e549-57ab-4769-8016-a6300426bf37" providerId="ADAL" clId="{F42E5EB2-E439-4306-B268-EFB80653B7F9}" dt="2023-04-12T21:30:19.350" v="2950" actId="962"/>
          <ac:picMkLst>
            <pc:docMk/>
            <pc:sldMk cId="2866933219" sldId="265"/>
            <ac:picMk id="11" creationId="{124F1DC0-1B2B-AC89-438F-AC13F42D29BF}"/>
          </ac:picMkLst>
        </pc:picChg>
      </pc:sldChg>
      <pc:sldChg chg="modSp del mod ord">
        <pc:chgData name="Turney,Jaye (Kimberly)" userId="8d30e549-57ab-4769-8016-a6300426bf37" providerId="ADAL" clId="{F42E5EB2-E439-4306-B268-EFB80653B7F9}" dt="2023-04-12T21:17:13.510" v="2852" actId="47"/>
        <pc:sldMkLst>
          <pc:docMk/>
          <pc:sldMk cId="4285320893" sldId="267"/>
        </pc:sldMkLst>
        <pc:spChg chg="mod">
          <ac:chgData name="Turney,Jaye (Kimberly)" userId="8d30e549-57ab-4769-8016-a6300426bf37" providerId="ADAL" clId="{F42E5EB2-E439-4306-B268-EFB80653B7F9}" dt="2023-04-12T16:21:21.033" v="440" actId="207"/>
          <ac:spMkLst>
            <pc:docMk/>
            <pc:sldMk cId="4285320893" sldId="267"/>
            <ac:spMk id="3" creationId="{FAA0AD8C-934B-0380-3718-CE558560D819}"/>
          </ac:spMkLst>
        </pc:spChg>
        <pc:spChg chg="mod">
          <ac:chgData name="Turney,Jaye (Kimberly)" userId="8d30e549-57ab-4769-8016-a6300426bf37" providerId="ADAL" clId="{F42E5EB2-E439-4306-B268-EFB80653B7F9}" dt="2023-04-12T16:21:58.320" v="442" actId="16037"/>
          <ac:spMkLst>
            <pc:docMk/>
            <pc:sldMk cId="4285320893" sldId="267"/>
            <ac:spMk id="4" creationId="{5B745F37-A4C4-EE21-FF80-E92E3183167F}"/>
          </ac:spMkLst>
        </pc:spChg>
        <pc:spChg chg="mod">
          <ac:chgData name="Turney,Jaye (Kimberly)" userId="8d30e549-57ab-4769-8016-a6300426bf37" providerId="ADAL" clId="{F42E5EB2-E439-4306-B268-EFB80653B7F9}" dt="2023-04-12T16:03:24.205" v="255"/>
          <ac:spMkLst>
            <pc:docMk/>
            <pc:sldMk cId="4285320893" sldId="267"/>
            <ac:spMk id="5" creationId="{D9D991EF-03F2-81C9-5CD7-5D718226A1A6}"/>
          </ac:spMkLst>
        </pc:spChg>
      </pc:sldChg>
      <pc:sldChg chg="delSp modSp del mod delDesignElem">
        <pc:chgData name="Turney,Jaye (Kimberly)" userId="8d30e549-57ab-4769-8016-a6300426bf37" providerId="ADAL" clId="{F42E5EB2-E439-4306-B268-EFB80653B7F9}" dt="2023-04-12T20:45:59.411" v="2388" actId="2696"/>
        <pc:sldMkLst>
          <pc:docMk/>
          <pc:sldMk cId="3752527252" sldId="268"/>
        </pc:sldMkLst>
        <pc:spChg chg="mod">
          <ac:chgData name="Turney,Jaye (Kimberly)" userId="8d30e549-57ab-4769-8016-a6300426bf37" providerId="ADAL" clId="{F42E5EB2-E439-4306-B268-EFB80653B7F9}" dt="2023-04-12T16:03:24.205" v="255"/>
          <ac:spMkLst>
            <pc:docMk/>
            <pc:sldMk cId="3752527252" sldId="268"/>
            <ac:spMk id="3" creationId="{107AC45F-F415-37A8-3A1D-017E00A63537}"/>
          </ac:spMkLst>
        </pc:spChg>
        <pc:spChg chg="mod">
          <ac:chgData name="Turney,Jaye (Kimberly)" userId="8d30e549-57ab-4769-8016-a6300426bf37" providerId="ADAL" clId="{F42E5EB2-E439-4306-B268-EFB80653B7F9}" dt="2023-04-12T16:03:24.845" v="268" actId="27636"/>
          <ac:spMkLst>
            <pc:docMk/>
            <pc:sldMk cId="3752527252" sldId="268"/>
            <ac:spMk id="4" creationId="{9924A93C-F9A9-694F-ED90-43E125865E60}"/>
          </ac:spMkLst>
        </pc:spChg>
        <pc:spChg chg="del">
          <ac:chgData name="Turney,Jaye (Kimberly)" userId="8d30e549-57ab-4769-8016-a6300426bf37" providerId="ADAL" clId="{F42E5EB2-E439-4306-B268-EFB80653B7F9}" dt="2023-04-12T16:03:06.144" v="230"/>
          <ac:spMkLst>
            <pc:docMk/>
            <pc:sldMk cId="3752527252" sldId="268"/>
            <ac:spMk id="8" creationId="{45D37F4E-DDB4-456B-97E0-9937730A039F}"/>
          </ac:spMkLst>
        </pc:spChg>
        <pc:spChg chg="del">
          <ac:chgData name="Turney,Jaye (Kimberly)" userId="8d30e549-57ab-4769-8016-a6300426bf37" providerId="ADAL" clId="{F42E5EB2-E439-4306-B268-EFB80653B7F9}" dt="2023-04-12T16:03:06.144" v="230"/>
          <ac:spMkLst>
            <pc:docMk/>
            <pc:sldMk cId="3752527252" sldId="268"/>
            <ac:spMk id="9" creationId="{B2DD41CD-8F47-4F56-AD12-4E2FF7696987}"/>
          </ac:spMkLst>
        </pc:spChg>
        <pc:picChg chg="mod">
          <ac:chgData name="Turney,Jaye (Kimberly)" userId="8d30e549-57ab-4769-8016-a6300426bf37" providerId="ADAL" clId="{F42E5EB2-E439-4306-B268-EFB80653B7F9}" dt="2023-04-12T16:03:24.205" v="255"/>
          <ac:picMkLst>
            <pc:docMk/>
            <pc:sldMk cId="3752527252" sldId="268"/>
            <ac:picMk id="5" creationId="{6C57088C-81B3-B716-743E-40DE3CE84554}"/>
          </ac:picMkLst>
        </pc:picChg>
      </pc:sldChg>
      <pc:sldChg chg="delSp modSp del mod delDesignElem">
        <pc:chgData name="Turney,Jaye (Kimberly)" userId="8d30e549-57ab-4769-8016-a6300426bf37" providerId="ADAL" clId="{F42E5EB2-E439-4306-B268-EFB80653B7F9}" dt="2023-04-12T20:50:51.551" v="2506" actId="2696"/>
        <pc:sldMkLst>
          <pc:docMk/>
          <pc:sldMk cId="2007499797" sldId="269"/>
        </pc:sldMkLst>
        <pc:spChg chg="mod">
          <ac:chgData name="Turney,Jaye (Kimberly)" userId="8d30e549-57ab-4769-8016-a6300426bf37" providerId="ADAL" clId="{F42E5EB2-E439-4306-B268-EFB80653B7F9}" dt="2023-04-12T16:03:24.853" v="269" actId="27636"/>
          <ac:spMkLst>
            <pc:docMk/>
            <pc:sldMk cId="2007499797" sldId="269"/>
            <ac:spMk id="2" creationId="{79EB180B-E9CC-934A-FE92-8729CDE6FCFB}"/>
          </ac:spMkLst>
        </pc:spChg>
        <pc:spChg chg="mod">
          <ac:chgData name="Turney,Jaye (Kimberly)" userId="8d30e549-57ab-4769-8016-a6300426bf37" providerId="ADAL" clId="{F42E5EB2-E439-4306-B268-EFB80653B7F9}" dt="2023-04-12T16:03:24.871" v="270" actId="27636"/>
          <ac:spMkLst>
            <pc:docMk/>
            <pc:sldMk cId="2007499797" sldId="269"/>
            <ac:spMk id="3" creationId="{3FEAC8CE-D54C-60E9-CA38-A60B920D50FD}"/>
          </ac:spMkLst>
        </pc:spChg>
        <pc:spChg chg="mod">
          <ac:chgData name="Turney,Jaye (Kimberly)" userId="8d30e549-57ab-4769-8016-a6300426bf37" providerId="ADAL" clId="{F42E5EB2-E439-4306-B268-EFB80653B7F9}" dt="2023-04-12T16:03:24.205" v="255"/>
          <ac:spMkLst>
            <pc:docMk/>
            <pc:sldMk cId="2007499797" sldId="269"/>
            <ac:spMk id="9" creationId="{8D629425-31D3-4906-4E74-7C3FCA7553C2}"/>
          </ac:spMkLst>
        </pc:spChg>
        <pc:spChg chg="del">
          <ac:chgData name="Turney,Jaye (Kimberly)" userId="8d30e549-57ab-4769-8016-a6300426bf37" providerId="ADAL" clId="{F42E5EB2-E439-4306-B268-EFB80653B7F9}" dt="2023-04-12T16:03:06.144" v="230"/>
          <ac:spMkLst>
            <pc:docMk/>
            <pc:sldMk cId="2007499797" sldId="269"/>
            <ac:spMk id="10" creationId="{2B97F24A-32CE-4C1C-A50D-3016B394DCFB}"/>
          </ac:spMkLst>
        </pc:spChg>
        <pc:spChg chg="del">
          <ac:chgData name="Turney,Jaye (Kimberly)" userId="8d30e549-57ab-4769-8016-a6300426bf37" providerId="ADAL" clId="{F42E5EB2-E439-4306-B268-EFB80653B7F9}" dt="2023-04-12T16:03:06.144" v="230"/>
          <ac:spMkLst>
            <pc:docMk/>
            <pc:sldMk cId="2007499797" sldId="269"/>
            <ac:spMk id="12" creationId="{CD8B4F24-440B-49E9-B85D-733523DC064B}"/>
          </ac:spMkLst>
        </pc:spChg>
      </pc:sldChg>
      <pc:sldChg chg="delSp modSp del mod delDesignElem">
        <pc:chgData name="Turney,Jaye (Kimberly)" userId="8d30e549-57ab-4769-8016-a6300426bf37" providerId="ADAL" clId="{F42E5EB2-E439-4306-B268-EFB80653B7F9}" dt="2023-04-12T20:50:55.684" v="2507" actId="2696"/>
        <pc:sldMkLst>
          <pc:docMk/>
          <pc:sldMk cId="3096062164" sldId="270"/>
        </pc:sldMkLst>
        <pc:spChg chg="mod">
          <ac:chgData name="Turney,Jaye (Kimberly)" userId="8d30e549-57ab-4769-8016-a6300426bf37" providerId="ADAL" clId="{F42E5EB2-E439-4306-B268-EFB80653B7F9}" dt="2023-04-12T16:03:24.894" v="271" actId="27636"/>
          <ac:spMkLst>
            <pc:docMk/>
            <pc:sldMk cId="3096062164" sldId="270"/>
            <ac:spMk id="3" creationId="{4D346A72-E84A-3A7D-912E-9D516CD7C3E1}"/>
          </ac:spMkLst>
        </pc:spChg>
        <pc:spChg chg="mod">
          <ac:chgData name="Turney,Jaye (Kimberly)" userId="8d30e549-57ab-4769-8016-a6300426bf37" providerId="ADAL" clId="{F42E5EB2-E439-4306-B268-EFB80653B7F9}" dt="2023-04-12T16:03:24.205" v="255"/>
          <ac:spMkLst>
            <pc:docMk/>
            <pc:sldMk cId="3096062164" sldId="270"/>
            <ac:spMk id="5" creationId="{ADEF5106-8C4E-C0E1-E273-A2EAD8E13E22}"/>
          </ac:spMkLst>
        </pc:spChg>
        <pc:spChg chg="del">
          <ac:chgData name="Turney,Jaye (Kimberly)" userId="8d30e549-57ab-4769-8016-a6300426bf37" providerId="ADAL" clId="{F42E5EB2-E439-4306-B268-EFB80653B7F9}" dt="2023-04-12T16:03:06.144" v="230"/>
          <ac:spMkLst>
            <pc:docMk/>
            <pc:sldMk cId="3096062164" sldId="270"/>
            <ac:spMk id="44" creationId="{C4285719-470E-454C-AF62-8323075F1F5B}"/>
          </ac:spMkLst>
        </pc:spChg>
        <pc:spChg chg="del">
          <ac:chgData name="Turney,Jaye (Kimberly)" userId="8d30e549-57ab-4769-8016-a6300426bf37" providerId="ADAL" clId="{F42E5EB2-E439-4306-B268-EFB80653B7F9}" dt="2023-04-12T16:03:06.144" v="230"/>
          <ac:spMkLst>
            <pc:docMk/>
            <pc:sldMk cId="3096062164" sldId="270"/>
            <ac:spMk id="45" creationId="{CD9FE4EF-C4D8-49A0-B2FF-81D8DB7D8A24}"/>
          </ac:spMkLst>
        </pc:spChg>
        <pc:spChg chg="del">
          <ac:chgData name="Turney,Jaye (Kimberly)" userId="8d30e549-57ab-4769-8016-a6300426bf37" providerId="ADAL" clId="{F42E5EB2-E439-4306-B268-EFB80653B7F9}" dt="2023-04-12T16:03:06.144" v="230"/>
          <ac:spMkLst>
            <pc:docMk/>
            <pc:sldMk cId="3096062164" sldId="270"/>
            <ac:spMk id="46" creationId="{4300840D-0A0B-4512-BACA-B439D5B9C57C}"/>
          </ac:spMkLst>
        </pc:spChg>
        <pc:spChg chg="del">
          <ac:chgData name="Turney,Jaye (Kimberly)" userId="8d30e549-57ab-4769-8016-a6300426bf37" providerId="ADAL" clId="{F42E5EB2-E439-4306-B268-EFB80653B7F9}" dt="2023-04-12T16:03:06.144" v="230"/>
          <ac:spMkLst>
            <pc:docMk/>
            <pc:sldMk cId="3096062164" sldId="270"/>
            <ac:spMk id="47" creationId="{D2B78728-A580-49A7-84F9-6EF6F583ADE0}"/>
          </ac:spMkLst>
        </pc:spChg>
        <pc:spChg chg="del">
          <ac:chgData name="Turney,Jaye (Kimberly)" userId="8d30e549-57ab-4769-8016-a6300426bf37" providerId="ADAL" clId="{F42E5EB2-E439-4306-B268-EFB80653B7F9}" dt="2023-04-12T16:03:06.144" v="230"/>
          <ac:spMkLst>
            <pc:docMk/>
            <pc:sldMk cId="3096062164" sldId="270"/>
            <ac:spMk id="48" creationId="{38FAA1A1-D861-433F-88FA-1E9D6FD31D11}"/>
          </ac:spMkLst>
        </pc:spChg>
        <pc:spChg chg="del">
          <ac:chgData name="Turney,Jaye (Kimberly)" userId="8d30e549-57ab-4769-8016-a6300426bf37" providerId="ADAL" clId="{F42E5EB2-E439-4306-B268-EFB80653B7F9}" dt="2023-04-12T16:03:06.144" v="230"/>
          <ac:spMkLst>
            <pc:docMk/>
            <pc:sldMk cId="3096062164" sldId="270"/>
            <ac:spMk id="49" creationId="{8D71EDA1-87BF-4D5D-AB79-F346FD19278A}"/>
          </ac:spMkLst>
        </pc:spChg>
      </pc:sldChg>
      <pc:sldChg chg="delSp modSp del delDesignElem">
        <pc:chgData name="Turney,Jaye (Kimberly)" userId="8d30e549-57ab-4769-8016-a6300426bf37" providerId="ADAL" clId="{F42E5EB2-E439-4306-B268-EFB80653B7F9}" dt="2023-04-12T20:50:59.507" v="2508" actId="2696"/>
        <pc:sldMkLst>
          <pc:docMk/>
          <pc:sldMk cId="189074680" sldId="271"/>
        </pc:sldMkLst>
        <pc:spChg chg="mod">
          <ac:chgData name="Turney,Jaye (Kimberly)" userId="8d30e549-57ab-4769-8016-a6300426bf37" providerId="ADAL" clId="{F42E5EB2-E439-4306-B268-EFB80653B7F9}" dt="2023-04-12T16:03:24.205" v="255"/>
          <ac:spMkLst>
            <pc:docMk/>
            <pc:sldMk cId="189074680" sldId="271"/>
            <ac:spMk id="4" creationId="{EB7358E8-1C39-A9C9-07A6-3780A5B4A65B}"/>
          </ac:spMkLst>
        </pc:spChg>
        <pc:spChg chg="del">
          <ac:chgData name="Turney,Jaye (Kimberly)" userId="8d30e549-57ab-4769-8016-a6300426bf37" providerId="ADAL" clId="{F42E5EB2-E439-4306-B268-EFB80653B7F9}" dt="2023-04-12T16:03:06.144" v="230"/>
          <ac:spMkLst>
            <pc:docMk/>
            <pc:sldMk cId="189074680" sldId="271"/>
            <ac:spMk id="31" creationId="{12609869-9E80-471B-A487-A53288E0E791}"/>
          </ac:spMkLst>
        </pc:spChg>
        <pc:spChg chg="del">
          <ac:chgData name="Turney,Jaye (Kimberly)" userId="8d30e549-57ab-4769-8016-a6300426bf37" providerId="ADAL" clId="{F42E5EB2-E439-4306-B268-EFB80653B7F9}" dt="2023-04-12T16:03:06.144" v="230"/>
          <ac:spMkLst>
            <pc:docMk/>
            <pc:sldMk cId="189074680" sldId="271"/>
            <ac:spMk id="32" creationId="{7004738A-9D34-43E8-97D2-CA0EED4F8BE0}"/>
          </ac:spMkLst>
        </pc:spChg>
        <pc:spChg chg="del">
          <ac:chgData name="Turney,Jaye (Kimberly)" userId="8d30e549-57ab-4769-8016-a6300426bf37" providerId="ADAL" clId="{F42E5EB2-E439-4306-B268-EFB80653B7F9}" dt="2023-04-12T16:03:06.144" v="230"/>
          <ac:spMkLst>
            <pc:docMk/>
            <pc:sldMk cId="189074680" sldId="271"/>
            <ac:spMk id="33" creationId="{B8B8D07F-F13E-443E-BA68-2D26672D76B9}"/>
          </ac:spMkLst>
        </pc:spChg>
        <pc:spChg chg="del">
          <ac:chgData name="Turney,Jaye (Kimberly)" userId="8d30e549-57ab-4769-8016-a6300426bf37" providerId="ADAL" clId="{F42E5EB2-E439-4306-B268-EFB80653B7F9}" dt="2023-04-12T16:03:06.144" v="230"/>
          <ac:spMkLst>
            <pc:docMk/>
            <pc:sldMk cId="189074680" sldId="271"/>
            <ac:spMk id="34" creationId="{2813A4FA-24A5-41ED-A534-3807D1B2F344}"/>
          </ac:spMkLst>
        </pc:spChg>
        <pc:spChg chg="del">
          <ac:chgData name="Turney,Jaye (Kimberly)" userId="8d30e549-57ab-4769-8016-a6300426bf37" providerId="ADAL" clId="{F42E5EB2-E439-4306-B268-EFB80653B7F9}" dt="2023-04-12T16:03:06.144" v="230"/>
          <ac:spMkLst>
            <pc:docMk/>
            <pc:sldMk cId="189074680" sldId="271"/>
            <ac:spMk id="35" creationId="{C3944F27-CA70-4E84-A51A-E6BF89558979}"/>
          </ac:spMkLst>
        </pc:spChg>
      </pc:sldChg>
      <pc:sldChg chg="delSp modSp del mod delDesignElem">
        <pc:chgData name="Turney,Jaye (Kimberly)" userId="8d30e549-57ab-4769-8016-a6300426bf37" providerId="ADAL" clId="{F42E5EB2-E439-4306-B268-EFB80653B7F9}" dt="2023-04-12T20:51:02.643" v="2509" actId="2696"/>
        <pc:sldMkLst>
          <pc:docMk/>
          <pc:sldMk cId="538823294" sldId="272"/>
        </pc:sldMkLst>
        <pc:spChg chg="mod">
          <ac:chgData name="Turney,Jaye (Kimberly)" userId="8d30e549-57ab-4769-8016-a6300426bf37" providerId="ADAL" clId="{F42E5EB2-E439-4306-B268-EFB80653B7F9}" dt="2023-04-12T16:03:24.952" v="272" actId="27636"/>
          <ac:spMkLst>
            <pc:docMk/>
            <pc:sldMk cId="538823294" sldId="272"/>
            <ac:spMk id="4" creationId="{0EFDD960-D38F-8233-C712-E8E28E74C788}"/>
          </ac:spMkLst>
        </pc:spChg>
        <pc:spChg chg="mod">
          <ac:chgData name="Turney,Jaye (Kimberly)" userId="8d30e549-57ab-4769-8016-a6300426bf37" providerId="ADAL" clId="{F42E5EB2-E439-4306-B268-EFB80653B7F9}" dt="2023-04-12T16:03:24.205" v="255"/>
          <ac:spMkLst>
            <pc:docMk/>
            <pc:sldMk cId="538823294" sldId="272"/>
            <ac:spMk id="5" creationId="{8972CAA4-C208-E36E-7190-55EFB9B244E5}"/>
          </ac:spMkLst>
        </pc:spChg>
        <pc:spChg chg="del">
          <ac:chgData name="Turney,Jaye (Kimberly)" userId="8d30e549-57ab-4769-8016-a6300426bf37" providerId="ADAL" clId="{F42E5EB2-E439-4306-B268-EFB80653B7F9}" dt="2023-04-12T16:03:06.144" v="230"/>
          <ac:spMkLst>
            <pc:docMk/>
            <pc:sldMk cId="538823294" sldId="272"/>
            <ac:spMk id="26" creationId="{32AEEBC8-9D30-42EF-95F2-386C2653FBF0}"/>
          </ac:spMkLst>
        </pc:spChg>
        <pc:spChg chg="del">
          <ac:chgData name="Turney,Jaye (Kimberly)" userId="8d30e549-57ab-4769-8016-a6300426bf37" providerId="ADAL" clId="{F42E5EB2-E439-4306-B268-EFB80653B7F9}" dt="2023-04-12T16:03:06.144" v="230"/>
          <ac:spMkLst>
            <pc:docMk/>
            <pc:sldMk cId="538823294" sldId="272"/>
            <ac:spMk id="27" creationId="{2E92FA66-67D7-4CB4-94D3-E643A9AD4757}"/>
          </ac:spMkLst>
        </pc:spChg>
      </pc:sldChg>
      <pc:sldChg chg="delSp modSp mod delDesignElem">
        <pc:chgData name="Turney,Jaye (Kimberly)" userId="8d30e549-57ab-4769-8016-a6300426bf37" providerId="ADAL" clId="{F42E5EB2-E439-4306-B268-EFB80653B7F9}" dt="2023-04-14T12:57:12.988" v="3139" actId="948"/>
        <pc:sldMkLst>
          <pc:docMk/>
          <pc:sldMk cId="2558323494" sldId="273"/>
        </pc:sldMkLst>
        <pc:spChg chg="mod">
          <ac:chgData name="Turney,Jaye (Kimberly)" userId="8d30e549-57ab-4769-8016-a6300426bf37" providerId="ADAL" clId="{F42E5EB2-E439-4306-B268-EFB80653B7F9}" dt="2023-04-12T20:55:20.518" v="2650" actId="20577"/>
          <ac:spMkLst>
            <pc:docMk/>
            <pc:sldMk cId="2558323494" sldId="273"/>
            <ac:spMk id="2" creationId="{3F2B4143-500F-D3F9-9368-D304F3AEB8AE}"/>
          </ac:spMkLst>
        </pc:spChg>
        <pc:spChg chg="mod">
          <ac:chgData name="Turney,Jaye (Kimberly)" userId="8d30e549-57ab-4769-8016-a6300426bf37" providerId="ADAL" clId="{F42E5EB2-E439-4306-B268-EFB80653B7F9}" dt="2023-04-14T12:57:12.988" v="3139" actId="948"/>
          <ac:spMkLst>
            <pc:docMk/>
            <pc:sldMk cId="2558323494" sldId="273"/>
            <ac:spMk id="3" creationId="{466B6DAC-840F-FADB-BE45-ABF82E396F74}"/>
          </ac:spMkLst>
        </pc:spChg>
        <pc:spChg chg="mod">
          <ac:chgData name="Turney,Jaye (Kimberly)" userId="8d30e549-57ab-4769-8016-a6300426bf37" providerId="ADAL" clId="{F42E5EB2-E439-4306-B268-EFB80653B7F9}" dt="2023-04-12T16:03:24.205" v="255"/>
          <ac:spMkLst>
            <pc:docMk/>
            <pc:sldMk cId="2558323494" sldId="273"/>
            <ac:spMk id="7" creationId="{E92CA04E-2789-09E1-A2C2-EA67DF21929F}"/>
          </ac:spMkLst>
        </pc:spChg>
        <pc:spChg chg="del">
          <ac:chgData name="Turney,Jaye (Kimberly)" userId="8d30e549-57ab-4769-8016-a6300426bf37" providerId="ADAL" clId="{F42E5EB2-E439-4306-B268-EFB80653B7F9}" dt="2023-04-12T16:03:06.144" v="230"/>
          <ac:spMkLst>
            <pc:docMk/>
            <pc:sldMk cId="2558323494" sldId="273"/>
            <ac:spMk id="11" creationId="{99F1FFA9-D672-408C-9220-ADEEC6ABDD09}"/>
          </ac:spMkLst>
        </pc:spChg>
        <pc:picChg chg="mod">
          <ac:chgData name="Turney,Jaye (Kimberly)" userId="8d30e549-57ab-4769-8016-a6300426bf37" providerId="ADAL" clId="{F42E5EB2-E439-4306-B268-EFB80653B7F9}" dt="2023-04-14T12:56:41.787" v="3131" actId="14100"/>
          <ac:picMkLst>
            <pc:docMk/>
            <pc:sldMk cId="2558323494" sldId="273"/>
            <ac:picMk id="5" creationId="{4F0D8C06-7026-3433-9755-3E9BDD28A98B}"/>
          </ac:picMkLst>
        </pc:picChg>
        <pc:picChg chg="mod">
          <ac:chgData name="Turney,Jaye (Kimberly)" userId="8d30e549-57ab-4769-8016-a6300426bf37" providerId="ADAL" clId="{F42E5EB2-E439-4306-B268-EFB80653B7F9}" dt="2023-04-14T12:56:52.608" v="3133" actId="14100"/>
          <ac:picMkLst>
            <pc:docMk/>
            <pc:sldMk cId="2558323494" sldId="273"/>
            <ac:picMk id="6" creationId="{31EC4499-2BF1-D372-3B6C-B3665031DBA1}"/>
          </ac:picMkLst>
        </pc:picChg>
      </pc:sldChg>
      <pc:sldChg chg="modSp mod">
        <pc:chgData name="Turney,Jaye (Kimberly)" userId="8d30e549-57ab-4769-8016-a6300426bf37" providerId="ADAL" clId="{F42E5EB2-E439-4306-B268-EFB80653B7F9}" dt="2023-04-13T12:14:57.232" v="3087"/>
        <pc:sldMkLst>
          <pc:docMk/>
          <pc:sldMk cId="2479381705" sldId="275"/>
        </pc:sldMkLst>
        <pc:spChg chg="mod">
          <ac:chgData name="Turney,Jaye (Kimberly)" userId="8d30e549-57ab-4769-8016-a6300426bf37" providerId="ADAL" clId="{F42E5EB2-E439-4306-B268-EFB80653B7F9}" dt="2023-04-12T20:56:55.999" v="2700" actId="207"/>
          <ac:spMkLst>
            <pc:docMk/>
            <pc:sldMk cId="2479381705" sldId="275"/>
            <ac:spMk id="2" creationId="{4E316B97-B69B-E923-5E2C-96B4D94E2736}"/>
          </ac:spMkLst>
        </pc:spChg>
        <pc:spChg chg="mod">
          <ac:chgData name="Turney,Jaye (Kimberly)" userId="8d30e549-57ab-4769-8016-a6300426bf37" providerId="ADAL" clId="{F42E5EB2-E439-4306-B268-EFB80653B7F9}" dt="2023-04-12T21:03:25.768" v="2721" actId="6549"/>
          <ac:spMkLst>
            <pc:docMk/>
            <pc:sldMk cId="2479381705" sldId="275"/>
            <ac:spMk id="3" creationId="{ADD0E745-DB75-3CA1-7645-7D758A01CED8}"/>
          </ac:spMkLst>
        </pc:spChg>
        <pc:spChg chg="mod ord">
          <ac:chgData name="Turney,Jaye (Kimberly)" userId="8d30e549-57ab-4769-8016-a6300426bf37" providerId="ADAL" clId="{F42E5EB2-E439-4306-B268-EFB80653B7F9}" dt="2023-04-13T12:14:57.232" v="3087"/>
          <ac:spMkLst>
            <pc:docMk/>
            <pc:sldMk cId="2479381705" sldId="275"/>
            <ac:spMk id="4" creationId="{DB69E191-47B7-6996-C450-F99E6E6DA1B6}"/>
          </ac:spMkLst>
        </pc:spChg>
        <pc:spChg chg="mod">
          <ac:chgData name="Turney,Jaye (Kimberly)" userId="8d30e549-57ab-4769-8016-a6300426bf37" providerId="ADAL" clId="{F42E5EB2-E439-4306-B268-EFB80653B7F9}" dt="2023-04-12T21:00:22.219" v="2711" actId="27636"/>
          <ac:spMkLst>
            <pc:docMk/>
            <pc:sldMk cId="2479381705" sldId="275"/>
            <ac:spMk id="5" creationId="{1312E95D-4B16-9F4F-720E-16361BE8E60D}"/>
          </ac:spMkLst>
        </pc:spChg>
        <pc:spChg chg="mod">
          <ac:chgData name="Turney,Jaye (Kimberly)" userId="8d30e549-57ab-4769-8016-a6300426bf37" providerId="ADAL" clId="{F42E5EB2-E439-4306-B268-EFB80653B7F9}" dt="2023-04-12T21:03:42.243" v="2722" actId="108"/>
          <ac:spMkLst>
            <pc:docMk/>
            <pc:sldMk cId="2479381705" sldId="275"/>
            <ac:spMk id="6" creationId="{F3BA7355-71BC-F7C4-144A-3F6893621026}"/>
          </ac:spMkLst>
        </pc:spChg>
      </pc:sldChg>
      <pc:sldChg chg="delSp modSp mod delDesignElem">
        <pc:chgData name="Turney,Jaye (Kimberly)" userId="8d30e549-57ab-4769-8016-a6300426bf37" providerId="ADAL" clId="{F42E5EB2-E439-4306-B268-EFB80653B7F9}" dt="2023-04-13T12:15:18.266" v="3088" actId="962"/>
        <pc:sldMkLst>
          <pc:docMk/>
          <pc:sldMk cId="1718030361" sldId="276"/>
        </pc:sldMkLst>
        <pc:spChg chg="mod">
          <ac:chgData name="Turney,Jaye (Kimberly)" userId="8d30e549-57ab-4769-8016-a6300426bf37" providerId="ADAL" clId="{F42E5EB2-E439-4306-B268-EFB80653B7F9}" dt="2023-04-12T21:06:51.076" v="2772" actId="122"/>
          <ac:spMkLst>
            <pc:docMk/>
            <pc:sldMk cId="1718030361" sldId="276"/>
            <ac:spMk id="2" creationId="{036A91CF-6BB7-4E3B-9746-9E04A28DA01E}"/>
          </ac:spMkLst>
        </pc:spChg>
        <pc:spChg chg="mod">
          <ac:chgData name="Turney,Jaye (Kimberly)" userId="8d30e549-57ab-4769-8016-a6300426bf37" providerId="ADAL" clId="{F42E5EB2-E439-4306-B268-EFB80653B7F9}" dt="2023-04-12T21:06:41.742" v="2771" actId="20577"/>
          <ac:spMkLst>
            <pc:docMk/>
            <pc:sldMk cId="1718030361" sldId="276"/>
            <ac:spMk id="3" creationId="{908AFCF7-2398-5CDE-9EC0-F5F2510EE51C}"/>
          </ac:spMkLst>
        </pc:spChg>
        <pc:spChg chg="mod">
          <ac:chgData name="Turney,Jaye (Kimberly)" userId="8d30e549-57ab-4769-8016-a6300426bf37" providerId="ADAL" clId="{F42E5EB2-E439-4306-B268-EFB80653B7F9}" dt="2023-04-12T16:03:24.205" v="255"/>
          <ac:spMkLst>
            <pc:docMk/>
            <pc:sldMk cId="1718030361" sldId="276"/>
            <ac:spMk id="5" creationId="{4526E6E7-6EEE-0AA8-98B7-B22F3C9212A6}"/>
          </ac:spMkLst>
        </pc:spChg>
        <pc:spChg chg="del">
          <ac:chgData name="Turney,Jaye (Kimberly)" userId="8d30e549-57ab-4769-8016-a6300426bf37" providerId="ADAL" clId="{F42E5EB2-E439-4306-B268-EFB80653B7F9}" dt="2023-04-12T16:03:06.144" v="230"/>
          <ac:spMkLst>
            <pc:docMk/>
            <pc:sldMk cId="1718030361" sldId="276"/>
            <ac:spMk id="9" creationId="{13844EE9-2895-4B7B-A445-00BA91721BDF}"/>
          </ac:spMkLst>
        </pc:spChg>
        <pc:spChg chg="del">
          <ac:chgData name="Turney,Jaye (Kimberly)" userId="8d30e549-57ab-4769-8016-a6300426bf37" providerId="ADAL" clId="{F42E5EB2-E439-4306-B268-EFB80653B7F9}" dt="2023-04-12T16:03:06.144" v="230"/>
          <ac:spMkLst>
            <pc:docMk/>
            <pc:sldMk cId="1718030361" sldId="276"/>
            <ac:spMk id="11" creationId="{97B03642-7722-4B15-897F-76918F86B8FB}"/>
          </ac:spMkLst>
        </pc:spChg>
        <pc:spChg chg="del">
          <ac:chgData name="Turney,Jaye (Kimberly)" userId="8d30e549-57ab-4769-8016-a6300426bf37" providerId="ADAL" clId="{F42E5EB2-E439-4306-B268-EFB80653B7F9}" dt="2023-04-12T16:03:06.144" v="230"/>
          <ac:spMkLst>
            <pc:docMk/>
            <pc:sldMk cId="1718030361" sldId="276"/>
            <ac:spMk id="13" creationId="{6068EAC2-2623-4156-A990-D776FF9BF493}"/>
          </ac:spMkLst>
        </pc:spChg>
        <pc:spChg chg="del">
          <ac:chgData name="Turney,Jaye (Kimberly)" userId="8d30e549-57ab-4769-8016-a6300426bf37" providerId="ADAL" clId="{F42E5EB2-E439-4306-B268-EFB80653B7F9}" dt="2023-04-12T16:03:06.144" v="230"/>
          <ac:spMkLst>
            <pc:docMk/>
            <pc:sldMk cId="1718030361" sldId="276"/>
            <ac:spMk id="15" creationId="{4C707BC9-731A-490A-AF25-6F349FD9B02F}"/>
          </ac:spMkLst>
        </pc:spChg>
        <pc:spChg chg="del">
          <ac:chgData name="Turney,Jaye (Kimberly)" userId="8d30e549-57ab-4769-8016-a6300426bf37" providerId="ADAL" clId="{F42E5EB2-E439-4306-B268-EFB80653B7F9}" dt="2023-04-12T16:03:06.144" v="230"/>
          <ac:spMkLst>
            <pc:docMk/>
            <pc:sldMk cId="1718030361" sldId="276"/>
            <ac:spMk id="17" creationId="{3FD7C480-AC7D-4FEE-BB95-EEE23BB3E693}"/>
          </ac:spMkLst>
        </pc:spChg>
        <pc:picChg chg="mod">
          <ac:chgData name="Turney,Jaye (Kimberly)" userId="8d30e549-57ab-4769-8016-a6300426bf37" providerId="ADAL" clId="{F42E5EB2-E439-4306-B268-EFB80653B7F9}" dt="2023-04-13T12:15:18.266" v="3088" actId="962"/>
          <ac:picMkLst>
            <pc:docMk/>
            <pc:sldMk cId="1718030361" sldId="276"/>
            <ac:picMk id="4" creationId="{C9B89980-3322-1A03-A78C-C0558B4139A8}"/>
          </ac:picMkLst>
        </pc:picChg>
      </pc:sldChg>
      <pc:sldChg chg="delSp modSp del mod delDesignElem chgLayout">
        <pc:chgData name="Turney,Jaye (Kimberly)" userId="8d30e549-57ab-4769-8016-a6300426bf37" providerId="ADAL" clId="{F42E5EB2-E439-4306-B268-EFB80653B7F9}" dt="2023-04-12T21:08:25.866" v="2780" actId="47"/>
        <pc:sldMkLst>
          <pc:docMk/>
          <pc:sldMk cId="3051783835" sldId="279"/>
        </pc:sldMkLst>
        <pc:spChg chg="mod ord">
          <ac:chgData name="Turney,Jaye (Kimberly)" userId="8d30e549-57ab-4769-8016-a6300426bf37" providerId="ADAL" clId="{F42E5EB2-E439-4306-B268-EFB80653B7F9}" dt="2023-04-12T21:07:05.906" v="2773" actId="700"/>
          <ac:spMkLst>
            <pc:docMk/>
            <pc:sldMk cId="3051783835" sldId="279"/>
            <ac:spMk id="2" creationId="{A4F9EB21-B18C-907C-349B-735B355F6084}"/>
          </ac:spMkLst>
        </pc:spChg>
        <pc:spChg chg="mod ord">
          <ac:chgData name="Turney,Jaye (Kimberly)" userId="8d30e549-57ab-4769-8016-a6300426bf37" providerId="ADAL" clId="{F42E5EB2-E439-4306-B268-EFB80653B7F9}" dt="2023-04-12T21:07:05.906" v="2773" actId="700"/>
          <ac:spMkLst>
            <pc:docMk/>
            <pc:sldMk cId="3051783835" sldId="279"/>
            <ac:spMk id="3" creationId="{824FCC82-8974-1D0F-8769-DFB537AFFFD5}"/>
          </ac:spMkLst>
        </pc:spChg>
        <pc:spChg chg="mod ord">
          <ac:chgData name="Turney,Jaye (Kimberly)" userId="8d30e549-57ab-4769-8016-a6300426bf37" providerId="ADAL" clId="{F42E5EB2-E439-4306-B268-EFB80653B7F9}" dt="2023-04-12T21:07:05.906" v="2773" actId="700"/>
          <ac:spMkLst>
            <pc:docMk/>
            <pc:sldMk cId="3051783835" sldId="279"/>
            <ac:spMk id="4" creationId="{E060681C-59FD-C0DB-DA73-D60498320466}"/>
          </ac:spMkLst>
        </pc:spChg>
        <pc:spChg chg="del">
          <ac:chgData name="Turney,Jaye (Kimberly)" userId="8d30e549-57ab-4769-8016-a6300426bf37" providerId="ADAL" clId="{F42E5EB2-E439-4306-B268-EFB80653B7F9}" dt="2023-04-12T16:03:06.144" v="230"/>
          <ac:spMkLst>
            <pc:docMk/>
            <pc:sldMk cId="3051783835" sldId="279"/>
            <ac:spMk id="38" creationId="{7E2BE7F7-CA89-4002-ACCE-A478AEA24F5E}"/>
          </ac:spMkLst>
        </pc:spChg>
        <pc:picChg chg="ord">
          <ac:chgData name="Turney,Jaye (Kimberly)" userId="8d30e549-57ab-4769-8016-a6300426bf37" providerId="ADAL" clId="{F42E5EB2-E439-4306-B268-EFB80653B7F9}" dt="2023-04-12T21:07:40.013" v="2774" actId="166"/>
          <ac:picMkLst>
            <pc:docMk/>
            <pc:sldMk cId="3051783835" sldId="279"/>
            <ac:picMk id="5" creationId="{7FD0F5E7-F622-FED2-9F12-34DD7761FB96}"/>
          </ac:picMkLst>
        </pc:picChg>
      </pc:sldChg>
      <pc:sldChg chg="delSp modSp del mod delDesignElem">
        <pc:chgData name="Turney,Jaye (Kimberly)" userId="8d30e549-57ab-4769-8016-a6300426bf37" providerId="ADAL" clId="{F42E5EB2-E439-4306-B268-EFB80653B7F9}" dt="2023-04-12T21:08:32.145" v="2781" actId="47"/>
        <pc:sldMkLst>
          <pc:docMk/>
          <pc:sldMk cId="3071266589" sldId="280"/>
        </pc:sldMkLst>
        <pc:spChg chg="mod">
          <ac:chgData name="Turney,Jaye (Kimberly)" userId="8d30e549-57ab-4769-8016-a6300426bf37" providerId="ADAL" clId="{F42E5EB2-E439-4306-B268-EFB80653B7F9}" dt="2023-04-12T16:03:24.205" v="255"/>
          <ac:spMkLst>
            <pc:docMk/>
            <pc:sldMk cId="3071266589" sldId="280"/>
            <ac:spMk id="2" creationId="{A4F9EB21-B18C-907C-349B-735B355F6084}"/>
          </ac:spMkLst>
        </pc:spChg>
        <pc:spChg chg="mod">
          <ac:chgData name="Turney,Jaye (Kimberly)" userId="8d30e549-57ab-4769-8016-a6300426bf37" providerId="ADAL" clId="{F42E5EB2-E439-4306-B268-EFB80653B7F9}" dt="2023-04-12T16:03:25.480" v="276" actId="27636"/>
          <ac:spMkLst>
            <pc:docMk/>
            <pc:sldMk cId="3071266589" sldId="280"/>
            <ac:spMk id="3" creationId="{824FCC82-8974-1D0F-8769-DFB537AFFFD5}"/>
          </ac:spMkLst>
        </pc:spChg>
        <pc:spChg chg="mod">
          <ac:chgData name="Turney,Jaye (Kimberly)" userId="8d30e549-57ab-4769-8016-a6300426bf37" providerId="ADAL" clId="{F42E5EB2-E439-4306-B268-EFB80653B7F9}" dt="2023-04-12T16:03:24.205" v="255"/>
          <ac:spMkLst>
            <pc:docMk/>
            <pc:sldMk cId="3071266589" sldId="280"/>
            <ac:spMk id="7" creationId="{F755C698-D1FB-73EF-EBFB-779556D39EA0}"/>
          </ac:spMkLst>
        </pc:spChg>
        <pc:spChg chg="del">
          <ac:chgData name="Turney,Jaye (Kimberly)" userId="8d30e549-57ab-4769-8016-a6300426bf37" providerId="ADAL" clId="{F42E5EB2-E439-4306-B268-EFB80653B7F9}" dt="2023-04-12T16:03:06.144" v="230"/>
          <ac:spMkLst>
            <pc:docMk/>
            <pc:sldMk cId="3071266589" sldId="280"/>
            <ac:spMk id="36" creationId="{1A9F7B4E-B03D-4F64-BE33-00D074458D45}"/>
          </ac:spMkLst>
        </pc:spChg>
        <pc:spChg chg="del">
          <ac:chgData name="Turney,Jaye (Kimberly)" userId="8d30e549-57ab-4769-8016-a6300426bf37" providerId="ADAL" clId="{F42E5EB2-E439-4306-B268-EFB80653B7F9}" dt="2023-04-12T16:03:06.144" v="230"/>
          <ac:spMkLst>
            <pc:docMk/>
            <pc:sldMk cId="3071266589" sldId="280"/>
            <ac:spMk id="38" creationId="{7E2BE7F7-CA89-4002-ACCE-A478AEA24F5E}"/>
          </ac:spMkLst>
        </pc:spChg>
      </pc:sldChg>
      <pc:sldChg chg="delSp modSp del mod setBg delDesignElem">
        <pc:chgData name="Turney,Jaye (Kimberly)" userId="8d30e549-57ab-4769-8016-a6300426bf37" providerId="ADAL" clId="{F42E5EB2-E439-4306-B268-EFB80653B7F9}" dt="2023-04-12T21:12:58.201" v="2806" actId="47"/>
        <pc:sldMkLst>
          <pc:docMk/>
          <pc:sldMk cId="2911979246" sldId="281"/>
        </pc:sldMkLst>
        <pc:spChg chg="mod">
          <ac:chgData name="Turney,Jaye (Kimberly)" userId="8d30e549-57ab-4769-8016-a6300426bf37" providerId="ADAL" clId="{F42E5EB2-E439-4306-B268-EFB80653B7F9}" dt="2023-04-12T16:03:25.660" v="278" actId="27636"/>
          <ac:spMkLst>
            <pc:docMk/>
            <pc:sldMk cId="2911979246" sldId="281"/>
            <ac:spMk id="3" creationId="{824FCC82-8974-1D0F-8769-DFB537AFFFD5}"/>
          </ac:spMkLst>
        </pc:spChg>
        <pc:spChg chg="mod">
          <ac:chgData name="Turney,Jaye (Kimberly)" userId="8d30e549-57ab-4769-8016-a6300426bf37" providerId="ADAL" clId="{F42E5EB2-E439-4306-B268-EFB80653B7F9}" dt="2023-04-12T16:03:24.205" v="255"/>
          <ac:spMkLst>
            <pc:docMk/>
            <pc:sldMk cId="2911979246" sldId="281"/>
            <ac:spMk id="4" creationId="{02BF7B4D-5CC0-617E-EC6A-8B01B49557EB}"/>
          </ac:spMkLst>
        </pc:spChg>
        <pc:spChg chg="del">
          <ac:chgData name="Turney,Jaye (Kimberly)" userId="8d30e549-57ab-4769-8016-a6300426bf37" providerId="ADAL" clId="{F42E5EB2-E439-4306-B268-EFB80653B7F9}" dt="2023-04-12T16:03:06.144" v="230"/>
          <ac:spMkLst>
            <pc:docMk/>
            <pc:sldMk cId="2911979246" sldId="281"/>
            <ac:spMk id="55" creationId="{D009D6D5-DAC2-4A8B-A17A-E206B9012D09}"/>
          </ac:spMkLst>
        </pc:spChg>
      </pc:sldChg>
      <pc:sldChg chg="addSp delSp modSp mod setBg delDesignElem">
        <pc:chgData name="Turney,Jaye (Kimberly)" userId="8d30e549-57ab-4769-8016-a6300426bf37" providerId="ADAL" clId="{F42E5EB2-E439-4306-B268-EFB80653B7F9}" dt="2023-04-12T21:15:56.216" v="2841"/>
        <pc:sldMkLst>
          <pc:docMk/>
          <pc:sldMk cId="1091486576" sldId="282"/>
        </pc:sldMkLst>
        <pc:spChg chg="mod">
          <ac:chgData name="Turney,Jaye (Kimberly)" userId="8d30e549-57ab-4769-8016-a6300426bf37" providerId="ADAL" clId="{F42E5EB2-E439-4306-B268-EFB80653B7F9}" dt="2023-04-12T21:15:25.424" v="2839" actId="14100"/>
          <ac:spMkLst>
            <pc:docMk/>
            <pc:sldMk cId="1091486576" sldId="282"/>
            <ac:spMk id="2" creationId="{DCF2174A-3148-84C3-C4BB-25E5CA910FC4}"/>
          </ac:spMkLst>
        </pc:spChg>
        <pc:spChg chg="mod">
          <ac:chgData name="Turney,Jaye (Kimberly)" userId="8d30e549-57ab-4769-8016-a6300426bf37" providerId="ADAL" clId="{F42E5EB2-E439-4306-B268-EFB80653B7F9}" dt="2023-04-12T21:15:23.581" v="2838" actId="27636"/>
          <ac:spMkLst>
            <pc:docMk/>
            <pc:sldMk cId="1091486576" sldId="282"/>
            <ac:spMk id="3" creationId="{80632973-57EF-F4D7-4723-16C104C619E1}"/>
          </ac:spMkLst>
        </pc:spChg>
        <pc:spChg chg="mod ord">
          <ac:chgData name="Turney,Jaye (Kimberly)" userId="8d30e549-57ab-4769-8016-a6300426bf37" providerId="ADAL" clId="{F42E5EB2-E439-4306-B268-EFB80653B7F9}" dt="2023-04-12T21:13:29.641" v="2807" actId="26606"/>
          <ac:spMkLst>
            <pc:docMk/>
            <pc:sldMk cId="1091486576" sldId="282"/>
            <ac:spMk id="5" creationId="{4145B480-A7F8-6F00-F08E-90A76E67D78B}"/>
          </ac:spMkLst>
        </pc:spChg>
        <pc:spChg chg="add">
          <ac:chgData name="Turney,Jaye (Kimberly)" userId="8d30e549-57ab-4769-8016-a6300426bf37" providerId="ADAL" clId="{F42E5EB2-E439-4306-B268-EFB80653B7F9}" dt="2023-04-12T21:13:29.641" v="2807" actId="26606"/>
          <ac:spMkLst>
            <pc:docMk/>
            <pc:sldMk cId="1091486576" sldId="282"/>
            <ac:spMk id="10" creationId="{13577A01-3DD8-4E33-BEE1-3065F7E6FB2F}"/>
          </ac:spMkLst>
        </pc:spChg>
        <pc:spChg chg="del">
          <ac:chgData name="Turney,Jaye (Kimberly)" userId="8d30e549-57ab-4769-8016-a6300426bf37" providerId="ADAL" clId="{F42E5EB2-E439-4306-B268-EFB80653B7F9}" dt="2023-04-12T16:03:06.144" v="230"/>
          <ac:spMkLst>
            <pc:docMk/>
            <pc:sldMk cId="1091486576" sldId="282"/>
            <ac:spMk id="28" creationId="{C0036C6B-F09C-4EAB-AE02-8D056EE74856}"/>
          </ac:spMkLst>
        </pc:spChg>
        <pc:spChg chg="del">
          <ac:chgData name="Turney,Jaye (Kimberly)" userId="8d30e549-57ab-4769-8016-a6300426bf37" providerId="ADAL" clId="{F42E5EB2-E439-4306-B268-EFB80653B7F9}" dt="2023-04-12T16:03:06.144" v="230"/>
          <ac:spMkLst>
            <pc:docMk/>
            <pc:sldMk cId="1091486576" sldId="282"/>
            <ac:spMk id="30" creationId="{FC8D5885-2804-4D3C-BE31-902E4D3279B0}"/>
          </ac:spMkLst>
        </pc:spChg>
        <pc:picChg chg="mod">
          <ac:chgData name="Turney,Jaye (Kimberly)" userId="8d30e549-57ab-4769-8016-a6300426bf37" providerId="ADAL" clId="{F42E5EB2-E439-4306-B268-EFB80653B7F9}" dt="2023-04-12T21:13:36.080" v="2808" actId="14100"/>
          <ac:picMkLst>
            <pc:docMk/>
            <pc:sldMk cId="1091486576" sldId="282"/>
            <ac:picMk id="4" creationId="{3C468910-002A-9075-C91B-DB8657EEF687}"/>
          </ac:picMkLst>
        </pc:picChg>
      </pc:sldChg>
      <pc:sldChg chg="addSp delSp modSp mod delDesignElem">
        <pc:chgData name="Turney,Jaye (Kimberly)" userId="8d30e549-57ab-4769-8016-a6300426bf37" providerId="ADAL" clId="{F42E5EB2-E439-4306-B268-EFB80653B7F9}" dt="2023-04-13T12:17:57.152" v="3116" actId="962"/>
        <pc:sldMkLst>
          <pc:docMk/>
          <pc:sldMk cId="3072724565" sldId="283"/>
        </pc:sldMkLst>
        <pc:spChg chg="mod ord">
          <ac:chgData name="Turney,Jaye (Kimberly)" userId="8d30e549-57ab-4769-8016-a6300426bf37" providerId="ADAL" clId="{F42E5EB2-E439-4306-B268-EFB80653B7F9}" dt="2023-04-13T12:17:53.877" v="3115"/>
          <ac:spMkLst>
            <pc:docMk/>
            <pc:sldMk cId="3072724565" sldId="283"/>
            <ac:spMk id="4" creationId="{763B4B10-9C78-8F47-CDDB-25041B0DA800}"/>
          </ac:spMkLst>
        </pc:spChg>
        <pc:spChg chg="add mod">
          <ac:chgData name="Turney,Jaye (Kimberly)" userId="8d30e549-57ab-4769-8016-a6300426bf37" providerId="ADAL" clId="{F42E5EB2-E439-4306-B268-EFB80653B7F9}" dt="2023-04-12T21:23:26.951" v="2895"/>
          <ac:spMkLst>
            <pc:docMk/>
            <pc:sldMk cId="3072724565" sldId="283"/>
            <ac:spMk id="6" creationId="{7A618B78-A30C-5B9F-E216-D90319EDE2EF}"/>
          </ac:spMkLst>
        </pc:spChg>
        <pc:spChg chg="del">
          <ac:chgData name="Turney,Jaye (Kimberly)" userId="8d30e549-57ab-4769-8016-a6300426bf37" providerId="ADAL" clId="{F42E5EB2-E439-4306-B268-EFB80653B7F9}" dt="2023-04-12T16:03:06.144" v="230"/>
          <ac:spMkLst>
            <pc:docMk/>
            <pc:sldMk cId="3072724565" sldId="283"/>
            <ac:spMk id="10" creationId="{23E547B5-89CF-4EC0-96DE-25771AED0799}"/>
          </ac:spMkLst>
        </pc:spChg>
        <pc:spChg chg="del">
          <ac:chgData name="Turney,Jaye (Kimberly)" userId="8d30e549-57ab-4769-8016-a6300426bf37" providerId="ADAL" clId="{F42E5EB2-E439-4306-B268-EFB80653B7F9}" dt="2023-04-12T16:03:06.144" v="230"/>
          <ac:spMkLst>
            <pc:docMk/>
            <pc:sldMk cId="3072724565" sldId="283"/>
            <ac:spMk id="12" creationId="{3F0B8CEB-8279-4E5E-A0CE-1FC9F71736F2}"/>
          </ac:spMkLst>
        </pc:spChg>
        <pc:picChg chg="mod">
          <ac:chgData name="Turney,Jaye (Kimberly)" userId="8d30e549-57ab-4769-8016-a6300426bf37" providerId="ADAL" clId="{F42E5EB2-E439-4306-B268-EFB80653B7F9}" dt="2023-04-13T12:17:57.152" v="3116" actId="962"/>
          <ac:picMkLst>
            <pc:docMk/>
            <pc:sldMk cId="3072724565" sldId="283"/>
            <ac:picMk id="5" creationId="{83F21654-6C5B-409A-80C6-FCC7477536BF}"/>
          </ac:picMkLst>
        </pc:picChg>
      </pc:sldChg>
      <pc:sldChg chg="delSp modSp mod delDesignElem">
        <pc:chgData name="Turney,Jaye (Kimberly)" userId="8d30e549-57ab-4769-8016-a6300426bf37" providerId="ADAL" clId="{F42E5EB2-E439-4306-B268-EFB80653B7F9}" dt="2023-04-12T21:17:04.018" v="2848" actId="1076"/>
        <pc:sldMkLst>
          <pc:docMk/>
          <pc:sldMk cId="669962678" sldId="284"/>
        </pc:sldMkLst>
        <pc:spChg chg="mod">
          <ac:chgData name="Turney,Jaye (Kimberly)" userId="8d30e549-57ab-4769-8016-a6300426bf37" providerId="ADAL" clId="{F42E5EB2-E439-4306-B268-EFB80653B7F9}" dt="2023-04-12T21:16:46.753" v="2847" actId="14100"/>
          <ac:spMkLst>
            <pc:docMk/>
            <pc:sldMk cId="669962678" sldId="284"/>
            <ac:spMk id="2" creationId="{5B41E10E-508F-A154-5DC1-9818C5EBD333}"/>
          </ac:spMkLst>
        </pc:spChg>
        <pc:spChg chg="mod">
          <ac:chgData name="Turney,Jaye (Kimberly)" userId="8d30e549-57ab-4769-8016-a6300426bf37" providerId="ADAL" clId="{F42E5EB2-E439-4306-B268-EFB80653B7F9}" dt="2023-04-12T16:03:24.205" v="255"/>
          <ac:spMkLst>
            <pc:docMk/>
            <pc:sldMk cId="669962678" sldId="284"/>
            <ac:spMk id="3" creationId="{F4B522E8-2F57-7BD5-54D4-235A835BDCE6}"/>
          </ac:spMkLst>
        </pc:spChg>
        <pc:spChg chg="del">
          <ac:chgData name="Turney,Jaye (Kimberly)" userId="8d30e549-57ab-4769-8016-a6300426bf37" providerId="ADAL" clId="{F42E5EB2-E439-4306-B268-EFB80653B7F9}" dt="2023-04-12T16:03:06.144" v="230"/>
          <ac:spMkLst>
            <pc:docMk/>
            <pc:sldMk cId="669962678" sldId="284"/>
            <ac:spMk id="19" creationId="{9228552E-C8B1-4A80-8448-0787CE0FC704}"/>
          </ac:spMkLst>
        </pc:spChg>
        <pc:grpChg chg="mod">
          <ac:chgData name="Turney,Jaye (Kimberly)" userId="8d30e549-57ab-4769-8016-a6300426bf37" providerId="ADAL" clId="{F42E5EB2-E439-4306-B268-EFB80653B7F9}" dt="2023-04-12T21:17:04.018" v="2848" actId="1076"/>
          <ac:grpSpMkLst>
            <pc:docMk/>
            <pc:sldMk cId="669962678" sldId="284"/>
            <ac:grpSpMk id="4" creationId="{42835263-C98B-26E1-8207-A96AACB89571}"/>
          </ac:grpSpMkLst>
        </pc:grpChg>
      </pc:sldChg>
      <pc:sldChg chg="addSp delSp modSp mod delDesignElem">
        <pc:chgData name="Turney,Jaye (Kimberly)" userId="8d30e549-57ab-4769-8016-a6300426bf37" providerId="ADAL" clId="{F42E5EB2-E439-4306-B268-EFB80653B7F9}" dt="2023-04-12T21:33:44.370" v="3051" actId="255"/>
        <pc:sldMkLst>
          <pc:docMk/>
          <pc:sldMk cId="1966838072" sldId="285"/>
        </pc:sldMkLst>
        <pc:spChg chg="mod">
          <ac:chgData name="Turney,Jaye (Kimberly)" userId="8d30e549-57ab-4769-8016-a6300426bf37" providerId="ADAL" clId="{F42E5EB2-E439-4306-B268-EFB80653B7F9}" dt="2023-04-12T21:33:44.370" v="3051" actId="255"/>
          <ac:spMkLst>
            <pc:docMk/>
            <pc:sldMk cId="1966838072" sldId="285"/>
            <ac:spMk id="2" creationId="{573CCED8-5B96-8BBF-5F88-944B28769151}"/>
          </ac:spMkLst>
        </pc:spChg>
        <pc:spChg chg="mod">
          <ac:chgData name="Turney,Jaye (Kimberly)" userId="8d30e549-57ab-4769-8016-a6300426bf37" providerId="ADAL" clId="{F42E5EB2-E439-4306-B268-EFB80653B7F9}" dt="2023-04-12T16:03:24.205" v="255"/>
          <ac:spMkLst>
            <pc:docMk/>
            <pc:sldMk cId="1966838072" sldId="285"/>
            <ac:spMk id="3" creationId="{10A70667-33D6-9B98-5117-3A43A1729A05}"/>
          </ac:spMkLst>
        </pc:spChg>
        <pc:spChg chg="mod">
          <ac:chgData name="Turney,Jaye (Kimberly)" userId="8d30e549-57ab-4769-8016-a6300426bf37" providerId="ADAL" clId="{F42E5EB2-E439-4306-B268-EFB80653B7F9}" dt="2023-04-12T17:24:07.723" v="1739" actId="27636"/>
          <ac:spMkLst>
            <pc:docMk/>
            <pc:sldMk cId="1966838072" sldId="285"/>
            <ac:spMk id="4" creationId="{82A944B3-53B6-E6D4-FF17-4EE0E0D4D5BF}"/>
          </ac:spMkLst>
        </pc:spChg>
        <pc:spChg chg="del mod">
          <ac:chgData name="Turney,Jaye (Kimberly)" userId="8d30e549-57ab-4769-8016-a6300426bf37" providerId="ADAL" clId="{F42E5EB2-E439-4306-B268-EFB80653B7F9}" dt="2023-04-12T16:47:33.061" v="1619" actId="478"/>
          <ac:spMkLst>
            <pc:docMk/>
            <pc:sldMk cId="1966838072" sldId="285"/>
            <ac:spMk id="8" creationId="{C653739E-4EDC-5832-7996-2F016C5C57A0}"/>
          </ac:spMkLst>
        </pc:spChg>
        <pc:spChg chg="del">
          <ac:chgData name="Turney,Jaye (Kimberly)" userId="8d30e549-57ab-4769-8016-a6300426bf37" providerId="ADAL" clId="{F42E5EB2-E439-4306-B268-EFB80653B7F9}" dt="2023-04-12T16:03:06.144" v="230"/>
          <ac:spMkLst>
            <pc:docMk/>
            <pc:sldMk cId="1966838072" sldId="285"/>
            <ac:spMk id="22" creationId="{CD9FE4EF-C4D8-49A0-B2FF-81D8DB7D8A24}"/>
          </ac:spMkLst>
        </pc:spChg>
        <pc:grpChg chg="add del mod">
          <ac:chgData name="Turney,Jaye (Kimberly)" userId="8d30e549-57ab-4769-8016-a6300426bf37" providerId="ADAL" clId="{F42E5EB2-E439-4306-B268-EFB80653B7F9}" dt="2023-04-12T16:47:35.053" v="1620" actId="478"/>
          <ac:grpSpMkLst>
            <pc:docMk/>
            <pc:sldMk cId="1966838072" sldId="285"/>
            <ac:grpSpMk id="5" creationId="{9CE6EE3C-CB91-1D96-0813-1F2D67060CA6}"/>
          </ac:grpSpMkLst>
        </pc:grpChg>
        <pc:grpChg chg="add mod">
          <ac:chgData name="Turney,Jaye (Kimberly)" userId="8d30e549-57ab-4769-8016-a6300426bf37" providerId="ADAL" clId="{F42E5EB2-E439-4306-B268-EFB80653B7F9}" dt="2023-04-12T21:31:18.524" v="2958" actId="962"/>
          <ac:grpSpMkLst>
            <pc:docMk/>
            <pc:sldMk cId="1966838072" sldId="285"/>
            <ac:grpSpMk id="10" creationId="{D78B5D34-DA8F-9632-45F6-C2928EE1EA25}"/>
          </ac:grpSpMkLst>
        </pc:grpChg>
        <pc:picChg chg="mod">
          <ac:chgData name="Turney,Jaye (Kimberly)" userId="8d30e549-57ab-4769-8016-a6300426bf37" providerId="ADAL" clId="{F42E5EB2-E439-4306-B268-EFB80653B7F9}" dt="2023-04-12T16:40:24.962" v="1242"/>
          <ac:picMkLst>
            <pc:docMk/>
            <pc:sldMk cId="1966838072" sldId="285"/>
            <ac:picMk id="6" creationId="{18888F8F-C57A-D228-9DFB-2D5FF220E32D}"/>
          </ac:picMkLst>
        </pc:picChg>
        <pc:picChg chg="del mod ord">
          <ac:chgData name="Turney,Jaye (Kimberly)" userId="8d30e549-57ab-4769-8016-a6300426bf37" providerId="ADAL" clId="{F42E5EB2-E439-4306-B268-EFB80653B7F9}" dt="2023-04-12T16:40:19.388" v="1241" actId="478"/>
          <ac:picMkLst>
            <pc:docMk/>
            <pc:sldMk cId="1966838072" sldId="285"/>
            <ac:picMk id="7" creationId="{C32AD284-7DA0-BF78-0A8F-E4E83B0B2A80}"/>
          </ac:picMkLst>
        </pc:picChg>
        <pc:picChg chg="mod">
          <ac:chgData name="Turney,Jaye (Kimberly)" userId="8d30e549-57ab-4769-8016-a6300426bf37" providerId="ADAL" clId="{F42E5EB2-E439-4306-B268-EFB80653B7F9}" dt="2023-04-12T16:40:24.962" v="1242"/>
          <ac:picMkLst>
            <pc:docMk/>
            <pc:sldMk cId="1966838072" sldId="285"/>
            <ac:picMk id="9" creationId="{7B93C91B-7788-E14A-858E-6EA829578EA9}"/>
          </ac:picMkLst>
        </pc:picChg>
        <pc:picChg chg="mod">
          <ac:chgData name="Turney,Jaye (Kimberly)" userId="8d30e549-57ab-4769-8016-a6300426bf37" providerId="ADAL" clId="{F42E5EB2-E439-4306-B268-EFB80653B7F9}" dt="2023-04-12T16:47:57.099" v="1622"/>
          <ac:picMkLst>
            <pc:docMk/>
            <pc:sldMk cId="1966838072" sldId="285"/>
            <ac:picMk id="11" creationId="{1183BCCA-91C3-9F99-FF78-611662E9D6EB}"/>
          </ac:picMkLst>
        </pc:picChg>
        <pc:picChg chg="mod">
          <ac:chgData name="Turney,Jaye (Kimberly)" userId="8d30e549-57ab-4769-8016-a6300426bf37" providerId="ADAL" clId="{F42E5EB2-E439-4306-B268-EFB80653B7F9}" dt="2023-04-12T16:47:57.099" v="1622"/>
          <ac:picMkLst>
            <pc:docMk/>
            <pc:sldMk cId="1966838072" sldId="285"/>
            <ac:picMk id="12" creationId="{3C28F5C4-EF75-B88B-D909-604089C021DE}"/>
          </ac:picMkLst>
        </pc:picChg>
      </pc:sldChg>
      <pc:sldChg chg="delSp modSp del mod delDesignElem">
        <pc:chgData name="Turney,Jaye (Kimberly)" userId="8d30e549-57ab-4769-8016-a6300426bf37" providerId="ADAL" clId="{F42E5EB2-E439-4306-B268-EFB80653B7F9}" dt="2023-04-12T21:08:34.341" v="2782" actId="47"/>
        <pc:sldMkLst>
          <pc:docMk/>
          <pc:sldMk cId="4239608971" sldId="286"/>
        </pc:sldMkLst>
        <pc:spChg chg="mod">
          <ac:chgData name="Turney,Jaye (Kimberly)" userId="8d30e549-57ab-4769-8016-a6300426bf37" providerId="ADAL" clId="{F42E5EB2-E439-4306-B268-EFB80653B7F9}" dt="2023-04-12T16:03:24.205" v="255"/>
          <ac:spMkLst>
            <pc:docMk/>
            <pc:sldMk cId="4239608971" sldId="286"/>
            <ac:spMk id="2" creationId="{A4F9EB21-B18C-907C-349B-735B355F6084}"/>
          </ac:spMkLst>
        </pc:spChg>
        <pc:spChg chg="mod">
          <ac:chgData name="Turney,Jaye (Kimberly)" userId="8d30e549-57ab-4769-8016-a6300426bf37" providerId="ADAL" clId="{F42E5EB2-E439-4306-B268-EFB80653B7F9}" dt="2023-04-12T16:03:25.546" v="277" actId="27636"/>
          <ac:spMkLst>
            <pc:docMk/>
            <pc:sldMk cId="4239608971" sldId="286"/>
            <ac:spMk id="3" creationId="{824FCC82-8974-1D0F-8769-DFB537AFFFD5}"/>
          </ac:spMkLst>
        </pc:spChg>
        <pc:spChg chg="mod">
          <ac:chgData name="Turney,Jaye (Kimberly)" userId="8d30e549-57ab-4769-8016-a6300426bf37" providerId="ADAL" clId="{F42E5EB2-E439-4306-B268-EFB80653B7F9}" dt="2023-04-12T16:03:24.205" v="255"/>
          <ac:spMkLst>
            <pc:docMk/>
            <pc:sldMk cId="4239608971" sldId="286"/>
            <ac:spMk id="7" creationId="{11990A02-699D-BC7B-B5EF-08CAFA566B67}"/>
          </ac:spMkLst>
        </pc:spChg>
        <pc:spChg chg="del">
          <ac:chgData name="Turney,Jaye (Kimberly)" userId="8d30e549-57ab-4769-8016-a6300426bf37" providerId="ADAL" clId="{F42E5EB2-E439-4306-B268-EFB80653B7F9}" dt="2023-04-12T16:03:06.144" v="230"/>
          <ac:spMkLst>
            <pc:docMk/>
            <pc:sldMk cId="4239608971" sldId="286"/>
            <ac:spMk id="38" creationId="{7E2BE7F7-CA89-4002-ACCE-A478AEA24F5E}"/>
          </ac:spMkLst>
        </pc:spChg>
      </pc:sldChg>
      <pc:sldChg chg="addSp delSp modSp add mod">
        <pc:chgData name="Turney,Jaye (Kimberly)" userId="8d30e549-57ab-4769-8016-a6300426bf37" providerId="ADAL" clId="{F42E5EB2-E439-4306-B268-EFB80653B7F9}" dt="2023-04-13T12:12:54.135" v="3068"/>
        <pc:sldMkLst>
          <pc:docMk/>
          <pc:sldMk cId="1588644504" sldId="287"/>
        </pc:sldMkLst>
        <pc:spChg chg="mod">
          <ac:chgData name="Turney,Jaye (Kimberly)" userId="8d30e549-57ab-4769-8016-a6300426bf37" providerId="ADAL" clId="{F42E5EB2-E439-4306-B268-EFB80653B7F9}" dt="2023-04-12T21:32:59.586" v="2994" actId="255"/>
          <ac:spMkLst>
            <pc:docMk/>
            <pc:sldMk cId="1588644504" sldId="287"/>
            <ac:spMk id="2" creationId="{573CCED8-5B96-8BBF-5F88-944B28769151}"/>
          </ac:spMkLst>
        </pc:spChg>
        <pc:spChg chg="ord">
          <ac:chgData name="Turney,Jaye (Kimberly)" userId="8d30e549-57ab-4769-8016-a6300426bf37" providerId="ADAL" clId="{F42E5EB2-E439-4306-B268-EFB80653B7F9}" dt="2023-04-13T12:12:54.135" v="3068"/>
          <ac:spMkLst>
            <pc:docMk/>
            <pc:sldMk cId="1588644504" sldId="287"/>
            <ac:spMk id="3" creationId="{10A70667-33D6-9B98-5117-3A43A1729A05}"/>
          </ac:spMkLst>
        </pc:spChg>
        <pc:spChg chg="mod">
          <ac:chgData name="Turney,Jaye (Kimberly)" userId="8d30e549-57ab-4769-8016-a6300426bf37" providerId="ADAL" clId="{F42E5EB2-E439-4306-B268-EFB80653B7F9}" dt="2023-04-12T20:45:11.974" v="2381" actId="20577"/>
          <ac:spMkLst>
            <pc:docMk/>
            <pc:sldMk cId="1588644504" sldId="287"/>
            <ac:spMk id="4" creationId="{82A944B3-53B6-E6D4-FF17-4EE0E0D4D5BF}"/>
          </ac:spMkLst>
        </pc:spChg>
        <pc:spChg chg="add mod ord">
          <ac:chgData name="Turney,Jaye (Kimberly)" userId="8d30e549-57ab-4769-8016-a6300426bf37" providerId="ADAL" clId="{F42E5EB2-E439-4306-B268-EFB80653B7F9}" dt="2023-04-13T12:12:49.066" v="3066"/>
          <ac:spMkLst>
            <pc:docMk/>
            <pc:sldMk cId="1588644504" sldId="287"/>
            <ac:spMk id="12" creationId="{36F38D7C-42DC-D9DB-263E-2A92776398BD}"/>
          </ac:spMkLst>
        </pc:spChg>
        <pc:grpChg chg="del">
          <ac:chgData name="Turney,Jaye (Kimberly)" userId="8d30e549-57ab-4769-8016-a6300426bf37" providerId="ADAL" clId="{F42E5EB2-E439-4306-B268-EFB80653B7F9}" dt="2023-04-12T20:35:51.928" v="1907" actId="478"/>
          <ac:grpSpMkLst>
            <pc:docMk/>
            <pc:sldMk cId="1588644504" sldId="287"/>
            <ac:grpSpMk id="5" creationId="{9CE6EE3C-CB91-1D96-0813-1F2D67060CA6}"/>
          </ac:grpSpMkLst>
        </pc:grpChg>
        <pc:picChg chg="add mod modCrop">
          <ac:chgData name="Turney,Jaye (Kimberly)" userId="8d30e549-57ab-4769-8016-a6300426bf37" providerId="ADAL" clId="{F42E5EB2-E439-4306-B268-EFB80653B7F9}" dt="2023-04-13T12:12:41.301" v="3063" actId="962"/>
          <ac:picMkLst>
            <pc:docMk/>
            <pc:sldMk cId="1588644504" sldId="287"/>
            <ac:picMk id="10" creationId="{3B53C2E7-99F4-1ECF-A58B-889E0664592F}"/>
          </ac:picMkLst>
        </pc:picChg>
        <pc:picChg chg="add mod">
          <ac:chgData name="Turney,Jaye (Kimberly)" userId="8d30e549-57ab-4769-8016-a6300426bf37" providerId="ADAL" clId="{F42E5EB2-E439-4306-B268-EFB80653B7F9}" dt="2023-04-13T12:12:44.649" v="3064" actId="962"/>
          <ac:picMkLst>
            <pc:docMk/>
            <pc:sldMk cId="1588644504" sldId="287"/>
            <ac:picMk id="11" creationId="{B7E66432-37D3-19CE-34A2-497DFF78D28E}"/>
          </ac:picMkLst>
        </pc:picChg>
      </pc:sldChg>
      <pc:sldChg chg="addSp delSp modSp add mod">
        <pc:chgData name="Turney,Jaye (Kimberly)" userId="8d30e549-57ab-4769-8016-a6300426bf37" providerId="ADAL" clId="{F42E5EB2-E439-4306-B268-EFB80653B7F9}" dt="2023-04-12T21:31:03.988" v="2957"/>
        <pc:sldMkLst>
          <pc:docMk/>
          <pc:sldMk cId="871747304" sldId="288"/>
        </pc:sldMkLst>
        <pc:spChg chg="mod">
          <ac:chgData name="Turney,Jaye (Kimberly)" userId="8d30e549-57ab-4769-8016-a6300426bf37" providerId="ADAL" clId="{F42E5EB2-E439-4306-B268-EFB80653B7F9}" dt="2023-04-12T16:43:02.499" v="1257"/>
          <ac:spMkLst>
            <pc:docMk/>
            <pc:sldMk cId="871747304" sldId="288"/>
            <ac:spMk id="2" creationId="{573CCED8-5B96-8BBF-5F88-944B28769151}"/>
          </ac:spMkLst>
        </pc:spChg>
        <pc:spChg chg="mod">
          <ac:chgData name="Turney,Jaye (Kimberly)" userId="8d30e549-57ab-4769-8016-a6300426bf37" providerId="ADAL" clId="{F42E5EB2-E439-4306-B268-EFB80653B7F9}" dt="2023-04-12T20:41:16.458" v="2200" actId="1076"/>
          <ac:spMkLst>
            <pc:docMk/>
            <pc:sldMk cId="871747304" sldId="288"/>
            <ac:spMk id="4" creationId="{82A944B3-53B6-E6D4-FF17-4EE0E0D4D5BF}"/>
          </ac:spMkLst>
        </pc:spChg>
        <pc:spChg chg="mod">
          <ac:chgData name="Turney,Jaye (Kimberly)" userId="8d30e549-57ab-4769-8016-a6300426bf37" providerId="ADAL" clId="{F42E5EB2-E439-4306-B268-EFB80653B7F9}" dt="2023-04-12T16:43:39.523" v="1261"/>
          <ac:spMkLst>
            <pc:docMk/>
            <pc:sldMk cId="871747304" sldId="288"/>
            <ac:spMk id="7" creationId="{2FB56A55-5916-A0A5-8A4D-CE3F062A87D8}"/>
          </ac:spMkLst>
        </pc:spChg>
        <pc:spChg chg="add mod ord">
          <ac:chgData name="Turney,Jaye (Kimberly)" userId="8d30e549-57ab-4769-8016-a6300426bf37" providerId="ADAL" clId="{F42E5EB2-E439-4306-B268-EFB80653B7F9}" dt="2023-04-12T21:31:03.988" v="2957"/>
          <ac:spMkLst>
            <pc:docMk/>
            <pc:sldMk cId="871747304" sldId="288"/>
            <ac:spMk id="13" creationId="{4BDC8D81-4853-C61E-25C2-E8FF7E46C35E}"/>
          </ac:spMkLst>
        </pc:spChg>
        <pc:grpChg chg="add mod">
          <ac:chgData name="Turney,Jaye (Kimberly)" userId="8d30e549-57ab-4769-8016-a6300426bf37" providerId="ADAL" clId="{F42E5EB2-E439-4306-B268-EFB80653B7F9}" dt="2023-04-12T21:31:00.472" v="2955" actId="962"/>
          <ac:grpSpMkLst>
            <pc:docMk/>
            <pc:sldMk cId="871747304" sldId="288"/>
            <ac:grpSpMk id="5" creationId="{F924CD9F-599D-196C-BAEC-085C495BC397}"/>
          </ac:grpSpMkLst>
        </pc:grpChg>
        <pc:grpChg chg="del">
          <ac:chgData name="Turney,Jaye (Kimberly)" userId="8d30e549-57ab-4769-8016-a6300426bf37" providerId="ADAL" clId="{F42E5EB2-E439-4306-B268-EFB80653B7F9}" dt="2023-04-12T16:43:30.916" v="1259" actId="478"/>
          <ac:grpSpMkLst>
            <pc:docMk/>
            <pc:sldMk cId="871747304" sldId="288"/>
            <ac:grpSpMk id="8" creationId="{20EEBF09-C610-5198-0BE9-69F22A951193}"/>
          </ac:grpSpMkLst>
        </pc:grpChg>
        <pc:picChg chg="mod">
          <ac:chgData name="Turney,Jaye (Kimberly)" userId="8d30e549-57ab-4769-8016-a6300426bf37" providerId="ADAL" clId="{F42E5EB2-E439-4306-B268-EFB80653B7F9}" dt="2023-04-12T16:43:39.523" v="1261"/>
          <ac:picMkLst>
            <pc:docMk/>
            <pc:sldMk cId="871747304" sldId="288"/>
            <ac:picMk id="6" creationId="{CF4B7A3A-DDC2-0F68-8C4A-EA3F874B9C9C}"/>
          </ac:picMkLst>
        </pc:picChg>
        <pc:picChg chg="del">
          <ac:chgData name="Turney,Jaye (Kimberly)" userId="8d30e549-57ab-4769-8016-a6300426bf37" providerId="ADAL" clId="{F42E5EB2-E439-4306-B268-EFB80653B7F9}" dt="2023-04-12T16:43:32.456" v="1260" actId="478"/>
          <ac:picMkLst>
            <pc:docMk/>
            <pc:sldMk cId="871747304" sldId="288"/>
            <ac:picMk id="11" creationId="{124F1DC0-1B2B-AC89-438F-AC13F42D29BF}"/>
          </ac:picMkLst>
        </pc:picChg>
        <pc:picChg chg="mod">
          <ac:chgData name="Turney,Jaye (Kimberly)" userId="8d30e549-57ab-4769-8016-a6300426bf37" providerId="ADAL" clId="{F42E5EB2-E439-4306-B268-EFB80653B7F9}" dt="2023-04-12T16:43:39.523" v="1261"/>
          <ac:picMkLst>
            <pc:docMk/>
            <pc:sldMk cId="871747304" sldId="288"/>
            <ac:picMk id="12" creationId="{5D17DD81-8B8C-FABE-42AE-DED9CEFC32CE}"/>
          </ac:picMkLst>
        </pc:picChg>
      </pc:sldChg>
      <pc:sldChg chg="addSp delSp modSp add mod">
        <pc:chgData name="Turney,Jaye (Kimberly)" userId="8d30e549-57ab-4769-8016-a6300426bf37" providerId="ADAL" clId="{F42E5EB2-E439-4306-B268-EFB80653B7F9}" dt="2023-04-12T21:32:32.422" v="2982" actId="404"/>
        <pc:sldMkLst>
          <pc:docMk/>
          <pc:sldMk cId="1942394425" sldId="289"/>
        </pc:sldMkLst>
        <pc:spChg chg="mod">
          <ac:chgData name="Turney,Jaye (Kimberly)" userId="8d30e549-57ab-4769-8016-a6300426bf37" providerId="ADAL" clId="{F42E5EB2-E439-4306-B268-EFB80653B7F9}" dt="2023-04-12T21:32:32.422" v="2982" actId="404"/>
          <ac:spMkLst>
            <pc:docMk/>
            <pc:sldMk cId="1942394425" sldId="289"/>
            <ac:spMk id="2" creationId="{573CCED8-5B96-8BBF-5F88-944B28769151}"/>
          </ac:spMkLst>
        </pc:spChg>
        <pc:spChg chg="mod">
          <ac:chgData name="Turney,Jaye (Kimberly)" userId="8d30e549-57ab-4769-8016-a6300426bf37" providerId="ADAL" clId="{F42E5EB2-E439-4306-B268-EFB80653B7F9}" dt="2023-04-12T20:25:29.765" v="1779" actId="20577"/>
          <ac:spMkLst>
            <pc:docMk/>
            <pc:sldMk cId="1942394425" sldId="289"/>
            <ac:spMk id="4" creationId="{82A944B3-53B6-E6D4-FF17-4EE0E0D4D5BF}"/>
          </ac:spMkLst>
        </pc:spChg>
        <pc:spChg chg="add mod ord">
          <ac:chgData name="Turney,Jaye (Kimberly)" userId="8d30e549-57ab-4769-8016-a6300426bf37" providerId="ADAL" clId="{F42E5EB2-E439-4306-B268-EFB80653B7F9}" dt="2023-04-12T21:31:36.239" v="2961"/>
          <ac:spMkLst>
            <pc:docMk/>
            <pc:sldMk cId="1942394425" sldId="289"/>
            <ac:spMk id="8" creationId="{47B45E27-B965-2AAE-BB2B-562B681A6895}"/>
          </ac:spMkLst>
        </pc:spChg>
        <pc:grpChg chg="add mod">
          <ac:chgData name="Turney,Jaye (Kimberly)" userId="8d30e549-57ab-4769-8016-a6300426bf37" providerId="ADAL" clId="{F42E5EB2-E439-4306-B268-EFB80653B7F9}" dt="2023-04-12T21:31:32.424" v="2959" actId="962"/>
          <ac:grpSpMkLst>
            <pc:docMk/>
            <pc:sldMk cId="1942394425" sldId="289"/>
            <ac:grpSpMk id="5" creationId="{93A14DEB-BDA9-30B7-86B9-2581A9D82650}"/>
          </ac:grpSpMkLst>
        </pc:grpChg>
        <pc:grpChg chg="del">
          <ac:chgData name="Turney,Jaye (Kimberly)" userId="8d30e549-57ab-4769-8016-a6300426bf37" providerId="ADAL" clId="{F42E5EB2-E439-4306-B268-EFB80653B7F9}" dt="2023-04-12T17:25:29.129" v="1748" actId="478"/>
          <ac:grpSpMkLst>
            <pc:docMk/>
            <pc:sldMk cId="1942394425" sldId="289"/>
            <ac:grpSpMk id="10" creationId="{D78B5D34-DA8F-9632-45F6-C2928EE1EA25}"/>
          </ac:grpSpMkLst>
        </pc:grpChg>
        <pc:picChg chg="mod">
          <ac:chgData name="Turney,Jaye (Kimberly)" userId="8d30e549-57ab-4769-8016-a6300426bf37" providerId="ADAL" clId="{F42E5EB2-E439-4306-B268-EFB80653B7F9}" dt="2023-04-12T20:25:34.727" v="1780"/>
          <ac:picMkLst>
            <pc:docMk/>
            <pc:sldMk cId="1942394425" sldId="289"/>
            <ac:picMk id="6" creationId="{DDD12778-45DE-A61E-AB57-5B71AD7F86C0}"/>
          </ac:picMkLst>
        </pc:picChg>
        <pc:picChg chg="mod">
          <ac:chgData name="Turney,Jaye (Kimberly)" userId="8d30e549-57ab-4769-8016-a6300426bf37" providerId="ADAL" clId="{F42E5EB2-E439-4306-B268-EFB80653B7F9}" dt="2023-04-12T20:25:34.727" v="1780"/>
          <ac:picMkLst>
            <pc:docMk/>
            <pc:sldMk cId="1942394425" sldId="289"/>
            <ac:picMk id="7" creationId="{59F9FE56-1178-7E7C-16AA-7BCCE8EA1E11}"/>
          </ac:picMkLst>
        </pc:picChg>
      </pc:sldChg>
      <pc:sldChg chg="modSp add del mod">
        <pc:chgData name="Turney,Jaye (Kimberly)" userId="8d30e549-57ab-4769-8016-a6300426bf37" providerId="ADAL" clId="{F42E5EB2-E439-4306-B268-EFB80653B7F9}" dt="2023-04-12T17:24:32.189" v="1740" actId="2696"/>
        <pc:sldMkLst>
          <pc:docMk/>
          <pc:sldMk cId="3684548034" sldId="289"/>
        </pc:sldMkLst>
        <pc:spChg chg="mod">
          <ac:chgData name="Turney,Jaye (Kimberly)" userId="8d30e549-57ab-4769-8016-a6300426bf37" providerId="ADAL" clId="{F42E5EB2-E439-4306-B268-EFB80653B7F9}" dt="2023-04-12T17:22:12.198" v="1732" actId="27636"/>
          <ac:spMkLst>
            <pc:docMk/>
            <pc:sldMk cId="3684548034" sldId="289"/>
            <ac:spMk id="4" creationId="{82A944B3-53B6-E6D4-FF17-4EE0E0D4D5BF}"/>
          </ac:spMkLst>
        </pc:spChg>
      </pc:sldChg>
      <pc:sldChg chg="addSp delSp modSp add mod">
        <pc:chgData name="Turney,Jaye (Kimberly)" userId="8d30e549-57ab-4769-8016-a6300426bf37" providerId="ADAL" clId="{F42E5EB2-E439-4306-B268-EFB80653B7F9}" dt="2023-04-13T12:13:38.290" v="3076"/>
        <pc:sldMkLst>
          <pc:docMk/>
          <pc:sldMk cId="1306918588" sldId="290"/>
        </pc:sldMkLst>
        <pc:spChg chg="mod ord">
          <ac:chgData name="Turney,Jaye (Kimberly)" userId="8d30e549-57ab-4769-8016-a6300426bf37" providerId="ADAL" clId="{F42E5EB2-E439-4306-B268-EFB80653B7F9}" dt="2023-04-13T12:12:13.898" v="3059"/>
          <ac:spMkLst>
            <pc:docMk/>
            <pc:sldMk cId="1306918588" sldId="290"/>
            <ac:spMk id="2" creationId="{573CCED8-5B96-8BBF-5F88-944B28769151}"/>
          </ac:spMkLst>
        </pc:spChg>
        <pc:spChg chg="ord">
          <ac:chgData name="Turney,Jaye (Kimberly)" userId="8d30e549-57ab-4769-8016-a6300426bf37" providerId="ADAL" clId="{F42E5EB2-E439-4306-B268-EFB80653B7F9}" dt="2023-04-13T12:13:38.290" v="3076"/>
          <ac:spMkLst>
            <pc:docMk/>
            <pc:sldMk cId="1306918588" sldId="290"/>
            <ac:spMk id="3" creationId="{10A70667-33D6-9B98-5117-3A43A1729A05}"/>
          </ac:spMkLst>
        </pc:spChg>
        <pc:spChg chg="mod">
          <ac:chgData name="Turney,Jaye (Kimberly)" userId="8d30e549-57ab-4769-8016-a6300426bf37" providerId="ADAL" clId="{F42E5EB2-E439-4306-B268-EFB80653B7F9}" dt="2023-04-12T20:31:02.929" v="1866" actId="20577"/>
          <ac:spMkLst>
            <pc:docMk/>
            <pc:sldMk cId="1306918588" sldId="290"/>
            <ac:spMk id="4" creationId="{82A944B3-53B6-E6D4-FF17-4EE0E0D4D5BF}"/>
          </ac:spMkLst>
        </pc:spChg>
        <pc:spChg chg="mod">
          <ac:chgData name="Turney,Jaye (Kimberly)" userId="8d30e549-57ab-4769-8016-a6300426bf37" providerId="ADAL" clId="{F42E5EB2-E439-4306-B268-EFB80653B7F9}" dt="2023-04-12T20:31:51.383" v="1868"/>
          <ac:spMkLst>
            <pc:docMk/>
            <pc:sldMk cId="1306918588" sldId="290"/>
            <ac:spMk id="10" creationId="{54C16942-7DB5-C9C3-E2A8-36012DFEA0F1}"/>
          </ac:spMkLst>
        </pc:spChg>
        <pc:spChg chg="add del mod">
          <ac:chgData name="Turney,Jaye (Kimberly)" userId="8d30e549-57ab-4769-8016-a6300426bf37" providerId="ADAL" clId="{F42E5EB2-E439-4306-B268-EFB80653B7F9}" dt="2023-04-12T20:32:30.183" v="1872"/>
          <ac:spMkLst>
            <pc:docMk/>
            <pc:sldMk cId="1306918588" sldId="290"/>
            <ac:spMk id="12" creationId="{1A032B3D-18C5-205A-997D-0CAEE6018C94}"/>
          </ac:spMkLst>
        </pc:spChg>
        <pc:spChg chg="add mod ord">
          <ac:chgData name="Turney,Jaye (Kimberly)" userId="8d30e549-57ab-4769-8016-a6300426bf37" providerId="ADAL" clId="{F42E5EB2-E439-4306-B268-EFB80653B7F9}" dt="2023-04-13T12:11:52.267" v="3054"/>
          <ac:spMkLst>
            <pc:docMk/>
            <pc:sldMk cId="1306918588" sldId="290"/>
            <ac:spMk id="14" creationId="{CA81FDAE-8FB2-A57B-802E-7629753A7BBC}"/>
          </ac:spMkLst>
        </pc:spChg>
        <pc:grpChg chg="del">
          <ac:chgData name="Turney,Jaye (Kimberly)" userId="8d30e549-57ab-4769-8016-a6300426bf37" providerId="ADAL" clId="{F42E5EB2-E439-4306-B268-EFB80653B7F9}" dt="2023-04-12T20:31:46.072" v="1867" actId="478"/>
          <ac:grpSpMkLst>
            <pc:docMk/>
            <pc:sldMk cId="1306918588" sldId="290"/>
            <ac:grpSpMk id="5" creationId="{93A14DEB-BDA9-30B7-86B9-2581A9D82650}"/>
          </ac:grpSpMkLst>
        </pc:grpChg>
        <pc:grpChg chg="add mod ord">
          <ac:chgData name="Turney,Jaye (Kimberly)" userId="8d30e549-57ab-4769-8016-a6300426bf37" providerId="ADAL" clId="{F42E5EB2-E439-4306-B268-EFB80653B7F9}" dt="2023-04-13T12:13:17.239" v="3069"/>
          <ac:grpSpMkLst>
            <pc:docMk/>
            <pc:sldMk cId="1306918588" sldId="290"/>
            <ac:grpSpMk id="8" creationId="{F89D7055-AEBB-59C8-79C3-EC1CF057BE59}"/>
          </ac:grpSpMkLst>
        </pc:grpChg>
        <pc:picChg chg="mod">
          <ac:chgData name="Turney,Jaye (Kimberly)" userId="8d30e549-57ab-4769-8016-a6300426bf37" providerId="ADAL" clId="{F42E5EB2-E439-4306-B268-EFB80653B7F9}" dt="2023-04-12T20:31:51.383" v="1868"/>
          <ac:picMkLst>
            <pc:docMk/>
            <pc:sldMk cId="1306918588" sldId="290"/>
            <ac:picMk id="9" creationId="{F9A4B59C-D905-66C0-7E95-F33CE4760AAA}"/>
          </ac:picMkLst>
        </pc:picChg>
        <pc:picChg chg="mod">
          <ac:chgData name="Turney,Jaye (Kimberly)" userId="8d30e549-57ab-4769-8016-a6300426bf37" providerId="ADAL" clId="{F42E5EB2-E439-4306-B268-EFB80653B7F9}" dt="2023-04-12T20:31:51.383" v="1868"/>
          <ac:picMkLst>
            <pc:docMk/>
            <pc:sldMk cId="1306918588" sldId="290"/>
            <ac:picMk id="11" creationId="{D23A9037-50F5-1053-C4CE-846541551595}"/>
          </ac:picMkLst>
        </pc:picChg>
      </pc:sldChg>
      <pc:sldChg chg="addSp delSp modSp add mod ord">
        <pc:chgData name="Turney,Jaye (Kimberly)" userId="8d30e549-57ab-4769-8016-a6300426bf37" providerId="ADAL" clId="{F42E5EB2-E439-4306-B268-EFB80653B7F9}" dt="2023-04-13T12:14:08.777" v="3080"/>
        <pc:sldMkLst>
          <pc:docMk/>
          <pc:sldMk cId="1673315564" sldId="291"/>
        </pc:sldMkLst>
        <pc:spChg chg="mod">
          <ac:chgData name="Turney,Jaye (Kimberly)" userId="8d30e549-57ab-4769-8016-a6300426bf37" providerId="ADAL" clId="{F42E5EB2-E439-4306-B268-EFB80653B7F9}" dt="2023-04-12T21:33:12.930" v="3015" actId="27636"/>
          <ac:spMkLst>
            <pc:docMk/>
            <pc:sldMk cId="1673315564" sldId="291"/>
            <ac:spMk id="2" creationId="{573CCED8-5B96-8BBF-5F88-944B28769151}"/>
          </ac:spMkLst>
        </pc:spChg>
        <pc:spChg chg="ord">
          <ac:chgData name="Turney,Jaye (Kimberly)" userId="8d30e549-57ab-4769-8016-a6300426bf37" providerId="ADAL" clId="{F42E5EB2-E439-4306-B268-EFB80653B7F9}" dt="2023-04-13T12:14:08.777" v="3080"/>
          <ac:spMkLst>
            <pc:docMk/>
            <pc:sldMk cId="1673315564" sldId="291"/>
            <ac:spMk id="3" creationId="{10A70667-33D6-9B98-5117-3A43A1729A05}"/>
          </ac:spMkLst>
        </pc:spChg>
        <pc:spChg chg="mod">
          <ac:chgData name="Turney,Jaye (Kimberly)" userId="8d30e549-57ab-4769-8016-a6300426bf37" providerId="ADAL" clId="{F42E5EB2-E439-4306-B268-EFB80653B7F9}" dt="2023-04-12T20:43:37.058" v="2244" actId="14100"/>
          <ac:spMkLst>
            <pc:docMk/>
            <pc:sldMk cId="1673315564" sldId="291"/>
            <ac:spMk id="4" creationId="{82A944B3-53B6-E6D4-FF17-4EE0E0D4D5BF}"/>
          </ac:spMkLst>
        </pc:spChg>
        <pc:spChg chg="add del mod">
          <ac:chgData name="Turney,Jaye (Kimberly)" userId="8d30e549-57ab-4769-8016-a6300426bf37" providerId="ADAL" clId="{F42E5EB2-E439-4306-B268-EFB80653B7F9}" dt="2023-04-12T20:45:41.526" v="2387" actId="6549"/>
          <ac:spMkLst>
            <pc:docMk/>
            <pc:sldMk cId="1673315564" sldId="291"/>
            <ac:spMk id="14" creationId="{CA81FDAE-8FB2-A57B-802E-7629753A7BBC}"/>
          </ac:spMkLst>
        </pc:spChg>
        <pc:grpChg chg="add mod">
          <ac:chgData name="Turney,Jaye (Kimberly)" userId="8d30e549-57ab-4769-8016-a6300426bf37" providerId="ADAL" clId="{F42E5EB2-E439-4306-B268-EFB80653B7F9}" dt="2023-04-13T12:14:02.657" v="3079" actId="962"/>
          <ac:grpSpMkLst>
            <pc:docMk/>
            <pc:sldMk cId="1673315564" sldId="291"/>
            <ac:grpSpMk id="5" creationId="{E518C629-E862-8E15-CBD6-CC939E9AE38D}"/>
          </ac:grpSpMkLst>
        </pc:grpChg>
        <pc:grpChg chg="del">
          <ac:chgData name="Turney,Jaye (Kimberly)" userId="8d30e549-57ab-4769-8016-a6300426bf37" providerId="ADAL" clId="{F42E5EB2-E439-4306-B268-EFB80653B7F9}" dt="2023-04-12T20:43:13.314" v="2238" actId="478"/>
          <ac:grpSpMkLst>
            <pc:docMk/>
            <pc:sldMk cId="1673315564" sldId="291"/>
            <ac:grpSpMk id="8" creationId="{F89D7055-AEBB-59C8-79C3-EC1CF057BE59}"/>
          </ac:grpSpMkLst>
        </pc:grpChg>
        <pc:picChg chg="mod">
          <ac:chgData name="Turney,Jaye (Kimberly)" userId="8d30e549-57ab-4769-8016-a6300426bf37" providerId="ADAL" clId="{F42E5EB2-E439-4306-B268-EFB80653B7F9}" dt="2023-04-12T20:43:17.930" v="2239"/>
          <ac:picMkLst>
            <pc:docMk/>
            <pc:sldMk cId="1673315564" sldId="291"/>
            <ac:picMk id="6" creationId="{B0D35DAF-A819-E802-9FF8-34A80791A08D}"/>
          </ac:picMkLst>
        </pc:picChg>
        <pc:picChg chg="mod">
          <ac:chgData name="Turney,Jaye (Kimberly)" userId="8d30e549-57ab-4769-8016-a6300426bf37" providerId="ADAL" clId="{F42E5EB2-E439-4306-B268-EFB80653B7F9}" dt="2023-04-12T20:43:17.930" v="2239"/>
          <ac:picMkLst>
            <pc:docMk/>
            <pc:sldMk cId="1673315564" sldId="291"/>
            <ac:picMk id="7" creationId="{4C706202-7618-A603-64CD-274981F966AC}"/>
          </ac:picMkLst>
        </pc:picChg>
        <pc:picChg chg="mod">
          <ac:chgData name="Turney,Jaye (Kimberly)" userId="8d30e549-57ab-4769-8016-a6300426bf37" providerId="ADAL" clId="{F42E5EB2-E439-4306-B268-EFB80653B7F9}" dt="2023-04-12T20:43:17.930" v="2239"/>
          <ac:picMkLst>
            <pc:docMk/>
            <pc:sldMk cId="1673315564" sldId="291"/>
            <ac:picMk id="12" creationId="{A307E491-FC77-48AC-6012-4BF376AB57C9}"/>
          </ac:picMkLst>
        </pc:picChg>
      </pc:sldChg>
      <pc:sldChg chg="addSp delSp modSp add mod ord">
        <pc:chgData name="Turney,Jaye (Kimberly)" userId="8d30e549-57ab-4769-8016-a6300426bf37" providerId="ADAL" clId="{F42E5EB2-E439-4306-B268-EFB80653B7F9}" dt="2023-04-13T12:14:29.479" v="3085"/>
        <pc:sldMkLst>
          <pc:docMk/>
          <pc:sldMk cId="3256641261" sldId="292"/>
        </pc:sldMkLst>
        <pc:spChg chg="mod">
          <ac:chgData name="Turney,Jaye (Kimberly)" userId="8d30e549-57ab-4769-8016-a6300426bf37" providerId="ADAL" clId="{F42E5EB2-E439-4306-B268-EFB80653B7F9}" dt="2023-04-12T20:50:30.323" v="2505" actId="1076"/>
          <ac:spMkLst>
            <pc:docMk/>
            <pc:sldMk cId="3256641261" sldId="292"/>
            <ac:spMk id="2" creationId="{573CCED8-5B96-8BBF-5F88-944B28769151}"/>
          </ac:spMkLst>
        </pc:spChg>
        <pc:spChg chg="ord">
          <ac:chgData name="Turney,Jaye (Kimberly)" userId="8d30e549-57ab-4769-8016-a6300426bf37" providerId="ADAL" clId="{F42E5EB2-E439-4306-B268-EFB80653B7F9}" dt="2023-04-13T12:14:24.134" v="3082"/>
          <ac:spMkLst>
            <pc:docMk/>
            <pc:sldMk cId="3256641261" sldId="292"/>
            <ac:spMk id="3" creationId="{10A70667-33D6-9B98-5117-3A43A1729A05}"/>
          </ac:spMkLst>
        </pc:spChg>
        <pc:spChg chg="mod">
          <ac:chgData name="Turney,Jaye (Kimberly)" userId="8d30e549-57ab-4769-8016-a6300426bf37" providerId="ADAL" clId="{F42E5EB2-E439-4306-B268-EFB80653B7F9}" dt="2023-04-12T20:48:19.661" v="2489" actId="20577"/>
          <ac:spMkLst>
            <pc:docMk/>
            <pc:sldMk cId="3256641261" sldId="292"/>
            <ac:spMk id="4" creationId="{82A944B3-53B6-E6D4-FF17-4EE0E0D4D5BF}"/>
          </ac:spMkLst>
        </pc:spChg>
        <pc:spChg chg="mod">
          <ac:chgData name="Turney,Jaye (Kimberly)" userId="8d30e549-57ab-4769-8016-a6300426bf37" providerId="ADAL" clId="{F42E5EB2-E439-4306-B268-EFB80653B7F9}" dt="2023-04-12T20:48:28.222" v="2490"/>
          <ac:spMkLst>
            <pc:docMk/>
            <pc:sldMk cId="3256641261" sldId="292"/>
            <ac:spMk id="10" creationId="{349E015B-A364-4BB8-BC53-7B6327AB867F}"/>
          </ac:spMkLst>
        </pc:spChg>
        <pc:spChg chg="add mod">
          <ac:chgData name="Turney,Jaye (Kimberly)" userId="8d30e549-57ab-4769-8016-a6300426bf37" providerId="ADAL" clId="{F42E5EB2-E439-4306-B268-EFB80653B7F9}" dt="2023-04-12T20:50:27.195" v="2504" actId="1076"/>
          <ac:spMkLst>
            <pc:docMk/>
            <pc:sldMk cId="3256641261" sldId="292"/>
            <ac:spMk id="13" creationId="{DE972AC8-556C-80DE-C835-FE3E0503FE25}"/>
          </ac:spMkLst>
        </pc:spChg>
        <pc:grpChg chg="del">
          <ac:chgData name="Turney,Jaye (Kimberly)" userId="8d30e549-57ab-4769-8016-a6300426bf37" providerId="ADAL" clId="{F42E5EB2-E439-4306-B268-EFB80653B7F9}" dt="2023-04-12T20:47:15.468" v="2413" actId="478"/>
          <ac:grpSpMkLst>
            <pc:docMk/>
            <pc:sldMk cId="3256641261" sldId="292"/>
            <ac:grpSpMk id="5" creationId="{93A14DEB-BDA9-30B7-86B9-2581A9D82650}"/>
          </ac:grpSpMkLst>
        </pc:grpChg>
        <pc:grpChg chg="add mod ord">
          <ac:chgData name="Turney,Jaye (Kimberly)" userId="8d30e549-57ab-4769-8016-a6300426bf37" providerId="ADAL" clId="{F42E5EB2-E439-4306-B268-EFB80653B7F9}" dt="2023-04-13T12:14:29.479" v="3085"/>
          <ac:grpSpMkLst>
            <pc:docMk/>
            <pc:sldMk cId="3256641261" sldId="292"/>
            <ac:grpSpMk id="8" creationId="{52C22CB3-5CF2-7E30-988F-054A35F45F46}"/>
          </ac:grpSpMkLst>
        </pc:grpChg>
        <pc:picChg chg="mod">
          <ac:chgData name="Turney,Jaye (Kimberly)" userId="8d30e549-57ab-4769-8016-a6300426bf37" providerId="ADAL" clId="{F42E5EB2-E439-4306-B268-EFB80653B7F9}" dt="2023-04-12T20:48:28.222" v="2490"/>
          <ac:picMkLst>
            <pc:docMk/>
            <pc:sldMk cId="3256641261" sldId="292"/>
            <ac:picMk id="9" creationId="{B2901A1B-B4AD-8966-830A-A4F728B7C927}"/>
          </ac:picMkLst>
        </pc:picChg>
        <pc:picChg chg="mod">
          <ac:chgData name="Turney,Jaye (Kimberly)" userId="8d30e549-57ab-4769-8016-a6300426bf37" providerId="ADAL" clId="{F42E5EB2-E439-4306-B268-EFB80653B7F9}" dt="2023-04-12T20:48:28.222" v="2490"/>
          <ac:picMkLst>
            <pc:docMk/>
            <pc:sldMk cId="3256641261" sldId="292"/>
            <ac:picMk id="11" creationId="{CAA0BC44-4A60-8866-C57E-3EF35E633ED1}"/>
          </ac:picMkLst>
        </pc:picChg>
      </pc:sldChg>
      <pc:sldChg chg="delSp modSp add mod delDesignElem">
        <pc:chgData name="Turney,Jaye (Kimberly)" userId="8d30e549-57ab-4769-8016-a6300426bf37" providerId="ADAL" clId="{F42E5EB2-E439-4306-B268-EFB80653B7F9}" dt="2023-04-13T12:16:02.542" v="3095"/>
        <pc:sldMkLst>
          <pc:docMk/>
          <pc:sldMk cId="2936703846" sldId="293"/>
        </pc:sldMkLst>
        <pc:spChg chg="mod ord">
          <ac:chgData name="Turney,Jaye (Kimberly)" userId="8d30e549-57ab-4769-8016-a6300426bf37" providerId="ADAL" clId="{F42E5EB2-E439-4306-B268-EFB80653B7F9}" dt="2023-04-13T12:16:02.542" v="3095"/>
          <ac:spMkLst>
            <pc:docMk/>
            <pc:sldMk cId="2936703846" sldId="293"/>
            <ac:spMk id="4" creationId="{E060681C-59FD-C0DB-DA73-D60498320466}"/>
          </ac:spMkLst>
        </pc:spChg>
        <pc:spChg chg="del">
          <ac:chgData name="Turney,Jaye (Kimberly)" userId="8d30e549-57ab-4769-8016-a6300426bf37" providerId="ADAL" clId="{F42E5EB2-E439-4306-B268-EFB80653B7F9}" dt="2023-04-12T21:08:06.778" v="2778"/>
          <ac:spMkLst>
            <pc:docMk/>
            <pc:sldMk cId="2936703846" sldId="293"/>
            <ac:spMk id="38" creationId="{7E2BE7F7-CA89-4002-ACCE-A478AEA24F5E}"/>
          </ac:spMkLst>
        </pc:spChg>
        <pc:picChg chg="ord">
          <ac:chgData name="Turney,Jaye (Kimberly)" userId="8d30e549-57ab-4769-8016-a6300426bf37" providerId="ADAL" clId="{F42E5EB2-E439-4306-B268-EFB80653B7F9}" dt="2023-04-13T12:15:55.043" v="3093"/>
          <ac:picMkLst>
            <pc:docMk/>
            <pc:sldMk cId="2936703846" sldId="293"/>
            <ac:picMk id="5" creationId="{7FD0F5E7-F622-FED2-9F12-34DD7761FB96}"/>
          </ac:picMkLst>
        </pc:picChg>
      </pc:sldChg>
      <pc:sldChg chg="delSp modSp add mod delDesignElem">
        <pc:chgData name="Turney,Jaye (Kimberly)" userId="8d30e549-57ab-4769-8016-a6300426bf37" providerId="ADAL" clId="{F42E5EB2-E439-4306-B268-EFB80653B7F9}" dt="2023-04-13T12:16:41.104" v="3099"/>
        <pc:sldMkLst>
          <pc:docMk/>
          <pc:sldMk cId="1058263935" sldId="294"/>
        </pc:sldMkLst>
        <pc:spChg chg="mod ord">
          <ac:chgData name="Turney,Jaye (Kimberly)" userId="8d30e549-57ab-4769-8016-a6300426bf37" providerId="ADAL" clId="{F42E5EB2-E439-4306-B268-EFB80653B7F9}" dt="2023-04-13T12:16:35.472" v="3098"/>
          <ac:spMkLst>
            <pc:docMk/>
            <pc:sldMk cId="1058263935" sldId="294"/>
            <ac:spMk id="7" creationId="{F755C698-D1FB-73EF-EBFB-779556D39EA0}"/>
          </ac:spMkLst>
        </pc:spChg>
        <pc:spChg chg="del">
          <ac:chgData name="Turney,Jaye (Kimberly)" userId="8d30e549-57ab-4769-8016-a6300426bf37" providerId="ADAL" clId="{F42E5EB2-E439-4306-B268-EFB80653B7F9}" dt="2023-04-12T21:08:06.778" v="2778"/>
          <ac:spMkLst>
            <pc:docMk/>
            <pc:sldMk cId="1058263935" sldId="294"/>
            <ac:spMk id="36" creationId="{1A9F7B4E-B03D-4F64-BE33-00D074458D45}"/>
          </ac:spMkLst>
        </pc:spChg>
        <pc:spChg chg="del">
          <ac:chgData name="Turney,Jaye (Kimberly)" userId="8d30e549-57ab-4769-8016-a6300426bf37" providerId="ADAL" clId="{F42E5EB2-E439-4306-B268-EFB80653B7F9}" dt="2023-04-12T21:08:06.778" v="2778"/>
          <ac:spMkLst>
            <pc:docMk/>
            <pc:sldMk cId="1058263935" sldId="294"/>
            <ac:spMk id="38" creationId="{7E2BE7F7-CA89-4002-ACCE-A478AEA24F5E}"/>
          </ac:spMkLst>
        </pc:spChg>
        <pc:picChg chg="ord">
          <ac:chgData name="Turney,Jaye (Kimberly)" userId="8d30e549-57ab-4769-8016-a6300426bf37" providerId="ADAL" clId="{F42E5EB2-E439-4306-B268-EFB80653B7F9}" dt="2023-04-13T12:16:41.104" v="3099"/>
          <ac:picMkLst>
            <pc:docMk/>
            <pc:sldMk cId="1058263935" sldId="294"/>
            <ac:picMk id="5" creationId="{7FD0F5E7-F622-FED2-9F12-34DD7761FB96}"/>
          </ac:picMkLst>
        </pc:picChg>
      </pc:sldChg>
      <pc:sldChg chg="delSp modSp add mod delDesignElem">
        <pc:chgData name="Turney,Jaye (Kimberly)" userId="8d30e549-57ab-4769-8016-a6300426bf37" providerId="ADAL" clId="{F42E5EB2-E439-4306-B268-EFB80653B7F9}" dt="2023-04-13T12:17:10.120" v="3109"/>
        <pc:sldMkLst>
          <pc:docMk/>
          <pc:sldMk cId="966708126" sldId="295"/>
        </pc:sldMkLst>
        <pc:spChg chg="mod ord">
          <ac:chgData name="Turney,Jaye (Kimberly)" userId="8d30e549-57ab-4769-8016-a6300426bf37" providerId="ADAL" clId="{F42E5EB2-E439-4306-B268-EFB80653B7F9}" dt="2023-04-13T12:17:03.373" v="3108"/>
          <ac:spMkLst>
            <pc:docMk/>
            <pc:sldMk cId="966708126" sldId="295"/>
            <ac:spMk id="7" creationId="{11990A02-699D-BC7B-B5EF-08CAFA566B67}"/>
          </ac:spMkLst>
        </pc:spChg>
        <pc:spChg chg="del">
          <ac:chgData name="Turney,Jaye (Kimberly)" userId="8d30e549-57ab-4769-8016-a6300426bf37" providerId="ADAL" clId="{F42E5EB2-E439-4306-B268-EFB80653B7F9}" dt="2023-04-12T21:08:06.778" v="2778"/>
          <ac:spMkLst>
            <pc:docMk/>
            <pc:sldMk cId="966708126" sldId="295"/>
            <ac:spMk id="38" creationId="{7E2BE7F7-CA89-4002-ACCE-A478AEA24F5E}"/>
          </ac:spMkLst>
        </pc:spChg>
        <pc:picChg chg="mod ord">
          <ac:chgData name="Turney,Jaye (Kimberly)" userId="8d30e549-57ab-4769-8016-a6300426bf37" providerId="ADAL" clId="{F42E5EB2-E439-4306-B268-EFB80653B7F9}" dt="2023-04-13T12:17:10.120" v="3109"/>
          <ac:picMkLst>
            <pc:docMk/>
            <pc:sldMk cId="966708126" sldId="295"/>
            <ac:picMk id="5" creationId="{7FD0F5E7-F622-FED2-9F12-34DD7761FB96}"/>
          </ac:picMkLst>
        </pc:picChg>
      </pc:sldChg>
      <pc:sldChg chg="modSp mod setBg delDesignElem">
        <pc:chgData name="Turney,Jaye (Kimberly)" userId="8d30e549-57ab-4769-8016-a6300426bf37" providerId="ADAL" clId="{F42E5EB2-E439-4306-B268-EFB80653B7F9}" dt="2023-04-13T12:17:40.892" v="3113"/>
        <pc:sldMkLst>
          <pc:docMk/>
          <pc:sldMk cId="1953369749" sldId="296"/>
        </pc:sldMkLst>
        <pc:spChg chg="mod">
          <ac:chgData name="Turney,Jaye (Kimberly)" userId="8d30e549-57ab-4769-8016-a6300426bf37" providerId="ADAL" clId="{F42E5EB2-E439-4306-B268-EFB80653B7F9}" dt="2023-04-12T21:17:40.541" v="2857" actId="14100"/>
          <ac:spMkLst>
            <pc:docMk/>
            <pc:sldMk cId="1953369749" sldId="296"/>
            <ac:spMk id="2" creationId="{A4F9EB21-B18C-907C-349B-735B355F6084}"/>
          </ac:spMkLst>
        </pc:spChg>
        <pc:spChg chg="mod">
          <ac:chgData name="Turney,Jaye (Kimberly)" userId="8d30e549-57ab-4769-8016-a6300426bf37" providerId="ADAL" clId="{F42E5EB2-E439-4306-B268-EFB80653B7F9}" dt="2023-04-12T21:12:42.180" v="2805" actId="14100"/>
          <ac:spMkLst>
            <pc:docMk/>
            <pc:sldMk cId="1953369749" sldId="296"/>
            <ac:spMk id="3" creationId="{824FCC82-8974-1D0F-8769-DFB537AFFFD5}"/>
          </ac:spMkLst>
        </pc:spChg>
        <pc:spChg chg="ord">
          <ac:chgData name="Turney,Jaye (Kimberly)" userId="8d30e549-57ab-4769-8016-a6300426bf37" providerId="ADAL" clId="{F42E5EB2-E439-4306-B268-EFB80653B7F9}" dt="2023-04-13T12:17:35.223" v="3111"/>
          <ac:spMkLst>
            <pc:docMk/>
            <pc:sldMk cId="1953369749" sldId="296"/>
            <ac:spMk id="4" creationId="{02BF7B4D-5CC0-617E-EC6A-8B01B49557EB}"/>
          </ac:spMkLst>
        </pc:spChg>
        <pc:picChg chg="mod ord">
          <ac:chgData name="Turney,Jaye (Kimberly)" userId="8d30e549-57ab-4769-8016-a6300426bf37" providerId="ADAL" clId="{F42E5EB2-E439-4306-B268-EFB80653B7F9}" dt="2023-04-13T12:17:40.892" v="3113"/>
          <ac:picMkLst>
            <pc:docMk/>
            <pc:sldMk cId="1953369749" sldId="296"/>
            <ac:picMk id="6" creationId="{A26A4D39-E77C-2716-6D4E-5F60DA73EC3D}"/>
          </ac:picMkLst>
        </pc:picChg>
      </pc:sldChg>
      <pc:sldMasterChg chg="setBg modSldLayout">
        <pc:chgData name="Turney,Jaye (Kimberly)" userId="8d30e549-57ab-4769-8016-a6300426bf37" providerId="ADAL" clId="{F42E5EB2-E439-4306-B268-EFB80653B7F9}" dt="2023-04-12T16:02:08.676" v="206"/>
        <pc:sldMasterMkLst>
          <pc:docMk/>
          <pc:sldMasterMk cId="1108800345" sldId="2147483648"/>
        </pc:sldMasterMkLst>
        <pc:sldLayoutChg chg="setBg">
          <pc:chgData name="Turney,Jaye (Kimberly)" userId="8d30e549-57ab-4769-8016-a6300426bf37" providerId="ADAL" clId="{F42E5EB2-E439-4306-B268-EFB80653B7F9}" dt="2023-04-12T16:02:08.676" v="206"/>
          <pc:sldLayoutMkLst>
            <pc:docMk/>
            <pc:sldMasterMk cId="1108800345" sldId="2147483648"/>
            <pc:sldLayoutMk cId="888467363" sldId="2147483649"/>
          </pc:sldLayoutMkLst>
        </pc:sldLayoutChg>
        <pc:sldLayoutChg chg="setBg">
          <pc:chgData name="Turney,Jaye (Kimberly)" userId="8d30e549-57ab-4769-8016-a6300426bf37" providerId="ADAL" clId="{F42E5EB2-E439-4306-B268-EFB80653B7F9}" dt="2023-04-12T16:02:08.676" v="206"/>
          <pc:sldLayoutMkLst>
            <pc:docMk/>
            <pc:sldMasterMk cId="1108800345" sldId="2147483648"/>
            <pc:sldLayoutMk cId="472693655" sldId="2147483650"/>
          </pc:sldLayoutMkLst>
        </pc:sldLayoutChg>
        <pc:sldLayoutChg chg="setBg">
          <pc:chgData name="Turney,Jaye (Kimberly)" userId="8d30e549-57ab-4769-8016-a6300426bf37" providerId="ADAL" clId="{F42E5EB2-E439-4306-B268-EFB80653B7F9}" dt="2023-04-12T16:02:08.676" v="206"/>
          <pc:sldLayoutMkLst>
            <pc:docMk/>
            <pc:sldMasterMk cId="1108800345" sldId="2147483648"/>
            <pc:sldLayoutMk cId="1463098886" sldId="2147483651"/>
          </pc:sldLayoutMkLst>
        </pc:sldLayoutChg>
        <pc:sldLayoutChg chg="setBg">
          <pc:chgData name="Turney,Jaye (Kimberly)" userId="8d30e549-57ab-4769-8016-a6300426bf37" providerId="ADAL" clId="{F42E5EB2-E439-4306-B268-EFB80653B7F9}" dt="2023-04-12T16:02:08.676" v="206"/>
          <pc:sldLayoutMkLst>
            <pc:docMk/>
            <pc:sldMasterMk cId="1108800345" sldId="2147483648"/>
            <pc:sldLayoutMk cId="451713615" sldId="2147483652"/>
          </pc:sldLayoutMkLst>
        </pc:sldLayoutChg>
        <pc:sldLayoutChg chg="setBg">
          <pc:chgData name="Turney,Jaye (Kimberly)" userId="8d30e549-57ab-4769-8016-a6300426bf37" providerId="ADAL" clId="{F42E5EB2-E439-4306-B268-EFB80653B7F9}" dt="2023-04-12T16:02:08.676" v="206"/>
          <pc:sldLayoutMkLst>
            <pc:docMk/>
            <pc:sldMasterMk cId="1108800345" sldId="2147483648"/>
            <pc:sldLayoutMk cId="311517189" sldId="2147483653"/>
          </pc:sldLayoutMkLst>
        </pc:sldLayoutChg>
        <pc:sldLayoutChg chg="setBg">
          <pc:chgData name="Turney,Jaye (Kimberly)" userId="8d30e549-57ab-4769-8016-a6300426bf37" providerId="ADAL" clId="{F42E5EB2-E439-4306-B268-EFB80653B7F9}" dt="2023-04-12T16:02:08.676" v="206"/>
          <pc:sldLayoutMkLst>
            <pc:docMk/>
            <pc:sldMasterMk cId="1108800345" sldId="2147483648"/>
            <pc:sldLayoutMk cId="538404022" sldId="2147483654"/>
          </pc:sldLayoutMkLst>
        </pc:sldLayoutChg>
        <pc:sldLayoutChg chg="setBg">
          <pc:chgData name="Turney,Jaye (Kimberly)" userId="8d30e549-57ab-4769-8016-a6300426bf37" providerId="ADAL" clId="{F42E5EB2-E439-4306-B268-EFB80653B7F9}" dt="2023-04-12T16:02:08.676" v="206"/>
          <pc:sldLayoutMkLst>
            <pc:docMk/>
            <pc:sldMasterMk cId="1108800345" sldId="2147483648"/>
            <pc:sldLayoutMk cId="1671475376" sldId="2147483655"/>
          </pc:sldLayoutMkLst>
        </pc:sldLayoutChg>
        <pc:sldLayoutChg chg="setBg">
          <pc:chgData name="Turney,Jaye (Kimberly)" userId="8d30e549-57ab-4769-8016-a6300426bf37" providerId="ADAL" clId="{F42E5EB2-E439-4306-B268-EFB80653B7F9}" dt="2023-04-12T16:02:08.676" v="206"/>
          <pc:sldLayoutMkLst>
            <pc:docMk/>
            <pc:sldMasterMk cId="1108800345" sldId="2147483648"/>
            <pc:sldLayoutMk cId="3771534823" sldId="2147483656"/>
          </pc:sldLayoutMkLst>
        </pc:sldLayoutChg>
        <pc:sldLayoutChg chg="setBg">
          <pc:chgData name="Turney,Jaye (Kimberly)" userId="8d30e549-57ab-4769-8016-a6300426bf37" providerId="ADAL" clId="{F42E5EB2-E439-4306-B268-EFB80653B7F9}" dt="2023-04-12T16:02:08.676" v="206"/>
          <pc:sldLayoutMkLst>
            <pc:docMk/>
            <pc:sldMasterMk cId="1108800345" sldId="2147483648"/>
            <pc:sldLayoutMk cId="3126069867" sldId="2147483657"/>
          </pc:sldLayoutMkLst>
        </pc:sldLayoutChg>
        <pc:sldLayoutChg chg="setBg">
          <pc:chgData name="Turney,Jaye (Kimberly)" userId="8d30e549-57ab-4769-8016-a6300426bf37" providerId="ADAL" clId="{F42E5EB2-E439-4306-B268-EFB80653B7F9}" dt="2023-04-12T16:02:08.676" v="206"/>
          <pc:sldLayoutMkLst>
            <pc:docMk/>
            <pc:sldMasterMk cId="1108800345" sldId="2147483648"/>
            <pc:sldLayoutMk cId="499542737" sldId="2147483658"/>
          </pc:sldLayoutMkLst>
        </pc:sldLayoutChg>
        <pc:sldLayoutChg chg="setBg">
          <pc:chgData name="Turney,Jaye (Kimberly)" userId="8d30e549-57ab-4769-8016-a6300426bf37" providerId="ADAL" clId="{F42E5EB2-E439-4306-B268-EFB80653B7F9}" dt="2023-04-12T16:02:08.676" v="206"/>
          <pc:sldLayoutMkLst>
            <pc:docMk/>
            <pc:sldMasterMk cId="1108800345" sldId="2147483648"/>
            <pc:sldLayoutMk cId="1146686297" sldId="2147483659"/>
          </pc:sldLayoutMkLst>
        </pc:sldLayoutChg>
      </pc:sldMasterChg>
      <pc:sldMasterChg chg="setBg modSldLayout">
        <pc:chgData name="Turney,Jaye (Kimberly)" userId="8d30e549-57ab-4769-8016-a6300426bf37" providerId="ADAL" clId="{F42E5EB2-E439-4306-B268-EFB80653B7F9}" dt="2023-04-12T16:07:14.023" v="311"/>
        <pc:sldMasterMkLst>
          <pc:docMk/>
          <pc:sldMasterMk cId="1075711482" sldId="2147483696"/>
        </pc:sldMasterMkLst>
        <pc:sldLayoutChg chg="setBg">
          <pc:chgData name="Turney,Jaye (Kimberly)" userId="8d30e549-57ab-4769-8016-a6300426bf37" providerId="ADAL" clId="{F42E5EB2-E439-4306-B268-EFB80653B7F9}" dt="2023-04-12T16:07:14.023" v="311"/>
          <pc:sldLayoutMkLst>
            <pc:docMk/>
            <pc:sldMasterMk cId="1075711482" sldId="2147483696"/>
            <pc:sldLayoutMk cId="2035699724" sldId="2147483697"/>
          </pc:sldLayoutMkLst>
        </pc:sldLayoutChg>
        <pc:sldLayoutChg chg="setBg">
          <pc:chgData name="Turney,Jaye (Kimberly)" userId="8d30e549-57ab-4769-8016-a6300426bf37" providerId="ADAL" clId="{F42E5EB2-E439-4306-B268-EFB80653B7F9}" dt="2023-04-12T16:07:14.023" v="311"/>
          <pc:sldLayoutMkLst>
            <pc:docMk/>
            <pc:sldMasterMk cId="1075711482" sldId="2147483696"/>
            <pc:sldLayoutMk cId="353632732" sldId="2147483698"/>
          </pc:sldLayoutMkLst>
        </pc:sldLayoutChg>
        <pc:sldLayoutChg chg="setBg">
          <pc:chgData name="Turney,Jaye (Kimberly)" userId="8d30e549-57ab-4769-8016-a6300426bf37" providerId="ADAL" clId="{F42E5EB2-E439-4306-B268-EFB80653B7F9}" dt="2023-04-12T16:07:14.023" v="311"/>
          <pc:sldLayoutMkLst>
            <pc:docMk/>
            <pc:sldMasterMk cId="1075711482" sldId="2147483696"/>
            <pc:sldLayoutMk cId="949508072" sldId="2147483699"/>
          </pc:sldLayoutMkLst>
        </pc:sldLayoutChg>
        <pc:sldLayoutChg chg="setBg">
          <pc:chgData name="Turney,Jaye (Kimberly)" userId="8d30e549-57ab-4769-8016-a6300426bf37" providerId="ADAL" clId="{F42E5EB2-E439-4306-B268-EFB80653B7F9}" dt="2023-04-12T16:07:14.023" v="311"/>
          <pc:sldLayoutMkLst>
            <pc:docMk/>
            <pc:sldMasterMk cId="1075711482" sldId="2147483696"/>
            <pc:sldLayoutMk cId="567452409" sldId="2147483700"/>
          </pc:sldLayoutMkLst>
        </pc:sldLayoutChg>
        <pc:sldLayoutChg chg="setBg">
          <pc:chgData name="Turney,Jaye (Kimberly)" userId="8d30e549-57ab-4769-8016-a6300426bf37" providerId="ADAL" clId="{F42E5EB2-E439-4306-B268-EFB80653B7F9}" dt="2023-04-12T16:07:14.023" v="311"/>
          <pc:sldLayoutMkLst>
            <pc:docMk/>
            <pc:sldMasterMk cId="1075711482" sldId="2147483696"/>
            <pc:sldLayoutMk cId="747310634" sldId="2147483701"/>
          </pc:sldLayoutMkLst>
        </pc:sldLayoutChg>
        <pc:sldLayoutChg chg="setBg">
          <pc:chgData name="Turney,Jaye (Kimberly)" userId="8d30e549-57ab-4769-8016-a6300426bf37" providerId="ADAL" clId="{F42E5EB2-E439-4306-B268-EFB80653B7F9}" dt="2023-04-12T16:07:14.023" v="311"/>
          <pc:sldLayoutMkLst>
            <pc:docMk/>
            <pc:sldMasterMk cId="1075711482" sldId="2147483696"/>
            <pc:sldLayoutMk cId="2061071428" sldId="2147483702"/>
          </pc:sldLayoutMkLst>
        </pc:sldLayoutChg>
        <pc:sldLayoutChg chg="setBg">
          <pc:chgData name="Turney,Jaye (Kimberly)" userId="8d30e549-57ab-4769-8016-a6300426bf37" providerId="ADAL" clId="{F42E5EB2-E439-4306-B268-EFB80653B7F9}" dt="2023-04-12T16:07:14.023" v="311"/>
          <pc:sldLayoutMkLst>
            <pc:docMk/>
            <pc:sldMasterMk cId="1075711482" sldId="2147483696"/>
            <pc:sldLayoutMk cId="4194072076" sldId="2147483703"/>
          </pc:sldLayoutMkLst>
        </pc:sldLayoutChg>
        <pc:sldLayoutChg chg="setBg">
          <pc:chgData name="Turney,Jaye (Kimberly)" userId="8d30e549-57ab-4769-8016-a6300426bf37" providerId="ADAL" clId="{F42E5EB2-E439-4306-B268-EFB80653B7F9}" dt="2023-04-12T16:07:14.023" v="311"/>
          <pc:sldLayoutMkLst>
            <pc:docMk/>
            <pc:sldMasterMk cId="1075711482" sldId="2147483696"/>
            <pc:sldLayoutMk cId="4219959410" sldId="2147483704"/>
          </pc:sldLayoutMkLst>
        </pc:sldLayoutChg>
        <pc:sldLayoutChg chg="setBg">
          <pc:chgData name="Turney,Jaye (Kimberly)" userId="8d30e549-57ab-4769-8016-a6300426bf37" providerId="ADAL" clId="{F42E5EB2-E439-4306-B268-EFB80653B7F9}" dt="2023-04-12T16:07:14.023" v="311"/>
          <pc:sldLayoutMkLst>
            <pc:docMk/>
            <pc:sldMasterMk cId="1075711482" sldId="2147483696"/>
            <pc:sldLayoutMk cId="1268127413" sldId="2147483705"/>
          </pc:sldLayoutMkLst>
        </pc:sldLayoutChg>
        <pc:sldLayoutChg chg="setBg">
          <pc:chgData name="Turney,Jaye (Kimberly)" userId="8d30e549-57ab-4769-8016-a6300426bf37" providerId="ADAL" clId="{F42E5EB2-E439-4306-B268-EFB80653B7F9}" dt="2023-04-12T16:07:14.023" v="311"/>
          <pc:sldLayoutMkLst>
            <pc:docMk/>
            <pc:sldMasterMk cId="1075711482" sldId="2147483696"/>
            <pc:sldLayoutMk cId="3583498210" sldId="2147483706"/>
          </pc:sldLayoutMkLst>
        </pc:sldLayoutChg>
        <pc:sldLayoutChg chg="setBg">
          <pc:chgData name="Turney,Jaye (Kimberly)" userId="8d30e549-57ab-4769-8016-a6300426bf37" providerId="ADAL" clId="{F42E5EB2-E439-4306-B268-EFB80653B7F9}" dt="2023-04-12T16:07:14.023" v="311"/>
          <pc:sldLayoutMkLst>
            <pc:docMk/>
            <pc:sldMasterMk cId="1075711482" sldId="2147483696"/>
            <pc:sldLayoutMk cId="2080462301" sldId="2147483707"/>
          </pc:sldLayoutMkLst>
        </pc:sldLayoutChg>
      </pc:sldMasterChg>
    </pc:docChg>
  </pc:docChgLst>
  <pc:docChgLst>
    <pc:chgData name="Turney,Jaye (Kimberly)" userId="S::jaye.turney@twc.texas.gov::8d30e549-57ab-4769-8016-a6300426bf37" providerId="AD" clId="Web-{8FC255A3-07EA-5DE4-3A08-0EB1372078BD}"/>
    <pc:docChg chg="modSld">
      <pc:chgData name="Turney,Jaye (Kimberly)" userId="S::jaye.turney@twc.texas.gov::8d30e549-57ab-4769-8016-a6300426bf37" providerId="AD" clId="Web-{8FC255A3-07EA-5DE4-3A08-0EB1372078BD}" dt="2023-06-06T15:47:20.991" v="1" actId="20577"/>
      <pc:docMkLst>
        <pc:docMk/>
      </pc:docMkLst>
      <pc:sldChg chg="modSp">
        <pc:chgData name="Turney,Jaye (Kimberly)" userId="S::jaye.turney@twc.texas.gov::8d30e549-57ab-4769-8016-a6300426bf37" providerId="AD" clId="Web-{8FC255A3-07EA-5DE4-3A08-0EB1372078BD}" dt="2023-06-06T15:47:20.991" v="1" actId="20577"/>
        <pc:sldMkLst>
          <pc:docMk/>
          <pc:sldMk cId="1840716970" sldId="260"/>
        </pc:sldMkLst>
        <pc:spChg chg="mod">
          <ac:chgData name="Turney,Jaye (Kimberly)" userId="S::jaye.turney@twc.texas.gov::8d30e549-57ab-4769-8016-a6300426bf37" providerId="AD" clId="Web-{8FC255A3-07EA-5DE4-3A08-0EB1372078BD}" dt="2023-06-06T15:47:20.991" v="1" actId="20577"/>
          <ac:spMkLst>
            <pc:docMk/>
            <pc:sldMk cId="1840716970" sldId="260"/>
            <ac:spMk id="4" creationId="{12159586-DC98-E2BB-C4AC-1B2C1B0E2A4A}"/>
          </ac:spMkLst>
        </pc:spChg>
      </pc:sldChg>
    </pc:docChg>
  </pc:docChgLst>
  <pc:docChgLst>
    <pc:chgData name="Carchia,Raye M" userId="cea1a0d7-e72d-4d5f-9de0-57ca3b12eb5b" providerId="ADAL" clId="{D07D8943-C6B4-4CE6-ABBC-F66E9CF30BE3}"/>
    <pc:docChg chg="custSel modSld">
      <pc:chgData name="Carchia,Raye M" userId="cea1a0d7-e72d-4d5f-9de0-57ca3b12eb5b" providerId="ADAL" clId="{D07D8943-C6B4-4CE6-ABBC-F66E9CF30BE3}" dt="2023-06-06T14:09:46.675" v="13"/>
      <pc:docMkLst>
        <pc:docMk/>
      </pc:docMkLst>
      <pc:sldChg chg="modSp mod">
        <pc:chgData name="Carchia,Raye M" userId="cea1a0d7-e72d-4d5f-9de0-57ca3b12eb5b" providerId="ADAL" clId="{D07D8943-C6B4-4CE6-ABBC-F66E9CF30BE3}" dt="2023-06-05T21:47:50.425" v="0" actId="33524"/>
        <pc:sldMkLst>
          <pc:docMk/>
          <pc:sldMk cId="480438533" sldId="258"/>
        </pc:sldMkLst>
        <pc:spChg chg="mod">
          <ac:chgData name="Carchia,Raye M" userId="cea1a0d7-e72d-4d5f-9de0-57ca3b12eb5b" providerId="ADAL" clId="{D07D8943-C6B4-4CE6-ABBC-F66E9CF30BE3}" dt="2023-06-05T21:47:50.425" v="0" actId="33524"/>
          <ac:spMkLst>
            <pc:docMk/>
            <pc:sldMk cId="480438533" sldId="258"/>
            <ac:spMk id="6" creationId="{C57BB3E5-36F2-DAD0-BE8A-2C58D706456E}"/>
          </ac:spMkLst>
        </pc:spChg>
      </pc:sldChg>
      <pc:sldChg chg="modSp mod">
        <pc:chgData name="Carchia,Raye M" userId="cea1a0d7-e72d-4d5f-9de0-57ca3b12eb5b" providerId="ADAL" clId="{D07D8943-C6B4-4CE6-ABBC-F66E9CF30BE3}" dt="2023-06-05T21:47:58.032" v="1" actId="33524"/>
        <pc:sldMkLst>
          <pc:docMk/>
          <pc:sldMk cId="3820623036" sldId="259"/>
        </pc:sldMkLst>
        <pc:spChg chg="mod">
          <ac:chgData name="Carchia,Raye M" userId="cea1a0d7-e72d-4d5f-9de0-57ca3b12eb5b" providerId="ADAL" clId="{D07D8943-C6B4-4CE6-ABBC-F66E9CF30BE3}" dt="2023-06-05T21:47:58.032" v="1" actId="33524"/>
          <ac:spMkLst>
            <pc:docMk/>
            <pc:sldMk cId="3820623036" sldId="259"/>
            <ac:spMk id="3" creationId="{218F34E1-BAFB-CF17-4ED1-B949CAAD402D}"/>
          </ac:spMkLst>
        </pc:spChg>
      </pc:sldChg>
      <pc:sldChg chg="modSp mod">
        <pc:chgData name="Carchia,Raye M" userId="cea1a0d7-e72d-4d5f-9de0-57ca3b12eb5b" providerId="ADAL" clId="{D07D8943-C6B4-4CE6-ABBC-F66E9CF30BE3}" dt="2023-06-06T13:59:16.407" v="2" actId="27107"/>
        <pc:sldMkLst>
          <pc:docMk/>
          <pc:sldMk cId="1840716970" sldId="260"/>
        </pc:sldMkLst>
        <pc:spChg chg="mod">
          <ac:chgData name="Carchia,Raye M" userId="cea1a0d7-e72d-4d5f-9de0-57ca3b12eb5b" providerId="ADAL" clId="{D07D8943-C6B4-4CE6-ABBC-F66E9CF30BE3}" dt="2023-06-06T13:59:16.407" v="2" actId="27107"/>
          <ac:spMkLst>
            <pc:docMk/>
            <pc:sldMk cId="1840716970" sldId="260"/>
            <ac:spMk id="4" creationId="{12159586-DC98-E2BB-C4AC-1B2C1B0E2A4A}"/>
          </ac:spMkLst>
        </pc:spChg>
      </pc:sldChg>
      <pc:sldChg chg="modSp mod">
        <pc:chgData name="Carchia,Raye M" userId="cea1a0d7-e72d-4d5f-9de0-57ca3b12eb5b" providerId="ADAL" clId="{D07D8943-C6B4-4CE6-ABBC-F66E9CF30BE3}" dt="2023-06-06T13:59:32.981" v="3" actId="27107"/>
        <pc:sldMkLst>
          <pc:docMk/>
          <pc:sldMk cId="720303485" sldId="262"/>
        </pc:sldMkLst>
        <pc:spChg chg="mod">
          <ac:chgData name="Carchia,Raye M" userId="cea1a0d7-e72d-4d5f-9de0-57ca3b12eb5b" providerId="ADAL" clId="{D07D8943-C6B4-4CE6-ABBC-F66E9CF30BE3}" dt="2023-06-06T13:59:32.981" v="3" actId="27107"/>
          <ac:spMkLst>
            <pc:docMk/>
            <pc:sldMk cId="720303485" sldId="262"/>
            <ac:spMk id="4" creationId="{5CDEF33C-72A7-060B-7BEC-5307E9B1CECF}"/>
          </ac:spMkLst>
        </pc:spChg>
      </pc:sldChg>
      <pc:sldChg chg="modSp mod">
        <pc:chgData name="Carchia,Raye M" userId="cea1a0d7-e72d-4d5f-9de0-57ca3b12eb5b" providerId="ADAL" clId="{D07D8943-C6B4-4CE6-ABBC-F66E9CF30BE3}" dt="2023-06-06T14:04:15.828" v="6" actId="27107"/>
        <pc:sldMkLst>
          <pc:docMk/>
          <pc:sldMk cId="1718030361" sldId="276"/>
        </pc:sldMkLst>
        <pc:spChg chg="mod">
          <ac:chgData name="Carchia,Raye M" userId="cea1a0d7-e72d-4d5f-9de0-57ca3b12eb5b" providerId="ADAL" clId="{D07D8943-C6B4-4CE6-ABBC-F66E9CF30BE3}" dt="2023-06-06T14:04:15.828" v="6" actId="27107"/>
          <ac:spMkLst>
            <pc:docMk/>
            <pc:sldMk cId="1718030361" sldId="276"/>
            <ac:spMk id="3" creationId="{908AFCF7-2398-5CDE-9EC0-F5F2510EE51C}"/>
          </ac:spMkLst>
        </pc:spChg>
      </pc:sldChg>
      <pc:sldChg chg="modSp mod">
        <pc:chgData name="Carchia,Raye M" userId="cea1a0d7-e72d-4d5f-9de0-57ca3b12eb5b" providerId="ADAL" clId="{D07D8943-C6B4-4CE6-ABBC-F66E9CF30BE3}" dt="2023-06-06T14:07:09.814" v="12" actId="27107"/>
        <pc:sldMkLst>
          <pc:docMk/>
          <pc:sldMk cId="1091486576" sldId="282"/>
        </pc:sldMkLst>
        <pc:spChg chg="mod">
          <ac:chgData name="Carchia,Raye M" userId="cea1a0d7-e72d-4d5f-9de0-57ca3b12eb5b" providerId="ADAL" clId="{D07D8943-C6B4-4CE6-ABBC-F66E9CF30BE3}" dt="2023-06-06T14:07:09.814" v="12" actId="27107"/>
          <ac:spMkLst>
            <pc:docMk/>
            <pc:sldMk cId="1091486576" sldId="282"/>
            <ac:spMk id="3" creationId="{80632973-57EF-F4D7-4723-16C104C619E1}"/>
          </ac:spMkLst>
        </pc:spChg>
      </pc:sldChg>
      <pc:sldChg chg="addCm">
        <pc:chgData name="Carchia,Raye M" userId="cea1a0d7-e72d-4d5f-9de0-57ca3b12eb5b" providerId="ADAL" clId="{D07D8943-C6B4-4CE6-ABBC-F66E9CF30BE3}" dt="2023-06-06T14:09:46.675" v="13"/>
        <pc:sldMkLst>
          <pc:docMk/>
          <pc:sldMk cId="3072724565" sldId="283"/>
        </pc:sldMkLst>
      </pc:sldChg>
      <pc:sldChg chg="modSp mod">
        <pc:chgData name="Carchia,Raye M" userId="cea1a0d7-e72d-4d5f-9de0-57ca3b12eb5b" providerId="ADAL" clId="{D07D8943-C6B4-4CE6-ABBC-F66E9CF30BE3}" dt="2023-06-06T14:00:20.504" v="4" actId="27107"/>
        <pc:sldMkLst>
          <pc:docMk/>
          <pc:sldMk cId="1306918588" sldId="290"/>
        </pc:sldMkLst>
        <pc:spChg chg="mod">
          <ac:chgData name="Carchia,Raye M" userId="cea1a0d7-e72d-4d5f-9de0-57ca3b12eb5b" providerId="ADAL" clId="{D07D8943-C6B4-4CE6-ABBC-F66E9CF30BE3}" dt="2023-06-06T14:00:20.504" v="4" actId="27107"/>
          <ac:spMkLst>
            <pc:docMk/>
            <pc:sldMk cId="1306918588" sldId="290"/>
            <ac:spMk id="4" creationId="{82A944B3-53B6-E6D4-FF17-4EE0E0D4D5BF}"/>
          </ac:spMkLst>
        </pc:spChg>
      </pc:sldChg>
      <pc:sldChg chg="addCm">
        <pc:chgData name="Carchia,Raye M" userId="cea1a0d7-e72d-4d5f-9de0-57ca3b12eb5b" providerId="ADAL" clId="{D07D8943-C6B4-4CE6-ABBC-F66E9CF30BE3}" dt="2023-06-06T14:05:58.510" v="7"/>
        <pc:sldMkLst>
          <pc:docMk/>
          <pc:sldMk cId="2936703846" sldId="293"/>
        </pc:sldMkLst>
      </pc:sldChg>
      <pc:sldChg chg="addCm">
        <pc:chgData name="Carchia,Raye M" userId="cea1a0d7-e72d-4d5f-9de0-57ca3b12eb5b" providerId="ADAL" clId="{D07D8943-C6B4-4CE6-ABBC-F66E9CF30BE3}" dt="2023-06-06T14:06:13.371" v="8"/>
        <pc:sldMkLst>
          <pc:docMk/>
          <pc:sldMk cId="1058263935" sldId="294"/>
        </pc:sldMkLst>
      </pc:sldChg>
      <pc:sldChg chg="addCm">
        <pc:chgData name="Carchia,Raye M" userId="cea1a0d7-e72d-4d5f-9de0-57ca3b12eb5b" providerId="ADAL" clId="{D07D8943-C6B4-4CE6-ABBC-F66E9CF30BE3}" dt="2023-06-06T14:06:23.625" v="9"/>
        <pc:sldMkLst>
          <pc:docMk/>
          <pc:sldMk cId="966708126" sldId="295"/>
        </pc:sldMkLst>
      </pc:sldChg>
      <pc:sldChg chg="modSp mod">
        <pc:chgData name="Carchia,Raye M" userId="cea1a0d7-e72d-4d5f-9de0-57ca3b12eb5b" providerId="ADAL" clId="{D07D8943-C6B4-4CE6-ABBC-F66E9CF30BE3}" dt="2023-06-06T14:06:48.231" v="10" actId="27107"/>
        <pc:sldMkLst>
          <pc:docMk/>
          <pc:sldMk cId="1953369749" sldId="296"/>
        </pc:sldMkLst>
        <pc:spChg chg="mod">
          <ac:chgData name="Carchia,Raye M" userId="cea1a0d7-e72d-4d5f-9de0-57ca3b12eb5b" providerId="ADAL" clId="{D07D8943-C6B4-4CE6-ABBC-F66E9CF30BE3}" dt="2023-06-06T14:06:48.231" v="10" actId="27107"/>
          <ac:spMkLst>
            <pc:docMk/>
            <pc:sldMk cId="1953369749" sldId="296"/>
            <ac:spMk id="3" creationId="{824FCC82-8974-1D0F-8769-DFB537AFFFD5}"/>
          </ac:spMkLst>
        </pc:spChg>
      </pc:sldChg>
    </pc:docChg>
  </pc:docChgLst>
  <pc:docChgLst>
    <pc:chgData name="Turney,Jaye (Kimberly)" userId="8d30e549-57ab-4769-8016-a6300426bf37" providerId="ADAL" clId="{B8F1F183-C412-4612-9E60-FB86F7D85D01}"/>
    <pc:docChg chg="custSel modSld">
      <pc:chgData name="Turney,Jaye (Kimberly)" userId="8d30e549-57ab-4769-8016-a6300426bf37" providerId="ADAL" clId="{B8F1F183-C412-4612-9E60-FB86F7D85D01}" dt="2023-08-15T12:20:15.827" v="278" actId="113"/>
      <pc:docMkLst>
        <pc:docMk/>
      </pc:docMkLst>
      <pc:sldChg chg="modSp mod">
        <pc:chgData name="Turney,Jaye (Kimberly)" userId="8d30e549-57ab-4769-8016-a6300426bf37" providerId="ADAL" clId="{B8F1F183-C412-4612-9E60-FB86F7D85D01}" dt="2023-08-15T12:10:03.414" v="196" actId="6549"/>
        <pc:sldMkLst>
          <pc:docMk/>
          <pc:sldMk cId="480438533" sldId="258"/>
        </pc:sldMkLst>
        <pc:spChg chg="mod">
          <ac:chgData name="Turney,Jaye (Kimberly)" userId="8d30e549-57ab-4769-8016-a6300426bf37" providerId="ADAL" clId="{B8F1F183-C412-4612-9E60-FB86F7D85D01}" dt="2023-08-15T12:06:54.616" v="4" actId="1076"/>
          <ac:spMkLst>
            <pc:docMk/>
            <pc:sldMk cId="480438533" sldId="258"/>
            <ac:spMk id="3" creationId="{5155323A-3B80-4184-8E52-C04F9519B043}"/>
          </ac:spMkLst>
        </pc:spChg>
        <pc:spChg chg="mod">
          <ac:chgData name="Turney,Jaye (Kimberly)" userId="8d30e549-57ab-4769-8016-a6300426bf37" providerId="ADAL" clId="{B8F1F183-C412-4612-9E60-FB86F7D85D01}" dt="2023-08-15T12:06:54.616" v="4" actId="1076"/>
          <ac:spMkLst>
            <pc:docMk/>
            <pc:sldMk cId="480438533" sldId="258"/>
            <ac:spMk id="4" creationId="{209F9537-61AD-4F6D-ACBE-34452C8AD95A}"/>
          </ac:spMkLst>
        </pc:spChg>
        <pc:spChg chg="mod">
          <ac:chgData name="Turney,Jaye (Kimberly)" userId="8d30e549-57ab-4769-8016-a6300426bf37" providerId="ADAL" clId="{B8F1F183-C412-4612-9E60-FB86F7D85D01}" dt="2023-08-15T12:07:05.249" v="5" actId="1076"/>
          <ac:spMkLst>
            <pc:docMk/>
            <pc:sldMk cId="480438533" sldId="258"/>
            <ac:spMk id="5" creationId="{9A3E8C25-6DC2-9175-C144-B3CF96898B97}"/>
          </ac:spMkLst>
        </pc:spChg>
        <pc:spChg chg="mod">
          <ac:chgData name="Turney,Jaye (Kimberly)" userId="8d30e549-57ab-4769-8016-a6300426bf37" providerId="ADAL" clId="{B8F1F183-C412-4612-9E60-FB86F7D85D01}" dt="2023-08-15T12:10:03.414" v="196" actId="6549"/>
          <ac:spMkLst>
            <pc:docMk/>
            <pc:sldMk cId="480438533" sldId="258"/>
            <ac:spMk id="6" creationId="{C57BB3E5-36F2-DAD0-BE8A-2C58D706456E}"/>
          </ac:spMkLst>
        </pc:spChg>
      </pc:sldChg>
      <pc:sldChg chg="modSp mod">
        <pc:chgData name="Turney,Jaye (Kimberly)" userId="8d30e549-57ab-4769-8016-a6300426bf37" providerId="ADAL" clId="{B8F1F183-C412-4612-9E60-FB86F7D85D01}" dt="2023-08-15T12:12:51.153" v="201" actId="13926"/>
        <pc:sldMkLst>
          <pc:docMk/>
          <pc:sldMk cId="3820623036" sldId="259"/>
        </pc:sldMkLst>
        <pc:spChg chg="mod">
          <ac:chgData name="Turney,Jaye (Kimberly)" userId="8d30e549-57ab-4769-8016-a6300426bf37" providerId="ADAL" clId="{B8F1F183-C412-4612-9E60-FB86F7D85D01}" dt="2023-08-15T12:12:51.153" v="201" actId="13926"/>
          <ac:spMkLst>
            <pc:docMk/>
            <pc:sldMk cId="3820623036" sldId="259"/>
            <ac:spMk id="3" creationId="{218F34E1-BAFB-CF17-4ED1-B949CAAD402D}"/>
          </ac:spMkLst>
        </pc:spChg>
      </pc:sldChg>
      <pc:sldChg chg="modSp mod">
        <pc:chgData name="Turney,Jaye (Kimberly)" userId="8d30e549-57ab-4769-8016-a6300426bf37" providerId="ADAL" clId="{B8F1F183-C412-4612-9E60-FB86F7D85D01}" dt="2023-08-15T12:14:41.832" v="252" actId="20577"/>
        <pc:sldMkLst>
          <pc:docMk/>
          <pc:sldMk cId="1840716970" sldId="260"/>
        </pc:sldMkLst>
        <pc:spChg chg="mod">
          <ac:chgData name="Turney,Jaye (Kimberly)" userId="8d30e549-57ab-4769-8016-a6300426bf37" providerId="ADAL" clId="{B8F1F183-C412-4612-9E60-FB86F7D85D01}" dt="2023-08-15T12:14:41.832" v="252" actId="20577"/>
          <ac:spMkLst>
            <pc:docMk/>
            <pc:sldMk cId="1840716970" sldId="260"/>
            <ac:spMk id="4" creationId="{12159586-DC98-E2BB-C4AC-1B2C1B0E2A4A}"/>
          </ac:spMkLst>
        </pc:spChg>
      </pc:sldChg>
      <pc:sldChg chg="modSp mod">
        <pc:chgData name="Turney,Jaye (Kimberly)" userId="8d30e549-57ab-4769-8016-a6300426bf37" providerId="ADAL" clId="{B8F1F183-C412-4612-9E60-FB86F7D85D01}" dt="2023-08-15T12:17:05.688" v="260" actId="122"/>
        <pc:sldMkLst>
          <pc:docMk/>
          <pc:sldMk cId="720303485" sldId="262"/>
        </pc:sldMkLst>
        <pc:spChg chg="mod">
          <ac:chgData name="Turney,Jaye (Kimberly)" userId="8d30e549-57ab-4769-8016-a6300426bf37" providerId="ADAL" clId="{B8F1F183-C412-4612-9E60-FB86F7D85D01}" dt="2023-08-15T12:17:05.688" v="260" actId="122"/>
          <ac:spMkLst>
            <pc:docMk/>
            <pc:sldMk cId="720303485" sldId="262"/>
            <ac:spMk id="7" creationId="{46307B43-BA06-CB98-05A0-0B22C1AF6125}"/>
          </ac:spMkLst>
        </pc:spChg>
      </pc:sldChg>
      <pc:sldChg chg="modSp mod">
        <pc:chgData name="Turney,Jaye (Kimberly)" userId="8d30e549-57ab-4769-8016-a6300426bf37" providerId="ADAL" clId="{B8F1F183-C412-4612-9E60-FB86F7D85D01}" dt="2023-08-15T12:17:30.747" v="264" actId="207"/>
        <pc:sldMkLst>
          <pc:docMk/>
          <pc:sldMk cId="2866933219" sldId="265"/>
        </pc:sldMkLst>
        <pc:spChg chg="mod">
          <ac:chgData name="Turney,Jaye (Kimberly)" userId="8d30e549-57ab-4769-8016-a6300426bf37" providerId="ADAL" clId="{B8F1F183-C412-4612-9E60-FB86F7D85D01}" dt="2023-08-15T12:17:30.747" v="264" actId="207"/>
          <ac:spMkLst>
            <pc:docMk/>
            <pc:sldMk cId="2866933219" sldId="265"/>
            <ac:spMk id="13" creationId="{DD90891A-7EA5-16DE-D38A-CAE2276FF25E}"/>
          </ac:spMkLst>
        </pc:spChg>
      </pc:sldChg>
      <pc:sldChg chg="modSp mod">
        <pc:chgData name="Turney,Jaye (Kimberly)" userId="8d30e549-57ab-4769-8016-a6300426bf37" providerId="ADAL" clId="{B8F1F183-C412-4612-9E60-FB86F7D85D01}" dt="2023-08-15T12:18:42.944" v="272" actId="13926"/>
        <pc:sldMkLst>
          <pc:docMk/>
          <pc:sldMk cId="2558323494" sldId="273"/>
        </pc:sldMkLst>
        <pc:spChg chg="mod">
          <ac:chgData name="Turney,Jaye (Kimberly)" userId="8d30e549-57ab-4769-8016-a6300426bf37" providerId="ADAL" clId="{B8F1F183-C412-4612-9E60-FB86F7D85D01}" dt="2023-08-15T12:18:42.944" v="272" actId="13926"/>
          <ac:spMkLst>
            <pc:docMk/>
            <pc:sldMk cId="2558323494" sldId="273"/>
            <ac:spMk id="3" creationId="{466B6DAC-840F-FADB-BE45-ABF82E396F74}"/>
          </ac:spMkLst>
        </pc:spChg>
      </pc:sldChg>
      <pc:sldChg chg="modSp mod">
        <pc:chgData name="Turney,Jaye (Kimberly)" userId="8d30e549-57ab-4769-8016-a6300426bf37" providerId="ADAL" clId="{B8F1F183-C412-4612-9E60-FB86F7D85D01}" dt="2023-08-15T12:20:15.827" v="278" actId="113"/>
        <pc:sldMkLst>
          <pc:docMk/>
          <pc:sldMk cId="3072724565" sldId="283"/>
        </pc:sldMkLst>
        <pc:spChg chg="mod">
          <ac:chgData name="Turney,Jaye (Kimberly)" userId="8d30e549-57ab-4769-8016-a6300426bf37" providerId="ADAL" clId="{B8F1F183-C412-4612-9E60-FB86F7D85D01}" dt="2023-08-15T12:20:15.827" v="278" actId="113"/>
          <ac:spMkLst>
            <pc:docMk/>
            <pc:sldMk cId="3072724565" sldId="283"/>
            <ac:spMk id="3" creationId="{D122E87A-D6B5-40AA-B069-D1DA25A6659B}"/>
          </ac:spMkLst>
        </pc:spChg>
        <pc:spChg chg="mod">
          <ac:chgData name="Turney,Jaye (Kimberly)" userId="8d30e549-57ab-4769-8016-a6300426bf37" providerId="ADAL" clId="{B8F1F183-C412-4612-9E60-FB86F7D85D01}" dt="2023-08-15T12:19:12.021" v="274" actId="14100"/>
          <ac:spMkLst>
            <pc:docMk/>
            <pc:sldMk cId="3072724565" sldId="283"/>
            <ac:spMk id="6" creationId="{7A618B78-A30C-5B9F-E216-D90319EDE2EF}"/>
          </ac:spMkLst>
        </pc:spChg>
      </pc:sldChg>
      <pc:sldChg chg="modSp mod">
        <pc:chgData name="Turney,Jaye (Kimberly)" userId="8d30e549-57ab-4769-8016-a6300426bf37" providerId="ADAL" clId="{B8F1F183-C412-4612-9E60-FB86F7D85D01}" dt="2023-08-15T12:18:24.558" v="270" actId="14100"/>
        <pc:sldMkLst>
          <pc:docMk/>
          <pc:sldMk cId="1588644504" sldId="287"/>
        </pc:sldMkLst>
        <pc:spChg chg="mod">
          <ac:chgData name="Turney,Jaye (Kimberly)" userId="8d30e549-57ab-4769-8016-a6300426bf37" providerId="ADAL" clId="{B8F1F183-C412-4612-9E60-FB86F7D85D01}" dt="2023-08-15T12:18:24.558" v="270" actId="14100"/>
          <ac:spMkLst>
            <pc:docMk/>
            <pc:sldMk cId="1588644504" sldId="287"/>
            <ac:spMk id="12" creationId="{36F38D7C-42DC-D9DB-263E-2A92776398BD}"/>
          </ac:spMkLst>
        </pc:spChg>
      </pc:sldChg>
      <pc:sldChg chg="modSp mod">
        <pc:chgData name="Turney,Jaye (Kimberly)" userId="8d30e549-57ab-4769-8016-a6300426bf37" providerId="ADAL" clId="{B8F1F183-C412-4612-9E60-FB86F7D85D01}" dt="2023-08-15T12:17:52.336" v="266" actId="14100"/>
        <pc:sldMkLst>
          <pc:docMk/>
          <pc:sldMk cId="871747304" sldId="288"/>
        </pc:sldMkLst>
        <pc:spChg chg="mod">
          <ac:chgData name="Turney,Jaye (Kimberly)" userId="8d30e549-57ab-4769-8016-a6300426bf37" providerId="ADAL" clId="{B8F1F183-C412-4612-9E60-FB86F7D85D01}" dt="2023-08-15T12:17:52.336" v="266" actId="14100"/>
          <ac:spMkLst>
            <pc:docMk/>
            <pc:sldMk cId="871747304" sldId="288"/>
            <ac:spMk id="13" creationId="{4BDC8D81-4853-C61E-25C2-E8FF7E46C35E}"/>
          </ac:spMkLst>
        </pc:spChg>
      </pc:sldChg>
      <pc:sldChg chg="modSp mod">
        <pc:chgData name="Turney,Jaye (Kimberly)" userId="8d30e549-57ab-4769-8016-a6300426bf37" providerId="ADAL" clId="{B8F1F183-C412-4612-9E60-FB86F7D85D01}" dt="2023-08-15T12:18:04.626" v="268" actId="14100"/>
        <pc:sldMkLst>
          <pc:docMk/>
          <pc:sldMk cId="1942394425" sldId="289"/>
        </pc:sldMkLst>
        <pc:spChg chg="mod">
          <ac:chgData name="Turney,Jaye (Kimberly)" userId="8d30e549-57ab-4769-8016-a6300426bf37" providerId="ADAL" clId="{B8F1F183-C412-4612-9E60-FB86F7D85D01}" dt="2023-08-15T12:18:04.626" v="268" actId="14100"/>
          <ac:spMkLst>
            <pc:docMk/>
            <pc:sldMk cId="1942394425" sldId="289"/>
            <ac:spMk id="8" creationId="{47B45E27-B965-2AAE-BB2B-562B681A6895}"/>
          </ac:spMkLst>
        </pc:spChg>
      </pc:sldChg>
    </pc:docChg>
  </pc:docChgLst>
  <pc:docChgLst>
    <pc:chgData name="Turney,Jaye (Kimberly)" userId="8d30e549-57ab-4769-8016-a6300426bf37" providerId="ADAL" clId="{9D43AC40-0018-418B-BC94-FB60EDB3CC80}"/>
    <pc:docChg chg="modSld">
      <pc:chgData name="Turney,Jaye (Kimberly)" userId="8d30e549-57ab-4769-8016-a6300426bf37" providerId="ADAL" clId="{9D43AC40-0018-418B-BC94-FB60EDB3CC80}" dt="2023-08-31T20:46:39.231" v="45" actId="962"/>
      <pc:docMkLst>
        <pc:docMk/>
      </pc:docMkLst>
      <pc:sldChg chg="modSp mod">
        <pc:chgData name="Turney,Jaye (Kimberly)" userId="8d30e549-57ab-4769-8016-a6300426bf37" providerId="ADAL" clId="{9D43AC40-0018-418B-BC94-FB60EDB3CC80}" dt="2023-08-31T20:43:35.175" v="9" actId="1036"/>
        <pc:sldMkLst>
          <pc:docMk/>
          <pc:sldMk cId="480438533" sldId="258"/>
        </pc:sldMkLst>
        <pc:spChg chg="mod">
          <ac:chgData name="Turney,Jaye (Kimberly)" userId="8d30e549-57ab-4769-8016-a6300426bf37" providerId="ADAL" clId="{9D43AC40-0018-418B-BC94-FB60EDB3CC80}" dt="2023-08-31T20:43:35.175" v="9" actId="1036"/>
          <ac:spMkLst>
            <pc:docMk/>
            <pc:sldMk cId="480438533" sldId="258"/>
            <ac:spMk id="2" creationId="{EA0BEF1E-AA4E-CE54-1C7E-50FC15FB7C4D}"/>
          </ac:spMkLst>
        </pc:spChg>
        <pc:spChg chg="ord">
          <ac:chgData name="Turney,Jaye (Kimberly)" userId="8d30e549-57ab-4769-8016-a6300426bf37" providerId="ADAL" clId="{9D43AC40-0018-418B-BC94-FB60EDB3CC80}" dt="2023-08-31T20:42:58.392" v="3" actId="13244"/>
          <ac:spMkLst>
            <pc:docMk/>
            <pc:sldMk cId="480438533" sldId="258"/>
            <ac:spMk id="3" creationId="{5155323A-3B80-4184-8E52-C04F9519B043}"/>
          </ac:spMkLst>
        </pc:spChg>
        <pc:spChg chg="ord">
          <ac:chgData name="Turney,Jaye (Kimberly)" userId="8d30e549-57ab-4769-8016-a6300426bf37" providerId="ADAL" clId="{9D43AC40-0018-418B-BC94-FB60EDB3CC80}" dt="2023-08-31T20:43:01.642" v="4" actId="13244"/>
          <ac:spMkLst>
            <pc:docMk/>
            <pc:sldMk cId="480438533" sldId="258"/>
            <ac:spMk id="4" creationId="{209F9537-61AD-4F6D-ACBE-34452C8AD95A}"/>
          </ac:spMkLst>
        </pc:spChg>
        <pc:spChg chg="ord">
          <ac:chgData name="Turney,Jaye (Kimberly)" userId="8d30e549-57ab-4769-8016-a6300426bf37" providerId="ADAL" clId="{9D43AC40-0018-418B-BC94-FB60EDB3CC80}" dt="2023-08-31T20:43:24.686" v="6" actId="13244"/>
          <ac:spMkLst>
            <pc:docMk/>
            <pc:sldMk cId="480438533" sldId="258"/>
            <ac:spMk id="6" creationId="{C57BB3E5-36F2-DAD0-BE8A-2C58D706456E}"/>
          </ac:spMkLst>
        </pc:spChg>
        <pc:spChg chg="ord">
          <ac:chgData name="Turney,Jaye (Kimberly)" userId="8d30e549-57ab-4769-8016-a6300426bf37" providerId="ADAL" clId="{9D43AC40-0018-418B-BC94-FB60EDB3CC80}" dt="2023-08-31T20:43:26.460" v="7" actId="13244"/>
          <ac:spMkLst>
            <pc:docMk/>
            <pc:sldMk cId="480438533" sldId="258"/>
            <ac:spMk id="7" creationId="{AF983B44-9282-FC79-7005-2FBCF83084C7}"/>
          </ac:spMkLst>
        </pc:spChg>
      </pc:sldChg>
      <pc:sldChg chg="modSp mod">
        <pc:chgData name="Turney,Jaye (Kimberly)" userId="8d30e549-57ab-4769-8016-a6300426bf37" providerId="ADAL" clId="{9D43AC40-0018-418B-BC94-FB60EDB3CC80}" dt="2023-08-31T14:22:41.716" v="0" actId="962"/>
        <pc:sldMkLst>
          <pc:docMk/>
          <pc:sldMk cId="3820623036" sldId="259"/>
        </pc:sldMkLst>
        <pc:picChg chg="mod">
          <ac:chgData name="Turney,Jaye (Kimberly)" userId="8d30e549-57ab-4769-8016-a6300426bf37" providerId="ADAL" clId="{9D43AC40-0018-418B-BC94-FB60EDB3CC80}" dt="2023-08-31T14:22:41.716" v="0" actId="962"/>
          <ac:picMkLst>
            <pc:docMk/>
            <pc:sldMk cId="3820623036" sldId="259"/>
            <ac:picMk id="12" creationId="{32B37457-8B35-CDCF-EDB2-309195663CA5}"/>
          </ac:picMkLst>
        </pc:picChg>
      </pc:sldChg>
      <pc:sldChg chg="modSp mod">
        <pc:chgData name="Turney,Jaye (Kimberly)" userId="8d30e549-57ab-4769-8016-a6300426bf37" providerId="ADAL" clId="{9D43AC40-0018-418B-BC94-FB60EDB3CC80}" dt="2023-08-31T20:46:20.034" v="39" actId="962"/>
        <pc:sldMkLst>
          <pc:docMk/>
          <pc:sldMk cId="2866933219" sldId="265"/>
        </pc:sldMkLst>
        <pc:grpChg chg="mod">
          <ac:chgData name="Turney,Jaye (Kimberly)" userId="8d30e549-57ab-4769-8016-a6300426bf37" providerId="ADAL" clId="{9D43AC40-0018-418B-BC94-FB60EDB3CC80}" dt="2023-08-31T20:45:51.424" v="36" actId="962"/>
          <ac:grpSpMkLst>
            <pc:docMk/>
            <pc:sldMk cId="2866933219" sldId="265"/>
            <ac:grpSpMk id="8" creationId="{20EEBF09-C610-5198-0BE9-69F22A951193}"/>
          </ac:grpSpMkLst>
        </pc:grpChg>
        <pc:picChg chg="mod">
          <ac:chgData name="Turney,Jaye (Kimberly)" userId="8d30e549-57ab-4769-8016-a6300426bf37" providerId="ADAL" clId="{9D43AC40-0018-418B-BC94-FB60EDB3CC80}" dt="2023-08-31T20:46:20.034" v="39" actId="962"/>
          <ac:picMkLst>
            <pc:docMk/>
            <pc:sldMk cId="2866933219" sldId="265"/>
            <ac:picMk id="11" creationId="{124F1DC0-1B2B-AC89-438F-AC13F42D29BF}"/>
          </ac:picMkLst>
        </pc:picChg>
      </pc:sldChg>
      <pc:sldChg chg="modSp mod">
        <pc:chgData name="Turney,Jaye (Kimberly)" userId="8d30e549-57ab-4769-8016-a6300426bf37" providerId="ADAL" clId="{9D43AC40-0018-418B-BC94-FB60EDB3CC80}" dt="2023-08-31T14:23:15.022" v="2" actId="962"/>
        <pc:sldMkLst>
          <pc:docMk/>
          <pc:sldMk cId="2558323494" sldId="273"/>
        </pc:sldMkLst>
        <pc:picChg chg="mod">
          <ac:chgData name="Turney,Jaye (Kimberly)" userId="8d30e549-57ab-4769-8016-a6300426bf37" providerId="ADAL" clId="{9D43AC40-0018-418B-BC94-FB60EDB3CC80}" dt="2023-08-31T14:23:13.734" v="1" actId="962"/>
          <ac:picMkLst>
            <pc:docMk/>
            <pc:sldMk cId="2558323494" sldId="273"/>
            <ac:picMk id="5" creationId="{4F0D8C06-7026-3433-9755-3E9BDD28A98B}"/>
          </ac:picMkLst>
        </pc:picChg>
        <pc:picChg chg="mod">
          <ac:chgData name="Turney,Jaye (Kimberly)" userId="8d30e549-57ab-4769-8016-a6300426bf37" providerId="ADAL" clId="{9D43AC40-0018-418B-BC94-FB60EDB3CC80}" dt="2023-08-31T14:23:15.022" v="2" actId="962"/>
          <ac:picMkLst>
            <pc:docMk/>
            <pc:sldMk cId="2558323494" sldId="273"/>
            <ac:picMk id="6" creationId="{31EC4499-2BF1-D372-3B6C-B3665031DBA1}"/>
          </ac:picMkLst>
        </pc:picChg>
      </pc:sldChg>
      <pc:sldChg chg="modSp mod">
        <pc:chgData name="Turney,Jaye (Kimberly)" userId="8d30e549-57ab-4769-8016-a6300426bf37" providerId="ADAL" clId="{9D43AC40-0018-418B-BC94-FB60EDB3CC80}" dt="2023-08-31T20:45:35.021" v="30" actId="962"/>
        <pc:sldMkLst>
          <pc:docMk/>
          <pc:sldMk cId="1966838072" sldId="285"/>
        </pc:sldMkLst>
        <pc:grpChg chg="mod">
          <ac:chgData name="Turney,Jaye (Kimberly)" userId="8d30e549-57ab-4769-8016-a6300426bf37" providerId="ADAL" clId="{9D43AC40-0018-418B-BC94-FB60EDB3CC80}" dt="2023-08-31T20:45:35.021" v="30" actId="962"/>
          <ac:grpSpMkLst>
            <pc:docMk/>
            <pc:sldMk cId="1966838072" sldId="285"/>
            <ac:grpSpMk id="10" creationId="{D78B5D34-DA8F-9632-45F6-C2928EE1EA25}"/>
          </ac:grpSpMkLst>
        </pc:grpChg>
      </pc:sldChg>
      <pc:sldChg chg="modSp mod">
        <pc:chgData name="Turney,Jaye (Kimberly)" userId="8d30e549-57ab-4769-8016-a6300426bf37" providerId="ADAL" clId="{9D43AC40-0018-418B-BC94-FB60EDB3CC80}" dt="2023-08-31T20:44:51.819" v="19" actId="962"/>
        <pc:sldMkLst>
          <pc:docMk/>
          <pc:sldMk cId="1588644504" sldId="287"/>
        </pc:sldMkLst>
        <pc:picChg chg="mod">
          <ac:chgData name="Turney,Jaye (Kimberly)" userId="8d30e549-57ab-4769-8016-a6300426bf37" providerId="ADAL" clId="{9D43AC40-0018-418B-BC94-FB60EDB3CC80}" dt="2023-08-31T20:44:49.101" v="18" actId="962"/>
          <ac:picMkLst>
            <pc:docMk/>
            <pc:sldMk cId="1588644504" sldId="287"/>
            <ac:picMk id="10" creationId="{3B53C2E7-99F4-1ECF-A58B-889E0664592F}"/>
          </ac:picMkLst>
        </pc:picChg>
        <pc:picChg chg="mod">
          <ac:chgData name="Turney,Jaye (Kimberly)" userId="8d30e549-57ab-4769-8016-a6300426bf37" providerId="ADAL" clId="{9D43AC40-0018-418B-BC94-FB60EDB3CC80}" dt="2023-08-31T20:44:51.819" v="19" actId="962"/>
          <ac:picMkLst>
            <pc:docMk/>
            <pc:sldMk cId="1588644504" sldId="287"/>
            <ac:picMk id="11" creationId="{B7E66432-37D3-19CE-34A2-497DFF78D28E}"/>
          </ac:picMkLst>
        </pc:picChg>
      </pc:sldChg>
      <pc:sldChg chg="modSp mod">
        <pc:chgData name="Turney,Jaye (Kimberly)" userId="8d30e549-57ab-4769-8016-a6300426bf37" providerId="ADAL" clId="{9D43AC40-0018-418B-BC94-FB60EDB3CC80}" dt="2023-08-31T20:45:41.412" v="33" actId="962"/>
        <pc:sldMkLst>
          <pc:docMk/>
          <pc:sldMk cId="871747304" sldId="288"/>
        </pc:sldMkLst>
        <pc:grpChg chg="mod">
          <ac:chgData name="Turney,Jaye (Kimberly)" userId="8d30e549-57ab-4769-8016-a6300426bf37" providerId="ADAL" clId="{9D43AC40-0018-418B-BC94-FB60EDB3CC80}" dt="2023-08-31T20:45:41.412" v="33" actId="962"/>
          <ac:grpSpMkLst>
            <pc:docMk/>
            <pc:sldMk cId="871747304" sldId="288"/>
            <ac:grpSpMk id="5" creationId="{F924CD9F-599D-196C-BAEC-085C495BC397}"/>
          </ac:grpSpMkLst>
        </pc:grpChg>
      </pc:sldChg>
      <pc:sldChg chg="modSp mod">
        <pc:chgData name="Turney,Jaye (Kimberly)" userId="8d30e549-57ab-4769-8016-a6300426bf37" providerId="ADAL" clId="{9D43AC40-0018-418B-BC94-FB60EDB3CC80}" dt="2023-08-31T20:45:28.263" v="27" actId="962"/>
        <pc:sldMkLst>
          <pc:docMk/>
          <pc:sldMk cId="1942394425" sldId="289"/>
        </pc:sldMkLst>
        <pc:grpChg chg="mod">
          <ac:chgData name="Turney,Jaye (Kimberly)" userId="8d30e549-57ab-4769-8016-a6300426bf37" providerId="ADAL" clId="{9D43AC40-0018-418B-BC94-FB60EDB3CC80}" dt="2023-08-31T20:45:28.263" v="27" actId="962"/>
          <ac:grpSpMkLst>
            <pc:docMk/>
            <pc:sldMk cId="1942394425" sldId="289"/>
            <ac:grpSpMk id="5" creationId="{93A14DEB-BDA9-30B7-86B9-2581A9D82650}"/>
          </ac:grpSpMkLst>
        </pc:grpChg>
      </pc:sldChg>
      <pc:sldChg chg="modSp mod">
        <pc:chgData name="Turney,Jaye (Kimberly)" userId="8d30e549-57ab-4769-8016-a6300426bf37" providerId="ADAL" clId="{9D43AC40-0018-418B-BC94-FB60EDB3CC80}" dt="2023-08-31T20:45:04.533" v="23" actId="962"/>
        <pc:sldMkLst>
          <pc:docMk/>
          <pc:sldMk cId="1306918588" sldId="290"/>
        </pc:sldMkLst>
        <pc:grpChg chg="mod">
          <ac:chgData name="Turney,Jaye (Kimberly)" userId="8d30e549-57ab-4769-8016-a6300426bf37" providerId="ADAL" clId="{9D43AC40-0018-418B-BC94-FB60EDB3CC80}" dt="2023-08-31T20:45:04.533" v="23" actId="962"/>
          <ac:grpSpMkLst>
            <pc:docMk/>
            <pc:sldMk cId="1306918588" sldId="290"/>
            <ac:grpSpMk id="8" creationId="{F89D7055-AEBB-59C8-79C3-EC1CF057BE59}"/>
          </ac:grpSpMkLst>
        </pc:grpChg>
        <pc:picChg chg="mod">
          <ac:chgData name="Turney,Jaye (Kimberly)" userId="8d30e549-57ab-4769-8016-a6300426bf37" providerId="ADAL" clId="{9D43AC40-0018-418B-BC94-FB60EDB3CC80}" dt="2023-08-31T20:44:58.475" v="20" actId="1076"/>
          <ac:picMkLst>
            <pc:docMk/>
            <pc:sldMk cId="1306918588" sldId="290"/>
            <ac:picMk id="9" creationId="{F9A4B59C-D905-66C0-7E95-F33CE4760AAA}"/>
          </ac:picMkLst>
        </pc:picChg>
      </pc:sldChg>
      <pc:sldChg chg="modSp mod">
        <pc:chgData name="Turney,Jaye (Kimberly)" userId="8d30e549-57ab-4769-8016-a6300426bf37" providerId="ADAL" clId="{9D43AC40-0018-418B-BC94-FB60EDB3CC80}" dt="2023-08-31T20:46:28.707" v="42" actId="962"/>
        <pc:sldMkLst>
          <pc:docMk/>
          <pc:sldMk cId="1673315564" sldId="291"/>
        </pc:sldMkLst>
        <pc:grpChg chg="mod">
          <ac:chgData name="Turney,Jaye (Kimberly)" userId="8d30e549-57ab-4769-8016-a6300426bf37" providerId="ADAL" clId="{9D43AC40-0018-418B-BC94-FB60EDB3CC80}" dt="2023-08-31T20:46:26.060" v="41" actId="962"/>
          <ac:grpSpMkLst>
            <pc:docMk/>
            <pc:sldMk cId="1673315564" sldId="291"/>
            <ac:grpSpMk id="5" creationId="{E518C629-E862-8E15-CBD6-CC939E9AE38D}"/>
          </ac:grpSpMkLst>
        </pc:grpChg>
        <pc:picChg chg="mod">
          <ac:chgData name="Turney,Jaye (Kimberly)" userId="8d30e549-57ab-4769-8016-a6300426bf37" providerId="ADAL" clId="{9D43AC40-0018-418B-BC94-FB60EDB3CC80}" dt="2023-08-31T20:46:28.707" v="42" actId="962"/>
          <ac:picMkLst>
            <pc:docMk/>
            <pc:sldMk cId="1673315564" sldId="291"/>
            <ac:picMk id="12" creationId="{A307E491-FC77-48AC-6012-4BF376AB57C9}"/>
          </ac:picMkLst>
        </pc:picChg>
      </pc:sldChg>
      <pc:sldChg chg="modSp mod">
        <pc:chgData name="Turney,Jaye (Kimberly)" userId="8d30e549-57ab-4769-8016-a6300426bf37" providerId="ADAL" clId="{9D43AC40-0018-418B-BC94-FB60EDB3CC80}" dt="2023-08-31T20:46:39.231" v="45" actId="962"/>
        <pc:sldMkLst>
          <pc:docMk/>
          <pc:sldMk cId="3256641261" sldId="292"/>
        </pc:sldMkLst>
        <pc:grpChg chg="mod">
          <ac:chgData name="Turney,Jaye (Kimberly)" userId="8d30e549-57ab-4769-8016-a6300426bf37" providerId="ADAL" clId="{9D43AC40-0018-418B-BC94-FB60EDB3CC80}" dt="2023-08-31T20:46:36.002" v="44" actId="962"/>
          <ac:grpSpMkLst>
            <pc:docMk/>
            <pc:sldMk cId="3256641261" sldId="292"/>
            <ac:grpSpMk id="8" creationId="{52C22CB3-5CF2-7E30-988F-054A35F45F46}"/>
          </ac:grpSpMkLst>
        </pc:grpChg>
        <pc:picChg chg="mod">
          <ac:chgData name="Turney,Jaye (Kimberly)" userId="8d30e549-57ab-4769-8016-a6300426bf37" providerId="ADAL" clId="{9D43AC40-0018-418B-BC94-FB60EDB3CC80}" dt="2023-08-31T20:46:39.231" v="45" actId="962"/>
          <ac:picMkLst>
            <pc:docMk/>
            <pc:sldMk cId="3256641261" sldId="292"/>
            <ac:picMk id="11" creationId="{CAA0BC44-4A60-8866-C57E-3EF35E633E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10370-36F3-416B-A1A5-DB53E7043A7F}"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8BDE6-51F3-41E9-8C86-577934BD83E6}" type="slidenum">
              <a:rPr lang="en-US" smtClean="0"/>
              <a:t>‹#›</a:t>
            </a:fld>
            <a:endParaRPr lang="en-US"/>
          </a:p>
        </p:txBody>
      </p:sp>
    </p:spTree>
    <p:extLst>
      <p:ext uri="{BB962C8B-B14F-4D97-AF65-F5344CB8AC3E}">
        <p14:creationId xmlns:p14="http://schemas.microsoft.com/office/powerpoint/2010/main" val="63239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757EC7E-873E-4A12-BB74-A7060285A76B}" type="datetime1">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8FB9-4A24-4AF2-AEA2-9BC2699E5FD9}" type="slidenum">
              <a:rPr lang="en-US" smtClean="0"/>
              <a:t>‹#›</a:t>
            </a:fld>
            <a:endParaRPr lang="en-US"/>
          </a:p>
        </p:txBody>
      </p:sp>
    </p:spTree>
    <p:extLst>
      <p:ext uri="{BB962C8B-B14F-4D97-AF65-F5344CB8AC3E}">
        <p14:creationId xmlns:p14="http://schemas.microsoft.com/office/powerpoint/2010/main" val="203569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7537F8-49FC-4886-B544-FE0C78B9A894}" type="datetime1">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28FB9-4A24-4AF2-AEA2-9BC2699E5FD9}" type="slidenum">
              <a:rPr lang="en-US" smtClean="0"/>
              <a:t>‹#›</a:t>
            </a:fld>
            <a:endParaRPr lang="en-US"/>
          </a:p>
        </p:txBody>
      </p:sp>
    </p:spTree>
    <p:extLst>
      <p:ext uri="{BB962C8B-B14F-4D97-AF65-F5344CB8AC3E}">
        <p14:creationId xmlns:p14="http://schemas.microsoft.com/office/powerpoint/2010/main" val="358349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89150D-19AE-41B0-8021-0A456E865466}" type="datetime1">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28FB9-4A24-4AF2-AEA2-9BC2699E5FD9}" type="slidenum">
              <a:rPr lang="en-US" smtClean="0"/>
              <a:t>‹#›</a:t>
            </a:fld>
            <a:endParaRPr lang="en-US"/>
          </a:p>
        </p:txBody>
      </p:sp>
    </p:spTree>
    <p:extLst>
      <p:ext uri="{BB962C8B-B14F-4D97-AF65-F5344CB8AC3E}">
        <p14:creationId xmlns:p14="http://schemas.microsoft.com/office/powerpoint/2010/main" val="208046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17DFFB-0014-4606-B97F-46FDDE2A57EE}" type="datetime1">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8FB9-4A24-4AF2-AEA2-9BC2699E5FD9}" type="slidenum">
              <a:rPr lang="en-US" smtClean="0"/>
              <a:t>‹#›</a:t>
            </a:fld>
            <a:endParaRPr lang="en-US"/>
          </a:p>
        </p:txBody>
      </p:sp>
    </p:spTree>
    <p:extLst>
      <p:ext uri="{BB962C8B-B14F-4D97-AF65-F5344CB8AC3E}">
        <p14:creationId xmlns:p14="http://schemas.microsoft.com/office/powerpoint/2010/main" val="353632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529D-E738-4F61-AE70-130BBD13F4DC}" type="datetime1">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8FB9-4A24-4AF2-AEA2-9BC2699E5FD9}" type="slidenum">
              <a:rPr lang="en-US" smtClean="0"/>
              <a:t>‹#›</a:t>
            </a:fld>
            <a:endParaRPr lang="en-US"/>
          </a:p>
        </p:txBody>
      </p:sp>
    </p:spTree>
    <p:extLst>
      <p:ext uri="{BB962C8B-B14F-4D97-AF65-F5344CB8AC3E}">
        <p14:creationId xmlns:p14="http://schemas.microsoft.com/office/powerpoint/2010/main" val="94950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94FF209F-ADF6-4967-B85D-A06B4B76E305}" type="datetime1">
              <a:rPr lang="en-US" smtClean="0"/>
              <a:t>8/31/2023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EC28FB9-4A24-4AF2-AEA2-9BC2699E5FD9}" type="slidenum">
              <a:rPr lang="en-US" smtClean="0"/>
              <a:t>‹#›</a:t>
            </a:fld>
            <a:endParaRPr lang="en-US"/>
          </a:p>
        </p:txBody>
      </p:sp>
    </p:spTree>
    <p:extLst>
      <p:ext uri="{BB962C8B-B14F-4D97-AF65-F5344CB8AC3E}">
        <p14:creationId xmlns:p14="http://schemas.microsoft.com/office/powerpoint/2010/main" val="56745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9558816-943C-4AA2-BF28-AA611309A19E}" type="datetime1">
              <a:rPr lang="en-US" smtClean="0"/>
              <a:t>8/31/2023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EC28FB9-4A24-4AF2-AEA2-9BC2699E5FD9}" type="slidenum">
              <a:rPr lang="en-US" smtClean="0"/>
              <a:t>‹#›</a:t>
            </a:fld>
            <a:endParaRPr lang="en-US"/>
          </a:p>
        </p:txBody>
      </p:sp>
    </p:spTree>
    <p:extLst>
      <p:ext uri="{BB962C8B-B14F-4D97-AF65-F5344CB8AC3E}">
        <p14:creationId xmlns:p14="http://schemas.microsoft.com/office/powerpoint/2010/main" val="74731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3B2261E5-3A08-46DF-9FD9-A97B00529573}" type="datetime1">
              <a:rPr lang="en-US" smtClean="0"/>
              <a:t>8/31/2023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EC28FB9-4A24-4AF2-AEA2-9BC2699E5FD9}" type="slidenum">
              <a:rPr lang="en-US" smtClean="0"/>
              <a:t>‹#›</a:t>
            </a:fld>
            <a:endParaRPr lang="en-US"/>
          </a:p>
        </p:txBody>
      </p:sp>
    </p:spTree>
    <p:extLst>
      <p:ext uri="{BB962C8B-B14F-4D97-AF65-F5344CB8AC3E}">
        <p14:creationId xmlns:p14="http://schemas.microsoft.com/office/powerpoint/2010/main" val="206107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29B1FA-AB2A-43C7-AA6D-0A738F201A8E}" type="datetime1">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28FB9-4A24-4AF2-AEA2-9BC2699E5FD9}" type="slidenum">
              <a:rPr lang="en-US" smtClean="0"/>
              <a:t>‹#›</a:t>
            </a:fld>
            <a:endParaRPr lang="en-US"/>
          </a:p>
        </p:txBody>
      </p:sp>
    </p:spTree>
    <p:extLst>
      <p:ext uri="{BB962C8B-B14F-4D97-AF65-F5344CB8AC3E}">
        <p14:creationId xmlns:p14="http://schemas.microsoft.com/office/powerpoint/2010/main" val="419407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7C4930F-7540-4531-BB32-7CC94F69C7DB}" type="datetime1">
              <a:rPr lang="en-US" smtClean="0"/>
              <a:t>8/31/2023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EC28FB9-4A24-4AF2-AEA2-9BC2699E5FD9}" type="slidenum">
              <a:rPr lang="en-US" smtClean="0"/>
              <a:t>‹#›</a:t>
            </a:fld>
            <a:endParaRPr lang="en-US"/>
          </a:p>
        </p:txBody>
      </p:sp>
    </p:spTree>
    <p:extLst>
      <p:ext uri="{BB962C8B-B14F-4D97-AF65-F5344CB8AC3E}">
        <p14:creationId xmlns:p14="http://schemas.microsoft.com/office/powerpoint/2010/main" val="421995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E75CA90-85C4-4168-B195-43A4CF757F03}" type="datetime1">
              <a:rPr lang="en-US" smtClean="0"/>
              <a:t>8/31/2023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EC28FB9-4A24-4AF2-AEA2-9BC2699E5FD9}" type="slidenum">
              <a:rPr lang="en-US" smtClean="0"/>
              <a:t>‹#›</a:t>
            </a:fld>
            <a:endParaRPr lang="en-US"/>
          </a:p>
        </p:txBody>
      </p:sp>
    </p:spTree>
    <p:extLst>
      <p:ext uri="{BB962C8B-B14F-4D97-AF65-F5344CB8AC3E}">
        <p14:creationId xmlns:p14="http://schemas.microsoft.com/office/powerpoint/2010/main" val="126812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72E838B-8D76-4C16-8B55-FC23A0463470}" type="datetime1">
              <a:rPr lang="en-US" smtClean="0"/>
              <a:t>8/31/2023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1EC28FB9-4A24-4AF2-AEA2-9BC2699E5FD9}" type="slidenum">
              <a:rPr lang="en-US" smtClean="0"/>
              <a:t>‹#›</a:t>
            </a:fld>
            <a:endParaRPr lang="en-US"/>
          </a:p>
        </p:txBody>
      </p:sp>
    </p:spTree>
    <p:extLst>
      <p:ext uri="{BB962C8B-B14F-4D97-AF65-F5344CB8AC3E}">
        <p14:creationId xmlns:p14="http://schemas.microsoft.com/office/powerpoint/2010/main" val="10757114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wc.texas.gov/sites/default/files/fdcm/docs/wh-1-wage-claim-twc.pdf" TargetMode="Externa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wc.texas.gov/sites/default/files/fdcm/docs/wh-1-wage-claim-twc.pdf" TargetMode="Externa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mailto:wageandhour@twc.texas.gov" TargetMode="Externa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twc.texas.gov/programs/wage-and-hour/texas-payday-law" TargetMode="External"/><Relationship Id="rId1" Type="http://schemas.openxmlformats.org/officeDocument/2006/relationships/slideLayout" Target="../slideLayouts/slideLayout2.xml"/><Relationship Id="rId4" Type="http://schemas.openxmlformats.org/officeDocument/2006/relationships/hyperlink" Target="https://twc.texas.gov/sites/default/files/fdcm/docs/wh-1-wage-claim-twc.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pps.twc.state.tx.us/WAGECLAIM/logon?language=en" TargetMode="External"/><Relationship Id="rId2" Type="http://schemas.openxmlformats.org/officeDocument/2006/relationships/hyperlink" Target="https://twc.texas.gov/sites/default/files/fdcm/docs/wh-1-wage-claim-twc.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twc.texas.gov/sites/default/files/fdcm/docs/wh-1-wage-claim-twc.pdf"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wc.texas.gov/sites/default/files/fdcm/docs/wh-1-wage-claim-twc.pdf"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wc.texas.gov/sites/default/files/fdcm/docs/wh-1-wage-claim-twc.pdf" TargetMode="Externa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wc.texas.gov/sites/default/files/fdcm/docs/wh-1-wage-claim-twc.pdf" TargetMode="Externa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6">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Pen placed on top of a signature line">
            <a:extLst>
              <a:ext uri="{FF2B5EF4-FFF2-40B4-BE49-F238E27FC236}">
                <a16:creationId xmlns:a16="http://schemas.microsoft.com/office/drawing/2014/main" id="{3CA0C2CD-EF88-D244-08E0-11F7A2D5932F}"/>
              </a:ext>
              <a:ext uri="{C183D7F6-B498-43B3-948B-1728B52AA6E4}">
                <adec:decorative xmlns:adec="http://schemas.microsoft.com/office/drawing/2017/decorative" val="1"/>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9091" r="1" b="23373"/>
          <a:stretch/>
        </p:blipFill>
        <p:spPr>
          <a:xfrm>
            <a:off x="20" y="-1"/>
            <a:ext cx="12188932" cy="6858000"/>
          </a:xfrm>
          <a:prstGeom prst="rect">
            <a:avLst/>
          </a:prstGeom>
        </p:spPr>
      </p:pic>
      <p:sp>
        <p:nvSpPr>
          <p:cNvPr id="69" name="Rectangle 68">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61C3E3-7BD1-5597-E1FE-335FF61E8A56}"/>
              </a:ext>
            </a:extLst>
          </p:cNvPr>
          <p:cNvSpPr>
            <a:spLocks noGrp="1"/>
          </p:cNvSpPr>
          <p:nvPr>
            <p:ph type="ctrTitle"/>
          </p:nvPr>
        </p:nvSpPr>
        <p:spPr>
          <a:xfrm>
            <a:off x="444500" y="1298448"/>
            <a:ext cx="3884037" cy="3255264"/>
          </a:xfrm>
        </p:spPr>
        <p:txBody>
          <a:bodyPr>
            <a:normAutofit/>
          </a:bodyPr>
          <a:lstStyle/>
          <a:p>
            <a:pPr>
              <a:spcBef>
                <a:spcPts val="1200"/>
              </a:spcBef>
              <a:spcAft>
                <a:spcPts val="1200"/>
              </a:spcAft>
            </a:pPr>
            <a:r>
              <a:rPr lang="en-US" sz="3600" b="1" dirty="0">
                <a:effectLst>
                  <a:outerShdw blurRad="38100" dist="38100" dir="2700000" algn="tl">
                    <a:srgbClr val="000000">
                      <a:alpha val="43137"/>
                    </a:srgbClr>
                  </a:outerShdw>
                </a:effectLst>
                <a:latin typeface="Palatino Linotype" panose="02040502050505030304" pitchFamily="18" charset="0"/>
              </a:rPr>
              <a:t>Payday Wage Claim</a:t>
            </a:r>
            <a:br>
              <a:rPr lang="en-US" sz="3600" b="1" dirty="0">
                <a:effectLst>
                  <a:outerShdw blurRad="38100" dist="38100" dir="2700000" algn="tl">
                    <a:srgbClr val="000000">
                      <a:alpha val="43137"/>
                    </a:srgbClr>
                  </a:outerShdw>
                </a:effectLst>
                <a:latin typeface="Palatino Linotype" panose="02040502050505030304" pitchFamily="18" charset="0"/>
              </a:rPr>
            </a:br>
            <a:br>
              <a:rPr lang="en-US" sz="3600" b="1" dirty="0">
                <a:effectLst>
                  <a:outerShdw blurRad="38100" dist="38100" dir="2700000" algn="tl">
                    <a:srgbClr val="000000">
                      <a:alpha val="43137"/>
                    </a:srgbClr>
                  </a:outerShdw>
                </a:effectLst>
                <a:latin typeface="Palatino Linotype" panose="02040502050505030304" pitchFamily="18" charset="0"/>
              </a:rPr>
            </a:br>
            <a:r>
              <a:rPr lang="en-US" sz="3600" b="1" dirty="0">
                <a:effectLst>
                  <a:outerShdw blurRad="38100" dist="38100" dir="2700000" algn="tl">
                    <a:srgbClr val="000000">
                      <a:alpha val="43137"/>
                    </a:srgbClr>
                  </a:outerShdw>
                </a:effectLst>
                <a:latin typeface="Palatino Linotype" panose="02040502050505030304" pitchFamily="18" charset="0"/>
              </a:rPr>
              <a:t>How to File a Wage Claim Using a Paper Form</a:t>
            </a:r>
          </a:p>
        </p:txBody>
      </p:sp>
      <p:sp>
        <p:nvSpPr>
          <p:cNvPr id="3" name="Subtitle 2">
            <a:extLst>
              <a:ext uri="{FF2B5EF4-FFF2-40B4-BE49-F238E27FC236}">
                <a16:creationId xmlns:a16="http://schemas.microsoft.com/office/drawing/2014/main" id="{7FDCBC08-B921-55A9-EB74-CB203C22AA1F}"/>
              </a:ext>
            </a:extLst>
          </p:cNvPr>
          <p:cNvSpPr>
            <a:spLocks noGrp="1"/>
          </p:cNvSpPr>
          <p:nvPr>
            <p:ph type="subTitle" idx="1"/>
          </p:nvPr>
        </p:nvSpPr>
        <p:spPr>
          <a:xfrm>
            <a:off x="444500" y="4775506"/>
            <a:ext cx="3685069" cy="784046"/>
          </a:xfrm>
        </p:spPr>
        <p:txBody>
          <a:bodyPr>
            <a:normAutofit lnSpcReduction="10000"/>
          </a:bodyPr>
          <a:lstStyle/>
          <a:p>
            <a:pPr algn="ctr"/>
            <a:r>
              <a:rPr lang="en-US" i="1" dirty="0"/>
              <a:t>Texas Workforce Commission</a:t>
            </a:r>
          </a:p>
          <a:p>
            <a:pPr algn="ctr"/>
            <a:r>
              <a:rPr lang="en-US" i="1" dirty="0"/>
              <a:t>Wage and Hour Department</a:t>
            </a:r>
          </a:p>
          <a:p>
            <a:endParaRPr lang="en-US" b="1" dirty="0">
              <a:latin typeface="Palatino Linotype" panose="02040502050505030304" pitchFamily="18" charset="0"/>
            </a:endParaRPr>
          </a:p>
        </p:txBody>
      </p:sp>
      <p:sp>
        <p:nvSpPr>
          <p:cNvPr id="71" name="Rectangle 70">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5778541E-B229-D19B-C14D-0882D84E70B4}"/>
              </a:ext>
            </a:extLst>
          </p:cNvPr>
          <p:cNvSpPr>
            <a:spLocks noGrp="1"/>
          </p:cNvSpPr>
          <p:nvPr>
            <p:ph type="sldNum" sz="quarter" idx="12"/>
          </p:nvPr>
        </p:nvSpPr>
        <p:spPr>
          <a:xfrm>
            <a:off x="10634135" y="6356350"/>
            <a:ext cx="1530927" cy="365125"/>
          </a:xfrm>
        </p:spPr>
        <p:txBody>
          <a:bodyPr>
            <a:normAutofit/>
          </a:bodyPr>
          <a:lstStyle/>
          <a:p>
            <a:pPr>
              <a:spcAft>
                <a:spcPts val="600"/>
              </a:spcAft>
            </a:pPr>
            <a:fld id="{1EC28FB9-4A24-4AF2-AEA2-9BC2699E5FD9}" type="slidenum">
              <a:rPr lang="en-US">
                <a:solidFill>
                  <a:srgbClr val="FFFFFF"/>
                </a:solidFill>
              </a:rPr>
              <a:pPr>
                <a:spcAft>
                  <a:spcPts val="600"/>
                </a:spcAft>
              </a:pPr>
              <a:t>1</a:t>
            </a:fld>
            <a:endParaRPr lang="en-US" dirty="0">
              <a:solidFill>
                <a:srgbClr val="FFFFFF"/>
              </a:solidFill>
            </a:endParaRPr>
          </a:p>
        </p:txBody>
      </p:sp>
    </p:spTree>
    <p:extLst>
      <p:ext uri="{BB962C8B-B14F-4D97-AF65-F5344CB8AC3E}">
        <p14:creationId xmlns:p14="http://schemas.microsoft.com/office/powerpoint/2010/main" val="3113959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CED8-5B96-8BBF-5F88-944B28769151}"/>
              </a:ext>
            </a:extLst>
          </p:cNvPr>
          <p:cNvSpPr>
            <a:spLocks noGrp="1"/>
          </p:cNvSpPr>
          <p:nvPr>
            <p:ph type="title"/>
          </p:nvPr>
        </p:nvSpPr>
        <p:spPr>
          <a:xfrm>
            <a:off x="402921" y="1653436"/>
            <a:ext cx="3201366" cy="1975833"/>
          </a:xfrm>
          <a:solidFill>
            <a:schemeClr val="accent1">
              <a:lumMod val="75000"/>
            </a:schemeClr>
          </a:solidFill>
        </p:spPr>
        <p:txBody>
          <a:bodyPr vert="horz" lIns="91440" tIns="45720" rIns="91440" bIns="45720" rtlCol="0" anchor="ctr" anchorCtr="0">
            <a:normAutofit/>
          </a:bodyPr>
          <a:lstStyle/>
          <a:p>
            <a:pPr algn="r"/>
            <a:r>
              <a:rPr lang="en-US" sz="4000" b="1">
                <a:solidFill>
                  <a:srgbClr val="FFFFFF"/>
                </a:solidFill>
                <a:effectLst>
                  <a:outerShdw blurRad="38100" dist="38100" dir="2700000" algn="tl">
                    <a:srgbClr val="000000">
                      <a:alpha val="43137"/>
                    </a:srgbClr>
                  </a:outerShdw>
                </a:effectLst>
                <a:latin typeface="+mj-lt"/>
              </a:rPr>
              <a:t>Employment</a:t>
            </a:r>
            <a:r>
              <a:rPr lang="en-US" sz="4000" b="1" kern="1200">
                <a:solidFill>
                  <a:srgbClr val="FFFFFF"/>
                </a:solidFill>
                <a:effectLst>
                  <a:outerShdw blurRad="38100" dist="38100" dir="2700000" algn="tl">
                    <a:srgbClr val="000000">
                      <a:alpha val="43137"/>
                    </a:srgbClr>
                  </a:outerShdw>
                </a:effectLst>
                <a:latin typeface="+mj-lt"/>
                <a:ea typeface="+mj-ea"/>
                <a:cs typeface="+mj-cs"/>
              </a:rPr>
              <a:t> Information</a:t>
            </a:r>
            <a:br>
              <a:rPr lang="en-US" sz="4000" b="1" kern="1200">
                <a:solidFill>
                  <a:srgbClr val="FFFFFF"/>
                </a:solidFill>
                <a:effectLst>
                  <a:outerShdw blurRad="38100" dist="38100" dir="2700000" algn="tl">
                    <a:srgbClr val="000000">
                      <a:alpha val="43137"/>
                    </a:srgbClr>
                  </a:outerShdw>
                </a:effectLst>
                <a:latin typeface="+mj-lt"/>
                <a:ea typeface="+mj-ea"/>
                <a:cs typeface="+mj-cs"/>
              </a:rPr>
            </a:br>
            <a:r>
              <a:rPr lang="en-US" sz="2000" b="1" kern="1200">
                <a:solidFill>
                  <a:srgbClr val="FFFFFF"/>
                </a:solidFill>
                <a:effectLst>
                  <a:outerShdw blurRad="38100" dist="38100" dir="2700000" algn="tl">
                    <a:srgbClr val="000000">
                      <a:alpha val="43137"/>
                    </a:srgbClr>
                  </a:outerShdw>
                </a:effectLst>
                <a:latin typeface="+mj-lt"/>
                <a:ea typeface="+mj-ea"/>
                <a:cs typeface="+mj-cs"/>
              </a:rPr>
              <a:t>Questions 6-9</a:t>
            </a:r>
            <a:endParaRPr lang="en-US" sz="4000" b="1" kern="1200">
              <a:solidFill>
                <a:srgbClr val="FFFFFF"/>
              </a:solidFill>
              <a:effectLst>
                <a:outerShdw blurRad="38100" dist="38100" dir="2700000" algn="tl">
                  <a:srgbClr val="000000">
                    <a:alpha val="43137"/>
                  </a:srgbClr>
                </a:outerShdw>
              </a:effectLst>
              <a:latin typeface="+mj-lt"/>
              <a:ea typeface="+mj-ea"/>
              <a:cs typeface="+mj-cs"/>
            </a:endParaRPr>
          </a:p>
        </p:txBody>
      </p:sp>
      <p:sp>
        <p:nvSpPr>
          <p:cNvPr id="4" name="Text Placeholder 3">
            <a:extLst>
              <a:ext uri="{FF2B5EF4-FFF2-40B4-BE49-F238E27FC236}">
                <a16:creationId xmlns:a16="http://schemas.microsoft.com/office/drawing/2014/main" id="{82A944B3-53B6-E6D4-FF17-4EE0E0D4D5BF}"/>
              </a:ext>
            </a:extLst>
          </p:cNvPr>
          <p:cNvSpPr>
            <a:spLocks noGrp="1"/>
          </p:cNvSpPr>
          <p:nvPr>
            <p:ph type="body" sz="half" idx="2"/>
          </p:nvPr>
        </p:nvSpPr>
        <p:spPr>
          <a:xfrm>
            <a:off x="4041016" y="856252"/>
            <a:ext cx="7910901" cy="4342049"/>
          </a:xfrm>
          <a:solidFill>
            <a:schemeClr val="accent1">
              <a:lumMod val="75000"/>
            </a:schemeClr>
          </a:solidFill>
        </p:spPr>
        <p:txBody>
          <a:bodyPr vert="horz" lIns="91440" tIns="45720" rIns="91440" bIns="45720" rtlCol="0" anchor="ctr">
            <a:normAutofit fontScale="92500"/>
          </a:bodyPr>
          <a:lstStyle/>
          <a:p>
            <a:pPr>
              <a:spcBef>
                <a:spcPts val="1060"/>
              </a:spcBef>
              <a:spcAft>
                <a:spcPts val="600"/>
              </a:spcAft>
            </a:pPr>
            <a:r>
              <a:rPr lang="en-US" sz="2800" b="1" dirty="0">
                <a:latin typeface="+mn-lt"/>
              </a:rPr>
              <a:t>Tell Us About Your Employment: Questions 6-9 </a:t>
            </a:r>
          </a:p>
          <a:p>
            <a:pPr marL="469265" indent="-457200">
              <a:lnSpc>
                <a:spcPct val="100000"/>
              </a:lnSpc>
              <a:spcBef>
                <a:spcPts val="700"/>
              </a:spcBef>
              <a:buClr>
                <a:schemeClr val="bg1"/>
              </a:buClr>
              <a:buFont typeface="+mj-lt"/>
              <a:buAutoNum type="arabicPeriod" startAt="6"/>
              <a:tabLst>
                <a:tab pos="240665" algn="l"/>
                <a:tab pos="241300" algn="l"/>
              </a:tabLst>
            </a:pPr>
            <a:r>
              <a:rPr lang="en-US" sz="2400" dirty="0">
                <a:solidFill>
                  <a:schemeClr val="bg1"/>
                </a:solidFill>
                <a:latin typeface="Calibri"/>
                <a:cs typeface="Calibri"/>
              </a:rPr>
              <a:t>Whether</a:t>
            </a:r>
            <a:r>
              <a:rPr lang="en-US" sz="2400" spc="-5" dirty="0">
                <a:solidFill>
                  <a:schemeClr val="bg1"/>
                </a:solidFill>
                <a:latin typeface="Calibri"/>
                <a:cs typeface="Calibri"/>
              </a:rPr>
              <a:t> </a:t>
            </a:r>
            <a:r>
              <a:rPr lang="en-US" sz="2400" dirty="0">
                <a:solidFill>
                  <a:schemeClr val="bg1"/>
                </a:solidFill>
                <a:latin typeface="Calibri"/>
                <a:cs typeface="Calibri"/>
              </a:rPr>
              <a:t>the</a:t>
            </a:r>
            <a:r>
              <a:rPr lang="en-US" sz="2400" spc="-10" dirty="0">
                <a:solidFill>
                  <a:schemeClr val="bg1"/>
                </a:solidFill>
                <a:latin typeface="Calibri"/>
                <a:cs typeface="Calibri"/>
              </a:rPr>
              <a:t> </a:t>
            </a:r>
            <a:r>
              <a:rPr lang="en-US" sz="2400" dirty="0">
                <a:solidFill>
                  <a:schemeClr val="bg1"/>
                </a:solidFill>
                <a:latin typeface="Calibri"/>
                <a:cs typeface="Calibri"/>
              </a:rPr>
              <a:t>employer</a:t>
            </a:r>
            <a:r>
              <a:rPr lang="en-US" sz="2400" spc="-30" dirty="0">
                <a:solidFill>
                  <a:schemeClr val="bg1"/>
                </a:solidFill>
                <a:latin typeface="Calibri"/>
                <a:cs typeface="Calibri"/>
              </a:rPr>
              <a:t> </a:t>
            </a:r>
            <a:r>
              <a:rPr lang="en-US" sz="2400" dirty="0">
                <a:solidFill>
                  <a:schemeClr val="bg1"/>
                </a:solidFill>
                <a:latin typeface="Calibri"/>
                <a:cs typeface="Calibri"/>
              </a:rPr>
              <a:t>is</a:t>
            </a:r>
            <a:r>
              <a:rPr lang="en-US" sz="2400" spc="-25" dirty="0">
                <a:solidFill>
                  <a:schemeClr val="bg1"/>
                </a:solidFill>
                <a:latin typeface="Calibri"/>
                <a:cs typeface="Calibri"/>
              </a:rPr>
              <a:t> </a:t>
            </a:r>
            <a:r>
              <a:rPr lang="en-US" sz="2400" dirty="0">
                <a:solidFill>
                  <a:schemeClr val="bg1"/>
                </a:solidFill>
                <a:latin typeface="Calibri"/>
                <a:cs typeface="Calibri"/>
              </a:rPr>
              <a:t>still</a:t>
            </a:r>
            <a:r>
              <a:rPr lang="en-US" sz="2400" spc="-30" dirty="0">
                <a:solidFill>
                  <a:schemeClr val="bg1"/>
                </a:solidFill>
                <a:latin typeface="Calibri"/>
                <a:cs typeface="Calibri"/>
              </a:rPr>
              <a:t> </a:t>
            </a:r>
            <a:r>
              <a:rPr lang="en-US" sz="2400" dirty="0">
                <a:solidFill>
                  <a:schemeClr val="bg1"/>
                </a:solidFill>
                <a:latin typeface="Calibri"/>
                <a:cs typeface="Calibri"/>
              </a:rPr>
              <a:t>in</a:t>
            </a:r>
            <a:r>
              <a:rPr lang="en-US" sz="2400" spc="-20" dirty="0">
                <a:solidFill>
                  <a:schemeClr val="bg1"/>
                </a:solidFill>
                <a:latin typeface="Calibri"/>
                <a:cs typeface="Calibri"/>
              </a:rPr>
              <a:t> </a:t>
            </a:r>
            <a:r>
              <a:rPr lang="en-US" sz="2400" spc="-10" dirty="0">
                <a:solidFill>
                  <a:schemeClr val="bg1"/>
                </a:solidFill>
                <a:latin typeface="Calibri"/>
                <a:cs typeface="Calibri"/>
              </a:rPr>
              <a:t>business</a:t>
            </a:r>
            <a:endParaRPr lang="en-US" sz="2400" dirty="0">
              <a:solidFill>
                <a:schemeClr val="bg1"/>
              </a:solidFill>
              <a:latin typeface="Calibri"/>
              <a:cs typeface="Calibri"/>
            </a:endParaRPr>
          </a:p>
          <a:p>
            <a:pPr marL="697865" marR="77470" lvl="1" indent="-228600">
              <a:lnSpc>
                <a:spcPct val="100000"/>
              </a:lnSpc>
              <a:spcBef>
                <a:spcPts val="600"/>
              </a:spcBef>
              <a:buClr>
                <a:schemeClr val="bg1"/>
              </a:buClr>
              <a:buFont typeface="Wingdings"/>
              <a:buChar char=""/>
              <a:tabLst>
                <a:tab pos="240665" algn="l"/>
                <a:tab pos="241300" algn="l"/>
              </a:tabLst>
            </a:pPr>
            <a:r>
              <a:rPr lang="en-US" sz="2400" spc="-20" dirty="0">
                <a:solidFill>
                  <a:schemeClr val="bg1"/>
                </a:solidFill>
                <a:latin typeface="Calibri"/>
                <a:cs typeface="Calibri"/>
              </a:rPr>
              <a:t>Your</a:t>
            </a:r>
            <a:r>
              <a:rPr lang="en-US" sz="2400" spc="-30" dirty="0">
                <a:solidFill>
                  <a:schemeClr val="bg1"/>
                </a:solidFill>
                <a:latin typeface="Calibri"/>
                <a:cs typeface="Calibri"/>
              </a:rPr>
              <a:t> </a:t>
            </a:r>
            <a:r>
              <a:rPr lang="en-US" sz="2400" spc="-10" dirty="0">
                <a:solidFill>
                  <a:schemeClr val="bg1"/>
                </a:solidFill>
                <a:latin typeface="Calibri"/>
                <a:cs typeface="Calibri"/>
              </a:rPr>
              <a:t>employer’s</a:t>
            </a:r>
            <a:r>
              <a:rPr lang="en-US" sz="2400" spc="-30" dirty="0">
                <a:solidFill>
                  <a:schemeClr val="bg1"/>
                </a:solidFill>
                <a:latin typeface="Calibri"/>
                <a:cs typeface="Calibri"/>
              </a:rPr>
              <a:t> </a:t>
            </a:r>
            <a:r>
              <a:rPr lang="en-US" sz="2400" dirty="0">
                <a:solidFill>
                  <a:schemeClr val="bg1"/>
                </a:solidFill>
                <a:latin typeface="Calibri"/>
                <a:cs typeface="Calibri"/>
              </a:rPr>
              <a:t>home</a:t>
            </a:r>
            <a:r>
              <a:rPr lang="en-US" sz="2400" spc="-30" dirty="0">
                <a:solidFill>
                  <a:schemeClr val="bg1"/>
                </a:solidFill>
                <a:latin typeface="Calibri"/>
                <a:cs typeface="Calibri"/>
              </a:rPr>
              <a:t> </a:t>
            </a:r>
            <a:r>
              <a:rPr lang="en-US" sz="2400" dirty="0">
                <a:solidFill>
                  <a:schemeClr val="bg1"/>
                </a:solidFill>
                <a:latin typeface="Calibri"/>
                <a:cs typeface="Calibri"/>
              </a:rPr>
              <a:t>address</a:t>
            </a:r>
            <a:r>
              <a:rPr lang="en-US" sz="2400" spc="-5" dirty="0">
                <a:solidFill>
                  <a:schemeClr val="bg1"/>
                </a:solidFill>
                <a:latin typeface="Calibri"/>
                <a:cs typeface="Calibri"/>
              </a:rPr>
              <a:t> </a:t>
            </a:r>
            <a:r>
              <a:rPr lang="en-US" sz="2400" dirty="0">
                <a:solidFill>
                  <a:schemeClr val="bg1"/>
                </a:solidFill>
                <a:latin typeface="Calibri"/>
                <a:cs typeface="Calibri"/>
              </a:rPr>
              <a:t>and</a:t>
            </a:r>
            <a:r>
              <a:rPr lang="en-US" sz="2400" spc="-20" dirty="0">
                <a:solidFill>
                  <a:schemeClr val="bg1"/>
                </a:solidFill>
                <a:latin typeface="Calibri"/>
                <a:cs typeface="Calibri"/>
              </a:rPr>
              <a:t> phone number,</a:t>
            </a:r>
            <a:r>
              <a:rPr lang="en-US" sz="2400" spc="-10" dirty="0">
                <a:solidFill>
                  <a:schemeClr val="bg1"/>
                </a:solidFill>
                <a:latin typeface="Calibri"/>
                <a:cs typeface="Calibri"/>
              </a:rPr>
              <a:t> </a:t>
            </a:r>
            <a:r>
              <a:rPr lang="en-US" sz="2400" dirty="0">
                <a:solidFill>
                  <a:schemeClr val="bg1"/>
                </a:solidFill>
                <a:latin typeface="Calibri"/>
                <a:cs typeface="Calibri"/>
              </a:rPr>
              <a:t>if</a:t>
            </a:r>
            <a:r>
              <a:rPr lang="en-US" sz="2400" spc="-15" dirty="0">
                <a:solidFill>
                  <a:schemeClr val="bg1"/>
                </a:solidFill>
                <a:latin typeface="Calibri"/>
                <a:cs typeface="Calibri"/>
              </a:rPr>
              <a:t> </a:t>
            </a:r>
            <a:r>
              <a:rPr lang="en-US" sz="2400" spc="-20" dirty="0">
                <a:solidFill>
                  <a:schemeClr val="bg1"/>
                </a:solidFill>
                <a:latin typeface="Calibri"/>
                <a:cs typeface="Calibri"/>
              </a:rPr>
              <a:t>known</a:t>
            </a:r>
            <a:endParaRPr lang="en-US" sz="2400" dirty="0">
              <a:solidFill>
                <a:schemeClr val="bg1"/>
              </a:solidFill>
              <a:latin typeface="Calibri"/>
              <a:cs typeface="Calibri"/>
            </a:endParaRPr>
          </a:p>
          <a:p>
            <a:pPr marL="697865" lvl="1" indent="-228600">
              <a:lnSpc>
                <a:spcPct val="100000"/>
              </a:lnSpc>
              <a:spcBef>
                <a:spcPts val="600"/>
              </a:spcBef>
              <a:buClr>
                <a:schemeClr val="bg1"/>
              </a:buClr>
              <a:buFont typeface="Wingdings"/>
              <a:buChar char=""/>
              <a:tabLst>
                <a:tab pos="240665" algn="l"/>
                <a:tab pos="241300" algn="l"/>
              </a:tabLst>
            </a:pPr>
            <a:r>
              <a:rPr lang="en-US" sz="2400" spc="-20" dirty="0">
                <a:solidFill>
                  <a:schemeClr val="bg1"/>
                </a:solidFill>
                <a:latin typeface="Calibri"/>
                <a:cs typeface="Calibri"/>
              </a:rPr>
              <a:t>Your</a:t>
            </a:r>
            <a:r>
              <a:rPr lang="en-US" sz="2400" spc="-40" dirty="0">
                <a:solidFill>
                  <a:schemeClr val="bg1"/>
                </a:solidFill>
                <a:latin typeface="Calibri"/>
                <a:cs typeface="Calibri"/>
              </a:rPr>
              <a:t> </a:t>
            </a:r>
            <a:r>
              <a:rPr lang="en-US" sz="2400" dirty="0">
                <a:solidFill>
                  <a:schemeClr val="bg1"/>
                </a:solidFill>
                <a:latin typeface="Calibri"/>
                <a:cs typeface="Calibri"/>
              </a:rPr>
              <a:t>supervisor’s</a:t>
            </a:r>
            <a:r>
              <a:rPr lang="en-US" sz="2400" spc="-35" dirty="0">
                <a:solidFill>
                  <a:schemeClr val="bg1"/>
                </a:solidFill>
                <a:latin typeface="Calibri"/>
                <a:cs typeface="Calibri"/>
              </a:rPr>
              <a:t> </a:t>
            </a:r>
            <a:r>
              <a:rPr lang="en-US" sz="2400" dirty="0">
                <a:solidFill>
                  <a:schemeClr val="bg1"/>
                </a:solidFill>
                <a:latin typeface="Calibri"/>
                <a:cs typeface="Calibri"/>
              </a:rPr>
              <a:t>name</a:t>
            </a:r>
            <a:r>
              <a:rPr lang="en-US" sz="2400" spc="-30" dirty="0">
                <a:solidFill>
                  <a:schemeClr val="bg1"/>
                </a:solidFill>
                <a:latin typeface="Calibri"/>
                <a:cs typeface="Calibri"/>
              </a:rPr>
              <a:t> </a:t>
            </a:r>
            <a:r>
              <a:rPr lang="en-US" sz="2400" dirty="0">
                <a:solidFill>
                  <a:schemeClr val="bg1"/>
                </a:solidFill>
                <a:latin typeface="Calibri"/>
                <a:cs typeface="Calibri"/>
              </a:rPr>
              <a:t>and</a:t>
            </a:r>
            <a:r>
              <a:rPr lang="en-US" sz="2400" spc="-30" dirty="0">
                <a:solidFill>
                  <a:schemeClr val="bg1"/>
                </a:solidFill>
                <a:latin typeface="Calibri"/>
                <a:cs typeface="Calibri"/>
              </a:rPr>
              <a:t> </a:t>
            </a:r>
            <a:r>
              <a:rPr lang="en-US" sz="2400" dirty="0">
                <a:solidFill>
                  <a:schemeClr val="bg1"/>
                </a:solidFill>
                <a:latin typeface="Calibri"/>
                <a:cs typeface="Calibri"/>
              </a:rPr>
              <a:t>phone</a:t>
            </a:r>
            <a:r>
              <a:rPr lang="en-US" sz="2400" spc="-30" dirty="0">
                <a:solidFill>
                  <a:schemeClr val="bg1"/>
                </a:solidFill>
                <a:latin typeface="Calibri"/>
                <a:cs typeface="Calibri"/>
              </a:rPr>
              <a:t> </a:t>
            </a:r>
            <a:r>
              <a:rPr lang="en-US" sz="2400" spc="-10" dirty="0">
                <a:solidFill>
                  <a:schemeClr val="bg1"/>
                </a:solidFill>
                <a:latin typeface="Calibri"/>
                <a:cs typeface="Calibri"/>
              </a:rPr>
              <a:t>number</a:t>
            </a:r>
            <a:endParaRPr lang="en-US" sz="2400" dirty="0">
              <a:solidFill>
                <a:schemeClr val="bg1"/>
              </a:solidFill>
              <a:latin typeface="Calibri"/>
              <a:cs typeface="Calibri"/>
            </a:endParaRPr>
          </a:p>
          <a:p>
            <a:pPr marL="469265" marR="544195" indent="-457200">
              <a:lnSpc>
                <a:spcPct val="100000"/>
              </a:lnSpc>
              <a:spcBef>
                <a:spcPts val="600"/>
              </a:spcBef>
              <a:buClr>
                <a:schemeClr val="bg1"/>
              </a:buClr>
              <a:buFont typeface="+mj-lt"/>
              <a:buAutoNum type="arabicPeriod" startAt="7"/>
              <a:tabLst>
                <a:tab pos="240665" algn="l"/>
                <a:tab pos="241300" algn="l"/>
              </a:tabLst>
            </a:pPr>
            <a:r>
              <a:rPr lang="en-US" sz="2400" dirty="0">
                <a:solidFill>
                  <a:schemeClr val="bg1"/>
                </a:solidFill>
                <a:latin typeface="Calibri"/>
                <a:cs typeface="Calibri"/>
              </a:rPr>
              <a:t>Whether</a:t>
            </a:r>
            <a:r>
              <a:rPr lang="en-US" sz="2400" spc="-20" dirty="0">
                <a:solidFill>
                  <a:schemeClr val="bg1"/>
                </a:solidFill>
                <a:latin typeface="Calibri"/>
                <a:cs typeface="Calibri"/>
              </a:rPr>
              <a:t> </a:t>
            </a:r>
            <a:r>
              <a:rPr lang="en-US" sz="2400" dirty="0">
                <a:solidFill>
                  <a:schemeClr val="bg1"/>
                </a:solidFill>
                <a:latin typeface="Calibri"/>
                <a:cs typeface="Calibri"/>
              </a:rPr>
              <a:t>you</a:t>
            </a:r>
            <a:r>
              <a:rPr lang="en-US" sz="2400" spc="-40" dirty="0">
                <a:solidFill>
                  <a:schemeClr val="bg1"/>
                </a:solidFill>
                <a:latin typeface="Calibri"/>
                <a:cs typeface="Calibri"/>
              </a:rPr>
              <a:t> </a:t>
            </a:r>
            <a:r>
              <a:rPr lang="en-US" sz="2400" dirty="0">
                <a:solidFill>
                  <a:schemeClr val="bg1"/>
                </a:solidFill>
                <a:latin typeface="Calibri"/>
                <a:cs typeface="Calibri"/>
              </a:rPr>
              <a:t>or</a:t>
            </a:r>
            <a:r>
              <a:rPr lang="en-US" sz="2400" spc="-40" dirty="0">
                <a:solidFill>
                  <a:schemeClr val="bg1"/>
                </a:solidFill>
                <a:latin typeface="Calibri"/>
                <a:cs typeface="Calibri"/>
              </a:rPr>
              <a:t> </a:t>
            </a:r>
            <a:r>
              <a:rPr lang="en-US" sz="2400" dirty="0">
                <a:solidFill>
                  <a:schemeClr val="bg1"/>
                </a:solidFill>
                <a:latin typeface="Calibri"/>
                <a:cs typeface="Calibri"/>
              </a:rPr>
              <a:t>your</a:t>
            </a:r>
            <a:r>
              <a:rPr lang="en-US" sz="2400" spc="-30" dirty="0">
                <a:solidFill>
                  <a:schemeClr val="bg1"/>
                </a:solidFill>
                <a:latin typeface="Calibri"/>
                <a:cs typeface="Calibri"/>
              </a:rPr>
              <a:t> </a:t>
            </a:r>
            <a:r>
              <a:rPr lang="en-US" sz="2400" dirty="0">
                <a:solidFill>
                  <a:schemeClr val="bg1"/>
                </a:solidFill>
                <a:latin typeface="Calibri"/>
                <a:cs typeface="Calibri"/>
              </a:rPr>
              <a:t>employer</a:t>
            </a:r>
            <a:r>
              <a:rPr lang="en-US" sz="2400" spc="-30" dirty="0">
                <a:solidFill>
                  <a:schemeClr val="bg1"/>
                </a:solidFill>
                <a:latin typeface="Calibri"/>
                <a:cs typeface="Calibri"/>
              </a:rPr>
              <a:t> </a:t>
            </a:r>
            <a:r>
              <a:rPr lang="en-US" sz="2400" dirty="0">
                <a:solidFill>
                  <a:schemeClr val="bg1"/>
                </a:solidFill>
                <a:latin typeface="Calibri"/>
                <a:cs typeface="Calibri"/>
              </a:rPr>
              <a:t>is</a:t>
            </a:r>
            <a:r>
              <a:rPr lang="en-US" sz="2400" spc="-25" dirty="0">
                <a:solidFill>
                  <a:schemeClr val="bg1"/>
                </a:solidFill>
                <a:latin typeface="Calibri"/>
                <a:cs typeface="Calibri"/>
              </a:rPr>
              <a:t> in </a:t>
            </a:r>
            <a:r>
              <a:rPr lang="en-US" sz="2400" spc="-10" dirty="0">
                <a:solidFill>
                  <a:schemeClr val="bg1"/>
                </a:solidFill>
                <a:latin typeface="Calibri"/>
                <a:cs typeface="Calibri"/>
              </a:rPr>
              <a:t>bankruptcy.</a:t>
            </a:r>
          </a:p>
          <a:p>
            <a:pPr marL="697865" marR="68580" lvl="1" indent="-228600">
              <a:lnSpc>
                <a:spcPct val="100000"/>
              </a:lnSpc>
              <a:spcBef>
                <a:spcPts val="105"/>
              </a:spcBef>
              <a:buClr>
                <a:schemeClr val="bg1"/>
              </a:buClr>
              <a:buFont typeface="Wingdings"/>
              <a:buChar char=""/>
              <a:tabLst>
                <a:tab pos="240665" algn="l"/>
                <a:tab pos="241300" algn="l"/>
              </a:tabLst>
            </a:pPr>
            <a:r>
              <a:rPr lang="en-US" sz="2400" spc="-40" dirty="0">
                <a:solidFill>
                  <a:schemeClr val="bg1"/>
                </a:solidFill>
                <a:latin typeface="Calibri"/>
                <a:cs typeface="Calibri"/>
              </a:rPr>
              <a:t>If in bankruptcy, include the Chapter &amp; Case number, where filed, and the bankruptcy attorney’s contact information.</a:t>
            </a:r>
          </a:p>
          <a:p>
            <a:pPr marL="469265" marR="643255" indent="-457200">
              <a:lnSpc>
                <a:spcPct val="100000"/>
              </a:lnSpc>
              <a:spcBef>
                <a:spcPts val="600"/>
              </a:spcBef>
              <a:buClr>
                <a:schemeClr val="bg1"/>
              </a:buClr>
              <a:buFont typeface="+mj-lt"/>
              <a:buAutoNum type="arabicPeriod" startAt="8"/>
              <a:tabLst>
                <a:tab pos="240665" algn="l"/>
                <a:tab pos="241300" algn="l"/>
              </a:tabLst>
            </a:pPr>
            <a:r>
              <a:rPr lang="en-US" sz="2400" spc="-20" dirty="0">
                <a:solidFill>
                  <a:schemeClr val="bg1"/>
                </a:solidFill>
                <a:latin typeface="Calibri"/>
                <a:cs typeface="Calibri"/>
              </a:rPr>
              <a:t>Your</a:t>
            </a:r>
            <a:r>
              <a:rPr lang="en-US" sz="2400" spc="-35" dirty="0">
                <a:solidFill>
                  <a:schemeClr val="bg1"/>
                </a:solidFill>
                <a:latin typeface="Calibri"/>
                <a:cs typeface="Calibri"/>
              </a:rPr>
              <a:t> </a:t>
            </a:r>
            <a:r>
              <a:rPr lang="en-US" sz="2400" dirty="0">
                <a:solidFill>
                  <a:schemeClr val="bg1"/>
                </a:solidFill>
                <a:latin typeface="Calibri"/>
                <a:cs typeface="Calibri"/>
              </a:rPr>
              <a:t>relationship</a:t>
            </a:r>
            <a:r>
              <a:rPr lang="en-US" sz="2400" spc="-15" dirty="0">
                <a:solidFill>
                  <a:schemeClr val="bg1"/>
                </a:solidFill>
                <a:latin typeface="Calibri"/>
                <a:cs typeface="Calibri"/>
              </a:rPr>
              <a:t> </a:t>
            </a:r>
            <a:r>
              <a:rPr lang="en-US" sz="2400" dirty="0">
                <a:solidFill>
                  <a:schemeClr val="bg1"/>
                </a:solidFill>
                <a:latin typeface="Calibri"/>
                <a:cs typeface="Calibri"/>
              </a:rPr>
              <a:t>to</a:t>
            </a:r>
            <a:r>
              <a:rPr lang="en-US" sz="2400" spc="-35" dirty="0">
                <a:solidFill>
                  <a:schemeClr val="bg1"/>
                </a:solidFill>
                <a:latin typeface="Calibri"/>
                <a:cs typeface="Calibri"/>
              </a:rPr>
              <a:t> </a:t>
            </a:r>
            <a:r>
              <a:rPr lang="en-US" sz="2400" dirty="0">
                <a:solidFill>
                  <a:schemeClr val="bg1"/>
                </a:solidFill>
                <a:latin typeface="Calibri"/>
                <a:cs typeface="Calibri"/>
              </a:rPr>
              <a:t>the</a:t>
            </a:r>
            <a:r>
              <a:rPr lang="en-US" sz="2400" spc="-10" dirty="0">
                <a:solidFill>
                  <a:schemeClr val="bg1"/>
                </a:solidFill>
                <a:latin typeface="Calibri"/>
                <a:cs typeface="Calibri"/>
              </a:rPr>
              <a:t> </a:t>
            </a:r>
            <a:r>
              <a:rPr lang="en-US" sz="2400" spc="-20" dirty="0">
                <a:solidFill>
                  <a:schemeClr val="bg1"/>
                </a:solidFill>
                <a:latin typeface="Calibri"/>
                <a:cs typeface="Calibri"/>
              </a:rPr>
              <a:t>employer,</a:t>
            </a:r>
            <a:r>
              <a:rPr lang="en-US" sz="2400" spc="-35" dirty="0">
                <a:solidFill>
                  <a:schemeClr val="bg1"/>
                </a:solidFill>
                <a:latin typeface="Calibri"/>
                <a:cs typeface="Calibri"/>
              </a:rPr>
              <a:t> </a:t>
            </a:r>
            <a:r>
              <a:rPr lang="en-US" sz="2400" spc="-25" dirty="0">
                <a:solidFill>
                  <a:schemeClr val="bg1"/>
                </a:solidFill>
                <a:latin typeface="Calibri"/>
                <a:cs typeface="Calibri"/>
              </a:rPr>
              <a:t>if </a:t>
            </a:r>
            <a:r>
              <a:rPr lang="en-US" sz="2400" spc="-10" dirty="0">
                <a:solidFill>
                  <a:schemeClr val="bg1"/>
                </a:solidFill>
                <a:latin typeface="Calibri"/>
                <a:cs typeface="Calibri"/>
              </a:rPr>
              <a:t>applicable</a:t>
            </a:r>
            <a:endParaRPr lang="en-US" sz="2400" dirty="0">
              <a:solidFill>
                <a:schemeClr val="bg1"/>
              </a:solidFill>
              <a:latin typeface="Calibri"/>
              <a:cs typeface="Calibri"/>
            </a:endParaRPr>
          </a:p>
          <a:p>
            <a:pPr marL="469265" marR="5080" indent="-457200">
              <a:lnSpc>
                <a:spcPct val="100000"/>
              </a:lnSpc>
              <a:spcBef>
                <a:spcPts val="600"/>
              </a:spcBef>
              <a:buClr>
                <a:schemeClr val="bg1"/>
              </a:buClr>
              <a:buFont typeface="+mj-lt"/>
              <a:buAutoNum type="arabicPeriod" startAt="8"/>
              <a:tabLst>
                <a:tab pos="240665" algn="l"/>
                <a:tab pos="241300" algn="l"/>
              </a:tabLst>
            </a:pPr>
            <a:r>
              <a:rPr lang="en-US" sz="2400" dirty="0">
                <a:solidFill>
                  <a:schemeClr val="bg1"/>
                </a:solidFill>
                <a:latin typeface="Calibri"/>
                <a:cs typeface="Calibri"/>
              </a:rPr>
              <a:t>The</a:t>
            </a:r>
            <a:r>
              <a:rPr lang="en-US" sz="2400" spc="-35" dirty="0">
                <a:solidFill>
                  <a:schemeClr val="bg1"/>
                </a:solidFill>
                <a:latin typeface="Calibri"/>
                <a:cs typeface="Calibri"/>
              </a:rPr>
              <a:t> </a:t>
            </a:r>
            <a:r>
              <a:rPr lang="en-US" sz="2400" dirty="0">
                <a:solidFill>
                  <a:schemeClr val="bg1"/>
                </a:solidFill>
                <a:latin typeface="Calibri"/>
                <a:cs typeface="Calibri"/>
              </a:rPr>
              <a:t>reason</a:t>
            </a:r>
            <a:r>
              <a:rPr lang="en-US" sz="2400" spc="-30" dirty="0">
                <a:solidFill>
                  <a:schemeClr val="bg1"/>
                </a:solidFill>
                <a:latin typeface="Calibri"/>
                <a:cs typeface="Calibri"/>
              </a:rPr>
              <a:t> </a:t>
            </a:r>
            <a:r>
              <a:rPr lang="en-US" sz="2400" dirty="0">
                <a:solidFill>
                  <a:schemeClr val="bg1"/>
                </a:solidFill>
                <a:latin typeface="Calibri"/>
                <a:cs typeface="Calibri"/>
              </a:rPr>
              <a:t>the</a:t>
            </a:r>
            <a:r>
              <a:rPr lang="en-US" sz="2400" spc="-35" dirty="0">
                <a:solidFill>
                  <a:schemeClr val="bg1"/>
                </a:solidFill>
                <a:latin typeface="Calibri"/>
                <a:cs typeface="Calibri"/>
              </a:rPr>
              <a:t> </a:t>
            </a:r>
            <a:r>
              <a:rPr lang="en-US" sz="2400" dirty="0">
                <a:solidFill>
                  <a:schemeClr val="bg1"/>
                </a:solidFill>
                <a:latin typeface="Calibri"/>
                <a:cs typeface="Calibri"/>
              </a:rPr>
              <a:t>employer</a:t>
            </a:r>
            <a:r>
              <a:rPr lang="en-US" sz="2400" spc="-35" dirty="0">
                <a:solidFill>
                  <a:schemeClr val="bg1"/>
                </a:solidFill>
                <a:latin typeface="Calibri"/>
                <a:cs typeface="Calibri"/>
              </a:rPr>
              <a:t> </a:t>
            </a:r>
            <a:r>
              <a:rPr lang="en-US" sz="2400" dirty="0">
                <a:solidFill>
                  <a:schemeClr val="bg1"/>
                </a:solidFill>
                <a:latin typeface="Calibri"/>
                <a:cs typeface="Calibri"/>
              </a:rPr>
              <a:t>gave</a:t>
            </a:r>
            <a:r>
              <a:rPr lang="en-US" sz="2400" spc="-25" dirty="0">
                <a:solidFill>
                  <a:schemeClr val="bg1"/>
                </a:solidFill>
                <a:latin typeface="Calibri"/>
                <a:cs typeface="Calibri"/>
              </a:rPr>
              <a:t> </a:t>
            </a:r>
            <a:r>
              <a:rPr lang="en-US" sz="2400" dirty="0">
                <a:solidFill>
                  <a:schemeClr val="bg1"/>
                </a:solidFill>
                <a:latin typeface="Calibri"/>
                <a:cs typeface="Calibri"/>
              </a:rPr>
              <a:t>for</a:t>
            </a:r>
            <a:r>
              <a:rPr lang="en-US" sz="2400" spc="-60" dirty="0">
                <a:solidFill>
                  <a:schemeClr val="bg1"/>
                </a:solidFill>
                <a:latin typeface="Calibri"/>
                <a:cs typeface="Calibri"/>
              </a:rPr>
              <a:t> </a:t>
            </a:r>
            <a:r>
              <a:rPr lang="en-US" sz="2400" dirty="0">
                <a:solidFill>
                  <a:schemeClr val="bg1"/>
                </a:solidFill>
                <a:latin typeface="Calibri"/>
                <a:cs typeface="Calibri"/>
              </a:rPr>
              <a:t>not</a:t>
            </a:r>
            <a:r>
              <a:rPr lang="en-US" sz="2400" spc="-25" dirty="0">
                <a:solidFill>
                  <a:schemeClr val="bg1"/>
                </a:solidFill>
                <a:latin typeface="Calibri"/>
                <a:cs typeface="Calibri"/>
              </a:rPr>
              <a:t> </a:t>
            </a:r>
            <a:r>
              <a:rPr lang="en-US" sz="2400" spc="-10" dirty="0">
                <a:solidFill>
                  <a:schemeClr val="bg1"/>
                </a:solidFill>
                <a:latin typeface="Calibri"/>
                <a:cs typeface="Calibri"/>
              </a:rPr>
              <a:t>paying </a:t>
            </a:r>
            <a:r>
              <a:rPr lang="en-US" sz="2400" spc="-25" dirty="0">
                <a:solidFill>
                  <a:schemeClr val="bg1"/>
                </a:solidFill>
                <a:latin typeface="Calibri"/>
                <a:cs typeface="Calibri"/>
              </a:rPr>
              <a:t>you</a:t>
            </a:r>
            <a:endParaRPr lang="en-US" sz="2400" dirty="0">
              <a:solidFill>
                <a:schemeClr val="bg1"/>
              </a:solidFill>
              <a:latin typeface="Calibri"/>
              <a:cs typeface="Calibri"/>
            </a:endParaRPr>
          </a:p>
        </p:txBody>
      </p:sp>
      <p:sp>
        <p:nvSpPr>
          <p:cNvPr id="8" name="TextBox 7">
            <a:extLst>
              <a:ext uri="{FF2B5EF4-FFF2-40B4-BE49-F238E27FC236}">
                <a16:creationId xmlns:a16="http://schemas.microsoft.com/office/drawing/2014/main" id="{47B45E27-B965-2AAE-BB2B-562B681A6895}"/>
              </a:ext>
            </a:extLst>
          </p:cNvPr>
          <p:cNvSpPr txBox="1"/>
          <p:nvPr/>
        </p:nvSpPr>
        <p:spPr>
          <a:xfrm>
            <a:off x="7626096" y="6348932"/>
            <a:ext cx="4099182" cy="369332"/>
          </a:xfrm>
          <a:prstGeom prst="rect">
            <a:avLst/>
          </a:prstGeom>
          <a:noFill/>
        </p:spPr>
        <p:txBody>
          <a:bodyPr wrap="square">
            <a:spAutoFit/>
          </a:bodyPr>
          <a:lstStyle/>
          <a:p>
            <a:r>
              <a:rPr lang="en-US" spc="-10" dirty="0">
                <a:solidFill>
                  <a:srgbClr val="002060"/>
                </a:solidFill>
                <a:uFill>
                  <a:solidFill>
                    <a:srgbClr val="0000FF"/>
                  </a:solidFill>
                </a:uFill>
                <a:latin typeface="Calibri"/>
                <a:cs typeface="Calibri"/>
              </a:rPr>
              <a:t>Download a </a:t>
            </a:r>
            <a:r>
              <a:rPr lang="en-US" sz="1800" b="1"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Wage Claim form (PDF)</a:t>
            </a:r>
            <a:endParaRPr lang="en-US" sz="1800" spc="-10" dirty="0">
              <a:solidFill>
                <a:srgbClr val="002060"/>
              </a:solidFill>
              <a:uFill>
                <a:solidFill>
                  <a:srgbClr val="0000FF"/>
                </a:solidFill>
              </a:uFill>
              <a:latin typeface="Calibri"/>
              <a:cs typeface="Calibri"/>
            </a:endParaRPr>
          </a:p>
        </p:txBody>
      </p:sp>
      <p:sp>
        <p:nvSpPr>
          <p:cNvPr id="3" name="Slide Number Placeholder 2">
            <a:extLst>
              <a:ext uri="{FF2B5EF4-FFF2-40B4-BE49-F238E27FC236}">
                <a16:creationId xmlns:a16="http://schemas.microsoft.com/office/drawing/2014/main" id="{10A70667-33D6-9B98-5117-3A43A1729A05}"/>
              </a:ext>
            </a:extLst>
          </p:cNvPr>
          <p:cNvSpPr>
            <a:spLocks noGrp="1"/>
          </p:cNvSpPr>
          <p:nvPr>
            <p:ph type="sldNum" sz="quarter" idx="12"/>
          </p:nvPr>
        </p:nvSpPr>
        <p:spPr/>
        <p:txBody>
          <a:bodyPr/>
          <a:lstStyle/>
          <a:p>
            <a:fld id="{1EC28FB9-4A24-4AF2-AEA2-9BC2699E5FD9}" type="slidenum">
              <a:rPr lang="en-US" smtClean="0"/>
              <a:t>10</a:t>
            </a:fld>
            <a:endParaRPr lang="en-US"/>
          </a:p>
        </p:txBody>
      </p:sp>
      <p:grpSp>
        <p:nvGrpSpPr>
          <p:cNvPr id="5" name="object 9" descr="image of wage claim form">
            <a:extLst>
              <a:ext uri="{FF2B5EF4-FFF2-40B4-BE49-F238E27FC236}">
                <a16:creationId xmlns:a16="http://schemas.microsoft.com/office/drawing/2014/main" id="{93A14DEB-BDA9-30B7-86B9-2581A9D82650}"/>
              </a:ext>
              <a:ext uri="{C183D7F6-B498-43B3-948B-1728B52AA6E4}">
                <adec:decorative xmlns:adec="http://schemas.microsoft.com/office/drawing/2017/decorative" val="0"/>
              </a:ext>
            </a:extLst>
          </p:cNvPr>
          <p:cNvGrpSpPr/>
          <p:nvPr/>
        </p:nvGrpSpPr>
        <p:grpSpPr>
          <a:xfrm>
            <a:off x="444582" y="5061697"/>
            <a:ext cx="4749452" cy="1656567"/>
            <a:chOff x="1676400" y="3657600"/>
            <a:chExt cx="5774690" cy="2057400"/>
          </a:xfrm>
        </p:grpSpPr>
        <p:pic>
          <p:nvPicPr>
            <p:cNvPr id="6" name="object 10">
              <a:extLst>
                <a:ext uri="{FF2B5EF4-FFF2-40B4-BE49-F238E27FC236}">
                  <a16:creationId xmlns:a16="http://schemas.microsoft.com/office/drawing/2014/main" id="{DDD12778-45DE-A61E-AB57-5B71AD7F86C0}"/>
                </a:ext>
              </a:extLst>
            </p:cNvPr>
            <p:cNvPicPr/>
            <p:nvPr/>
          </p:nvPicPr>
          <p:blipFill>
            <a:blip r:embed="rId3" cstate="print"/>
            <a:stretch>
              <a:fillRect/>
            </a:stretch>
          </p:blipFill>
          <p:spPr>
            <a:xfrm>
              <a:off x="1676400" y="3657600"/>
              <a:ext cx="5774436" cy="2057399"/>
            </a:xfrm>
            <a:prstGeom prst="rect">
              <a:avLst/>
            </a:prstGeom>
          </p:spPr>
        </p:pic>
        <p:pic>
          <p:nvPicPr>
            <p:cNvPr id="7" name="object 11">
              <a:extLst>
                <a:ext uri="{FF2B5EF4-FFF2-40B4-BE49-F238E27FC236}">
                  <a16:creationId xmlns:a16="http://schemas.microsoft.com/office/drawing/2014/main" id="{59F9FE56-1178-7E7C-16AA-7BCCE8EA1E11}"/>
                </a:ext>
              </a:extLst>
            </p:cNvPr>
            <p:cNvPicPr/>
            <p:nvPr/>
          </p:nvPicPr>
          <p:blipFill>
            <a:blip r:embed="rId4" cstate="print"/>
            <a:stretch>
              <a:fillRect/>
            </a:stretch>
          </p:blipFill>
          <p:spPr>
            <a:xfrm>
              <a:off x="3829835" y="4246749"/>
              <a:ext cx="1358925" cy="665332"/>
            </a:xfrm>
            <a:prstGeom prst="rect">
              <a:avLst/>
            </a:prstGeom>
          </p:spPr>
        </p:pic>
      </p:grpSp>
    </p:spTree>
    <p:extLst>
      <p:ext uri="{BB962C8B-B14F-4D97-AF65-F5344CB8AC3E}">
        <p14:creationId xmlns:p14="http://schemas.microsoft.com/office/powerpoint/2010/main" val="194239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CED8-5B96-8BBF-5F88-944B28769151}"/>
              </a:ext>
            </a:extLst>
          </p:cNvPr>
          <p:cNvSpPr>
            <a:spLocks noGrp="1"/>
          </p:cNvSpPr>
          <p:nvPr>
            <p:ph type="title"/>
          </p:nvPr>
        </p:nvSpPr>
        <p:spPr>
          <a:xfrm>
            <a:off x="402921" y="1653436"/>
            <a:ext cx="3201366" cy="1975833"/>
          </a:xfrm>
          <a:solidFill>
            <a:schemeClr val="accent1">
              <a:lumMod val="75000"/>
            </a:schemeClr>
          </a:solidFill>
        </p:spPr>
        <p:txBody>
          <a:bodyPr vert="horz" lIns="91440" tIns="45720" rIns="91440" bIns="45720" rtlCol="0" anchor="ctr" anchorCtr="0">
            <a:normAutofit/>
          </a:bodyPr>
          <a:lstStyle/>
          <a:p>
            <a:pPr algn="r"/>
            <a:r>
              <a:rPr lang="en-US" sz="4000" b="1">
                <a:solidFill>
                  <a:srgbClr val="FFFFFF"/>
                </a:solidFill>
                <a:effectLst>
                  <a:outerShdw blurRad="38100" dist="38100" dir="2700000" algn="tl">
                    <a:srgbClr val="000000">
                      <a:alpha val="43137"/>
                    </a:srgbClr>
                  </a:outerShdw>
                </a:effectLst>
                <a:latin typeface="+mj-lt"/>
              </a:rPr>
              <a:t>Wage</a:t>
            </a:r>
            <a:r>
              <a:rPr lang="en-US" sz="4000" b="1" kern="1200">
                <a:solidFill>
                  <a:srgbClr val="FFFFFF"/>
                </a:solidFill>
                <a:effectLst>
                  <a:outerShdw blurRad="38100" dist="38100" dir="2700000" algn="tl">
                    <a:srgbClr val="000000">
                      <a:alpha val="43137"/>
                    </a:srgbClr>
                  </a:outerShdw>
                </a:effectLst>
                <a:latin typeface="+mj-lt"/>
                <a:ea typeface="+mj-ea"/>
                <a:cs typeface="+mj-cs"/>
              </a:rPr>
              <a:t> Information</a:t>
            </a:r>
            <a:br>
              <a:rPr lang="en-US" sz="4000" b="1" kern="1200">
                <a:solidFill>
                  <a:srgbClr val="FFFFFF"/>
                </a:solidFill>
                <a:effectLst>
                  <a:outerShdw blurRad="38100" dist="38100" dir="2700000" algn="tl">
                    <a:srgbClr val="000000">
                      <a:alpha val="43137"/>
                    </a:srgbClr>
                  </a:outerShdw>
                </a:effectLst>
                <a:latin typeface="+mj-lt"/>
                <a:ea typeface="+mj-ea"/>
                <a:cs typeface="+mj-cs"/>
              </a:rPr>
            </a:br>
            <a:r>
              <a:rPr lang="en-US" sz="2200" b="1" kern="1200">
                <a:solidFill>
                  <a:srgbClr val="FFFFFF"/>
                </a:solidFill>
                <a:effectLst>
                  <a:outerShdw blurRad="38100" dist="38100" dir="2700000" algn="tl">
                    <a:srgbClr val="000000">
                      <a:alpha val="43137"/>
                    </a:srgbClr>
                  </a:outerShdw>
                </a:effectLst>
                <a:latin typeface="+mj-lt"/>
                <a:ea typeface="+mj-ea"/>
                <a:cs typeface="+mj-cs"/>
              </a:rPr>
              <a:t>Questions 10-12</a:t>
            </a:r>
          </a:p>
        </p:txBody>
      </p:sp>
      <p:sp>
        <p:nvSpPr>
          <p:cNvPr id="4" name="Text Placeholder 3">
            <a:extLst>
              <a:ext uri="{FF2B5EF4-FFF2-40B4-BE49-F238E27FC236}">
                <a16:creationId xmlns:a16="http://schemas.microsoft.com/office/drawing/2014/main" id="{82A944B3-53B6-E6D4-FF17-4EE0E0D4D5BF}"/>
              </a:ext>
            </a:extLst>
          </p:cNvPr>
          <p:cNvSpPr>
            <a:spLocks noGrp="1"/>
          </p:cNvSpPr>
          <p:nvPr>
            <p:ph type="body" sz="half" idx="2"/>
          </p:nvPr>
        </p:nvSpPr>
        <p:spPr>
          <a:xfrm>
            <a:off x="4041016" y="856253"/>
            <a:ext cx="7910901" cy="3317856"/>
          </a:xfrm>
          <a:solidFill>
            <a:schemeClr val="accent1">
              <a:lumMod val="75000"/>
            </a:schemeClr>
          </a:solidFill>
        </p:spPr>
        <p:txBody>
          <a:bodyPr vert="horz" lIns="91440" tIns="45720" rIns="91440" bIns="45720" rtlCol="0" anchor="ctr">
            <a:normAutofit/>
          </a:bodyPr>
          <a:lstStyle/>
          <a:p>
            <a:pPr>
              <a:spcBef>
                <a:spcPts val="1060"/>
              </a:spcBef>
              <a:spcAft>
                <a:spcPts val="600"/>
              </a:spcAft>
            </a:pPr>
            <a:r>
              <a:rPr lang="en-US" sz="2800" b="1" dirty="0">
                <a:latin typeface="+mn-lt"/>
              </a:rPr>
              <a:t>Tell Us About Your Unpaid Wages: Questions 10-12 </a:t>
            </a:r>
          </a:p>
          <a:p>
            <a:pPr marL="469265" marR="86995" indent="-457200">
              <a:lnSpc>
                <a:spcPct val="100000"/>
              </a:lnSpc>
              <a:spcBef>
                <a:spcPts val="105"/>
              </a:spcBef>
              <a:buClr>
                <a:schemeClr val="bg1"/>
              </a:buClr>
              <a:buFont typeface="+mj-lt"/>
              <a:buAutoNum type="arabicPeriod" startAt="10"/>
              <a:tabLst>
                <a:tab pos="240665" algn="l"/>
                <a:tab pos="241300" algn="l"/>
              </a:tabLst>
            </a:pPr>
            <a:r>
              <a:rPr lang="en-US" sz="2200" dirty="0">
                <a:solidFill>
                  <a:schemeClr val="bg1"/>
                </a:solidFill>
                <a:latin typeface="Calibri"/>
                <a:cs typeface="Calibri"/>
              </a:rPr>
              <a:t>The gross amount of wages owed for each of the types listed</a:t>
            </a:r>
          </a:p>
          <a:p>
            <a:pPr marL="926465" marR="5080" lvl="1" indent="-457200">
              <a:lnSpc>
                <a:spcPct val="100000"/>
              </a:lnSpc>
              <a:spcBef>
                <a:spcPts val="600"/>
              </a:spcBef>
              <a:buClr>
                <a:schemeClr val="bg1"/>
              </a:buClr>
              <a:buFont typeface="Wingdings" panose="05000000000000000000" pitchFamily="2" charset="2"/>
              <a:buChar char="§"/>
              <a:tabLst>
                <a:tab pos="240665" algn="l"/>
                <a:tab pos="241300" algn="l"/>
              </a:tabLst>
            </a:pPr>
            <a:r>
              <a:rPr lang="en-US" sz="2200" dirty="0">
                <a:solidFill>
                  <a:schemeClr val="bg1"/>
                </a:solidFill>
                <a:latin typeface="Calibri"/>
                <a:cs typeface="Calibri"/>
              </a:rPr>
              <a:t>The total amount of unpaid wages claimed on this form</a:t>
            </a:r>
          </a:p>
          <a:p>
            <a:pPr marL="354965" marR="108585" indent="-342900">
              <a:lnSpc>
                <a:spcPct val="100000"/>
              </a:lnSpc>
              <a:spcBef>
                <a:spcPts val="105"/>
              </a:spcBef>
              <a:buClr>
                <a:schemeClr val="bg1"/>
              </a:buClr>
              <a:buFont typeface="+mj-lt"/>
              <a:buAutoNum type="arabicPeriod" startAt="11"/>
              <a:tabLst>
                <a:tab pos="240665" algn="l"/>
                <a:tab pos="241300" algn="l"/>
              </a:tabLst>
            </a:pPr>
            <a:r>
              <a:rPr lang="en-US" sz="2200" dirty="0">
                <a:solidFill>
                  <a:schemeClr val="bg1"/>
                </a:solidFill>
                <a:latin typeface="Calibri"/>
                <a:cs typeface="Calibri"/>
              </a:rPr>
              <a:t>The</a:t>
            </a:r>
            <a:r>
              <a:rPr lang="en-US" sz="2200" spc="-30" dirty="0">
                <a:solidFill>
                  <a:schemeClr val="bg1"/>
                </a:solidFill>
                <a:latin typeface="Calibri"/>
                <a:cs typeface="Calibri"/>
              </a:rPr>
              <a:t> </a:t>
            </a:r>
            <a:r>
              <a:rPr lang="en-US" sz="2200" dirty="0">
                <a:solidFill>
                  <a:schemeClr val="bg1"/>
                </a:solidFill>
                <a:latin typeface="Calibri"/>
                <a:cs typeface="Calibri"/>
              </a:rPr>
              <a:t>scheduled</a:t>
            </a:r>
            <a:r>
              <a:rPr lang="en-US" sz="2200" spc="-10" dirty="0">
                <a:solidFill>
                  <a:schemeClr val="bg1"/>
                </a:solidFill>
                <a:latin typeface="Calibri"/>
                <a:cs typeface="Calibri"/>
              </a:rPr>
              <a:t> payday</a:t>
            </a:r>
            <a:r>
              <a:rPr lang="en-US" sz="2200" spc="-25" dirty="0">
                <a:solidFill>
                  <a:schemeClr val="bg1"/>
                </a:solidFill>
                <a:latin typeface="Calibri"/>
                <a:cs typeface="Calibri"/>
              </a:rPr>
              <a:t> </a:t>
            </a:r>
            <a:r>
              <a:rPr lang="en-US" sz="2200" dirty="0">
                <a:solidFill>
                  <a:schemeClr val="bg1"/>
                </a:solidFill>
                <a:latin typeface="Calibri"/>
                <a:cs typeface="Calibri"/>
              </a:rPr>
              <a:t>for</a:t>
            </a:r>
            <a:r>
              <a:rPr lang="en-US" sz="2200" spc="-55" dirty="0">
                <a:solidFill>
                  <a:schemeClr val="bg1"/>
                </a:solidFill>
                <a:latin typeface="Calibri"/>
                <a:cs typeface="Calibri"/>
              </a:rPr>
              <a:t> </a:t>
            </a:r>
            <a:r>
              <a:rPr lang="en-US" sz="2200" dirty="0">
                <a:solidFill>
                  <a:schemeClr val="bg1"/>
                </a:solidFill>
                <a:latin typeface="Calibri"/>
                <a:cs typeface="Calibri"/>
              </a:rPr>
              <a:t>the</a:t>
            </a:r>
            <a:r>
              <a:rPr lang="en-US" sz="2200" spc="-30" dirty="0">
                <a:solidFill>
                  <a:schemeClr val="bg1"/>
                </a:solidFill>
                <a:latin typeface="Calibri"/>
                <a:cs typeface="Calibri"/>
              </a:rPr>
              <a:t> </a:t>
            </a:r>
            <a:r>
              <a:rPr lang="en-US" sz="2200" dirty="0">
                <a:solidFill>
                  <a:schemeClr val="bg1"/>
                </a:solidFill>
                <a:latin typeface="Calibri"/>
                <a:cs typeface="Calibri"/>
              </a:rPr>
              <a:t>unpaid</a:t>
            </a:r>
            <a:r>
              <a:rPr lang="en-US" sz="2200" spc="-15" dirty="0">
                <a:solidFill>
                  <a:schemeClr val="bg1"/>
                </a:solidFill>
                <a:latin typeface="Calibri"/>
                <a:cs typeface="Calibri"/>
              </a:rPr>
              <a:t> </a:t>
            </a:r>
            <a:r>
              <a:rPr lang="en-US" sz="2200" spc="-20" dirty="0">
                <a:solidFill>
                  <a:schemeClr val="bg1"/>
                </a:solidFill>
                <a:latin typeface="Calibri"/>
                <a:cs typeface="Calibri"/>
              </a:rPr>
              <a:t>wages </a:t>
            </a:r>
            <a:r>
              <a:rPr lang="en-US" sz="2200" dirty="0">
                <a:solidFill>
                  <a:schemeClr val="bg1"/>
                </a:solidFill>
                <a:latin typeface="Calibri"/>
                <a:cs typeface="Calibri"/>
              </a:rPr>
              <a:t>(Date</a:t>
            </a:r>
            <a:r>
              <a:rPr lang="en-US" sz="2200" spc="-35" dirty="0">
                <a:solidFill>
                  <a:schemeClr val="bg1"/>
                </a:solidFill>
                <a:latin typeface="Calibri"/>
                <a:cs typeface="Calibri"/>
              </a:rPr>
              <a:t> </a:t>
            </a:r>
            <a:r>
              <a:rPr lang="en-US" sz="2200" dirty="0">
                <a:solidFill>
                  <a:schemeClr val="bg1"/>
                </a:solidFill>
                <a:latin typeface="Calibri"/>
                <a:cs typeface="Calibri"/>
              </a:rPr>
              <a:t>you</a:t>
            </a:r>
            <a:r>
              <a:rPr lang="en-US" sz="2200" spc="-45" dirty="0">
                <a:solidFill>
                  <a:schemeClr val="bg1"/>
                </a:solidFill>
                <a:latin typeface="Calibri"/>
                <a:cs typeface="Calibri"/>
              </a:rPr>
              <a:t> </a:t>
            </a:r>
            <a:r>
              <a:rPr lang="en-US" sz="2200" dirty="0">
                <a:solidFill>
                  <a:schemeClr val="bg1"/>
                </a:solidFill>
                <a:latin typeface="Calibri"/>
                <a:cs typeface="Calibri"/>
              </a:rPr>
              <a:t>expected</a:t>
            </a:r>
            <a:r>
              <a:rPr lang="en-US" sz="2200" spc="-20" dirty="0">
                <a:solidFill>
                  <a:schemeClr val="bg1"/>
                </a:solidFill>
                <a:latin typeface="Calibri"/>
                <a:cs typeface="Calibri"/>
              </a:rPr>
              <a:t> </a:t>
            </a:r>
            <a:r>
              <a:rPr lang="en-US" sz="2200" dirty="0">
                <a:solidFill>
                  <a:schemeClr val="bg1"/>
                </a:solidFill>
                <a:latin typeface="Calibri"/>
                <a:cs typeface="Calibri"/>
              </a:rPr>
              <a:t>to</a:t>
            </a:r>
            <a:r>
              <a:rPr lang="en-US" sz="2200" spc="-35" dirty="0">
                <a:solidFill>
                  <a:schemeClr val="bg1"/>
                </a:solidFill>
                <a:latin typeface="Calibri"/>
                <a:cs typeface="Calibri"/>
              </a:rPr>
              <a:t> </a:t>
            </a:r>
            <a:r>
              <a:rPr lang="en-US" sz="2200" dirty="0">
                <a:solidFill>
                  <a:schemeClr val="bg1"/>
                </a:solidFill>
                <a:latin typeface="Calibri"/>
                <a:cs typeface="Calibri"/>
              </a:rPr>
              <a:t>be</a:t>
            </a:r>
            <a:r>
              <a:rPr lang="en-US" sz="2200" spc="-30" dirty="0">
                <a:solidFill>
                  <a:schemeClr val="bg1"/>
                </a:solidFill>
                <a:latin typeface="Calibri"/>
                <a:cs typeface="Calibri"/>
              </a:rPr>
              <a:t> </a:t>
            </a:r>
            <a:r>
              <a:rPr lang="en-US" sz="2200" spc="-20" dirty="0">
                <a:solidFill>
                  <a:schemeClr val="bg1"/>
                </a:solidFill>
                <a:latin typeface="Calibri"/>
                <a:cs typeface="Calibri"/>
              </a:rPr>
              <a:t>paid)</a:t>
            </a:r>
            <a:endParaRPr lang="en-US" sz="2200" dirty="0">
              <a:solidFill>
                <a:schemeClr val="bg1"/>
              </a:solidFill>
              <a:latin typeface="Calibri"/>
              <a:cs typeface="Calibri"/>
            </a:endParaRPr>
          </a:p>
          <a:p>
            <a:pPr marL="354965" marR="5080" indent="-342900">
              <a:lnSpc>
                <a:spcPct val="100000"/>
              </a:lnSpc>
              <a:spcBef>
                <a:spcPts val="600"/>
              </a:spcBef>
              <a:buClr>
                <a:schemeClr val="bg1"/>
              </a:buClr>
              <a:buFont typeface="+mj-lt"/>
              <a:buAutoNum type="arabicPeriod" startAt="11"/>
              <a:tabLst>
                <a:tab pos="240665" algn="l"/>
                <a:tab pos="241300" algn="l"/>
              </a:tabLst>
            </a:pPr>
            <a:r>
              <a:rPr lang="en-US" sz="2200" dirty="0">
                <a:solidFill>
                  <a:schemeClr val="bg1"/>
                </a:solidFill>
                <a:latin typeface="Calibri"/>
                <a:cs typeface="Calibri"/>
              </a:rPr>
              <a:t>The</a:t>
            </a:r>
            <a:r>
              <a:rPr lang="en-US" sz="2200" spc="-25" dirty="0">
                <a:solidFill>
                  <a:schemeClr val="bg1"/>
                </a:solidFill>
                <a:latin typeface="Calibri"/>
                <a:cs typeface="Calibri"/>
              </a:rPr>
              <a:t> </a:t>
            </a:r>
            <a:r>
              <a:rPr lang="en-US" sz="2200" dirty="0">
                <a:solidFill>
                  <a:schemeClr val="bg1"/>
                </a:solidFill>
                <a:latin typeface="Calibri"/>
                <a:cs typeface="Calibri"/>
              </a:rPr>
              <a:t>dates</a:t>
            </a:r>
            <a:r>
              <a:rPr lang="en-US" sz="2200" spc="-10" dirty="0">
                <a:solidFill>
                  <a:schemeClr val="bg1"/>
                </a:solidFill>
                <a:latin typeface="Calibri"/>
                <a:cs typeface="Calibri"/>
              </a:rPr>
              <a:t> </a:t>
            </a:r>
            <a:r>
              <a:rPr lang="en-US" sz="2200" dirty="0">
                <a:solidFill>
                  <a:schemeClr val="bg1"/>
                </a:solidFill>
                <a:latin typeface="Calibri"/>
                <a:cs typeface="Calibri"/>
              </a:rPr>
              <a:t>you</a:t>
            </a:r>
            <a:r>
              <a:rPr lang="en-US" sz="2200" spc="-35" dirty="0">
                <a:solidFill>
                  <a:schemeClr val="bg1"/>
                </a:solidFill>
                <a:latin typeface="Calibri"/>
                <a:cs typeface="Calibri"/>
              </a:rPr>
              <a:t> </a:t>
            </a:r>
            <a:r>
              <a:rPr lang="en-US" sz="2200" spc="-10" dirty="0">
                <a:solidFill>
                  <a:schemeClr val="bg1"/>
                </a:solidFill>
                <a:latin typeface="Calibri"/>
                <a:cs typeface="Calibri"/>
              </a:rPr>
              <a:t>worked</a:t>
            </a:r>
            <a:r>
              <a:rPr lang="en-US" sz="2200" spc="-35" dirty="0">
                <a:solidFill>
                  <a:schemeClr val="bg1"/>
                </a:solidFill>
                <a:latin typeface="Calibri"/>
                <a:cs typeface="Calibri"/>
              </a:rPr>
              <a:t> </a:t>
            </a:r>
            <a:r>
              <a:rPr lang="en-US" sz="2200" dirty="0">
                <a:solidFill>
                  <a:schemeClr val="bg1"/>
                </a:solidFill>
                <a:latin typeface="Calibri"/>
                <a:cs typeface="Calibri"/>
              </a:rPr>
              <a:t>for</a:t>
            </a:r>
            <a:r>
              <a:rPr lang="en-US" sz="2200" spc="-50" dirty="0">
                <a:solidFill>
                  <a:schemeClr val="bg1"/>
                </a:solidFill>
                <a:latin typeface="Calibri"/>
                <a:cs typeface="Calibri"/>
              </a:rPr>
              <a:t> </a:t>
            </a:r>
            <a:r>
              <a:rPr lang="en-US" sz="2200" dirty="0">
                <a:solidFill>
                  <a:schemeClr val="bg1"/>
                </a:solidFill>
                <a:latin typeface="Calibri"/>
                <a:cs typeface="Calibri"/>
              </a:rPr>
              <a:t>which</a:t>
            </a:r>
            <a:r>
              <a:rPr lang="en-US" sz="2200" spc="-30" dirty="0">
                <a:solidFill>
                  <a:schemeClr val="bg1"/>
                </a:solidFill>
                <a:latin typeface="Calibri"/>
                <a:cs typeface="Calibri"/>
              </a:rPr>
              <a:t> </a:t>
            </a:r>
            <a:r>
              <a:rPr lang="en-US" sz="2200" dirty="0">
                <a:solidFill>
                  <a:schemeClr val="bg1"/>
                </a:solidFill>
                <a:latin typeface="Calibri"/>
                <a:cs typeface="Calibri"/>
              </a:rPr>
              <a:t>you</a:t>
            </a:r>
            <a:r>
              <a:rPr lang="en-US" sz="2200" spc="-35" dirty="0">
                <a:solidFill>
                  <a:schemeClr val="bg1"/>
                </a:solidFill>
                <a:latin typeface="Calibri"/>
                <a:cs typeface="Calibri"/>
              </a:rPr>
              <a:t> </a:t>
            </a:r>
            <a:r>
              <a:rPr lang="en-US" sz="2200" spc="-10" dirty="0">
                <a:solidFill>
                  <a:schemeClr val="bg1"/>
                </a:solidFill>
                <a:latin typeface="Calibri"/>
                <a:cs typeface="Calibri"/>
              </a:rPr>
              <a:t>received </a:t>
            </a:r>
            <a:r>
              <a:rPr lang="en-US" sz="2200" dirty="0">
                <a:solidFill>
                  <a:schemeClr val="bg1"/>
                </a:solidFill>
                <a:latin typeface="Calibri"/>
                <a:cs typeface="Calibri"/>
              </a:rPr>
              <a:t>no</a:t>
            </a:r>
            <a:r>
              <a:rPr lang="en-US" sz="2200" spc="-25" dirty="0">
                <a:solidFill>
                  <a:schemeClr val="bg1"/>
                </a:solidFill>
                <a:latin typeface="Calibri"/>
                <a:cs typeface="Calibri"/>
              </a:rPr>
              <a:t> </a:t>
            </a:r>
            <a:r>
              <a:rPr lang="en-US" sz="2200" spc="-10" dirty="0">
                <a:solidFill>
                  <a:schemeClr val="bg1"/>
                </a:solidFill>
                <a:latin typeface="Calibri"/>
                <a:cs typeface="Calibri"/>
              </a:rPr>
              <a:t>wages</a:t>
            </a:r>
            <a:endParaRPr lang="en-US" sz="2200" dirty="0">
              <a:solidFill>
                <a:schemeClr val="bg1"/>
              </a:solidFill>
              <a:latin typeface="Calibri"/>
              <a:cs typeface="Calibri"/>
            </a:endParaRPr>
          </a:p>
        </p:txBody>
      </p:sp>
      <p:sp>
        <p:nvSpPr>
          <p:cNvPr id="14" name="TextBox 13">
            <a:extLst>
              <a:ext uri="{FF2B5EF4-FFF2-40B4-BE49-F238E27FC236}">
                <a16:creationId xmlns:a16="http://schemas.microsoft.com/office/drawing/2014/main" id="{CA81FDAE-8FB2-A57B-802E-7629753A7BBC}"/>
              </a:ext>
            </a:extLst>
          </p:cNvPr>
          <p:cNvSpPr txBox="1"/>
          <p:nvPr/>
        </p:nvSpPr>
        <p:spPr>
          <a:xfrm>
            <a:off x="240084" y="4598136"/>
            <a:ext cx="3029210" cy="1200329"/>
          </a:xfrm>
          <a:prstGeom prst="rect">
            <a:avLst/>
          </a:prstGeom>
          <a:noFill/>
        </p:spPr>
        <p:txBody>
          <a:bodyPr wrap="square">
            <a:spAutoFit/>
          </a:bodyPr>
          <a:lstStyle/>
          <a:p>
            <a:pPr marL="12700">
              <a:lnSpc>
                <a:spcPct val="100000"/>
              </a:lnSpc>
              <a:spcBef>
                <a:spcPts val="790"/>
              </a:spcBef>
            </a:pPr>
            <a:r>
              <a:rPr lang="en-US" sz="1800" i="1">
                <a:solidFill>
                  <a:schemeClr val="bg1"/>
                </a:solidFill>
                <a:latin typeface="Calibri"/>
                <a:cs typeface="Calibri"/>
              </a:rPr>
              <a:t>Note:</a:t>
            </a:r>
            <a:r>
              <a:rPr lang="en-US" sz="1800" i="1" spc="-20">
                <a:solidFill>
                  <a:schemeClr val="bg1"/>
                </a:solidFill>
                <a:latin typeface="Calibri"/>
                <a:cs typeface="Calibri"/>
              </a:rPr>
              <a:t> </a:t>
            </a:r>
            <a:r>
              <a:rPr lang="en-US" sz="1800" i="1">
                <a:solidFill>
                  <a:schemeClr val="bg1"/>
                </a:solidFill>
                <a:latin typeface="Calibri"/>
                <a:cs typeface="Calibri"/>
              </a:rPr>
              <a:t>Expenses,</a:t>
            </a:r>
            <a:r>
              <a:rPr lang="en-US" sz="1800" i="1" spc="-20">
                <a:solidFill>
                  <a:schemeClr val="bg1"/>
                </a:solidFill>
                <a:latin typeface="Calibri"/>
                <a:cs typeface="Calibri"/>
              </a:rPr>
              <a:t> </a:t>
            </a:r>
            <a:r>
              <a:rPr lang="en-US" sz="1800" i="1">
                <a:solidFill>
                  <a:schemeClr val="bg1"/>
                </a:solidFill>
                <a:latin typeface="Calibri"/>
                <a:cs typeface="Calibri"/>
              </a:rPr>
              <a:t>per</a:t>
            </a:r>
            <a:r>
              <a:rPr lang="en-US" sz="1800" i="1" spc="-5">
                <a:solidFill>
                  <a:schemeClr val="bg1"/>
                </a:solidFill>
                <a:latin typeface="Calibri"/>
                <a:cs typeface="Calibri"/>
              </a:rPr>
              <a:t> </a:t>
            </a:r>
            <a:r>
              <a:rPr lang="en-US" sz="1800" i="1">
                <a:solidFill>
                  <a:schemeClr val="bg1"/>
                </a:solidFill>
                <a:latin typeface="Calibri"/>
                <a:cs typeface="Calibri"/>
              </a:rPr>
              <a:t>diem,</a:t>
            </a:r>
            <a:r>
              <a:rPr lang="en-US" sz="1800" i="1" spc="-5">
                <a:solidFill>
                  <a:schemeClr val="bg1"/>
                </a:solidFill>
                <a:latin typeface="Calibri"/>
                <a:cs typeface="Calibri"/>
              </a:rPr>
              <a:t> </a:t>
            </a:r>
            <a:r>
              <a:rPr lang="en-US" sz="1800" i="1">
                <a:solidFill>
                  <a:schemeClr val="bg1"/>
                </a:solidFill>
                <a:latin typeface="Calibri"/>
                <a:cs typeface="Calibri"/>
              </a:rPr>
              <a:t>and</a:t>
            </a:r>
            <a:r>
              <a:rPr lang="en-US" sz="1800" i="1" spc="-20">
                <a:solidFill>
                  <a:schemeClr val="bg1"/>
                </a:solidFill>
                <a:latin typeface="Calibri"/>
                <a:cs typeface="Calibri"/>
              </a:rPr>
              <a:t> </a:t>
            </a:r>
            <a:r>
              <a:rPr lang="en-US" sz="1800" i="1">
                <a:solidFill>
                  <a:schemeClr val="bg1"/>
                </a:solidFill>
                <a:latin typeface="Calibri"/>
                <a:cs typeface="Calibri"/>
              </a:rPr>
              <a:t>fuel</a:t>
            </a:r>
            <a:r>
              <a:rPr lang="en-US" sz="1800" i="1" spc="-20">
                <a:solidFill>
                  <a:schemeClr val="bg1"/>
                </a:solidFill>
                <a:latin typeface="Calibri"/>
                <a:cs typeface="Calibri"/>
              </a:rPr>
              <a:t> </a:t>
            </a:r>
            <a:r>
              <a:rPr lang="en-US" sz="1800" i="1">
                <a:solidFill>
                  <a:schemeClr val="bg1"/>
                </a:solidFill>
                <a:latin typeface="Calibri"/>
                <a:cs typeface="Calibri"/>
              </a:rPr>
              <a:t>reimbursements</a:t>
            </a:r>
            <a:r>
              <a:rPr lang="en-US" sz="1800" i="1" spc="-20">
                <a:solidFill>
                  <a:schemeClr val="bg1"/>
                </a:solidFill>
                <a:latin typeface="Calibri"/>
                <a:cs typeface="Calibri"/>
              </a:rPr>
              <a:t> </a:t>
            </a:r>
            <a:r>
              <a:rPr lang="en-US" sz="1800" i="1">
                <a:solidFill>
                  <a:schemeClr val="bg1"/>
                </a:solidFill>
                <a:latin typeface="Calibri"/>
                <a:cs typeface="Calibri"/>
              </a:rPr>
              <a:t>are</a:t>
            </a:r>
            <a:r>
              <a:rPr lang="en-US" sz="1800" i="1" spc="-10">
                <a:solidFill>
                  <a:schemeClr val="bg1"/>
                </a:solidFill>
                <a:latin typeface="Calibri"/>
                <a:cs typeface="Calibri"/>
              </a:rPr>
              <a:t> </a:t>
            </a:r>
            <a:r>
              <a:rPr lang="en-US" sz="1800" i="1">
                <a:solidFill>
                  <a:schemeClr val="bg1"/>
                </a:solidFill>
                <a:latin typeface="Calibri"/>
                <a:cs typeface="Calibri"/>
              </a:rPr>
              <a:t>not wages</a:t>
            </a:r>
            <a:r>
              <a:rPr lang="en-US" sz="1800" i="1" spc="-10">
                <a:solidFill>
                  <a:schemeClr val="bg1"/>
                </a:solidFill>
                <a:latin typeface="Calibri"/>
                <a:cs typeface="Calibri"/>
              </a:rPr>
              <a:t> </a:t>
            </a:r>
            <a:r>
              <a:rPr lang="en-US" sz="1800" i="1">
                <a:solidFill>
                  <a:schemeClr val="bg1"/>
                </a:solidFill>
                <a:latin typeface="Calibri"/>
                <a:cs typeface="Calibri"/>
              </a:rPr>
              <a:t>and</a:t>
            </a:r>
            <a:r>
              <a:rPr lang="en-US" sz="1800" i="1" spc="-15">
                <a:solidFill>
                  <a:schemeClr val="bg1"/>
                </a:solidFill>
                <a:latin typeface="Calibri"/>
                <a:cs typeface="Calibri"/>
              </a:rPr>
              <a:t> </a:t>
            </a:r>
            <a:r>
              <a:rPr lang="en-US" sz="1800" i="1">
                <a:solidFill>
                  <a:schemeClr val="bg1"/>
                </a:solidFill>
                <a:latin typeface="Calibri"/>
                <a:cs typeface="Calibri"/>
              </a:rPr>
              <a:t>TWC</a:t>
            </a:r>
            <a:r>
              <a:rPr lang="en-US" sz="1800" i="1" spc="-25">
                <a:solidFill>
                  <a:schemeClr val="bg1"/>
                </a:solidFill>
                <a:latin typeface="Calibri"/>
                <a:cs typeface="Calibri"/>
              </a:rPr>
              <a:t> </a:t>
            </a:r>
            <a:r>
              <a:rPr lang="en-US" sz="1800" i="1">
                <a:solidFill>
                  <a:schemeClr val="bg1"/>
                </a:solidFill>
                <a:latin typeface="Calibri"/>
                <a:cs typeface="Calibri"/>
              </a:rPr>
              <a:t>is</a:t>
            </a:r>
            <a:r>
              <a:rPr lang="en-US" sz="1800" i="1" spc="-10">
                <a:solidFill>
                  <a:schemeClr val="bg1"/>
                </a:solidFill>
                <a:latin typeface="Calibri"/>
                <a:cs typeface="Calibri"/>
              </a:rPr>
              <a:t> </a:t>
            </a:r>
            <a:r>
              <a:rPr lang="en-US" sz="1800" i="1">
                <a:solidFill>
                  <a:schemeClr val="bg1"/>
                </a:solidFill>
                <a:latin typeface="Calibri"/>
                <a:cs typeface="Calibri"/>
              </a:rPr>
              <a:t>not</a:t>
            </a:r>
            <a:r>
              <a:rPr lang="en-US" sz="1800" i="1" spc="-15">
                <a:solidFill>
                  <a:schemeClr val="bg1"/>
                </a:solidFill>
                <a:latin typeface="Calibri"/>
                <a:cs typeface="Calibri"/>
              </a:rPr>
              <a:t> </a:t>
            </a:r>
            <a:r>
              <a:rPr lang="en-US" sz="1800" i="1">
                <a:solidFill>
                  <a:schemeClr val="bg1"/>
                </a:solidFill>
                <a:latin typeface="Calibri"/>
                <a:cs typeface="Calibri"/>
              </a:rPr>
              <a:t>able</a:t>
            </a:r>
            <a:r>
              <a:rPr lang="en-US" sz="1800" i="1" spc="-5">
                <a:solidFill>
                  <a:schemeClr val="bg1"/>
                </a:solidFill>
                <a:latin typeface="Calibri"/>
                <a:cs typeface="Calibri"/>
              </a:rPr>
              <a:t> </a:t>
            </a:r>
            <a:r>
              <a:rPr lang="en-US" sz="1800" i="1">
                <a:solidFill>
                  <a:schemeClr val="bg1"/>
                </a:solidFill>
                <a:latin typeface="Calibri"/>
                <a:cs typeface="Calibri"/>
              </a:rPr>
              <a:t>to</a:t>
            </a:r>
            <a:r>
              <a:rPr lang="en-US" sz="1800" i="1" spc="-30">
                <a:solidFill>
                  <a:schemeClr val="bg1"/>
                </a:solidFill>
                <a:latin typeface="Calibri"/>
                <a:cs typeface="Calibri"/>
              </a:rPr>
              <a:t> </a:t>
            </a:r>
            <a:r>
              <a:rPr lang="en-US" sz="1800" i="1">
                <a:solidFill>
                  <a:schemeClr val="bg1"/>
                </a:solidFill>
                <a:latin typeface="Calibri"/>
                <a:cs typeface="Calibri"/>
              </a:rPr>
              <a:t>rule</a:t>
            </a:r>
            <a:r>
              <a:rPr lang="en-US" sz="1800" i="1" spc="-5">
                <a:solidFill>
                  <a:schemeClr val="bg1"/>
                </a:solidFill>
                <a:latin typeface="Calibri"/>
                <a:cs typeface="Calibri"/>
              </a:rPr>
              <a:t> </a:t>
            </a:r>
            <a:r>
              <a:rPr lang="en-US" sz="1800" i="1">
                <a:solidFill>
                  <a:schemeClr val="bg1"/>
                </a:solidFill>
                <a:latin typeface="Calibri"/>
                <a:cs typeface="Calibri"/>
              </a:rPr>
              <a:t>on</a:t>
            </a:r>
            <a:r>
              <a:rPr lang="en-US" sz="1800" i="1" spc="-15">
                <a:solidFill>
                  <a:schemeClr val="bg1"/>
                </a:solidFill>
                <a:latin typeface="Calibri"/>
                <a:cs typeface="Calibri"/>
              </a:rPr>
              <a:t> </a:t>
            </a:r>
            <a:r>
              <a:rPr lang="en-US" sz="1800" i="1">
                <a:solidFill>
                  <a:schemeClr val="bg1"/>
                </a:solidFill>
                <a:latin typeface="Calibri"/>
                <a:cs typeface="Calibri"/>
              </a:rPr>
              <a:t>those</a:t>
            </a:r>
            <a:r>
              <a:rPr lang="en-US" sz="1800" i="1" spc="-20">
                <a:solidFill>
                  <a:schemeClr val="bg1"/>
                </a:solidFill>
                <a:latin typeface="Calibri"/>
                <a:cs typeface="Calibri"/>
              </a:rPr>
              <a:t> </a:t>
            </a:r>
            <a:r>
              <a:rPr lang="en-US" sz="1800" i="1">
                <a:solidFill>
                  <a:schemeClr val="bg1"/>
                </a:solidFill>
                <a:latin typeface="Calibri"/>
                <a:cs typeface="Calibri"/>
              </a:rPr>
              <a:t>types</a:t>
            </a:r>
            <a:r>
              <a:rPr lang="en-US" sz="1800" i="1" spc="-30">
                <a:solidFill>
                  <a:schemeClr val="bg1"/>
                </a:solidFill>
                <a:latin typeface="Calibri"/>
                <a:cs typeface="Calibri"/>
              </a:rPr>
              <a:t> </a:t>
            </a:r>
            <a:r>
              <a:rPr lang="en-US" sz="1800" i="1">
                <a:solidFill>
                  <a:schemeClr val="bg1"/>
                </a:solidFill>
                <a:latin typeface="Calibri"/>
                <a:cs typeface="Calibri"/>
              </a:rPr>
              <a:t>of </a:t>
            </a:r>
            <a:r>
              <a:rPr lang="en-US" sz="1800" i="1" spc="-10">
                <a:solidFill>
                  <a:schemeClr val="bg1"/>
                </a:solidFill>
                <a:latin typeface="Calibri"/>
                <a:cs typeface="Calibri"/>
              </a:rPr>
              <a:t>claims.</a:t>
            </a:r>
            <a:endParaRPr lang="en-US" sz="1800">
              <a:solidFill>
                <a:schemeClr val="bg1"/>
              </a:solidFill>
              <a:latin typeface="Calibri"/>
              <a:cs typeface="Calibri"/>
            </a:endParaRPr>
          </a:p>
        </p:txBody>
      </p:sp>
      <p:sp>
        <p:nvSpPr>
          <p:cNvPr id="3" name="Slide Number Placeholder 2">
            <a:extLst>
              <a:ext uri="{FF2B5EF4-FFF2-40B4-BE49-F238E27FC236}">
                <a16:creationId xmlns:a16="http://schemas.microsoft.com/office/drawing/2014/main" id="{10A70667-33D6-9B98-5117-3A43A1729A05}"/>
              </a:ext>
            </a:extLst>
          </p:cNvPr>
          <p:cNvSpPr>
            <a:spLocks noGrp="1"/>
          </p:cNvSpPr>
          <p:nvPr>
            <p:ph type="sldNum" sz="quarter" idx="12"/>
          </p:nvPr>
        </p:nvSpPr>
        <p:spPr/>
        <p:txBody>
          <a:bodyPr/>
          <a:lstStyle/>
          <a:p>
            <a:fld id="{1EC28FB9-4A24-4AF2-AEA2-9BC2699E5FD9}" type="slidenum">
              <a:rPr lang="en-US" smtClean="0"/>
              <a:t>11</a:t>
            </a:fld>
            <a:endParaRPr lang="en-US"/>
          </a:p>
        </p:txBody>
      </p:sp>
      <p:grpSp>
        <p:nvGrpSpPr>
          <p:cNvPr id="8" name="object 8" descr="image of wage claim form">
            <a:extLst>
              <a:ext uri="{FF2B5EF4-FFF2-40B4-BE49-F238E27FC236}">
                <a16:creationId xmlns:a16="http://schemas.microsoft.com/office/drawing/2014/main" id="{F89D7055-AEBB-59C8-79C3-EC1CF057BE59}"/>
              </a:ext>
              <a:ext uri="{C183D7F6-B498-43B3-948B-1728B52AA6E4}">
                <adec:decorative xmlns:adec="http://schemas.microsoft.com/office/drawing/2017/decorative" val="0"/>
              </a:ext>
            </a:extLst>
          </p:cNvPr>
          <p:cNvGrpSpPr/>
          <p:nvPr/>
        </p:nvGrpSpPr>
        <p:grpSpPr>
          <a:xfrm>
            <a:off x="5104485" y="4360989"/>
            <a:ext cx="5783580" cy="2173605"/>
            <a:chOff x="1367027" y="2993136"/>
            <a:chExt cx="5783580" cy="2173605"/>
          </a:xfrm>
        </p:grpSpPr>
        <p:pic>
          <p:nvPicPr>
            <p:cNvPr id="9" name="object 9">
              <a:extLst>
                <a:ext uri="{FF2B5EF4-FFF2-40B4-BE49-F238E27FC236}">
                  <a16:creationId xmlns:a16="http://schemas.microsoft.com/office/drawing/2014/main" id="{F9A4B59C-D905-66C0-7E95-F33CE4760AAA}"/>
                </a:ext>
              </a:extLst>
            </p:cNvPr>
            <p:cNvPicPr/>
            <p:nvPr/>
          </p:nvPicPr>
          <p:blipFill>
            <a:blip r:embed="rId2" cstate="print"/>
            <a:stretch>
              <a:fillRect/>
            </a:stretch>
          </p:blipFill>
          <p:spPr>
            <a:xfrm>
              <a:off x="1376172" y="3002662"/>
              <a:ext cx="5774435" cy="2164079"/>
            </a:xfrm>
            <a:prstGeom prst="rect">
              <a:avLst/>
            </a:prstGeom>
          </p:spPr>
        </p:pic>
        <p:sp>
          <p:nvSpPr>
            <p:cNvPr id="10" name="object 10">
              <a:extLst>
                <a:ext uri="{FF2B5EF4-FFF2-40B4-BE49-F238E27FC236}">
                  <a16:creationId xmlns:a16="http://schemas.microsoft.com/office/drawing/2014/main" id="{54C16942-7DB5-C9C3-E2A8-36012DFEA0F1}"/>
                </a:ext>
              </a:extLst>
            </p:cNvPr>
            <p:cNvSpPr/>
            <p:nvPr/>
          </p:nvSpPr>
          <p:spPr>
            <a:xfrm>
              <a:off x="1367027" y="2993136"/>
              <a:ext cx="5783580" cy="2173605"/>
            </a:xfrm>
            <a:custGeom>
              <a:avLst/>
              <a:gdLst/>
              <a:ahLst/>
              <a:cxnLst/>
              <a:rect l="l" t="t" r="r" b="b"/>
              <a:pathLst>
                <a:path w="5783580" h="2173604">
                  <a:moveTo>
                    <a:pt x="0" y="0"/>
                  </a:moveTo>
                  <a:lnTo>
                    <a:pt x="5783580" y="0"/>
                  </a:lnTo>
                  <a:lnTo>
                    <a:pt x="5783580" y="2173224"/>
                  </a:lnTo>
                  <a:lnTo>
                    <a:pt x="0" y="2173224"/>
                  </a:lnTo>
                  <a:lnTo>
                    <a:pt x="0" y="0"/>
                  </a:lnTo>
                  <a:close/>
                </a:path>
              </a:pathLst>
            </a:custGeom>
            <a:ln w="9144">
              <a:solidFill>
                <a:srgbClr val="000000"/>
              </a:solidFill>
            </a:ln>
          </p:spPr>
          <p:txBody>
            <a:bodyPr wrap="square" lIns="0" tIns="0" rIns="0" bIns="0" rtlCol="0"/>
            <a:lstStyle/>
            <a:p>
              <a:endParaRPr/>
            </a:p>
          </p:txBody>
        </p:sp>
        <p:pic>
          <p:nvPicPr>
            <p:cNvPr id="11" name="object 11">
              <a:extLst>
                <a:ext uri="{FF2B5EF4-FFF2-40B4-BE49-F238E27FC236}">
                  <a16:creationId xmlns:a16="http://schemas.microsoft.com/office/drawing/2014/main" id="{D23A9037-50F5-1053-C4CE-846541551595}"/>
                </a:ext>
              </a:extLst>
            </p:cNvPr>
            <p:cNvPicPr/>
            <p:nvPr/>
          </p:nvPicPr>
          <p:blipFill>
            <a:blip r:embed="rId3" cstate="print"/>
            <a:stretch>
              <a:fillRect/>
            </a:stretch>
          </p:blipFill>
          <p:spPr>
            <a:xfrm>
              <a:off x="3490881" y="3560948"/>
              <a:ext cx="1358926" cy="665331"/>
            </a:xfrm>
            <a:prstGeom prst="rect">
              <a:avLst/>
            </a:prstGeom>
          </p:spPr>
        </p:pic>
      </p:grpSp>
    </p:spTree>
    <p:extLst>
      <p:ext uri="{BB962C8B-B14F-4D97-AF65-F5344CB8AC3E}">
        <p14:creationId xmlns:p14="http://schemas.microsoft.com/office/powerpoint/2010/main" val="130691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CED8-5B96-8BBF-5F88-944B28769151}"/>
              </a:ext>
            </a:extLst>
          </p:cNvPr>
          <p:cNvSpPr>
            <a:spLocks noGrp="1"/>
          </p:cNvSpPr>
          <p:nvPr>
            <p:ph type="title"/>
          </p:nvPr>
        </p:nvSpPr>
        <p:spPr>
          <a:xfrm>
            <a:off x="402921" y="2441083"/>
            <a:ext cx="3201366" cy="1975833"/>
          </a:xfrm>
          <a:solidFill>
            <a:schemeClr val="accent1">
              <a:lumMod val="75000"/>
            </a:schemeClr>
          </a:solidFill>
        </p:spPr>
        <p:txBody>
          <a:bodyPr vert="horz" lIns="91440" tIns="45720" rIns="91440" bIns="45720" rtlCol="0" anchor="ctr" anchorCtr="0">
            <a:normAutofit/>
          </a:bodyPr>
          <a:lstStyle/>
          <a:p>
            <a:pPr algn="r"/>
            <a:r>
              <a:rPr lang="en-US" sz="4000" b="1">
                <a:solidFill>
                  <a:srgbClr val="FFFFFF"/>
                </a:solidFill>
                <a:effectLst>
                  <a:outerShdw blurRad="38100" dist="38100" dir="2700000" algn="tl">
                    <a:srgbClr val="000000">
                      <a:alpha val="43137"/>
                    </a:srgbClr>
                  </a:outerShdw>
                </a:effectLst>
                <a:latin typeface="+mj-lt"/>
              </a:rPr>
              <a:t>Wage</a:t>
            </a:r>
            <a:r>
              <a:rPr lang="en-US" sz="4000" b="1" kern="1200">
                <a:solidFill>
                  <a:srgbClr val="FFFFFF"/>
                </a:solidFill>
                <a:effectLst>
                  <a:outerShdw blurRad="38100" dist="38100" dir="2700000" algn="tl">
                    <a:srgbClr val="000000">
                      <a:alpha val="43137"/>
                    </a:srgbClr>
                  </a:outerShdw>
                </a:effectLst>
                <a:latin typeface="+mj-lt"/>
                <a:ea typeface="+mj-ea"/>
                <a:cs typeface="+mj-cs"/>
              </a:rPr>
              <a:t> Information</a:t>
            </a:r>
            <a:br>
              <a:rPr lang="en-US" sz="4000" b="1" kern="1200">
                <a:solidFill>
                  <a:srgbClr val="FFFFFF"/>
                </a:solidFill>
                <a:effectLst>
                  <a:outerShdw blurRad="38100" dist="38100" dir="2700000" algn="tl">
                    <a:srgbClr val="000000">
                      <a:alpha val="43137"/>
                    </a:srgbClr>
                  </a:outerShdw>
                </a:effectLst>
                <a:latin typeface="+mj-lt"/>
                <a:ea typeface="+mj-ea"/>
                <a:cs typeface="+mj-cs"/>
              </a:rPr>
            </a:br>
            <a:r>
              <a:rPr lang="en-US" sz="2000" b="1" kern="1200">
                <a:solidFill>
                  <a:srgbClr val="FFFFFF"/>
                </a:solidFill>
                <a:effectLst>
                  <a:outerShdw blurRad="38100" dist="38100" dir="2700000" algn="tl">
                    <a:srgbClr val="000000">
                      <a:alpha val="43137"/>
                    </a:srgbClr>
                  </a:outerShdw>
                </a:effectLst>
                <a:latin typeface="+mj-lt"/>
                <a:ea typeface="+mj-ea"/>
                <a:cs typeface="+mj-cs"/>
              </a:rPr>
              <a:t>Attachment</a:t>
            </a:r>
          </a:p>
        </p:txBody>
      </p:sp>
      <p:sp>
        <p:nvSpPr>
          <p:cNvPr id="4" name="Text Placeholder 3">
            <a:extLst>
              <a:ext uri="{FF2B5EF4-FFF2-40B4-BE49-F238E27FC236}">
                <a16:creationId xmlns:a16="http://schemas.microsoft.com/office/drawing/2014/main" id="{82A944B3-53B6-E6D4-FF17-4EE0E0D4D5BF}"/>
              </a:ext>
            </a:extLst>
          </p:cNvPr>
          <p:cNvSpPr>
            <a:spLocks noGrp="1"/>
          </p:cNvSpPr>
          <p:nvPr>
            <p:ph type="body" sz="half" idx="2"/>
          </p:nvPr>
        </p:nvSpPr>
        <p:spPr>
          <a:xfrm>
            <a:off x="3965909" y="511386"/>
            <a:ext cx="3603292" cy="6027525"/>
          </a:xfrm>
          <a:solidFill>
            <a:schemeClr val="accent1">
              <a:lumMod val="75000"/>
            </a:schemeClr>
          </a:solidFill>
        </p:spPr>
        <p:txBody>
          <a:bodyPr vert="horz" lIns="91440" tIns="45720" rIns="91440" bIns="45720" rtlCol="0" anchor="ctr">
            <a:normAutofit/>
          </a:bodyPr>
          <a:lstStyle/>
          <a:p>
            <a:pPr>
              <a:spcBef>
                <a:spcPts val="1060"/>
              </a:spcBef>
            </a:pPr>
            <a:r>
              <a:rPr lang="en-US" sz="2400" b="1">
                <a:latin typeface="+mn-lt"/>
              </a:rPr>
              <a:t>Tell Us About Your Unpaid Wages: </a:t>
            </a:r>
          </a:p>
          <a:p>
            <a:r>
              <a:rPr lang="en-US" sz="2000">
                <a:latin typeface="Calibri" panose="020F0502020204030204" pitchFamily="34" charset="0"/>
                <a:cs typeface="Calibri" panose="020F0502020204030204" pitchFamily="34" charset="0"/>
              </a:rPr>
              <a:t>Follow the instructions on the Wage Claim Form Attachment to explain in detail how you calculated the amounts claimed. </a:t>
            </a:r>
          </a:p>
          <a:p>
            <a:r>
              <a:rPr lang="en-US" sz="2000" b="1">
                <a:latin typeface="Calibri" panose="020F0502020204030204" pitchFamily="34" charset="0"/>
                <a:cs typeface="Calibri" panose="020F0502020204030204" pitchFamily="34" charset="0"/>
              </a:rPr>
              <a:t>Make copies if you need more pages. </a:t>
            </a:r>
          </a:p>
          <a:p>
            <a:r>
              <a:rPr lang="en-US" sz="2000">
                <a:latin typeface="Calibri" panose="020F0502020204030204" pitchFamily="34" charset="0"/>
                <a:cs typeface="Calibri" panose="020F0502020204030204" pitchFamily="34" charset="0"/>
              </a:rPr>
              <a:t>If claiming Commission or Bonus, provide a breakdown of how you calculated the amount. </a:t>
            </a:r>
          </a:p>
        </p:txBody>
      </p:sp>
      <p:sp>
        <p:nvSpPr>
          <p:cNvPr id="12" name="TextBox 11">
            <a:extLst>
              <a:ext uri="{FF2B5EF4-FFF2-40B4-BE49-F238E27FC236}">
                <a16:creationId xmlns:a16="http://schemas.microsoft.com/office/drawing/2014/main" id="{36F38D7C-42DC-D9DB-263E-2A92776398BD}"/>
              </a:ext>
            </a:extLst>
          </p:cNvPr>
          <p:cNvSpPr txBox="1"/>
          <p:nvPr/>
        </p:nvSpPr>
        <p:spPr>
          <a:xfrm>
            <a:off x="7753686" y="6348932"/>
            <a:ext cx="3971592" cy="369332"/>
          </a:xfrm>
          <a:prstGeom prst="rect">
            <a:avLst/>
          </a:prstGeom>
          <a:noFill/>
        </p:spPr>
        <p:txBody>
          <a:bodyPr wrap="square">
            <a:spAutoFit/>
          </a:bodyPr>
          <a:lstStyle/>
          <a:p>
            <a:r>
              <a:rPr lang="en-US" spc="-10" dirty="0">
                <a:solidFill>
                  <a:srgbClr val="002060"/>
                </a:solidFill>
                <a:uFill>
                  <a:solidFill>
                    <a:srgbClr val="0000FF"/>
                  </a:solidFill>
                </a:uFill>
                <a:latin typeface="Calibri"/>
                <a:cs typeface="Calibri"/>
              </a:rPr>
              <a:t>Download a </a:t>
            </a:r>
            <a:r>
              <a:rPr lang="en-US" sz="1800" b="1"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Wage Claim form (PDF)</a:t>
            </a:r>
            <a:endParaRPr lang="en-US" sz="1800" spc="-10" dirty="0">
              <a:solidFill>
                <a:srgbClr val="002060"/>
              </a:solidFill>
              <a:uFill>
                <a:solidFill>
                  <a:srgbClr val="0000FF"/>
                </a:solidFill>
              </a:uFill>
              <a:latin typeface="Calibri"/>
              <a:cs typeface="Calibri"/>
            </a:endParaRPr>
          </a:p>
        </p:txBody>
      </p:sp>
      <p:sp>
        <p:nvSpPr>
          <p:cNvPr id="3" name="Slide Number Placeholder 2">
            <a:extLst>
              <a:ext uri="{FF2B5EF4-FFF2-40B4-BE49-F238E27FC236}">
                <a16:creationId xmlns:a16="http://schemas.microsoft.com/office/drawing/2014/main" id="{10A70667-33D6-9B98-5117-3A43A1729A05}"/>
              </a:ext>
            </a:extLst>
          </p:cNvPr>
          <p:cNvSpPr>
            <a:spLocks noGrp="1"/>
          </p:cNvSpPr>
          <p:nvPr>
            <p:ph type="sldNum" sz="quarter" idx="12"/>
          </p:nvPr>
        </p:nvSpPr>
        <p:spPr/>
        <p:txBody>
          <a:bodyPr/>
          <a:lstStyle/>
          <a:p>
            <a:fld id="{1EC28FB9-4A24-4AF2-AEA2-9BC2699E5FD9}" type="slidenum">
              <a:rPr lang="en-US" smtClean="0"/>
              <a:t>12</a:t>
            </a:fld>
            <a:endParaRPr lang="en-US"/>
          </a:p>
        </p:txBody>
      </p:sp>
      <p:pic>
        <p:nvPicPr>
          <p:cNvPr id="10" name="Picture 9" descr="image of wage claim form">
            <a:extLst>
              <a:ext uri="{FF2B5EF4-FFF2-40B4-BE49-F238E27FC236}">
                <a16:creationId xmlns:a16="http://schemas.microsoft.com/office/drawing/2014/main" id="{3B53C2E7-99F4-1ECF-A58B-889E0664592F}"/>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23460" t="21111" r="27053" b="5371"/>
          <a:stretch/>
        </p:blipFill>
        <p:spPr>
          <a:xfrm>
            <a:off x="7817487" y="1108319"/>
            <a:ext cx="3971592" cy="5041900"/>
          </a:xfrm>
          <a:prstGeom prst="rect">
            <a:avLst/>
          </a:prstGeom>
        </p:spPr>
      </p:pic>
      <p:pic>
        <p:nvPicPr>
          <p:cNvPr id="11" name="object 11">
            <a:extLst>
              <a:ext uri="{FF2B5EF4-FFF2-40B4-BE49-F238E27FC236}">
                <a16:creationId xmlns:a16="http://schemas.microsoft.com/office/drawing/2014/main" id="{B7E66432-37D3-19CE-34A2-497DFF78D28E}"/>
              </a:ext>
              <a:ext uri="{C183D7F6-B498-43B3-948B-1728B52AA6E4}">
                <adec:decorative xmlns:adec="http://schemas.microsoft.com/office/drawing/2017/decorative" val="1"/>
              </a:ext>
            </a:extLst>
          </p:cNvPr>
          <p:cNvPicPr/>
          <p:nvPr/>
        </p:nvPicPr>
        <p:blipFill>
          <a:blip r:embed="rId4" cstate="print"/>
          <a:stretch>
            <a:fillRect/>
          </a:stretch>
        </p:blipFill>
        <p:spPr>
          <a:xfrm>
            <a:off x="9123820" y="3192482"/>
            <a:ext cx="1358925" cy="665331"/>
          </a:xfrm>
          <a:prstGeom prst="rect">
            <a:avLst/>
          </a:prstGeom>
        </p:spPr>
      </p:pic>
    </p:spTree>
    <p:extLst>
      <p:ext uri="{BB962C8B-B14F-4D97-AF65-F5344CB8AC3E}">
        <p14:creationId xmlns:p14="http://schemas.microsoft.com/office/powerpoint/2010/main" val="158864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CED8-5B96-8BBF-5F88-944B28769151}"/>
              </a:ext>
            </a:extLst>
          </p:cNvPr>
          <p:cNvSpPr>
            <a:spLocks noGrp="1"/>
          </p:cNvSpPr>
          <p:nvPr>
            <p:ph type="title"/>
          </p:nvPr>
        </p:nvSpPr>
        <p:spPr>
          <a:xfrm>
            <a:off x="402921" y="1653436"/>
            <a:ext cx="3201366" cy="1975833"/>
          </a:xfrm>
          <a:solidFill>
            <a:schemeClr val="accent1">
              <a:lumMod val="75000"/>
            </a:schemeClr>
          </a:solidFill>
        </p:spPr>
        <p:txBody>
          <a:bodyPr vert="horz" lIns="91440" tIns="45720" rIns="91440" bIns="45720" rtlCol="0" anchor="ctr" anchorCtr="0">
            <a:normAutofit/>
          </a:bodyPr>
          <a:lstStyle/>
          <a:p>
            <a:pPr algn="r"/>
            <a:r>
              <a:rPr lang="en-US" sz="4000" b="1">
                <a:solidFill>
                  <a:srgbClr val="FFFFFF"/>
                </a:solidFill>
                <a:effectLst>
                  <a:outerShdw blurRad="38100" dist="38100" dir="2700000" algn="tl">
                    <a:srgbClr val="000000">
                      <a:alpha val="43137"/>
                    </a:srgbClr>
                  </a:outerShdw>
                </a:effectLst>
                <a:latin typeface="+mj-lt"/>
              </a:rPr>
              <a:t>Wage</a:t>
            </a:r>
            <a:r>
              <a:rPr lang="en-US" sz="4000" b="1" kern="1200">
                <a:solidFill>
                  <a:srgbClr val="FFFFFF"/>
                </a:solidFill>
                <a:effectLst>
                  <a:outerShdw blurRad="38100" dist="38100" dir="2700000" algn="tl">
                    <a:srgbClr val="000000">
                      <a:alpha val="43137"/>
                    </a:srgbClr>
                  </a:outerShdw>
                </a:effectLst>
                <a:latin typeface="+mj-lt"/>
                <a:ea typeface="+mj-ea"/>
                <a:cs typeface="+mj-cs"/>
              </a:rPr>
              <a:t> Information</a:t>
            </a:r>
            <a:br>
              <a:rPr lang="en-US" sz="4000" b="1" kern="1200">
                <a:solidFill>
                  <a:srgbClr val="FFFFFF"/>
                </a:solidFill>
                <a:effectLst>
                  <a:outerShdw blurRad="38100" dist="38100" dir="2700000" algn="tl">
                    <a:srgbClr val="000000">
                      <a:alpha val="43137"/>
                    </a:srgbClr>
                  </a:outerShdw>
                </a:effectLst>
                <a:latin typeface="+mj-lt"/>
                <a:ea typeface="+mj-ea"/>
                <a:cs typeface="+mj-cs"/>
              </a:rPr>
            </a:br>
            <a:r>
              <a:rPr lang="en-US" sz="2200" b="1" kern="1200">
                <a:solidFill>
                  <a:srgbClr val="FFFFFF"/>
                </a:solidFill>
                <a:effectLst>
                  <a:outerShdw blurRad="38100" dist="38100" dir="2700000" algn="tl">
                    <a:srgbClr val="000000">
                      <a:alpha val="43137"/>
                    </a:srgbClr>
                  </a:outerShdw>
                </a:effectLst>
                <a:latin typeface="+mj-lt"/>
                <a:ea typeface="+mj-ea"/>
                <a:cs typeface="+mj-cs"/>
              </a:rPr>
              <a:t>Questions 13-17</a:t>
            </a:r>
          </a:p>
        </p:txBody>
      </p:sp>
      <p:sp>
        <p:nvSpPr>
          <p:cNvPr id="4" name="Text Placeholder 3">
            <a:extLst>
              <a:ext uri="{FF2B5EF4-FFF2-40B4-BE49-F238E27FC236}">
                <a16:creationId xmlns:a16="http://schemas.microsoft.com/office/drawing/2014/main" id="{82A944B3-53B6-E6D4-FF17-4EE0E0D4D5BF}"/>
              </a:ext>
            </a:extLst>
          </p:cNvPr>
          <p:cNvSpPr>
            <a:spLocks noGrp="1"/>
          </p:cNvSpPr>
          <p:nvPr>
            <p:ph type="body" sz="half" idx="2"/>
          </p:nvPr>
        </p:nvSpPr>
        <p:spPr>
          <a:xfrm>
            <a:off x="4041016" y="856253"/>
            <a:ext cx="7910901" cy="3165854"/>
          </a:xfrm>
          <a:solidFill>
            <a:schemeClr val="accent1">
              <a:lumMod val="75000"/>
            </a:schemeClr>
          </a:solidFill>
        </p:spPr>
        <p:txBody>
          <a:bodyPr vert="horz" lIns="91440" tIns="45720" rIns="91440" bIns="45720" rtlCol="0" anchor="ctr">
            <a:normAutofit/>
          </a:bodyPr>
          <a:lstStyle/>
          <a:p>
            <a:pPr>
              <a:spcBef>
                <a:spcPts val="1060"/>
              </a:spcBef>
              <a:spcAft>
                <a:spcPts val="600"/>
              </a:spcAft>
            </a:pPr>
            <a:r>
              <a:rPr lang="en-US" sz="2400" b="1" dirty="0">
                <a:latin typeface="+mn-lt"/>
              </a:rPr>
              <a:t>Tell Us About Your Unpaid Wages: Questions 13-17, if applicable</a:t>
            </a:r>
          </a:p>
          <a:p>
            <a:pPr marL="354965" marR="5080" indent="-342900">
              <a:lnSpc>
                <a:spcPct val="100000"/>
              </a:lnSpc>
              <a:spcBef>
                <a:spcPts val="105"/>
              </a:spcBef>
              <a:buClr>
                <a:schemeClr val="bg1"/>
              </a:buClr>
              <a:buFont typeface="Wingdings" panose="05000000000000000000" pitchFamily="2" charset="2"/>
              <a:buChar char=""/>
              <a:tabLst>
                <a:tab pos="240665" algn="l"/>
                <a:tab pos="241300" algn="l"/>
              </a:tabLst>
            </a:pPr>
            <a:r>
              <a:rPr lang="en-US" sz="2000" b="1" dirty="0">
                <a:solidFill>
                  <a:schemeClr val="bg1"/>
                </a:solidFill>
                <a:latin typeface="Calibri"/>
                <a:cs typeface="Calibri"/>
              </a:rPr>
              <a:t>Commission/Bonus:</a:t>
            </a:r>
            <a:r>
              <a:rPr lang="en-US" sz="2000" b="1" spc="-70" dirty="0">
                <a:solidFill>
                  <a:schemeClr val="bg1"/>
                </a:solidFill>
                <a:latin typeface="Calibri"/>
                <a:cs typeface="Calibri"/>
              </a:rPr>
              <a:t> </a:t>
            </a:r>
            <a:r>
              <a:rPr lang="en-US" sz="2000" dirty="0">
                <a:solidFill>
                  <a:schemeClr val="bg1"/>
                </a:solidFill>
                <a:latin typeface="Calibri"/>
                <a:cs typeface="Calibri"/>
              </a:rPr>
              <a:t>The</a:t>
            </a:r>
            <a:r>
              <a:rPr lang="en-US" sz="2000" spc="-25" dirty="0">
                <a:solidFill>
                  <a:schemeClr val="bg1"/>
                </a:solidFill>
                <a:latin typeface="Calibri"/>
                <a:cs typeface="Calibri"/>
              </a:rPr>
              <a:t> </a:t>
            </a:r>
            <a:r>
              <a:rPr lang="en-US" sz="2000" dirty="0">
                <a:solidFill>
                  <a:schemeClr val="bg1"/>
                </a:solidFill>
                <a:latin typeface="Calibri"/>
                <a:cs typeface="Calibri"/>
              </a:rPr>
              <a:t>date</a:t>
            </a:r>
            <a:r>
              <a:rPr lang="en-US" sz="2000" spc="-25" dirty="0">
                <a:solidFill>
                  <a:schemeClr val="bg1"/>
                </a:solidFill>
                <a:latin typeface="Calibri"/>
                <a:cs typeface="Calibri"/>
              </a:rPr>
              <a:t> </a:t>
            </a:r>
            <a:r>
              <a:rPr lang="en-US" sz="2000" dirty="0">
                <a:solidFill>
                  <a:schemeClr val="bg1"/>
                </a:solidFill>
                <a:latin typeface="Calibri"/>
                <a:cs typeface="Calibri"/>
              </a:rPr>
              <a:t>wages</a:t>
            </a:r>
            <a:r>
              <a:rPr lang="en-US" sz="2000" spc="-30" dirty="0">
                <a:solidFill>
                  <a:schemeClr val="bg1"/>
                </a:solidFill>
                <a:latin typeface="Calibri"/>
                <a:cs typeface="Calibri"/>
              </a:rPr>
              <a:t> </a:t>
            </a:r>
            <a:r>
              <a:rPr lang="en-US" sz="2000" spc="-20" dirty="0">
                <a:solidFill>
                  <a:schemeClr val="bg1"/>
                </a:solidFill>
                <a:latin typeface="Calibri"/>
                <a:cs typeface="Calibri"/>
              </a:rPr>
              <a:t>were </a:t>
            </a:r>
            <a:r>
              <a:rPr lang="en-US" sz="2000" dirty="0">
                <a:solidFill>
                  <a:schemeClr val="bg1"/>
                </a:solidFill>
                <a:latin typeface="Calibri"/>
                <a:cs typeface="Calibri"/>
              </a:rPr>
              <a:t>earned</a:t>
            </a:r>
            <a:r>
              <a:rPr lang="en-US" sz="2000" spc="-25" dirty="0">
                <a:solidFill>
                  <a:schemeClr val="bg1"/>
                </a:solidFill>
                <a:latin typeface="Calibri"/>
                <a:cs typeface="Calibri"/>
              </a:rPr>
              <a:t> </a:t>
            </a:r>
            <a:r>
              <a:rPr lang="en-US" sz="2000" dirty="0">
                <a:solidFill>
                  <a:schemeClr val="bg1"/>
                </a:solidFill>
                <a:latin typeface="Calibri"/>
                <a:cs typeface="Calibri"/>
              </a:rPr>
              <a:t>(MM/DD/</a:t>
            </a:r>
            <a:r>
              <a:rPr lang="en-US" sz="2000" dirty="0" err="1">
                <a:solidFill>
                  <a:schemeClr val="bg1"/>
                </a:solidFill>
                <a:latin typeface="Calibri"/>
                <a:cs typeface="Calibri"/>
              </a:rPr>
              <a:t>YY</a:t>
            </a:r>
            <a:r>
              <a:rPr lang="en-US" sz="2000" dirty="0">
                <a:solidFill>
                  <a:schemeClr val="bg1"/>
                </a:solidFill>
                <a:latin typeface="Calibri"/>
                <a:cs typeface="Calibri"/>
              </a:rPr>
              <a:t>)</a:t>
            </a:r>
            <a:r>
              <a:rPr lang="en-US" sz="2000" spc="-25" dirty="0">
                <a:solidFill>
                  <a:schemeClr val="bg1"/>
                </a:solidFill>
                <a:latin typeface="Calibri"/>
                <a:cs typeface="Calibri"/>
              </a:rPr>
              <a:t> </a:t>
            </a:r>
            <a:r>
              <a:rPr lang="en-US" sz="2000" dirty="0">
                <a:solidFill>
                  <a:schemeClr val="bg1"/>
                </a:solidFill>
                <a:latin typeface="Calibri"/>
                <a:cs typeface="Calibri"/>
              </a:rPr>
              <a:t>and</a:t>
            </a:r>
            <a:r>
              <a:rPr lang="en-US" sz="2000" spc="-10" dirty="0">
                <a:solidFill>
                  <a:schemeClr val="bg1"/>
                </a:solidFill>
                <a:latin typeface="Calibri"/>
                <a:cs typeface="Calibri"/>
              </a:rPr>
              <a:t> </a:t>
            </a:r>
            <a:r>
              <a:rPr lang="en-US" sz="2000" dirty="0">
                <a:solidFill>
                  <a:schemeClr val="bg1"/>
                </a:solidFill>
                <a:latin typeface="Calibri"/>
                <a:cs typeface="Calibri"/>
              </a:rPr>
              <a:t>how</a:t>
            </a:r>
            <a:r>
              <a:rPr lang="en-US" sz="2000" spc="-45" dirty="0">
                <a:solidFill>
                  <a:schemeClr val="bg1"/>
                </a:solidFill>
                <a:latin typeface="Calibri"/>
                <a:cs typeface="Calibri"/>
              </a:rPr>
              <a:t> </a:t>
            </a:r>
            <a:r>
              <a:rPr lang="en-US" sz="2000" spc="-25" dirty="0">
                <a:solidFill>
                  <a:schemeClr val="bg1"/>
                </a:solidFill>
                <a:latin typeface="Calibri"/>
                <a:cs typeface="Calibri"/>
              </a:rPr>
              <a:t>you </a:t>
            </a:r>
            <a:r>
              <a:rPr lang="en-US" sz="2000" dirty="0">
                <a:solidFill>
                  <a:schemeClr val="bg1"/>
                </a:solidFill>
                <a:latin typeface="Calibri"/>
                <a:cs typeface="Calibri"/>
              </a:rPr>
              <a:t>calculated</a:t>
            </a:r>
            <a:r>
              <a:rPr lang="en-US" sz="2000" spc="-40" dirty="0">
                <a:solidFill>
                  <a:schemeClr val="bg1"/>
                </a:solidFill>
                <a:latin typeface="Calibri"/>
                <a:cs typeface="Calibri"/>
              </a:rPr>
              <a:t> </a:t>
            </a:r>
            <a:r>
              <a:rPr lang="en-US" sz="2000" dirty="0">
                <a:solidFill>
                  <a:schemeClr val="bg1"/>
                </a:solidFill>
                <a:latin typeface="Calibri"/>
                <a:cs typeface="Calibri"/>
              </a:rPr>
              <a:t>the</a:t>
            </a:r>
            <a:r>
              <a:rPr lang="en-US" sz="2000" spc="-35" dirty="0">
                <a:solidFill>
                  <a:schemeClr val="bg1"/>
                </a:solidFill>
                <a:latin typeface="Calibri"/>
                <a:cs typeface="Calibri"/>
              </a:rPr>
              <a:t> </a:t>
            </a:r>
            <a:r>
              <a:rPr lang="en-US" sz="2000" dirty="0">
                <a:solidFill>
                  <a:schemeClr val="bg1"/>
                </a:solidFill>
                <a:latin typeface="Calibri"/>
                <a:cs typeface="Calibri"/>
              </a:rPr>
              <a:t>amount</a:t>
            </a:r>
            <a:r>
              <a:rPr lang="en-US" sz="2000" spc="-50" dirty="0">
                <a:solidFill>
                  <a:schemeClr val="bg1"/>
                </a:solidFill>
                <a:latin typeface="Calibri"/>
                <a:cs typeface="Calibri"/>
              </a:rPr>
              <a:t> </a:t>
            </a:r>
            <a:r>
              <a:rPr lang="en-US" sz="2000" spc="-25" dirty="0">
                <a:solidFill>
                  <a:schemeClr val="bg1"/>
                </a:solidFill>
                <a:latin typeface="Calibri"/>
                <a:cs typeface="Calibri"/>
              </a:rPr>
              <a:t>due</a:t>
            </a:r>
          </a:p>
          <a:p>
            <a:pPr marL="354965" marR="5080" indent="-342900">
              <a:lnSpc>
                <a:spcPct val="100000"/>
              </a:lnSpc>
              <a:spcBef>
                <a:spcPts val="105"/>
              </a:spcBef>
              <a:buClr>
                <a:schemeClr val="bg1"/>
              </a:buClr>
              <a:buFont typeface="Wingdings" panose="05000000000000000000" pitchFamily="2" charset="2"/>
              <a:buChar char=""/>
              <a:tabLst>
                <a:tab pos="240665" algn="l"/>
                <a:tab pos="241300" algn="l"/>
              </a:tabLst>
            </a:pPr>
            <a:r>
              <a:rPr lang="en-US" sz="2000" b="1" dirty="0">
                <a:solidFill>
                  <a:schemeClr val="bg1"/>
                </a:solidFill>
                <a:latin typeface="Calibri"/>
                <a:cs typeface="Calibri"/>
              </a:rPr>
              <a:t>Fringe</a:t>
            </a:r>
            <a:r>
              <a:rPr lang="en-US" sz="2000" b="1" spc="-50" dirty="0">
                <a:solidFill>
                  <a:schemeClr val="bg1"/>
                </a:solidFill>
                <a:latin typeface="Calibri"/>
                <a:cs typeface="Calibri"/>
              </a:rPr>
              <a:t> </a:t>
            </a:r>
            <a:r>
              <a:rPr lang="en-US" sz="2000" b="1" dirty="0">
                <a:solidFill>
                  <a:schemeClr val="bg1"/>
                </a:solidFill>
                <a:latin typeface="Calibri"/>
                <a:cs typeface="Calibri"/>
              </a:rPr>
              <a:t>Benefit:</a:t>
            </a:r>
            <a:r>
              <a:rPr lang="en-US" sz="2000" b="1" spc="-60" dirty="0">
                <a:solidFill>
                  <a:schemeClr val="bg1"/>
                </a:solidFill>
                <a:latin typeface="Calibri"/>
                <a:cs typeface="Calibri"/>
              </a:rPr>
              <a:t> </a:t>
            </a:r>
            <a:r>
              <a:rPr lang="en-US" sz="2000" dirty="0">
                <a:solidFill>
                  <a:schemeClr val="bg1"/>
                </a:solidFill>
                <a:latin typeface="Calibri"/>
                <a:cs typeface="Calibri"/>
              </a:rPr>
              <a:t>The</a:t>
            </a:r>
            <a:r>
              <a:rPr lang="en-US" sz="2000" spc="-15" dirty="0">
                <a:solidFill>
                  <a:schemeClr val="bg1"/>
                </a:solidFill>
                <a:latin typeface="Calibri"/>
                <a:cs typeface="Calibri"/>
              </a:rPr>
              <a:t> </a:t>
            </a:r>
            <a:r>
              <a:rPr lang="en-US" sz="2000" dirty="0">
                <a:solidFill>
                  <a:schemeClr val="bg1"/>
                </a:solidFill>
                <a:latin typeface="Calibri"/>
                <a:cs typeface="Calibri"/>
              </a:rPr>
              <a:t>type</a:t>
            </a:r>
            <a:r>
              <a:rPr lang="en-US" sz="2000" spc="-5" dirty="0">
                <a:solidFill>
                  <a:schemeClr val="bg1"/>
                </a:solidFill>
                <a:latin typeface="Calibri"/>
                <a:cs typeface="Calibri"/>
              </a:rPr>
              <a:t> </a:t>
            </a:r>
            <a:r>
              <a:rPr lang="en-US" sz="2000" dirty="0">
                <a:solidFill>
                  <a:schemeClr val="bg1"/>
                </a:solidFill>
                <a:latin typeface="Calibri"/>
                <a:cs typeface="Calibri"/>
              </a:rPr>
              <a:t>of</a:t>
            </a:r>
            <a:r>
              <a:rPr lang="en-US" sz="2000" spc="-30" dirty="0">
                <a:solidFill>
                  <a:schemeClr val="bg1"/>
                </a:solidFill>
                <a:latin typeface="Calibri"/>
                <a:cs typeface="Calibri"/>
              </a:rPr>
              <a:t> </a:t>
            </a:r>
            <a:r>
              <a:rPr lang="en-US" sz="2000" dirty="0">
                <a:solidFill>
                  <a:schemeClr val="bg1"/>
                </a:solidFill>
                <a:latin typeface="Calibri"/>
                <a:cs typeface="Calibri"/>
              </a:rPr>
              <a:t>benefit </a:t>
            </a:r>
            <a:r>
              <a:rPr lang="en-US" sz="2000" spc="-10" dirty="0">
                <a:solidFill>
                  <a:schemeClr val="bg1"/>
                </a:solidFill>
                <a:latin typeface="Calibri"/>
                <a:cs typeface="Calibri"/>
              </a:rPr>
              <a:t>claimed </a:t>
            </a:r>
            <a:r>
              <a:rPr lang="en-US" sz="2000" dirty="0">
                <a:solidFill>
                  <a:schemeClr val="bg1"/>
                </a:solidFill>
                <a:latin typeface="Calibri"/>
                <a:cs typeface="Calibri"/>
              </a:rPr>
              <a:t>and</a:t>
            </a:r>
            <a:r>
              <a:rPr lang="en-US" sz="2000" spc="-35" dirty="0">
                <a:solidFill>
                  <a:schemeClr val="bg1"/>
                </a:solidFill>
                <a:latin typeface="Calibri"/>
                <a:cs typeface="Calibri"/>
              </a:rPr>
              <a:t> </a:t>
            </a:r>
            <a:r>
              <a:rPr lang="en-US" sz="2000" dirty="0">
                <a:solidFill>
                  <a:schemeClr val="bg1"/>
                </a:solidFill>
                <a:latin typeface="Calibri"/>
                <a:cs typeface="Calibri"/>
              </a:rPr>
              <a:t>how</a:t>
            </a:r>
            <a:r>
              <a:rPr lang="en-US" sz="2000" spc="-40" dirty="0">
                <a:solidFill>
                  <a:schemeClr val="bg1"/>
                </a:solidFill>
                <a:latin typeface="Calibri"/>
                <a:cs typeface="Calibri"/>
              </a:rPr>
              <a:t> </a:t>
            </a:r>
            <a:r>
              <a:rPr lang="en-US" sz="2000" dirty="0">
                <a:solidFill>
                  <a:schemeClr val="bg1"/>
                </a:solidFill>
                <a:latin typeface="Calibri"/>
                <a:cs typeface="Calibri"/>
              </a:rPr>
              <a:t>you</a:t>
            </a:r>
            <a:r>
              <a:rPr lang="en-US" sz="2000" spc="-45" dirty="0">
                <a:solidFill>
                  <a:schemeClr val="bg1"/>
                </a:solidFill>
                <a:latin typeface="Calibri"/>
                <a:cs typeface="Calibri"/>
              </a:rPr>
              <a:t> </a:t>
            </a:r>
            <a:r>
              <a:rPr lang="en-US" sz="2000" dirty="0">
                <a:solidFill>
                  <a:schemeClr val="bg1"/>
                </a:solidFill>
                <a:latin typeface="Calibri"/>
                <a:cs typeface="Calibri"/>
              </a:rPr>
              <a:t>calculated</a:t>
            </a:r>
            <a:r>
              <a:rPr lang="en-US" sz="2000" spc="-20" dirty="0">
                <a:solidFill>
                  <a:schemeClr val="bg1"/>
                </a:solidFill>
                <a:latin typeface="Calibri"/>
                <a:cs typeface="Calibri"/>
              </a:rPr>
              <a:t> </a:t>
            </a:r>
            <a:r>
              <a:rPr lang="en-US" sz="2000" dirty="0">
                <a:solidFill>
                  <a:schemeClr val="bg1"/>
                </a:solidFill>
                <a:latin typeface="Calibri"/>
                <a:cs typeface="Calibri"/>
              </a:rPr>
              <a:t>the</a:t>
            </a:r>
            <a:r>
              <a:rPr lang="en-US" sz="2000" spc="-30" dirty="0">
                <a:solidFill>
                  <a:schemeClr val="bg1"/>
                </a:solidFill>
                <a:latin typeface="Calibri"/>
                <a:cs typeface="Calibri"/>
              </a:rPr>
              <a:t> </a:t>
            </a:r>
            <a:r>
              <a:rPr lang="en-US" sz="2000" dirty="0">
                <a:solidFill>
                  <a:schemeClr val="bg1"/>
                </a:solidFill>
                <a:latin typeface="Calibri"/>
                <a:cs typeface="Calibri"/>
              </a:rPr>
              <a:t>amount</a:t>
            </a:r>
            <a:r>
              <a:rPr lang="en-US" sz="2000" spc="-25" dirty="0">
                <a:solidFill>
                  <a:schemeClr val="bg1"/>
                </a:solidFill>
                <a:latin typeface="Calibri"/>
                <a:cs typeface="Calibri"/>
              </a:rPr>
              <a:t> due</a:t>
            </a:r>
            <a:endParaRPr lang="en-US" sz="2000" dirty="0">
              <a:solidFill>
                <a:schemeClr val="bg1"/>
              </a:solidFill>
              <a:latin typeface="Calibri"/>
              <a:cs typeface="Calibri"/>
            </a:endParaRPr>
          </a:p>
          <a:p>
            <a:pPr marL="354965" marR="502920" indent="-342900">
              <a:lnSpc>
                <a:spcPct val="100000"/>
              </a:lnSpc>
              <a:spcBef>
                <a:spcPts val="600"/>
              </a:spcBef>
              <a:buClr>
                <a:schemeClr val="bg1"/>
              </a:buClr>
              <a:buFont typeface="Wingdings" panose="05000000000000000000" pitchFamily="2" charset="2"/>
              <a:buChar char=""/>
              <a:tabLst>
                <a:tab pos="240665" algn="l"/>
                <a:tab pos="241300" algn="l"/>
              </a:tabLst>
            </a:pPr>
            <a:r>
              <a:rPr lang="en-US" sz="2000" b="1" dirty="0">
                <a:solidFill>
                  <a:schemeClr val="bg1"/>
                </a:solidFill>
                <a:latin typeface="Calibri"/>
                <a:cs typeface="Calibri"/>
              </a:rPr>
              <a:t>Deductions:</a:t>
            </a:r>
            <a:r>
              <a:rPr lang="en-US" sz="2000" b="1" spc="-65" dirty="0">
                <a:solidFill>
                  <a:schemeClr val="bg1"/>
                </a:solidFill>
                <a:latin typeface="Calibri"/>
                <a:cs typeface="Calibri"/>
              </a:rPr>
              <a:t> </a:t>
            </a:r>
            <a:r>
              <a:rPr lang="en-US" sz="2000" dirty="0">
                <a:solidFill>
                  <a:schemeClr val="bg1"/>
                </a:solidFill>
                <a:latin typeface="Calibri"/>
                <a:cs typeface="Calibri"/>
              </a:rPr>
              <a:t>Whether</a:t>
            </a:r>
            <a:r>
              <a:rPr lang="en-US" sz="2000" spc="5" dirty="0">
                <a:solidFill>
                  <a:schemeClr val="bg1"/>
                </a:solidFill>
                <a:latin typeface="Calibri"/>
                <a:cs typeface="Calibri"/>
              </a:rPr>
              <a:t> </a:t>
            </a:r>
            <a:r>
              <a:rPr lang="en-US" sz="2000" dirty="0">
                <a:solidFill>
                  <a:schemeClr val="bg1"/>
                </a:solidFill>
                <a:latin typeface="Calibri"/>
                <a:cs typeface="Calibri"/>
              </a:rPr>
              <a:t>you</a:t>
            </a:r>
            <a:r>
              <a:rPr lang="en-US" sz="2000" spc="-45" dirty="0">
                <a:solidFill>
                  <a:schemeClr val="bg1"/>
                </a:solidFill>
                <a:latin typeface="Calibri"/>
                <a:cs typeface="Calibri"/>
              </a:rPr>
              <a:t> </a:t>
            </a:r>
            <a:r>
              <a:rPr lang="en-US" sz="2000" dirty="0">
                <a:solidFill>
                  <a:schemeClr val="bg1"/>
                </a:solidFill>
                <a:latin typeface="Calibri"/>
                <a:cs typeface="Calibri"/>
              </a:rPr>
              <a:t>signed</a:t>
            </a:r>
            <a:r>
              <a:rPr lang="en-US" sz="2000" spc="-10" dirty="0">
                <a:solidFill>
                  <a:schemeClr val="bg1"/>
                </a:solidFill>
                <a:latin typeface="Calibri"/>
                <a:cs typeface="Calibri"/>
              </a:rPr>
              <a:t> </a:t>
            </a:r>
            <a:r>
              <a:rPr lang="en-US" sz="2000" spc="-25" dirty="0">
                <a:solidFill>
                  <a:schemeClr val="bg1"/>
                </a:solidFill>
                <a:latin typeface="Calibri"/>
                <a:cs typeface="Calibri"/>
              </a:rPr>
              <a:t>an </a:t>
            </a:r>
            <a:r>
              <a:rPr lang="en-US" sz="2000" dirty="0">
                <a:solidFill>
                  <a:schemeClr val="bg1"/>
                </a:solidFill>
                <a:latin typeface="Calibri"/>
                <a:cs typeface="Calibri"/>
              </a:rPr>
              <a:t>authorization</a:t>
            </a:r>
            <a:r>
              <a:rPr lang="en-US" sz="2000" spc="-50" dirty="0">
                <a:solidFill>
                  <a:schemeClr val="bg1"/>
                </a:solidFill>
                <a:latin typeface="Calibri"/>
                <a:cs typeface="Calibri"/>
              </a:rPr>
              <a:t> </a:t>
            </a:r>
            <a:r>
              <a:rPr lang="en-US" sz="2000" dirty="0">
                <a:solidFill>
                  <a:schemeClr val="bg1"/>
                </a:solidFill>
                <a:latin typeface="Calibri"/>
                <a:cs typeface="Calibri"/>
              </a:rPr>
              <a:t>for</a:t>
            </a:r>
            <a:r>
              <a:rPr lang="en-US" sz="2000" spc="-75" dirty="0">
                <a:solidFill>
                  <a:schemeClr val="bg1"/>
                </a:solidFill>
                <a:latin typeface="Calibri"/>
                <a:cs typeface="Calibri"/>
              </a:rPr>
              <a:t> </a:t>
            </a:r>
            <a:r>
              <a:rPr lang="en-US" sz="2000" spc="-10" dirty="0">
                <a:solidFill>
                  <a:schemeClr val="bg1"/>
                </a:solidFill>
                <a:latin typeface="Calibri"/>
                <a:cs typeface="Calibri"/>
              </a:rPr>
              <a:t>deductions</a:t>
            </a:r>
            <a:endParaRPr lang="en-US" sz="2000" dirty="0">
              <a:solidFill>
                <a:schemeClr val="bg1"/>
              </a:solidFill>
              <a:latin typeface="Calibri"/>
              <a:cs typeface="Calibri"/>
            </a:endParaRPr>
          </a:p>
        </p:txBody>
      </p:sp>
      <p:sp>
        <p:nvSpPr>
          <p:cNvPr id="14" name="TextBox 13">
            <a:extLst>
              <a:ext uri="{FF2B5EF4-FFF2-40B4-BE49-F238E27FC236}">
                <a16:creationId xmlns:a16="http://schemas.microsoft.com/office/drawing/2014/main" id="{CA81FDAE-8FB2-A57B-802E-7629753A7BBC}"/>
              </a:ext>
            </a:extLst>
          </p:cNvPr>
          <p:cNvSpPr txBox="1"/>
          <p:nvPr/>
        </p:nvSpPr>
        <p:spPr>
          <a:xfrm>
            <a:off x="240083" y="4080201"/>
            <a:ext cx="3029210" cy="1856919"/>
          </a:xfrm>
          <a:prstGeom prst="rect">
            <a:avLst/>
          </a:prstGeom>
          <a:noFill/>
        </p:spPr>
        <p:txBody>
          <a:bodyPr wrap="square">
            <a:spAutoFit/>
          </a:bodyPr>
          <a:lstStyle/>
          <a:p>
            <a:pPr marL="12700">
              <a:spcBef>
                <a:spcPts val="790"/>
              </a:spcBef>
            </a:pPr>
            <a:r>
              <a:rPr lang="en-US" sz="1800" b="1" spc="-10">
                <a:solidFill>
                  <a:schemeClr val="bg1"/>
                </a:solidFill>
                <a:latin typeface="Calibri"/>
                <a:cs typeface="Calibri"/>
              </a:rPr>
              <a:t>Attach</a:t>
            </a:r>
            <a:r>
              <a:rPr lang="en-US" sz="1800" b="1" spc="-50">
                <a:solidFill>
                  <a:schemeClr val="bg1"/>
                </a:solidFill>
                <a:latin typeface="Calibri"/>
                <a:cs typeface="Calibri"/>
              </a:rPr>
              <a:t> </a:t>
            </a:r>
            <a:r>
              <a:rPr lang="en-US" sz="1800" b="1" spc="-10">
                <a:solidFill>
                  <a:schemeClr val="bg1"/>
                </a:solidFill>
                <a:latin typeface="Calibri"/>
                <a:cs typeface="Calibri"/>
              </a:rPr>
              <a:t>documentation</a:t>
            </a:r>
            <a:r>
              <a:rPr lang="en-US" sz="1800" b="1" spc="-60">
                <a:solidFill>
                  <a:schemeClr val="bg1"/>
                </a:solidFill>
                <a:latin typeface="Calibri"/>
                <a:cs typeface="Calibri"/>
              </a:rPr>
              <a:t> </a:t>
            </a:r>
            <a:r>
              <a:rPr lang="en-US" sz="1800" b="1">
                <a:solidFill>
                  <a:schemeClr val="bg1"/>
                </a:solidFill>
                <a:latin typeface="Calibri"/>
                <a:cs typeface="Calibri"/>
              </a:rPr>
              <a:t>to</a:t>
            </a:r>
            <a:r>
              <a:rPr lang="en-US" sz="1800" b="1" spc="-25">
                <a:solidFill>
                  <a:schemeClr val="bg1"/>
                </a:solidFill>
                <a:latin typeface="Calibri"/>
                <a:cs typeface="Calibri"/>
              </a:rPr>
              <a:t> </a:t>
            </a:r>
            <a:r>
              <a:rPr lang="en-US" sz="1800" b="1">
                <a:solidFill>
                  <a:schemeClr val="bg1"/>
                </a:solidFill>
                <a:latin typeface="Calibri"/>
                <a:cs typeface="Calibri"/>
              </a:rPr>
              <a:t>help</a:t>
            </a:r>
            <a:r>
              <a:rPr lang="en-US" sz="1800" b="1" spc="-20">
                <a:solidFill>
                  <a:schemeClr val="bg1"/>
                </a:solidFill>
                <a:latin typeface="Calibri"/>
                <a:cs typeface="Calibri"/>
              </a:rPr>
              <a:t> </a:t>
            </a:r>
            <a:r>
              <a:rPr lang="en-US" sz="1800" b="1">
                <a:solidFill>
                  <a:schemeClr val="bg1"/>
                </a:solidFill>
                <a:latin typeface="Calibri"/>
                <a:cs typeface="Calibri"/>
              </a:rPr>
              <a:t>support</a:t>
            </a:r>
            <a:r>
              <a:rPr lang="en-US" sz="1800" b="1" spc="-50">
                <a:solidFill>
                  <a:schemeClr val="bg1"/>
                </a:solidFill>
                <a:latin typeface="Calibri"/>
                <a:cs typeface="Calibri"/>
              </a:rPr>
              <a:t> </a:t>
            </a:r>
            <a:r>
              <a:rPr lang="en-US" sz="1800" b="1">
                <a:solidFill>
                  <a:schemeClr val="bg1"/>
                </a:solidFill>
                <a:latin typeface="Calibri"/>
                <a:cs typeface="Calibri"/>
              </a:rPr>
              <a:t>your</a:t>
            </a:r>
            <a:r>
              <a:rPr lang="en-US" sz="1800" b="1" spc="-25">
                <a:solidFill>
                  <a:schemeClr val="bg1"/>
                </a:solidFill>
                <a:latin typeface="Calibri"/>
                <a:cs typeface="Calibri"/>
              </a:rPr>
              <a:t> </a:t>
            </a:r>
            <a:r>
              <a:rPr lang="en-US" sz="1800" b="1">
                <a:solidFill>
                  <a:schemeClr val="bg1"/>
                </a:solidFill>
                <a:latin typeface="Calibri"/>
                <a:cs typeface="Calibri"/>
              </a:rPr>
              <a:t>claim.</a:t>
            </a:r>
            <a:r>
              <a:rPr lang="en-US" sz="1800" b="1" spc="-30">
                <a:solidFill>
                  <a:schemeClr val="bg1"/>
                </a:solidFill>
                <a:latin typeface="Calibri"/>
                <a:cs typeface="Calibri"/>
              </a:rPr>
              <a:t> </a:t>
            </a:r>
          </a:p>
          <a:p>
            <a:pPr marL="12700">
              <a:spcBef>
                <a:spcPts val="790"/>
              </a:spcBef>
            </a:pPr>
            <a:r>
              <a:rPr lang="en-US" sz="1800">
                <a:solidFill>
                  <a:schemeClr val="bg1"/>
                </a:solidFill>
                <a:latin typeface="Calibri"/>
                <a:cs typeface="Calibri"/>
              </a:rPr>
              <a:t>If</a:t>
            </a:r>
            <a:r>
              <a:rPr lang="en-US" sz="1800" spc="-15">
                <a:solidFill>
                  <a:schemeClr val="bg1"/>
                </a:solidFill>
                <a:latin typeface="Calibri"/>
                <a:cs typeface="Calibri"/>
              </a:rPr>
              <a:t> </a:t>
            </a:r>
            <a:r>
              <a:rPr lang="en-US" sz="1800">
                <a:solidFill>
                  <a:schemeClr val="bg1"/>
                </a:solidFill>
                <a:latin typeface="Calibri"/>
                <a:cs typeface="Calibri"/>
              </a:rPr>
              <a:t>claiming</a:t>
            </a:r>
            <a:r>
              <a:rPr lang="en-US" sz="1800" spc="-5">
                <a:solidFill>
                  <a:schemeClr val="bg1"/>
                </a:solidFill>
                <a:latin typeface="Calibri"/>
                <a:cs typeface="Calibri"/>
              </a:rPr>
              <a:t> </a:t>
            </a:r>
            <a:r>
              <a:rPr lang="en-US" sz="1800">
                <a:solidFill>
                  <a:schemeClr val="bg1"/>
                </a:solidFill>
                <a:latin typeface="Calibri"/>
                <a:cs typeface="Calibri"/>
              </a:rPr>
              <a:t>Commission</a:t>
            </a:r>
            <a:r>
              <a:rPr lang="en-US" sz="1800" spc="-30">
                <a:solidFill>
                  <a:schemeClr val="bg1"/>
                </a:solidFill>
                <a:latin typeface="Calibri"/>
                <a:cs typeface="Calibri"/>
              </a:rPr>
              <a:t> </a:t>
            </a:r>
            <a:r>
              <a:rPr lang="en-US" sz="1800">
                <a:solidFill>
                  <a:schemeClr val="bg1"/>
                </a:solidFill>
                <a:latin typeface="Calibri"/>
                <a:cs typeface="Calibri"/>
              </a:rPr>
              <a:t>or</a:t>
            </a:r>
            <a:r>
              <a:rPr lang="en-US" sz="1800" spc="-25">
                <a:solidFill>
                  <a:schemeClr val="bg1"/>
                </a:solidFill>
                <a:latin typeface="Calibri"/>
                <a:cs typeface="Calibri"/>
              </a:rPr>
              <a:t> </a:t>
            </a:r>
            <a:r>
              <a:rPr lang="en-US" sz="1800">
                <a:solidFill>
                  <a:schemeClr val="bg1"/>
                </a:solidFill>
                <a:latin typeface="Calibri"/>
                <a:cs typeface="Calibri"/>
              </a:rPr>
              <a:t>Bonus,</a:t>
            </a:r>
            <a:r>
              <a:rPr lang="en-US" sz="1800" spc="-20">
                <a:solidFill>
                  <a:schemeClr val="bg1"/>
                </a:solidFill>
                <a:latin typeface="Calibri"/>
                <a:cs typeface="Calibri"/>
              </a:rPr>
              <a:t> </a:t>
            </a:r>
            <a:r>
              <a:rPr lang="en-US" sz="1800">
                <a:solidFill>
                  <a:schemeClr val="bg1"/>
                </a:solidFill>
                <a:latin typeface="Calibri"/>
                <a:cs typeface="Calibri"/>
              </a:rPr>
              <a:t>provide</a:t>
            </a:r>
            <a:r>
              <a:rPr lang="en-US" sz="1800" spc="-20">
                <a:solidFill>
                  <a:schemeClr val="bg1"/>
                </a:solidFill>
                <a:latin typeface="Calibri"/>
                <a:cs typeface="Calibri"/>
              </a:rPr>
              <a:t> </a:t>
            </a:r>
            <a:r>
              <a:rPr lang="en-US" sz="1800">
                <a:solidFill>
                  <a:schemeClr val="bg1"/>
                </a:solidFill>
                <a:latin typeface="Calibri"/>
                <a:cs typeface="Calibri"/>
              </a:rPr>
              <a:t>a</a:t>
            </a:r>
            <a:r>
              <a:rPr lang="en-US" sz="1800" spc="-5">
                <a:solidFill>
                  <a:schemeClr val="bg1"/>
                </a:solidFill>
                <a:latin typeface="Calibri"/>
                <a:cs typeface="Calibri"/>
              </a:rPr>
              <a:t> </a:t>
            </a:r>
            <a:r>
              <a:rPr lang="en-US" sz="1800">
                <a:solidFill>
                  <a:schemeClr val="bg1"/>
                </a:solidFill>
                <a:latin typeface="Calibri"/>
                <a:cs typeface="Calibri"/>
              </a:rPr>
              <a:t>copy</a:t>
            </a:r>
            <a:r>
              <a:rPr lang="en-US" sz="1800" spc="-15">
                <a:solidFill>
                  <a:schemeClr val="bg1"/>
                </a:solidFill>
                <a:latin typeface="Calibri"/>
                <a:cs typeface="Calibri"/>
              </a:rPr>
              <a:t> </a:t>
            </a:r>
            <a:r>
              <a:rPr lang="en-US" sz="1800">
                <a:solidFill>
                  <a:schemeClr val="bg1"/>
                </a:solidFill>
                <a:latin typeface="Calibri"/>
                <a:cs typeface="Calibri"/>
              </a:rPr>
              <a:t>of</a:t>
            </a:r>
            <a:r>
              <a:rPr lang="en-US" sz="1800" spc="-20">
                <a:solidFill>
                  <a:schemeClr val="bg1"/>
                </a:solidFill>
                <a:latin typeface="Calibri"/>
                <a:cs typeface="Calibri"/>
              </a:rPr>
              <a:t> </a:t>
            </a:r>
            <a:r>
              <a:rPr lang="en-US" sz="1800" spc="-25">
                <a:solidFill>
                  <a:schemeClr val="bg1"/>
                </a:solidFill>
                <a:latin typeface="Calibri"/>
                <a:cs typeface="Calibri"/>
              </a:rPr>
              <a:t>the </a:t>
            </a:r>
            <a:r>
              <a:rPr lang="en-US" sz="1800">
                <a:solidFill>
                  <a:schemeClr val="bg1"/>
                </a:solidFill>
                <a:latin typeface="Calibri"/>
                <a:cs typeface="Calibri"/>
              </a:rPr>
              <a:t>employment</a:t>
            </a:r>
            <a:r>
              <a:rPr lang="en-US" sz="1800" spc="-40">
                <a:solidFill>
                  <a:schemeClr val="bg1"/>
                </a:solidFill>
                <a:latin typeface="Calibri"/>
                <a:cs typeface="Calibri"/>
              </a:rPr>
              <a:t> </a:t>
            </a:r>
            <a:r>
              <a:rPr lang="en-US" sz="1800">
                <a:solidFill>
                  <a:schemeClr val="bg1"/>
                </a:solidFill>
                <a:latin typeface="Calibri"/>
                <a:cs typeface="Calibri"/>
              </a:rPr>
              <a:t>agreement</a:t>
            </a:r>
            <a:r>
              <a:rPr lang="en-US" sz="1800" spc="-40">
                <a:solidFill>
                  <a:schemeClr val="bg1"/>
                </a:solidFill>
                <a:latin typeface="Calibri"/>
                <a:cs typeface="Calibri"/>
              </a:rPr>
              <a:t> </a:t>
            </a:r>
            <a:r>
              <a:rPr lang="en-US" sz="1800">
                <a:solidFill>
                  <a:schemeClr val="bg1"/>
                </a:solidFill>
                <a:latin typeface="Calibri"/>
                <a:cs typeface="Calibri"/>
              </a:rPr>
              <a:t>and</a:t>
            </a:r>
            <a:r>
              <a:rPr lang="en-US" sz="1800" spc="-50">
                <a:solidFill>
                  <a:schemeClr val="bg1"/>
                </a:solidFill>
                <a:latin typeface="Calibri"/>
                <a:cs typeface="Calibri"/>
              </a:rPr>
              <a:t> </a:t>
            </a:r>
            <a:r>
              <a:rPr lang="en-US" sz="1800">
                <a:solidFill>
                  <a:schemeClr val="bg1"/>
                </a:solidFill>
                <a:latin typeface="Calibri"/>
                <a:cs typeface="Calibri"/>
              </a:rPr>
              <a:t>supporting</a:t>
            </a:r>
            <a:r>
              <a:rPr lang="en-US" sz="1800" spc="-35">
                <a:solidFill>
                  <a:schemeClr val="bg1"/>
                </a:solidFill>
                <a:latin typeface="Calibri"/>
                <a:cs typeface="Calibri"/>
              </a:rPr>
              <a:t> </a:t>
            </a:r>
            <a:r>
              <a:rPr lang="en-US" sz="1800" spc="-10">
                <a:solidFill>
                  <a:schemeClr val="bg1"/>
                </a:solidFill>
                <a:latin typeface="Calibri"/>
                <a:cs typeface="Calibri"/>
              </a:rPr>
              <a:t>documentation.</a:t>
            </a:r>
            <a:endParaRPr lang="en-US" sz="1800">
              <a:solidFill>
                <a:schemeClr val="bg1"/>
              </a:solidFill>
              <a:latin typeface="Calibri"/>
              <a:cs typeface="Calibri"/>
            </a:endParaRPr>
          </a:p>
        </p:txBody>
      </p:sp>
      <p:sp>
        <p:nvSpPr>
          <p:cNvPr id="3" name="Slide Number Placeholder 2">
            <a:extLst>
              <a:ext uri="{FF2B5EF4-FFF2-40B4-BE49-F238E27FC236}">
                <a16:creationId xmlns:a16="http://schemas.microsoft.com/office/drawing/2014/main" id="{10A70667-33D6-9B98-5117-3A43A1729A05}"/>
              </a:ext>
            </a:extLst>
          </p:cNvPr>
          <p:cNvSpPr>
            <a:spLocks noGrp="1"/>
          </p:cNvSpPr>
          <p:nvPr>
            <p:ph type="sldNum" sz="quarter" idx="12"/>
          </p:nvPr>
        </p:nvSpPr>
        <p:spPr/>
        <p:txBody>
          <a:bodyPr/>
          <a:lstStyle/>
          <a:p>
            <a:fld id="{1EC28FB9-4A24-4AF2-AEA2-9BC2699E5FD9}" type="slidenum">
              <a:rPr lang="en-US" smtClean="0"/>
              <a:t>13</a:t>
            </a:fld>
            <a:endParaRPr lang="en-US"/>
          </a:p>
        </p:txBody>
      </p:sp>
      <p:grpSp>
        <p:nvGrpSpPr>
          <p:cNvPr id="5" name="object 8" descr="image of wage claim form">
            <a:extLst>
              <a:ext uri="{FF2B5EF4-FFF2-40B4-BE49-F238E27FC236}">
                <a16:creationId xmlns:a16="http://schemas.microsoft.com/office/drawing/2014/main" id="{E518C629-E862-8E15-CBD6-CC939E9AE38D}"/>
              </a:ext>
              <a:ext uri="{C183D7F6-B498-43B3-948B-1728B52AA6E4}">
                <adec:decorative xmlns:adec="http://schemas.microsoft.com/office/drawing/2017/decorative" val="0"/>
              </a:ext>
            </a:extLst>
          </p:cNvPr>
          <p:cNvGrpSpPr/>
          <p:nvPr/>
        </p:nvGrpSpPr>
        <p:grpSpPr>
          <a:xfrm>
            <a:off x="5027718" y="4080201"/>
            <a:ext cx="5715000" cy="2589530"/>
            <a:chOff x="1482852" y="2749296"/>
            <a:chExt cx="5715000" cy="2589530"/>
          </a:xfrm>
        </p:grpSpPr>
        <p:pic>
          <p:nvPicPr>
            <p:cNvPr id="6" name="object 9">
              <a:extLst>
                <a:ext uri="{FF2B5EF4-FFF2-40B4-BE49-F238E27FC236}">
                  <a16:creationId xmlns:a16="http://schemas.microsoft.com/office/drawing/2014/main" id="{B0D35DAF-A819-E802-9FF8-34A80791A08D}"/>
                </a:ext>
              </a:extLst>
            </p:cNvPr>
            <p:cNvPicPr/>
            <p:nvPr/>
          </p:nvPicPr>
          <p:blipFill>
            <a:blip r:embed="rId2" cstate="print"/>
            <a:stretch>
              <a:fillRect/>
            </a:stretch>
          </p:blipFill>
          <p:spPr>
            <a:xfrm>
              <a:off x="3653027" y="5253227"/>
              <a:ext cx="716279" cy="85343"/>
            </a:xfrm>
            <a:prstGeom prst="rect">
              <a:avLst/>
            </a:prstGeom>
          </p:spPr>
        </p:pic>
        <p:pic>
          <p:nvPicPr>
            <p:cNvPr id="7" name="object 10">
              <a:extLst>
                <a:ext uri="{FF2B5EF4-FFF2-40B4-BE49-F238E27FC236}">
                  <a16:creationId xmlns:a16="http://schemas.microsoft.com/office/drawing/2014/main" id="{4C706202-7618-A603-64CD-274981F966AC}"/>
                </a:ext>
              </a:extLst>
            </p:cNvPr>
            <p:cNvPicPr/>
            <p:nvPr/>
          </p:nvPicPr>
          <p:blipFill>
            <a:blip r:embed="rId3" cstate="print"/>
            <a:stretch>
              <a:fillRect/>
            </a:stretch>
          </p:blipFill>
          <p:spPr>
            <a:xfrm>
              <a:off x="1482852" y="2749296"/>
              <a:ext cx="5714999" cy="2583179"/>
            </a:xfrm>
            <a:prstGeom prst="rect">
              <a:avLst/>
            </a:prstGeom>
          </p:spPr>
        </p:pic>
        <p:pic>
          <p:nvPicPr>
            <p:cNvPr id="12" name="object 11">
              <a:extLst>
                <a:ext uri="{FF2B5EF4-FFF2-40B4-BE49-F238E27FC236}">
                  <a16:creationId xmlns:a16="http://schemas.microsoft.com/office/drawing/2014/main" id="{A307E491-FC77-48AC-6012-4BF376AB57C9}"/>
                </a:ext>
                <a:ext uri="{C183D7F6-B498-43B3-948B-1728B52AA6E4}">
                  <adec:decorative xmlns:adec="http://schemas.microsoft.com/office/drawing/2017/decorative" val="1"/>
                </a:ext>
              </a:extLst>
            </p:cNvPr>
            <p:cNvPicPr/>
            <p:nvPr/>
          </p:nvPicPr>
          <p:blipFill>
            <a:blip r:embed="rId4" cstate="print"/>
            <a:stretch>
              <a:fillRect/>
            </a:stretch>
          </p:blipFill>
          <p:spPr>
            <a:xfrm>
              <a:off x="3677435" y="3558376"/>
              <a:ext cx="1358926" cy="665331"/>
            </a:xfrm>
            <a:prstGeom prst="rect">
              <a:avLst/>
            </a:prstGeom>
          </p:spPr>
        </p:pic>
      </p:grpSp>
    </p:spTree>
    <p:extLst>
      <p:ext uri="{BB962C8B-B14F-4D97-AF65-F5344CB8AC3E}">
        <p14:creationId xmlns:p14="http://schemas.microsoft.com/office/powerpoint/2010/main" val="1673315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CED8-5B96-8BBF-5F88-944B28769151}"/>
              </a:ext>
            </a:extLst>
          </p:cNvPr>
          <p:cNvSpPr>
            <a:spLocks noGrp="1"/>
          </p:cNvSpPr>
          <p:nvPr>
            <p:ph type="title"/>
          </p:nvPr>
        </p:nvSpPr>
        <p:spPr>
          <a:xfrm>
            <a:off x="441263" y="1355347"/>
            <a:ext cx="3201366" cy="1975833"/>
          </a:xfrm>
          <a:solidFill>
            <a:schemeClr val="accent1">
              <a:lumMod val="75000"/>
            </a:schemeClr>
          </a:solidFill>
        </p:spPr>
        <p:txBody>
          <a:bodyPr vert="horz" lIns="91440" tIns="45720" rIns="91440" bIns="45720" rtlCol="0" anchor="ctr" anchorCtr="0">
            <a:normAutofit/>
          </a:bodyPr>
          <a:lstStyle/>
          <a:p>
            <a:pPr algn="r"/>
            <a:r>
              <a:rPr lang="en-US" sz="4000" b="1">
                <a:solidFill>
                  <a:srgbClr val="FFFFFF"/>
                </a:solidFill>
                <a:effectLst>
                  <a:outerShdw blurRad="38100" dist="38100" dir="2700000" algn="tl">
                    <a:srgbClr val="000000">
                      <a:alpha val="43137"/>
                    </a:srgbClr>
                  </a:outerShdw>
                </a:effectLst>
                <a:latin typeface="+mj-lt"/>
              </a:rPr>
              <a:t>Certify and Sign</a:t>
            </a:r>
            <a:endParaRPr lang="en-US" sz="4000" b="1" kern="1200">
              <a:solidFill>
                <a:srgbClr val="FFFFFF"/>
              </a:solidFill>
              <a:effectLst>
                <a:outerShdw blurRad="38100" dist="38100" dir="2700000" algn="tl">
                  <a:srgbClr val="000000">
                    <a:alpha val="43137"/>
                  </a:srgbClr>
                </a:outerShdw>
              </a:effectLst>
              <a:latin typeface="+mj-lt"/>
              <a:ea typeface="+mj-ea"/>
              <a:cs typeface="+mj-cs"/>
            </a:endParaRPr>
          </a:p>
        </p:txBody>
      </p:sp>
      <p:sp>
        <p:nvSpPr>
          <p:cNvPr id="4" name="Text Placeholder 3">
            <a:extLst>
              <a:ext uri="{FF2B5EF4-FFF2-40B4-BE49-F238E27FC236}">
                <a16:creationId xmlns:a16="http://schemas.microsoft.com/office/drawing/2014/main" id="{82A944B3-53B6-E6D4-FF17-4EE0E0D4D5BF}"/>
              </a:ext>
            </a:extLst>
          </p:cNvPr>
          <p:cNvSpPr>
            <a:spLocks noGrp="1"/>
          </p:cNvSpPr>
          <p:nvPr>
            <p:ph type="body" sz="half" idx="2"/>
          </p:nvPr>
        </p:nvSpPr>
        <p:spPr>
          <a:xfrm>
            <a:off x="4041016" y="856252"/>
            <a:ext cx="7910901" cy="4342049"/>
          </a:xfrm>
          <a:solidFill>
            <a:schemeClr val="accent1">
              <a:lumMod val="75000"/>
            </a:schemeClr>
          </a:solidFill>
        </p:spPr>
        <p:txBody>
          <a:bodyPr vert="horz" lIns="91440" tIns="45720" rIns="91440" bIns="45720" rtlCol="0" anchor="ctr">
            <a:normAutofit/>
          </a:bodyPr>
          <a:lstStyle/>
          <a:p>
            <a:r>
              <a:rPr lang="en-US" sz="2000" spc="-25" dirty="0">
                <a:solidFill>
                  <a:schemeClr val="bg1"/>
                </a:solidFill>
                <a:latin typeface="Calibri"/>
                <a:cs typeface="Calibri"/>
              </a:rPr>
              <a:t>You</a:t>
            </a:r>
            <a:r>
              <a:rPr lang="en-US" sz="2000" spc="-30" dirty="0">
                <a:solidFill>
                  <a:schemeClr val="bg1"/>
                </a:solidFill>
                <a:latin typeface="Calibri"/>
                <a:cs typeface="Calibri"/>
              </a:rPr>
              <a:t> </a:t>
            </a:r>
            <a:r>
              <a:rPr lang="en-US" sz="2000" dirty="0">
                <a:solidFill>
                  <a:schemeClr val="bg1"/>
                </a:solidFill>
                <a:latin typeface="Calibri"/>
                <a:cs typeface="Calibri"/>
              </a:rPr>
              <a:t>must</a:t>
            </a:r>
            <a:r>
              <a:rPr lang="en-US" sz="2000" spc="-15" dirty="0">
                <a:solidFill>
                  <a:schemeClr val="bg1"/>
                </a:solidFill>
                <a:latin typeface="Calibri"/>
                <a:cs typeface="Calibri"/>
              </a:rPr>
              <a:t> </a:t>
            </a:r>
            <a:r>
              <a:rPr lang="en-US" sz="2000" dirty="0">
                <a:solidFill>
                  <a:schemeClr val="bg1"/>
                </a:solidFill>
                <a:latin typeface="Calibri"/>
                <a:cs typeface="Calibri"/>
              </a:rPr>
              <a:t>complete</a:t>
            </a:r>
            <a:r>
              <a:rPr lang="en-US" sz="2000" spc="-15" dirty="0">
                <a:solidFill>
                  <a:schemeClr val="bg1"/>
                </a:solidFill>
                <a:latin typeface="Calibri"/>
                <a:cs typeface="Calibri"/>
              </a:rPr>
              <a:t> </a:t>
            </a:r>
            <a:r>
              <a:rPr lang="en-US" sz="2000" dirty="0">
                <a:solidFill>
                  <a:schemeClr val="bg1"/>
                </a:solidFill>
                <a:latin typeface="Calibri"/>
                <a:cs typeface="Calibri"/>
              </a:rPr>
              <a:t>this</a:t>
            </a:r>
            <a:r>
              <a:rPr lang="en-US" sz="2000" spc="-10" dirty="0">
                <a:solidFill>
                  <a:schemeClr val="bg1"/>
                </a:solidFill>
                <a:latin typeface="Calibri"/>
                <a:cs typeface="Calibri"/>
              </a:rPr>
              <a:t> </a:t>
            </a:r>
            <a:r>
              <a:rPr lang="en-US" sz="2000" dirty="0">
                <a:solidFill>
                  <a:schemeClr val="bg1"/>
                </a:solidFill>
                <a:latin typeface="Calibri"/>
                <a:cs typeface="Calibri"/>
              </a:rPr>
              <a:t>section</a:t>
            </a:r>
            <a:r>
              <a:rPr lang="en-US" sz="2000" spc="-20" dirty="0">
                <a:solidFill>
                  <a:schemeClr val="bg1"/>
                </a:solidFill>
                <a:latin typeface="Calibri"/>
                <a:cs typeface="Calibri"/>
              </a:rPr>
              <a:t> </a:t>
            </a:r>
            <a:r>
              <a:rPr lang="en-US" sz="2000" dirty="0">
                <a:solidFill>
                  <a:schemeClr val="bg1"/>
                </a:solidFill>
                <a:latin typeface="Calibri"/>
                <a:cs typeface="Calibri"/>
              </a:rPr>
              <a:t>and</a:t>
            </a:r>
            <a:r>
              <a:rPr lang="en-US" sz="2000" spc="-20" dirty="0">
                <a:solidFill>
                  <a:schemeClr val="bg1"/>
                </a:solidFill>
                <a:latin typeface="Calibri"/>
                <a:cs typeface="Calibri"/>
              </a:rPr>
              <a:t> </a:t>
            </a:r>
            <a:r>
              <a:rPr lang="en-US" sz="2000" dirty="0">
                <a:solidFill>
                  <a:schemeClr val="bg1"/>
                </a:solidFill>
                <a:latin typeface="Calibri"/>
                <a:cs typeface="Calibri"/>
              </a:rPr>
              <a:t>sign</a:t>
            </a:r>
            <a:r>
              <a:rPr lang="en-US" sz="2000" spc="-30" dirty="0">
                <a:solidFill>
                  <a:schemeClr val="bg1"/>
                </a:solidFill>
                <a:latin typeface="Calibri"/>
                <a:cs typeface="Calibri"/>
              </a:rPr>
              <a:t> </a:t>
            </a:r>
            <a:r>
              <a:rPr lang="en-US" sz="2000" dirty="0">
                <a:solidFill>
                  <a:schemeClr val="bg1"/>
                </a:solidFill>
                <a:latin typeface="Calibri"/>
                <a:cs typeface="Calibri"/>
              </a:rPr>
              <a:t>for</a:t>
            </a:r>
            <a:r>
              <a:rPr lang="en-US" sz="2000" spc="-35" dirty="0">
                <a:solidFill>
                  <a:schemeClr val="bg1"/>
                </a:solidFill>
                <a:latin typeface="Calibri"/>
                <a:cs typeface="Calibri"/>
              </a:rPr>
              <a:t> </a:t>
            </a:r>
            <a:r>
              <a:rPr lang="en-US" sz="2000" dirty="0">
                <a:solidFill>
                  <a:schemeClr val="bg1"/>
                </a:solidFill>
                <a:latin typeface="Calibri"/>
                <a:cs typeface="Calibri"/>
              </a:rPr>
              <a:t>your</a:t>
            </a:r>
            <a:r>
              <a:rPr lang="en-US" sz="2000" spc="-40" dirty="0">
                <a:solidFill>
                  <a:schemeClr val="bg1"/>
                </a:solidFill>
                <a:latin typeface="Calibri"/>
                <a:cs typeface="Calibri"/>
              </a:rPr>
              <a:t> </a:t>
            </a:r>
            <a:r>
              <a:rPr lang="en-US" sz="2000" dirty="0">
                <a:solidFill>
                  <a:schemeClr val="bg1"/>
                </a:solidFill>
                <a:latin typeface="Calibri"/>
                <a:cs typeface="Calibri"/>
              </a:rPr>
              <a:t>wage</a:t>
            </a:r>
            <a:r>
              <a:rPr lang="en-US" sz="2000" spc="-25" dirty="0">
                <a:solidFill>
                  <a:schemeClr val="bg1"/>
                </a:solidFill>
                <a:latin typeface="Calibri"/>
                <a:cs typeface="Calibri"/>
              </a:rPr>
              <a:t> </a:t>
            </a:r>
            <a:r>
              <a:rPr lang="en-US" sz="2000" dirty="0">
                <a:solidFill>
                  <a:schemeClr val="bg1"/>
                </a:solidFill>
                <a:latin typeface="Calibri"/>
                <a:cs typeface="Calibri"/>
              </a:rPr>
              <a:t>claim</a:t>
            </a:r>
            <a:r>
              <a:rPr lang="en-US" sz="2000" spc="-30" dirty="0">
                <a:solidFill>
                  <a:schemeClr val="bg1"/>
                </a:solidFill>
                <a:latin typeface="Calibri"/>
                <a:cs typeface="Calibri"/>
              </a:rPr>
              <a:t> </a:t>
            </a:r>
            <a:r>
              <a:rPr lang="en-US" sz="2000" dirty="0">
                <a:solidFill>
                  <a:schemeClr val="bg1"/>
                </a:solidFill>
                <a:latin typeface="Calibri"/>
                <a:cs typeface="Calibri"/>
              </a:rPr>
              <a:t>to</a:t>
            </a:r>
            <a:r>
              <a:rPr lang="en-US" sz="2000" spc="-25" dirty="0">
                <a:solidFill>
                  <a:schemeClr val="bg1"/>
                </a:solidFill>
                <a:latin typeface="Calibri"/>
                <a:cs typeface="Calibri"/>
              </a:rPr>
              <a:t> </a:t>
            </a:r>
            <a:r>
              <a:rPr lang="en-US" sz="2000" dirty="0">
                <a:solidFill>
                  <a:schemeClr val="bg1"/>
                </a:solidFill>
                <a:latin typeface="Calibri"/>
                <a:cs typeface="Calibri"/>
              </a:rPr>
              <a:t>be</a:t>
            </a:r>
            <a:r>
              <a:rPr lang="en-US" sz="2000" spc="-15" dirty="0">
                <a:solidFill>
                  <a:schemeClr val="bg1"/>
                </a:solidFill>
                <a:latin typeface="Calibri"/>
                <a:cs typeface="Calibri"/>
              </a:rPr>
              <a:t> </a:t>
            </a:r>
            <a:r>
              <a:rPr lang="en-US" sz="2000" spc="-10" dirty="0">
                <a:solidFill>
                  <a:schemeClr val="bg1"/>
                </a:solidFill>
                <a:latin typeface="Calibri"/>
                <a:cs typeface="Calibri"/>
              </a:rPr>
              <a:t>accepted. </a:t>
            </a:r>
            <a:r>
              <a:rPr lang="en-US" sz="2000" dirty="0">
                <a:solidFill>
                  <a:schemeClr val="bg1"/>
                </a:solidFill>
                <a:latin typeface="Calibri"/>
                <a:cs typeface="Calibri"/>
              </a:rPr>
              <a:t>Completing</a:t>
            </a:r>
            <a:r>
              <a:rPr lang="en-US" sz="2000" spc="-20" dirty="0">
                <a:solidFill>
                  <a:schemeClr val="bg1"/>
                </a:solidFill>
                <a:latin typeface="Calibri"/>
                <a:cs typeface="Calibri"/>
              </a:rPr>
              <a:t> </a:t>
            </a:r>
            <a:r>
              <a:rPr lang="en-US" sz="2000" dirty="0">
                <a:solidFill>
                  <a:schemeClr val="bg1"/>
                </a:solidFill>
                <a:latin typeface="Calibri"/>
                <a:cs typeface="Calibri"/>
              </a:rPr>
              <a:t>this</a:t>
            </a:r>
            <a:r>
              <a:rPr lang="en-US" sz="2000" spc="-10" dirty="0">
                <a:solidFill>
                  <a:schemeClr val="bg1"/>
                </a:solidFill>
                <a:latin typeface="Calibri"/>
                <a:cs typeface="Calibri"/>
              </a:rPr>
              <a:t> </a:t>
            </a:r>
            <a:r>
              <a:rPr lang="en-US" sz="2000" dirty="0">
                <a:solidFill>
                  <a:schemeClr val="bg1"/>
                </a:solidFill>
                <a:latin typeface="Calibri"/>
                <a:cs typeface="Calibri"/>
              </a:rPr>
              <a:t>section</a:t>
            </a:r>
            <a:r>
              <a:rPr lang="en-US" sz="2000" spc="-20" dirty="0">
                <a:solidFill>
                  <a:schemeClr val="bg1"/>
                </a:solidFill>
                <a:latin typeface="Calibri"/>
                <a:cs typeface="Calibri"/>
              </a:rPr>
              <a:t> </a:t>
            </a:r>
            <a:r>
              <a:rPr lang="en-US" sz="2000" dirty="0">
                <a:solidFill>
                  <a:schemeClr val="bg1"/>
                </a:solidFill>
                <a:latin typeface="Calibri"/>
                <a:cs typeface="Calibri"/>
              </a:rPr>
              <a:t>indicates your</a:t>
            </a:r>
            <a:r>
              <a:rPr lang="en-US" sz="2000" spc="-40" dirty="0">
                <a:solidFill>
                  <a:schemeClr val="bg1"/>
                </a:solidFill>
                <a:latin typeface="Calibri"/>
                <a:cs typeface="Calibri"/>
              </a:rPr>
              <a:t> </a:t>
            </a:r>
            <a:r>
              <a:rPr lang="en-US" sz="2000" spc="-10" dirty="0">
                <a:solidFill>
                  <a:schemeClr val="bg1"/>
                </a:solidFill>
                <a:latin typeface="Calibri"/>
                <a:cs typeface="Calibri"/>
              </a:rPr>
              <a:t>information</a:t>
            </a:r>
            <a:r>
              <a:rPr lang="en-US" sz="2000" spc="-35" dirty="0">
                <a:solidFill>
                  <a:schemeClr val="bg1"/>
                </a:solidFill>
                <a:latin typeface="Calibri"/>
                <a:cs typeface="Calibri"/>
              </a:rPr>
              <a:t> </a:t>
            </a:r>
            <a:r>
              <a:rPr lang="en-US" sz="2000" dirty="0">
                <a:solidFill>
                  <a:schemeClr val="bg1"/>
                </a:solidFill>
                <a:latin typeface="Calibri"/>
                <a:cs typeface="Calibri"/>
              </a:rPr>
              <a:t>is</a:t>
            </a:r>
            <a:r>
              <a:rPr lang="en-US" sz="2000" spc="-25" dirty="0">
                <a:solidFill>
                  <a:schemeClr val="bg1"/>
                </a:solidFill>
                <a:latin typeface="Calibri"/>
                <a:cs typeface="Calibri"/>
              </a:rPr>
              <a:t> </a:t>
            </a:r>
            <a:r>
              <a:rPr lang="en-US" sz="2000" dirty="0">
                <a:solidFill>
                  <a:schemeClr val="bg1"/>
                </a:solidFill>
                <a:latin typeface="Calibri"/>
                <a:cs typeface="Calibri"/>
              </a:rPr>
              <a:t>true</a:t>
            </a:r>
            <a:r>
              <a:rPr lang="en-US" sz="2000" spc="-20" dirty="0">
                <a:solidFill>
                  <a:schemeClr val="bg1"/>
                </a:solidFill>
                <a:latin typeface="Calibri"/>
                <a:cs typeface="Calibri"/>
              </a:rPr>
              <a:t> </a:t>
            </a:r>
            <a:r>
              <a:rPr lang="en-US" sz="2000" dirty="0">
                <a:solidFill>
                  <a:schemeClr val="bg1"/>
                </a:solidFill>
                <a:latin typeface="Calibri"/>
                <a:cs typeface="Calibri"/>
              </a:rPr>
              <a:t>and</a:t>
            </a:r>
            <a:r>
              <a:rPr lang="en-US" sz="2000" spc="-20" dirty="0">
                <a:solidFill>
                  <a:schemeClr val="bg1"/>
                </a:solidFill>
                <a:latin typeface="Calibri"/>
                <a:cs typeface="Calibri"/>
              </a:rPr>
              <a:t> </a:t>
            </a:r>
            <a:r>
              <a:rPr lang="en-US" sz="2000" spc="-10" dirty="0">
                <a:solidFill>
                  <a:schemeClr val="bg1"/>
                </a:solidFill>
                <a:latin typeface="Calibri"/>
                <a:cs typeface="Calibri"/>
              </a:rPr>
              <a:t>correct. You must provide:</a:t>
            </a:r>
            <a:endParaRPr lang="en-US" sz="2000" dirty="0">
              <a:solidFill>
                <a:schemeClr val="bg1"/>
              </a:solidFill>
              <a:latin typeface="Calibri" panose="020F0502020204030204" pitchFamily="34" charset="0"/>
              <a:cs typeface="Calibri" panose="020F0502020204030204" pitchFamily="34" charset="0"/>
            </a:endParaRPr>
          </a:p>
          <a:p>
            <a:pPr marL="354965" indent="-342900">
              <a:lnSpc>
                <a:spcPct val="100000"/>
              </a:lnSpc>
              <a:spcBef>
                <a:spcPts val="700"/>
              </a:spcBef>
              <a:buClr>
                <a:schemeClr val="bg1"/>
              </a:buClr>
              <a:buFont typeface="Wingdings" panose="05000000000000000000" pitchFamily="2" charset="2"/>
              <a:buChar char="§"/>
              <a:tabLst>
                <a:tab pos="240665" algn="l"/>
                <a:tab pos="241300" algn="l"/>
              </a:tabLst>
            </a:pPr>
            <a:r>
              <a:rPr lang="en-US" sz="2000" dirty="0">
                <a:solidFill>
                  <a:schemeClr val="bg1"/>
                </a:solidFill>
                <a:latin typeface="Calibri"/>
                <a:cs typeface="Calibri"/>
              </a:rPr>
              <a:t>Your full name</a:t>
            </a:r>
          </a:p>
          <a:p>
            <a:pPr marL="354965" indent="-342900">
              <a:lnSpc>
                <a:spcPct val="100000"/>
              </a:lnSpc>
              <a:spcBef>
                <a:spcPts val="600"/>
              </a:spcBef>
              <a:buClr>
                <a:schemeClr val="bg1"/>
              </a:buClr>
              <a:buFont typeface="Wingdings" panose="05000000000000000000" pitchFamily="2" charset="2"/>
              <a:buChar char="§"/>
              <a:tabLst>
                <a:tab pos="240665" algn="l"/>
                <a:tab pos="241300" algn="l"/>
              </a:tabLst>
            </a:pPr>
            <a:r>
              <a:rPr lang="en-US" sz="2000" spc="-20" dirty="0">
                <a:solidFill>
                  <a:schemeClr val="bg1"/>
                </a:solidFill>
                <a:latin typeface="Calibri"/>
                <a:cs typeface="Calibri"/>
              </a:rPr>
              <a:t>Your</a:t>
            </a:r>
            <a:r>
              <a:rPr lang="en-US" sz="2000" spc="-40" dirty="0">
                <a:solidFill>
                  <a:schemeClr val="bg1"/>
                </a:solidFill>
                <a:latin typeface="Calibri"/>
                <a:cs typeface="Calibri"/>
              </a:rPr>
              <a:t> </a:t>
            </a:r>
            <a:r>
              <a:rPr lang="en-US" sz="2000" dirty="0">
                <a:solidFill>
                  <a:schemeClr val="bg1"/>
                </a:solidFill>
                <a:latin typeface="Calibri"/>
                <a:cs typeface="Calibri"/>
              </a:rPr>
              <a:t>date</a:t>
            </a:r>
            <a:r>
              <a:rPr lang="en-US" sz="2000" spc="-25" dirty="0">
                <a:solidFill>
                  <a:schemeClr val="bg1"/>
                </a:solidFill>
                <a:latin typeface="Calibri"/>
                <a:cs typeface="Calibri"/>
              </a:rPr>
              <a:t> </a:t>
            </a:r>
            <a:r>
              <a:rPr lang="en-US" sz="2000" dirty="0">
                <a:solidFill>
                  <a:schemeClr val="bg1"/>
                </a:solidFill>
                <a:latin typeface="Calibri"/>
                <a:cs typeface="Calibri"/>
              </a:rPr>
              <a:t>of</a:t>
            </a:r>
            <a:r>
              <a:rPr lang="en-US" sz="2000" spc="-40" dirty="0">
                <a:solidFill>
                  <a:schemeClr val="bg1"/>
                </a:solidFill>
                <a:latin typeface="Calibri"/>
                <a:cs typeface="Calibri"/>
              </a:rPr>
              <a:t> </a:t>
            </a:r>
            <a:r>
              <a:rPr lang="en-US" sz="2000" dirty="0">
                <a:solidFill>
                  <a:schemeClr val="bg1"/>
                </a:solidFill>
                <a:latin typeface="Calibri"/>
                <a:cs typeface="Calibri"/>
              </a:rPr>
              <a:t>birth</a:t>
            </a:r>
            <a:r>
              <a:rPr lang="en-US" sz="2000" spc="-10" dirty="0">
                <a:solidFill>
                  <a:schemeClr val="bg1"/>
                </a:solidFill>
                <a:latin typeface="Calibri"/>
                <a:cs typeface="Calibri"/>
              </a:rPr>
              <a:t> (MM/DD/</a:t>
            </a:r>
            <a:r>
              <a:rPr lang="en-US" sz="2000" spc="-10" dirty="0" err="1">
                <a:solidFill>
                  <a:schemeClr val="bg1"/>
                </a:solidFill>
                <a:latin typeface="Calibri"/>
                <a:cs typeface="Calibri"/>
              </a:rPr>
              <a:t>YY</a:t>
            </a:r>
            <a:r>
              <a:rPr lang="en-US" sz="2000" spc="-10" dirty="0">
                <a:solidFill>
                  <a:schemeClr val="bg1"/>
                </a:solidFill>
                <a:latin typeface="Calibri"/>
                <a:cs typeface="Calibri"/>
              </a:rPr>
              <a:t>)</a:t>
            </a:r>
            <a:endParaRPr lang="en-US" sz="2000" dirty="0">
              <a:solidFill>
                <a:schemeClr val="bg1"/>
              </a:solidFill>
              <a:latin typeface="Calibri"/>
              <a:cs typeface="Calibri"/>
            </a:endParaRPr>
          </a:p>
          <a:p>
            <a:pPr marL="354965" indent="-342900">
              <a:lnSpc>
                <a:spcPct val="100000"/>
              </a:lnSpc>
              <a:spcBef>
                <a:spcPts val="600"/>
              </a:spcBef>
              <a:buClr>
                <a:schemeClr val="bg1"/>
              </a:buClr>
              <a:buFont typeface="Wingdings" panose="05000000000000000000" pitchFamily="2" charset="2"/>
              <a:buChar char="§"/>
              <a:tabLst>
                <a:tab pos="240665" algn="l"/>
                <a:tab pos="241300" algn="l"/>
              </a:tabLst>
            </a:pPr>
            <a:r>
              <a:rPr lang="en-US" sz="2000" spc="-20" dirty="0">
                <a:solidFill>
                  <a:schemeClr val="bg1"/>
                </a:solidFill>
                <a:latin typeface="Calibri"/>
                <a:cs typeface="Calibri"/>
              </a:rPr>
              <a:t>Your</a:t>
            </a:r>
            <a:r>
              <a:rPr lang="en-US" sz="2000" spc="-60" dirty="0">
                <a:solidFill>
                  <a:schemeClr val="bg1"/>
                </a:solidFill>
                <a:latin typeface="Calibri"/>
                <a:cs typeface="Calibri"/>
              </a:rPr>
              <a:t> </a:t>
            </a:r>
            <a:r>
              <a:rPr lang="en-US" sz="2000" dirty="0">
                <a:solidFill>
                  <a:schemeClr val="bg1"/>
                </a:solidFill>
                <a:latin typeface="Calibri"/>
                <a:cs typeface="Calibri"/>
              </a:rPr>
              <a:t>complete</a:t>
            </a:r>
            <a:r>
              <a:rPr lang="en-US" sz="2000" spc="-55" dirty="0">
                <a:solidFill>
                  <a:schemeClr val="bg1"/>
                </a:solidFill>
                <a:latin typeface="Calibri"/>
                <a:cs typeface="Calibri"/>
              </a:rPr>
              <a:t> </a:t>
            </a:r>
            <a:r>
              <a:rPr lang="en-US" sz="2000" spc="-10" dirty="0">
                <a:solidFill>
                  <a:schemeClr val="bg1"/>
                </a:solidFill>
                <a:latin typeface="Calibri"/>
                <a:cs typeface="Calibri"/>
              </a:rPr>
              <a:t>address</a:t>
            </a:r>
            <a:endParaRPr lang="en-US" sz="2000" dirty="0">
              <a:solidFill>
                <a:schemeClr val="bg1"/>
              </a:solidFill>
              <a:latin typeface="Calibri"/>
              <a:cs typeface="Calibri"/>
            </a:endParaRPr>
          </a:p>
          <a:p>
            <a:pPr marL="354965" marR="5080" indent="-342900">
              <a:lnSpc>
                <a:spcPct val="100000"/>
              </a:lnSpc>
              <a:spcBef>
                <a:spcPts val="105"/>
              </a:spcBef>
              <a:buClr>
                <a:schemeClr val="bg1"/>
              </a:buClr>
              <a:buFont typeface="Wingdings" panose="05000000000000000000" pitchFamily="2" charset="2"/>
              <a:buChar char="§"/>
              <a:tabLst>
                <a:tab pos="240665" algn="l"/>
                <a:tab pos="241300" algn="l"/>
              </a:tabLst>
            </a:pPr>
            <a:r>
              <a:rPr lang="en-US" sz="2000" dirty="0">
                <a:solidFill>
                  <a:schemeClr val="bg1"/>
                </a:solidFill>
                <a:latin typeface="Calibri"/>
                <a:cs typeface="Calibri"/>
              </a:rPr>
              <a:t>County</a:t>
            </a:r>
            <a:r>
              <a:rPr lang="en-US" sz="2000" spc="-25" dirty="0">
                <a:solidFill>
                  <a:schemeClr val="bg1"/>
                </a:solidFill>
                <a:latin typeface="Calibri"/>
                <a:cs typeface="Calibri"/>
              </a:rPr>
              <a:t> </a:t>
            </a:r>
            <a:r>
              <a:rPr lang="en-US" sz="2000" dirty="0">
                <a:solidFill>
                  <a:schemeClr val="bg1"/>
                </a:solidFill>
                <a:latin typeface="Calibri"/>
                <a:cs typeface="Calibri"/>
              </a:rPr>
              <a:t>and</a:t>
            </a:r>
            <a:r>
              <a:rPr lang="en-US" sz="2000" spc="-40" dirty="0">
                <a:solidFill>
                  <a:schemeClr val="bg1"/>
                </a:solidFill>
                <a:latin typeface="Calibri"/>
                <a:cs typeface="Calibri"/>
              </a:rPr>
              <a:t> </a:t>
            </a:r>
            <a:r>
              <a:rPr lang="en-US" sz="2000" dirty="0">
                <a:solidFill>
                  <a:schemeClr val="bg1"/>
                </a:solidFill>
                <a:latin typeface="Calibri"/>
                <a:cs typeface="Calibri"/>
              </a:rPr>
              <a:t>State</a:t>
            </a:r>
            <a:r>
              <a:rPr lang="en-US" sz="2000" spc="-45" dirty="0">
                <a:solidFill>
                  <a:schemeClr val="bg1"/>
                </a:solidFill>
                <a:latin typeface="Calibri"/>
                <a:cs typeface="Calibri"/>
              </a:rPr>
              <a:t> </a:t>
            </a:r>
            <a:r>
              <a:rPr lang="en-US" sz="2000" dirty="0">
                <a:solidFill>
                  <a:schemeClr val="bg1"/>
                </a:solidFill>
                <a:latin typeface="Calibri"/>
                <a:cs typeface="Calibri"/>
              </a:rPr>
              <a:t>where</a:t>
            </a:r>
            <a:r>
              <a:rPr lang="en-US" sz="2000" spc="-35" dirty="0">
                <a:solidFill>
                  <a:schemeClr val="bg1"/>
                </a:solidFill>
                <a:latin typeface="Calibri"/>
                <a:cs typeface="Calibri"/>
              </a:rPr>
              <a:t> </a:t>
            </a:r>
            <a:r>
              <a:rPr lang="en-US" sz="2000" dirty="0">
                <a:solidFill>
                  <a:schemeClr val="bg1"/>
                </a:solidFill>
                <a:latin typeface="Calibri"/>
                <a:cs typeface="Calibri"/>
              </a:rPr>
              <a:t>you</a:t>
            </a:r>
            <a:r>
              <a:rPr lang="en-US" sz="2000" spc="-60" dirty="0">
                <a:solidFill>
                  <a:schemeClr val="bg1"/>
                </a:solidFill>
                <a:latin typeface="Calibri"/>
                <a:cs typeface="Calibri"/>
              </a:rPr>
              <a:t> </a:t>
            </a:r>
            <a:r>
              <a:rPr lang="en-US" sz="2000" dirty="0">
                <a:solidFill>
                  <a:schemeClr val="bg1"/>
                </a:solidFill>
                <a:latin typeface="Calibri"/>
                <a:cs typeface="Calibri"/>
              </a:rPr>
              <a:t>competed</a:t>
            </a:r>
            <a:r>
              <a:rPr lang="en-US" sz="2000" spc="-30" dirty="0">
                <a:solidFill>
                  <a:schemeClr val="bg1"/>
                </a:solidFill>
                <a:latin typeface="Calibri"/>
                <a:cs typeface="Calibri"/>
              </a:rPr>
              <a:t> </a:t>
            </a:r>
            <a:r>
              <a:rPr lang="en-US" sz="2000" spc="-20" dirty="0">
                <a:solidFill>
                  <a:schemeClr val="bg1"/>
                </a:solidFill>
                <a:latin typeface="Calibri"/>
                <a:cs typeface="Calibri"/>
              </a:rPr>
              <a:t>this form</a:t>
            </a:r>
            <a:endParaRPr lang="en-US" sz="2000" dirty="0">
              <a:solidFill>
                <a:schemeClr val="bg1"/>
              </a:solidFill>
              <a:latin typeface="Calibri"/>
              <a:cs typeface="Calibri"/>
            </a:endParaRPr>
          </a:p>
          <a:p>
            <a:pPr marL="354965" indent="-342900">
              <a:lnSpc>
                <a:spcPct val="100000"/>
              </a:lnSpc>
              <a:spcBef>
                <a:spcPts val="600"/>
              </a:spcBef>
              <a:buClr>
                <a:schemeClr val="bg1"/>
              </a:buClr>
              <a:buFont typeface="Wingdings" panose="05000000000000000000" pitchFamily="2" charset="2"/>
              <a:buChar char="§"/>
              <a:tabLst>
                <a:tab pos="240665" algn="l"/>
                <a:tab pos="241300" algn="l"/>
              </a:tabLst>
            </a:pPr>
            <a:r>
              <a:rPr lang="en-US" sz="2000" dirty="0">
                <a:solidFill>
                  <a:schemeClr val="bg1"/>
                </a:solidFill>
                <a:latin typeface="Calibri"/>
                <a:cs typeface="Calibri"/>
              </a:rPr>
              <a:t>Date</a:t>
            </a:r>
            <a:r>
              <a:rPr lang="en-US" sz="2000" spc="-25" dirty="0">
                <a:solidFill>
                  <a:schemeClr val="bg1"/>
                </a:solidFill>
                <a:latin typeface="Calibri"/>
                <a:cs typeface="Calibri"/>
              </a:rPr>
              <a:t> </a:t>
            </a:r>
            <a:r>
              <a:rPr lang="en-US" sz="2000" dirty="0">
                <a:solidFill>
                  <a:schemeClr val="bg1"/>
                </a:solidFill>
                <a:latin typeface="Calibri"/>
                <a:cs typeface="Calibri"/>
              </a:rPr>
              <a:t>signed</a:t>
            </a:r>
            <a:r>
              <a:rPr lang="en-US" sz="2000" spc="-25" dirty="0">
                <a:solidFill>
                  <a:schemeClr val="bg1"/>
                </a:solidFill>
                <a:latin typeface="Calibri"/>
                <a:cs typeface="Calibri"/>
              </a:rPr>
              <a:t> </a:t>
            </a:r>
            <a:r>
              <a:rPr lang="en-US" sz="2000" spc="-10" dirty="0">
                <a:solidFill>
                  <a:schemeClr val="bg1"/>
                </a:solidFill>
                <a:latin typeface="Calibri"/>
                <a:cs typeface="Calibri"/>
              </a:rPr>
              <a:t>(MM/DD/</a:t>
            </a:r>
            <a:r>
              <a:rPr lang="en-US" sz="2000" spc="-10" dirty="0" err="1">
                <a:solidFill>
                  <a:schemeClr val="bg1"/>
                </a:solidFill>
                <a:latin typeface="Calibri"/>
                <a:cs typeface="Calibri"/>
              </a:rPr>
              <a:t>YY</a:t>
            </a:r>
            <a:r>
              <a:rPr lang="en-US" sz="2000" spc="-10" dirty="0">
                <a:solidFill>
                  <a:schemeClr val="bg1"/>
                </a:solidFill>
                <a:latin typeface="Calibri"/>
                <a:cs typeface="Calibri"/>
              </a:rPr>
              <a:t>)</a:t>
            </a:r>
            <a:endParaRPr lang="en-US" sz="2000" dirty="0">
              <a:solidFill>
                <a:schemeClr val="bg1"/>
              </a:solidFill>
              <a:latin typeface="Calibri"/>
              <a:cs typeface="Calibri"/>
            </a:endParaRPr>
          </a:p>
          <a:p>
            <a:pPr marL="354965" indent="-342900">
              <a:lnSpc>
                <a:spcPct val="100000"/>
              </a:lnSpc>
              <a:spcBef>
                <a:spcPts val="600"/>
              </a:spcBef>
              <a:buClr>
                <a:schemeClr val="bg1"/>
              </a:buClr>
              <a:buFont typeface="Wingdings" panose="05000000000000000000" pitchFamily="2" charset="2"/>
              <a:buChar char="§"/>
              <a:tabLst>
                <a:tab pos="240665" algn="l"/>
                <a:tab pos="241300" algn="l"/>
              </a:tabLst>
            </a:pPr>
            <a:r>
              <a:rPr lang="en-US" sz="2000" b="1" spc="-10" dirty="0">
                <a:solidFill>
                  <a:schemeClr val="bg1"/>
                </a:solidFill>
                <a:latin typeface="Calibri"/>
                <a:cs typeface="Calibri"/>
              </a:rPr>
              <a:t>SIGNATURE</a:t>
            </a:r>
            <a:endParaRPr lang="en-US" sz="2000" dirty="0">
              <a:solidFill>
                <a:schemeClr val="bg1"/>
              </a:solidFill>
              <a:latin typeface="Calibri"/>
              <a:cs typeface="Calibri"/>
            </a:endParaRPr>
          </a:p>
        </p:txBody>
      </p:sp>
      <p:sp>
        <p:nvSpPr>
          <p:cNvPr id="13" name="TextBox 12">
            <a:extLst>
              <a:ext uri="{FF2B5EF4-FFF2-40B4-BE49-F238E27FC236}">
                <a16:creationId xmlns:a16="http://schemas.microsoft.com/office/drawing/2014/main" id="{DE972AC8-556C-80DE-C835-FE3E0503FE25}"/>
              </a:ext>
            </a:extLst>
          </p:cNvPr>
          <p:cNvSpPr txBox="1"/>
          <p:nvPr/>
        </p:nvSpPr>
        <p:spPr>
          <a:xfrm>
            <a:off x="240083" y="3513551"/>
            <a:ext cx="3004158" cy="2443850"/>
          </a:xfrm>
          <a:prstGeom prst="rect">
            <a:avLst/>
          </a:prstGeom>
          <a:noFill/>
        </p:spPr>
        <p:txBody>
          <a:bodyPr wrap="square">
            <a:normAutofit fontScale="85000" lnSpcReduction="10000"/>
          </a:bodyPr>
          <a:lstStyle/>
          <a:p>
            <a:pPr marL="40005" marR="5080">
              <a:lnSpc>
                <a:spcPct val="150000"/>
              </a:lnSpc>
              <a:spcBef>
                <a:spcPts val="15"/>
              </a:spcBef>
            </a:pPr>
            <a:r>
              <a:rPr lang="en-US" sz="1800" i="1">
                <a:solidFill>
                  <a:schemeClr val="bg1"/>
                </a:solidFill>
                <a:latin typeface="Calibri"/>
                <a:cs typeface="Calibri"/>
              </a:rPr>
              <a:t>Chapter</a:t>
            </a:r>
            <a:r>
              <a:rPr lang="en-US" sz="1800" i="1" spc="-50">
                <a:solidFill>
                  <a:schemeClr val="bg1"/>
                </a:solidFill>
                <a:latin typeface="Calibri"/>
                <a:cs typeface="Calibri"/>
              </a:rPr>
              <a:t> </a:t>
            </a:r>
            <a:r>
              <a:rPr lang="en-US" sz="1800" i="1">
                <a:solidFill>
                  <a:schemeClr val="bg1"/>
                </a:solidFill>
                <a:latin typeface="Calibri"/>
                <a:cs typeface="Calibri"/>
              </a:rPr>
              <a:t>61</a:t>
            </a:r>
            <a:r>
              <a:rPr lang="en-US" sz="1800" i="1" spc="-5">
                <a:solidFill>
                  <a:schemeClr val="bg1"/>
                </a:solidFill>
                <a:latin typeface="Calibri"/>
                <a:cs typeface="Calibri"/>
              </a:rPr>
              <a:t> </a:t>
            </a:r>
            <a:r>
              <a:rPr lang="en-US" sz="1800" i="1" spc="-40">
                <a:solidFill>
                  <a:schemeClr val="bg1"/>
                </a:solidFill>
                <a:latin typeface="Calibri"/>
                <a:cs typeface="Calibri"/>
              </a:rPr>
              <a:t>Texas</a:t>
            </a:r>
            <a:r>
              <a:rPr lang="en-US" sz="1800" i="1" spc="-35">
                <a:solidFill>
                  <a:schemeClr val="bg1"/>
                </a:solidFill>
                <a:latin typeface="Calibri"/>
                <a:cs typeface="Calibri"/>
              </a:rPr>
              <a:t> </a:t>
            </a:r>
            <a:r>
              <a:rPr lang="en-US" sz="1800" i="1">
                <a:solidFill>
                  <a:schemeClr val="bg1"/>
                </a:solidFill>
                <a:latin typeface="Calibri"/>
                <a:cs typeface="Calibri"/>
              </a:rPr>
              <a:t>Labor</a:t>
            </a:r>
            <a:r>
              <a:rPr lang="en-US" sz="1800" i="1" spc="-15">
                <a:solidFill>
                  <a:schemeClr val="bg1"/>
                </a:solidFill>
                <a:latin typeface="Calibri"/>
                <a:cs typeface="Calibri"/>
              </a:rPr>
              <a:t> </a:t>
            </a:r>
            <a:r>
              <a:rPr lang="en-US" sz="1800" i="1">
                <a:solidFill>
                  <a:schemeClr val="bg1"/>
                </a:solidFill>
                <a:latin typeface="Calibri"/>
                <a:cs typeface="Calibri"/>
              </a:rPr>
              <a:t>Law</a:t>
            </a:r>
            <a:r>
              <a:rPr lang="en-US" sz="1800" i="1" spc="-25">
                <a:solidFill>
                  <a:schemeClr val="bg1"/>
                </a:solidFill>
                <a:latin typeface="Calibri"/>
                <a:cs typeface="Calibri"/>
              </a:rPr>
              <a:t> </a:t>
            </a:r>
            <a:r>
              <a:rPr lang="en-US" sz="1800" i="1">
                <a:solidFill>
                  <a:schemeClr val="bg1"/>
                </a:solidFill>
                <a:latin typeface="Calibri"/>
                <a:cs typeface="Calibri"/>
              </a:rPr>
              <a:t>Code</a:t>
            </a:r>
            <a:r>
              <a:rPr lang="en-US" sz="1800" i="1" spc="-15">
                <a:solidFill>
                  <a:schemeClr val="bg1"/>
                </a:solidFill>
                <a:latin typeface="Calibri"/>
                <a:cs typeface="Calibri"/>
              </a:rPr>
              <a:t> </a:t>
            </a:r>
            <a:r>
              <a:rPr lang="en-US" sz="1800" i="1">
                <a:solidFill>
                  <a:schemeClr val="bg1"/>
                </a:solidFill>
                <a:latin typeface="Calibri"/>
                <a:cs typeface="Calibri"/>
              </a:rPr>
              <a:t>provides</a:t>
            </a:r>
            <a:r>
              <a:rPr lang="en-US" sz="1800" i="1" spc="-45">
                <a:solidFill>
                  <a:schemeClr val="bg1"/>
                </a:solidFill>
                <a:latin typeface="Calibri"/>
                <a:cs typeface="Calibri"/>
              </a:rPr>
              <a:t> </a:t>
            </a:r>
            <a:r>
              <a:rPr lang="en-US" sz="1800" i="1">
                <a:solidFill>
                  <a:schemeClr val="bg1"/>
                </a:solidFill>
                <a:latin typeface="Calibri"/>
                <a:cs typeface="Calibri"/>
              </a:rPr>
              <a:t>that</a:t>
            </a:r>
            <a:r>
              <a:rPr lang="en-US" sz="1800" i="1" spc="-30">
                <a:solidFill>
                  <a:schemeClr val="bg1"/>
                </a:solidFill>
                <a:latin typeface="Calibri"/>
                <a:cs typeface="Calibri"/>
              </a:rPr>
              <a:t> </a:t>
            </a:r>
            <a:r>
              <a:rPr lang="en-US" sz="1800" i="1">
                <a:solidFill>
                  <a:schemeClr val="bg1"/>
                </a:solidFill>
                <a:latin typeface="Calibri"/>
                <a:cs typeface="Calibri"/>
              </a:rPr>
              <a:t>a</a:t>
            </a:r>
            <a:r>
              <a:rPr lang="en-US" sz="1800" i="1" spc="-15">
                <a:solidFill>
                  <a:schemeClr val="bg1"/>
                </a:solidFill>
                <a:latin typeface="Calibri"/>
                <a:cs typeface="Calibri"/>
              </a:rPr>
              <a:t> </a:t>
            </a:r>
            <a:r>
              <a:rPr lang="en-US" sz="1800" i="1">
                <a:solidFill>
                  <a:schemeClr val="bg1"/>
                </a:solidFill>
                <a:latin typeface="Calibri"/>
                <a:cs typeface="Calibri"/>
              </a:rPr>
              <a:t>penalty</a:t>
            </a:r>
            <a:r>
              <a:rPr lang="en-US" sz="1800" i="1" spc="-30">
                <a:solidFill>
                  <a:schemeClr val="bg1"/>
                </a:solidFill>
                <a:latin typeface="Calibri"/>
                <a:cs typeface="Calibri"/>
              </a:rPr>
              <a:t> </a:t>
            </a:r>
            <a:r>
              <a:rPr lang="en-US" sz="1800" i="1">
                <a:solidFill>
                  <a:schemeClr val="bg1"/>
                </a:solidFill>
                <a:latin typeface="Calibri"/>
                <a:cs typeface="Calibri"/>
              </a:rPr>
              <a:t>may</a:t>
            </a:r>
            <a:r>
              <a:rPr lang="en-US" sz="1800" i="1" spc="-20">
                <a:solidFill>
                  <a:schemeClr val="bg1"/>
                </a:solidFill>
                <a:latin typeface="Calibri"/>
                <a:cs typeface="Calibri"/>
              </a:rPr>
              <a:t> </a:t>
            </a:r>
            <a:r>
              <a:rPr lang="en-US" sz="1800" i="1">
                <a:solidFill>
                  <a:schemeClr val="bg1"/>
                </a:solidFill>
                <a:latin typeface="Calibri"/>
                <a:cs typeface="Calibri"/>
              </a:rPr>
              <a:t>be</a:t>
            </a:r>
            <a:r>
              <a:rPr lang="en-US" sz="1800" i="1" spc="-20">
                <a:solidFill>
                  <a:schemeClr val="bg1"/>
                </a:solidFill>
                <a:latin typeface="Calibri"/>
                <a:cs typeface="Calibri"/>
              </a:rPr>
              <a:t> </a:t>
            </a:r>
            <a:r>
              <a:rPr lang="en-US" sz="1800" i="1" spc="-10">
                <a:solidFill>
                  <a:schemeClr val="bg1"/>
                </a:solidFill>
                <a:latin typeface="Calibri"/>
                <a:cs typeface="Calibri"/>
              </a:rPr>
              <a:t>assessed</a:t>
            </a:r>
            <a:r>
              <a:rPr lang="en-US" sz="1800" i="1" spc="-45">
                <a:solidFill>
                  <a:schemeClr val="bg1"/>
                </a:solidFill>
                <a:latin typeface="Calibri"/>
                <a:cs typeface="Calibri"/>
              </a:rPr>
              <a:t> </a:t>
            </a:r>
            <a:r>
              <a:rPr lang="en-US" sz="1800" i="1">
                <a:solidFill>
                  <a:schemeClr val="bg1"/>
                </a:solidFill>
                <a:latin typeface="Calibri"/>
                <a:cs typeface="Calibri"/>
              </a:rPr>
              <a:t>against</a:t>
            </a:r>
            <a:r>
              <a:rPr lang="en-US" sz="1800" i="1" spc="-40">
                <a:solidFill>
                  <a:schemeClr val="bg1"/>
                </a:solidFill>
                <a:latin typeface="Calibri"/>
                <a:cs typeface="Calibri"/>
              </a:rPr>
              <a:t> </a:t>
            </a:r>
            <a:r>
              <a:rPr lang="en-US" sz="1800" i="1">
                <a:solidFill>
                  <a:schemeClr val="bg1"/>
                </a:solidFill>
                <a:latin typeface="Calibri"/>
                <a:cs typeface="Calibri"/>
              </a:rPr>
              <a:t>employers</a:t>
            </a:r>
            <a:r>
              <a:rPr lang="en-US" sz="1800" i="1" spc="-10">
                <a:solidFill>
                  <a:schemeClr val="bg1"/>
                </a:solidFill>
                <a:latin typeface="Calibri"/>
                <a:cs typeface="Calibri"/>
              </a:rPr>
              <a:t> </a:t>
            </a:r>
            <a:r>
              <a:rPr lang="en-US" sz="1800" i="1">
                <a:solidFill>
                  <a:schemeClr val="bg1"/>
                </a:solidFill>
                <a:latin typeface="Calibri"/>
                <a:cs typeface="Calibri"/>
              </a:rPr>
              <a:t>that</a:t>
            </a:r>
            <a:r>
              <a:rPr lang="en-US" sz="1800" i="1" spc="-30">
                <a:solidFill>
                  <a:schemeClr val="bg1"/>
                </a:solidFill>
                <a:latin typeface="Calibri"/>
                <a:cs typeface="Calibri"/>
              </a:rPr>
              <a:t> </a:t>
            </a:r>
            <a:r>
              <a:rPr lang="en-US" sz="1800" i="1">
                <a:solidFill>
                  <a:schemeClr val="bg1"/>
                </a:solidFill>
                <a:latin typeface="Calibri"/>
                <a:cs typeface="Calibri"/>
              </a:rPr>
              <a:t>act</a:t>
            </a:r>
            <a:r>
              <a:rPr lang="en-US" sz="1800" i="1" spc="-25">
                <a:solidFill>
                  <a:schemeClr val="bg1"/>
                </a:solidFill>
                <a:latin typeface="Calibri"/>
                <a:cs typeface="Calibri"/>
              </a:rPr>
              <a:t> </a:t>
            </a:r>
            <a:r>
              <a:rPr lang="en-US" sz="1800" i="1">
                <a:solidFill>
                  <a:schemeClr val="bg1"/>
                </a:solidFill>
                <a:latin typeface="Calibri"/>
                <a:cs typeface="Calibri"/>
              </a:rPr>
              <a:t>in</a:t>
            </a:r>
            <a:r>
              <a:rPr lang="en-US" sz="1800" i="1" spc="-25">
                <a:solidFill>
                  <a:schemeClr val="bg1"/>
                </a:solidFill>
                <a:latin typeface="Calibri"/>
                <a:cs typeface="Calibri"/>
              </a:rPr>
              <a:t> bad </a:t>
            </a:r>
            <a:r>
              <a:rPr lang="en-US" sz="1800" i="1">
                <a:solidFill>
                  <a:schemeClr val="bg1"/>
                </a:solidFill>
                <a:latin typeface="Calibri"/>
                <a:cs typeface="Calibri"/>
              </a:rPr>
              <a:t>faith</a:t>
            </a:r>
            <a:r>
              <a:rPr lang="en-US" sz="1800" i="1" spc="-30">
                <a:solidFill>
                  <a:schemeClr val="bg1"/>
                </a:solidFill>
                <a:latin typeface="Calibri"/>
                <a:cs typeface="Calibri"/>
              </a:rPr>
              <a:t> </a:t>
            </a:r>
            <a:r>
              <a:rPr lang="en-US" sz="1800" i="1">
                <a:solidFill>
                  <a:schemeClr val="bg1"/>
                </a:solidFill>
                <a:latin typeface="Calibri"/>
                <a:cs typeface="Calibri"/>
              </a:rPr>
              <a:t>in</a:t>
            </a:r>
            <a:r>
              <a:rPr lang="en-US" sz="1800" i="1" spc="-25">
                <a:solidFill>
                  <a:schemeClr val="bg1"/>
                </a:solidFill>
                <a:latin typeface="Calibri"/>
                <a:cs typeface="Calibri"/>
              </a:rPr>
              <a:t> </a:t>
            </a:r>
            <a:r>
              <a:rPr lang="en-US" sz="1800" i="1">
                <a:solidFill>
                  <a:schemeClr val="bg1"/>
                </a:solidFill>
                <a:latin typeface="Calibri"/>
                <a:cs typeface="Calibri"/>
              </a:rPr>
              <a:t>not</a:t>
            </a:r>
            <a:r>
              <a:rPr lang="en-US" sz="1800" i="1" spc="-25">
                <a:solidFill>
                  <a:schemeClr val="bg1"/>
                </a:solidFill>
                <a:latin typeface="Calibri"/>
                <a:cs typeface="Calibri"/>
              </a:rPr>
              <a:t> </a:t>
            </a:r>
            <a:r>
              <a:rPr lang="en-US" sz="1800" i="1">
                <a:solidFill>
                  <a:schemeClr val="bg1"/>
                </a:solidFill>
                <a:latin typeface="Calibri"/>
                <a:cs typeface="Calibri"/>
              </a:rPr>
              <a:t>paying</a:t>
            </a:r>
            <a:r>
              <a:rPr lang="en-US" sz="1800" i="1" spc="-35">
                <a:solidFill>
                  <a:schemeClr val="bg1"/>
                </a:solidFill>
                <a:latin typeface="Calibri"/>
                <a:cs typeface="Calibri"/>
              </a:rPr>
              <a:t> </a:t>
            </a:r>
            <a:r>
              <a:rPr lang="en-US" sz="1800" i="1">
                <a:solidFill>
                  <a:schemeClr val="bg1"/>
                </a:solidFill>
                <a:latin typeface="Calibri"/>
                <a:cs typeface="Calibri"/>
              </a:rPr>
              <a:t>wages.</a:t>
            </a:r>
            <a:r>
              <a:rPr lang="en-US" sz="1800" i="1" spc="229">
                <a:solidFill>
                  <a:schemeClr val="bg1"/>
                </a:solidFill>
                <a:latin typeface="Calibri"/>
                <a:cs typeface="Calibri"/>
              </a:rPr>
              <a:t> </a:t>
            </a:r>
            <a:r>
              <a:rPr lang="en-US" sz="1800" i="1">
                <a:solidFill>
                  <a:schemeClr val="bg1"/>
                </a:solidFill>
                <a:latin typeface="Calibri"/>
                <a:cs typeface="Calibri"/>
              </a:rPr>
              <a:t>The</a:t>
            </a:r>
            <a:r>
              <a:rPr lang="en-US" sz="1800" i="1" spc="-15">
                <a:solidFill>
                  <a:schemeClr val="bg1"/>
                </a:solidFill>
                <a:latin typeface="Calibri"/>
                <a:cs typeface="Calibri"/>
              </a:rPr>
              <a:t> </a:t>
            </a:r>
            <a:r>
              <a:rPr lang="en-US" sz="1800" i="1">
                <a:solidFill>
                  <a:schemeClr val="bg1"/>
                </a:solidFill>
                <a:latin typeface="Calibri"/>
                <a:cs typeface="Calibri"/>
              </a:rPr>
              <a:t>same</a:t>
            </a:r>
            <a:r>
              <a:rPr lang="en-US" sz="1800" i="1" spc="-25">
                <a:solidFill>
                  <a:schemeClr val="bg1"/>
                </a:solidFill>
                <a:latin typeface="Calibri"/>
                <a:cs typeface="Calibri"/>
              </a:rPr>
              <a:t> </a:t>
            </a:r>
            <a:r>
              <a:rPr lang="en-US" sz="1800" i="1">
                <a:solidFill>
                  <a:schemeClr val="bg1"/>
                </a:solidFill>
                <a:latin typeface="Calibri"/>
                <a:cs typeface="Calibri"/>
              </a:rPr>
              <a:t>penalty</a:t>
            </a:r>
            <a:r>
              <a:rPr lang="en-US" sz="1800" i="1" spc="-35">
                <a:solidFill>
                  <a:schemeClr val="bg1"/>
                </a:solidFill>
                <a:latin typeface="Calibri"/>
                <a:cs typeface="Calibri"/>
              </a:rPr>
              <a:t> </a:t>
            </a:r>
            <a:r>
              <a:rPr lang="en-US" sz="1800" i="1">
                <a:solidFill>
                  <a:schemeClr val="bg1"/>
                </a:solidFill>
                <a:latin typeface="Calibri"/>
                <a:cs typeface="Calibri"/>
              </a:rPr>
              <a:t>can</a:t>
            </a:r>
            <a:r>
              <a:rPr lang="en-US" sz="1800" i="1" spc="-25">
                <a:solidFill>
                  <a:schemeClr val="bg1"/>
                </a:solidFill>
                <a:latin typeface="Calibri"/>
                <a:cs typeface="Calibri"/>
              </a:rPr>
              <a:t> </a:t>
            </a:r>
            <a:r>
              <a:rPr lang="en-US" sz="1800" i="1">
                <a:solidFill>
                  <a:schemeClr val="bg1"/>
                </a:solidFill>
                <a:latin typeface="Calibri"/>
                <a:cs typeface="Calibri"/>
              </a:rPr>
              <a:t>be</a:t>
            </a:r>
            <a:r>
              <a:rPr lang="en-US" sz="1800" i="1" spc="-30">
                <a:solidFill>
                  <a:schemeClr val="bg1"/>
                </a:solidFill>
                <a:latin typeface="Calibri"/>
                <a:cs typeface="Calibri"/>
              </a:rPr>
              <a:t> </a:t>
            </a:r>
            <a:r>
              <a:rPr lang="en-US" sz="1800" i="1" spc="-10">
                <a:solidFill>
                  <a:schemeClr val="bg1"/>
                </a:solidFill>
                <a:latin typeface="Calibri"/>
                <a:cs typeface="Calibri"/>
              </a:rPr>
              <a:t>assessed</a:t>
            </a:r>
            <a:r>
              <a:rPr lang="en-US" sz="1800" i="1" spc="-50">
                <a:solidFill>
                  <a:schemeClr val="bg1"/>
                </a:solidFill>
                <a:latin typeface="Calibri"/>
                <a:cs typeface="Calibri"/>
              </a:rPr>
              <a:t> </a:t>
            </a:r>
            <a:r>
              <a:rPr lang="en-US" sz="1800" i="1">
                <a:solidFill>
                  <a:schemeClr val="bg1"/>
                </a:solidFill>
                <a:latin typeface="Calibri"/>
                <a:cs typeface="Calibri"/>
              </a:rPr>
              <a:t>for</a:t>
            </a:r>
            <a:r>
              <a:rPr lang="en-US" sz="1800" i="1" spc="-5">
                <a:solidFill>
                  <a:schemeClr val="bg1"/>
                </a:solidFill>
                <a:latin typeface="Calibri"/>
                <a:cs typeface="Calibri"/>
              </a:rPr>
              <a:t> </a:t>
            </a:r>
            <a:r>
              <a:rPr lang="en-US" sz="1800" i="1">
                <a:solidFill>
                  <a:schemeClr val="bg1"/>
                </a:solidFill>
                <a:latin typeface="Calibri"/>
                <a:cs typeface="Calibri"/>
              </a:rPr>
              <a:t>wage</a:t>
            </a:r>
            <a:r>
              <a:rPr lang="en-US" sz="1800" i="1" spc="-40">
                <a:solidFill>
                  <a:schemeClr val="bg1"/>
                </a:solidFill>
                <a:latin typeface="Calibri"/>
                <a:cs typeface="Calibri"/>
              </a:rPr>
              <a:t> </a:t>
            </a:r>
            <a:r>
              <a:rPr lang="en-US" sz="1800" i="1">
                <a:solidFill>
                  <a:schemeClr val="bg1"/>
                </a:solidFill>
                <a:latin typeface="Calibri"/>
                <a:cs typeface="Calibri"/>
              </a:rPr>
              <a:t>claims</a:t>
            </a:r>
            <a:r>
              <a:rPr lang="en-US" sz="1800" i="1" spc="-30">
                <a:solidFill>
                  <a:schemeClr val="bg1"/>
                </a:solidFill>
                <a:latin typeface="Calibri"/>
                <a:cs typeface="Calibri"/>
              </a:rPr>
              <a:t> </a:t>
            </a:r>
            <a:r>
              <a:rPr lang="en-US" sz="1800" i="1">
                <a:solidFill>
                  <a:schemeClr val="bg1"/>
                </a:solidFill>
                <a:latin typeface="Calibri"/>
                <a:cs typeface="Calibri"/>
              </a:rPr>
              <a:t>brought</a:t>
            </a:r>
            <a:r>
              <a:rPr lang="en-US" sz="1800" i="1" spc="-40">
                <a:solidFill>
                  <a:schemeClr val="bg1"/>
                </a:solidFill>
                <a:latin typeface="Calibri"/>
                <a:cs typeface="Calibri"/>
              </a:rPr>
              <a:t> </a:t>
            </a:r>
            <a:r>
              <a:rPr lang="en-US" sz="1800" i="1">
                <a:solidFill>
                  <a:schemeClr val="bg1"/>
                </a:solidFill>
                <a:latin typeface="Calibri"/>
                <a:cs typeface="Calibri"/>
              </a:rPr>
              <a:t>in</a:t>
            </a:r>
            <a:r>
              <a:rPr lang="en-US" sz="1800" i="1" spc="-15">
                <a:solidFill>
                  <a:schemeClr val="bg1"/>
                </a:solidFill>
                <a:latin typeface="Calibri"/>
                <a:cs typeface="Calibri"/>
              </a:rPr>
              <a:t> </a:t>
            </a:r>
            <a:r>
              <a:rPr lang="en-US" sz="1800" i="1">
                <a:solidFill>
                  <a:schemeClr val="bg1"/>
                </a:solidFill>
                <a:latin typeface="Calibri"/>
                <a:cs typeface="Calibri"/>
              </a:rPr>
              <a:t>bad</a:t>
            </a:r>
            <a:r>
              <a:rPr lang="en-US" sz="1800" i="1" spc="-45">
                <a:solidFill>
                  <a:schemeClr val="bg1"/>
                </a:solidFill>
                <a:latin typeface="Calibri"/>
                <a:cs typeface="Calibri"/>
              </a:rPr>
              <a:t> </a:t>
            </a:r>
            <a:r>
              <a:rPr lang="en-US" sz="1800" i="1" spc="-10">
                <a:solidFill>
                  <a:schemeClr val="bg1"/>
                </a:solidFill>
                <a:latin typeface="Calibri"/>
                <a:cs typeface="Calibri"/>
              </a:rPr>
              <a:t>faith.</a:t>
            </a:r>
            <a:endParaRPr lang="en-US" sz="1800">
              <a:solidFill>
                <a:schemeClr val="bg1"/>
              </a:solidFill>
              <a:latin typeface="Calibri"/>
              <a:cs typeface="Calibri"/>
            </a:endParaRPr>
          </a:p>
        </p:txBody>
      </p:sp>
      <p:sp>
        <p:nvSpPr>
          <p:cNvPr id="3" name="Slide Number Placeholder 2">
            <a:extLst>
              <a:ext uri="{FF2B5EF4-FFF2-40B4-BE49-F238E27FC236}">
                <a16:creationId xmlns:a16="http://schemas.microsoft.com/office/drawing/2014/main" id="{10A70667-33D6-9B98-5117-3A43A1729A05}"/>
              </a:ext>
            </a:extLst>
          </p:cNvPr>
          <p:cNvSpPr>
            <a:spLocks noGrp="1"/>
          </p:cNvSpPr>
          <p:nvPr>
            <p:ph type="sldNum" sz="quarter" idx="12"/>
          </p:nvPr>
        </p:nvSpPr>
        <p:spPr/>
        <p:txBody>
          <a:bodyPr/>
          <a:lstStyle/>
          <a:p>
            <a:fld id="{1EC28FB9-4A24-4AF2-AEA2-9BC2699E5FD9}" type="slidenum">
              <a:rPr lang="en-US" smtClean="0"/>
              <a:t>14</a:t>
            </a:fld>
            <a:endParaRPr lang="en-US"/>
          </a:p>
        </p:txBody>
      </p:sp>
      <p:grpSp>
        <p:nvGrpSpPr>
          <p:cNvPr id="8" name="object 8" descr="image of wage claim form">
            <a:extLst>
              <a:ext uri="{FF2B5EF4-FFF2-40B4-BE49-F238E27FC236}">
                <a16:creationId xmlns:a16="http://schemas.microsoft.com/office/drawing/2014/main" id="{52C22CB3-5CF2-7E30-988F-054A35F45F46}"/>
              </a:ext>
              <a:ext uri="{C183D7F6-B498-43B3-948B-1728B52AA6E4}">
                <adec:decorative xmlns:adec="http://schemas.microsoft.com/office/drawing/2017/decorative" val="0"/>
              </a:ext>
            </a:extLst>
          </p:cNvPr>
          <p:cNvGrpSpPr/>
          <p:nvPr/>
        </p:nvGrpSpPr>
        <p:grpSpPr>
          <a:xfrm>
            <a:off x="4883575" y="4788852"/>
            <a:ext cx="5750560" cy="1750060"/>
            <a:chOff x="1513332" y="4299203"/>
            <a:chExt cx="5750560" cy="1750060"/>
          </a:xfrm>
        </p:grpSpPr>
        <p:pic>
          <p:nvPicPr>
            <p:cNvPr id="9" name="object 9">
              <a:extLst>
                <a:ext uri="{FF2B5EF4-FFF2-40B4-BE49-F238E27FC236}">
                  <a16:creationId xmlns:a16="http://schemas.microsoft.com/office/drawing/2014/main" id="{B2901A1B-B4AD-8966-830A-A4F728B7C927}"/>
                </a:ext>
              </a:extLst>
            </p:cNvPr>
            <p:cNvPicPr/>
            <p:nvPr/>
          </p:nvPicPr>
          <p:blipFill>
            <a:blip r:embed="rId2" cstate="print"/>
            <a:stretch>
              <a:fillRect/>
            </a:stretch>
          </p:blipFill>
          <p:spPr>
            <a:xfrm>
              <a:off x="1522476" y="4308347"/>
              <a:ext cx="5731763" cy="1731263"/>
            </a:xfrm>
            <a:prstGeom prst="rect">
              <a:avLst/>
            </a:prstGeom>
          </p:spPr>
        </p:pic>
        <p:sp>
          <p:nvSpPr>
            <p:cNvPr id="10" name="object 10">
              <a:extLst>
                <a:ext uri="{FF2B5EF4-FFF2-40B4-BE49-F238E27FC236}">
                  <a16:creationId xmlns:a16="http://schemas.microsoft.com/office/drawing/2014/main" id="{349E015B-A364-4BB8-BC53-7B6327AB867F}"/>
                </a:ext>
              </a:extLst>
            </p:cNvPr>
            <p:cNvSpPr/>
            <p:nvPr/>
          </p:nvSpPr>
          <p:spPr>
            <a:xfrm>
              <a:off x="1517904" y="4303775"/>
              <a:ext cx="5741035" cy="1740535"/>
            </a:xfrm>
            <a:custGeom>
              <a:avLst/>
              <a:gdLst/>
              <a:ahLst/>
              <a:cxnLst/>
              <a:rect l="l" t="t" r="r" b="b"/>
              <a:pathLst>
                <a:path w="5741034" h="1740535">
                  <a:moveTo>
                    <a:pt x="0" y="0"/>
                  </a:moveTo>
                  <a:lnTo>
                    <a:pt x="5740908" y="0"/>
                  </a:lnTo>
                  <a:lnTo>
                    <a:pt x="5740908" y="1740408"/>
                  </a:lnTo>
                  <a:lnTo>
                    <a:pt x="0" y="1740408"/>
                  </a:lnTo>
                  <a:lnTo>
                    <a:pt x="0" y="0"/>
                  </a:lnTo>
                  <a:close/>
                </a:path>
              </a:pathLst>
            </a:custGeom>
            <a:ln w="9144">
              <a:solidFill>
                <a:srgbClr val="000000"/>
              </a:solidFill>
            </a:ln>
          </p:spPr>
          <p:txBody>
            <a:bodyPr wrap="square" lIns="0" tIns="0" rIns="0" bIns="0" rtlCol="0"/>
            <a:lstStyle/>
            <a:p>
              <a:endParaRPr/>
            </a:p>
          </p:txBody>
        </p:sp>
        <p:pic>
          <p:nvPicPr>
            <p:cNvPr id="11" name="object 11">
              <a:extLst>
                <a:ext uri="{FF2B5EF4-FFF2-40B4-BE49-F238E27FC236}">
                  <a16:creationId xmlns:a16="http://schemas.microsoft.com/office/drawing/2014/main" id="{CAA0BC44-4A60-8866-C57E-3EF35E633ED1}"/>
                </a:ext>
                <a:ext uri="{C183D7F6-B498-43B3-948B-1728B52AA6E4}">
                  <adec:decorative xmlns:adec="http://schemas.microsoft.com/office/drawing/2017/decorative" val="1"/>
                </a:ext>
              </a:extLst>
            </p:cNvPr>
            <p:cNvPicPr/>
            <p:nvPr/>
          </p:nvPicPr>
          <p:blipFill>
            <a:blip r:embed="rId3" cstate="print"/>
            <a:stretch>
              <a:fillRect/>
            </a:stretch>
          </p:blipFill>
          <p:spPr>
            <a:xfrm>
              <a:off x="3711092" y="4848731"/>
              <a:ext cx="1358926" cy="665331"/>
            </a:xfrm>
            <a:prstGeom prst="rect">
              <a:avLst/>
            </a:prstGeom>
          </p:spPr>
        </p:pic>
      </p:grpSp>
    </p:spTree>
    <p:extLst>
      <p:ext uri="{BB962C8B-B14F-4D97-AF65-F5344CB8AC3E}">
        <p14:creationId xmlns:p14="http://schemas.microsoft.com/office/powerpoint/2010/main" val="3256641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4143-500F-D3F9-9368-D304F3AEB8AE}"/>
              </a:ext>
            </a:extLst>
          </p:cNvPr>
          <p:cNvSpPr>
            <a:spLocks noGrp="1"/>
          </p:cNvSpPr>
          <p:nvPr>
            <p:ph type="title"/>
          </p:nvPr>
        </p:nvSpPr>
        <p:spPr>
          <a:xfrm>
            <a:off x="339634" y="418010"/>
            <a:ext cx="8917099" cy="1123407"/>
          </a:xfrm>
          <a:solidFill>
            <a:schemeClr val="accent1">
              <a:lumMod val="75000"/>
            </a:schemeClr>
          </a:solidFill>
        </p:spPr>
        <p:txBody>
          <a:bodyPr vert="horz" lIns="91440" tIns="45720" rIns="91440" bIns="45720" rtlCol="0" anchor="ctr">
            <a:normAutofit/>
          </a:bodyPr>
          <a:lstStyle/>
          <a:p>
            <a:r>
              <a:rPr lang="en-US" b="1" kern="1200">
                <a:effectLst>
                  <a:outerShdw blurRad="38100" dist="38100" dir="2700000" algn="tl">
                    <a:srgbClr val="000000">
                      <a:alpha val="43137"/>
                    </a:srgbClr>
                  </a:outerShdw>
                </a:effectLst>
                <a:latin typeface="+mj-lt"/>
                <a:ea typeface="+mj-ea"/>
                <a:cs typeface="+mj-cs"/>
              </a:rPr>
              <a:t>Submit Your Wage Claim Form</a:t>
            </a:r>
            <a:br>
              <a:rPr lang="en-US" b="1" kern="1200">
                <a:effectLst>
                  <a:outerShdw blurRad="38100" dist="38100" dir="2700000" algn="tl">
                    <a:srgbClr val="000000">
                      <a:alpha val="43137"/>
                    </a:srgbClr>
                  </a:outerShdw>
                </a:effectLst>
                <a:latin typeface="+mj-lt"/>
                <a:ea typeface="+mj-ea"/>
                <a:cs typeface="+mj-cs"/>
              </a:rPr>
            </a:br>
            <a:r>
              <a:rPr lang="en-US" b="1" kern="1200">
                <a:effectLst>
                  <a:outerShdw blurRad="38100" dist="38100" dir="2700000" algn="tl">
                    <a:srgbClr val="000000">
                      <a:alpha val="43137"/>
                    </a:srgbClr>
                  </a:outerShdw>
                </a:effectLst>
                <a:latin typeface="+mj-lt"/>
                <a:ea typeface="+mj-ea"/>
                <a:cs typeface="+mj-cs"/>
              </a:rPr>
              <a:t>and supporting </a:t>
            </a:r>
            <a:r>
              <a:rPr lang="en-US" b="1">
                <a:effectLst>
                  <a:outerShdw blurRad="38100" dist="38100" dir="2700000" algn="tl">
                    <a:srgbClr val="000000">
                      <a:alpha val="43137"/>
                    </a:srgbClr>
                  </a:outerShdw>
                </a:effectLst>
              </a:rPr>
              <a:t>d</a:t>
            </a:r>
            <a:r>
              <a:rPr lang="en-US" b="1" kern="1200">
                <a:effectLst>
                  <a:outerShdw blurRad="38100" dist="38100" dir="2700000" algn="tl">
                    <a:srgbClr val="000000">
                      <a:alpha val="43137"/>
                    </a:srgbClr>
                  </a:outerShdw>
                </a:effectLst>
                <a:latin typeface="+mj-lt"/>
                <a:ea typeface="+mj-ea"/>
                <a:cs typeface="+mj-cs"/>
              </a:rPr>
              <a:t>ocuments</a:t>
            </a:r>
          </a:p>
        </p:txBody>
      </p:sp>
      <p:sp>
        <p:nvSpPr>
          <p:cNvPr id="3" name="Content Placeholder 2">
            <a:extLst>
              <a:ext uri="{FF2B5EF4-FFF2-40B4-BE49-F238E27FC236}">
                <a16:creationId xmlns:a16="http://schemas.microsoft.com/office/drawing/2014/main" id="{466B6DAC-840F-FADB-BE45-ABF82E396F74}"/>
              </a:ext>
            </a:extLst>
          </p:cNvPr>
          <p:cNvSpPr>
            <a:spLocks noGrp="1"/>
          </p:cNvSpPr>
          <p:nvPr>
            <p:ph sz="half" idx="1"/>
          </p:nvPr>
        </p:nvSpPr>
        <p:spPr>
          <a:xfrm>
            <a:off x="339634" y="1650006"/>
            <a:ext cx="9196252" cy="4706344"/>
          </a:xfrm>
          <a:solidFill>
            <a:schemeClr val="accent1">
              <a:lumMod val="75000"/>
            </a:schemeClr>
          </a:solidFill>
        </p:spPr>
        <p:txBody>
          <a:bodyPr vert="horz" lIns="91440" tIns="45720" rIns="91440" bIns="45720" rtlCol="0">
            <a:normAutofit fontScale="77500" lnSpcReduction="20000"/>
          </a:bodyPr>
          <a:lstStyle/>
          <a:p>
            <a:pPr marL="0" indent="0">
              <a:buNone/>
            </a:pPr>
            <a:r>
              <a:rPr lang="en-US" sz="2900" b="1" dirty="0">
                <a:solidFill>
                  <a:schemeClr val="bg1"/>
                </a:solidFill>
                <a:latin typeface="Calibri" panose="020F0502020204030204" pitchFamily="34" charset="0"/>
                <a:cs typeface="Calibri" panose="020F0502020204030204" pitchFamily="34" charset="0"/>
              </a:rPr>
              <a:t>Send the completed Wage Claim Form and any documents to support </a:t>
            </a:r>
          </a:p>
          <a:p>
            <a:pPr marL="0" indent="0">
              <a:spcBef>
                <a:spcPts val="0"/>
              </a:spcBef>
              <a:buNone/>
            </a:pPr>
            <a:r>
              <a:rPr lang="en-US" sz="2900" b="1" dirty="0">
                <a:solidFill>
                  <a:schemeClr val="bg1"/>
                </a:solidFill>
                <a:latin typeface="Calibri" panose="020F0502020204030204" pitchFamily="34" charset="0"/>
                <a:cs typeface="Calibri" panose="020F0502020204030204" pitchFamily="34" charset="0"/>
              </a:rPr>
              <a:t>your claim for unpaid wages. </a:t>
            </a:r>
          </a:p>
          <a:p>
            <a:pPr marL="0" marR="5080" indent="0">
              <a:spcBef>
                <a:spcPts val="175"/>
              </a:spcBef>
            </a:pPr>
            <a:endParaRPr lang="en-US" sz="2900" b="1" dirty="0">
              <a:solidFill>
                <a:schemeClr val="bg1"/>
              </a:solidFill>
              <a:latin typeface="Calibri" panose="020F0502020204030204" pitchFamily="34" charset="0"/>
              <a:cs typeface="Calibri" panose="020F0502020204030204" pitchFamily="34" charset="0"/>
            </a:endParaRPr>
          </a:p>
          <a:p>
            <a:pPr marL="0" marR="5080" indent="0">
              <a:spcBef>
                <a:spcPts val="175"/>
              </a:spcBef>
              <a:buNone/>
            </a:pPr>
            <a:r>
              <a:rPr lang="en-US" sz="2900" b="1" dirty="0">
                <a:solidFill>
                  <a:schemeClr val="bg1"/>
                </a:solidFill>
                <a:latin typeface="Calibri" panose="020F0502020204030204" pitchFamily="34" charset="0"/>
                <a:cs typeface="Calibri" panose="020F0502020204030204" pitchFamily="34" charset="0"/>
              </a:rPr>
              <a:t>Fax</a:t>
            </a:r>
            <a:r>
              <a:rPr lang="en-US" sz="2900" dirty="0">
                <a:solidFill>
                  <a:schemeClr val="bg1"/>
                </a:solidFill>
                <a:latin typeface="Calibri" panose="020F0502020204030204" pitchFamily="34" charset="0"/>
                <a:cs typeface="Calibri" panose="020F0502020204030204" pitchFamily="34" charset="0"/>
              </a:rPr>
              <a:t>:</a:t>
            </a:r>
            <a:r>
              <a:rPr lang="en-US" sz="2900" spc="400" dirty="0">
                <a:solidFill>
                  <a:schemeClr val="bg1"/>
                </a:solidFill>
                <a:latin typeface="Calibri" panose="020F0502020204030204" pitchFamily="34" charset="0"/>
                <a:cs typeface="Calibri" panose="020F0502020204030204" pitchFamily="34" charset="0"/>
              </a:rPr>
              <a:t> </a:t>
            </a:r>
            <a:r>
              <a:rPr lang="en-US" sz="2900" spc="-10" dirty="0">
                <a:solidFill>
                  <a:schemeClr val="bg1"/>
                </a:solidFill>
                <a:latin typeface="Calibri" panose="020F0502020204030204" pitchFamily="34" charset="0"/>
                <a:cs typeface="Calibri" panose="020F0502020204030204" pitchFamily="34" charset="0"/>
              </a:rPr>
              <a:t>512-524-6211</a:t>
            </a:r>
            <a:r>
              <a:rPr lang="en-US" sz="2900" spc="365" dirty="0">
                <a:solidFill>
                  <a:schemeClr val="bg1"/>
                </a:solidFill>
                <a:latin typeface="Calibri" panose="020F0502020204030204" pitchFamily="34" charset="0"/>
                <a:cs typeface="Calibri" panose="020F0502020204030204" pitchFamily="34" charset="0"/>
              </a:rPr>
              <a:t> </a:t>
            </a:r>
          </a:p>
          <a:p>
            <a:pPr marL="0" indent="0">
              <a:spcBef>
                <a:spcPts val="1705"/>
              </a:spcBef>
              <a:buNone/>
            </a:pPr>
            <a:r>
              <a:rPr lang="en-US" sz="2900" b="1" dirty="0">
                <a:solidFill>
                  <a:schemeClr val="bg1"/>
                </a:solidFill>
                <a:latin typeface="Calibri" panose="020F0502020204030204" pitchFamily="34" charset="0"/>
                <a:cs typeface="Calibri" panose="020F0502020204030204" pitchFamily="34" charset="0"/>
              </a:rPr>
              <a:t>E-mail</a:t>
            </a:r>
            <a:r>
              <a:rPr lang="en-US" sz="2900" b="1" spc="-140" dirty="0">
                <a:solidFill>
                  <a:schemeClr val="bg1"/>
                </a:solidFill>
                <a:latin typeface="Calibri" panose="020F0502020204030204" pitchFamily="34" charset="0"/>
                <a:cs typeface="Calibri" panose="020F0502020204030204" pitchFamily="34" charset="0"/>
              </a:rPr>
              <a:t> </a:t>
            </a:r>
            <a:r>
              <a:rPr lang="en-US" sz="2900" spc="-45" dirty="0">
                <a:solidFill>
                  <a:schemeClr val="bg1"/>
                </a:solidFill>
                <a:latin typeface="Calibri" panose="020F0502020204030204" pitchFamily="34" charset="0"/>
                <a:cs typeface="Calibri" panose="020F0502020204030204" pitchFamily="34" charset="0"/>
              </a:rPr>
              <a:t> </a:t>
            </a:r>
            <a:r>
              <a:rPr lang="en-US" sz="2900" spc="-45"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wageandhour@twc.texas.gov</a:t>
            </a:r>
            <a:endParaRPr lang="en-US" sz="2900" spc="-45" dirty="0">
              <a:solidFill>
                <a:schemeClr val="bg1"/>
              </a:solidFill>
              <a:latin typeface="Calibri" panose="020F0502020204030204" pitchFamily="34" charset="0"/>
              <a:cs typeface="Calibri" panose="020F0502020204030204" pitchFamily="34" charset="0"/>
            </a:endParaRPr>
          </a:p>
          <a:p>
            <a:pPr marL="0" indent="0">
              <a:spcBef>
                <a:spcPts val="1705"/>
              </a:spcBef>
              <a:buNone/>
              <a:tabLst>
                <a:tab pos="1139825" algn="l"/>
              </a:tabLst>
            </a:pPr>
            <a:r>
              <a:rPr lang="en-US" sz="2900" b="1" dirty="0">
                <a:solidFill>
                  <a:schemeClr val="bg1"/>
                </a:solidFill>
                <a:latin typeface="Calibri" panose="020F0502020204030204" pitchFamily="34" charset="0"/>
                <a:cs typeface="Calibri" panose="020F0502020204030204" pitchFamily="34" charset="0"/>
              </a:rPr>
              <a:t>Mail</a:t>
            </a:r>
            <a:r>
              <a:rPr lang="en-US" sz="2900" spc="-25" dirty="0">
                <a:solidFill>
                  <a:schemeClr val="bg1"/>
                </a:solidFill>
                <a:latin typeface="Calibri" panose="020F0502020204030204" pitchFamily="34" charset="0"/>
                <a:cs typeface="Calibri" panose="020F0502020204030204" pitchFamily="34" charset="0"/>
              </a:rPr>
              <a:t>:  	</a:t>
            </a:r>
            <a:r>
              <a:rPr lang="en-US" sz="2500" spc="-10" dirty="0">
                <a:solidFill>
                  <a:schemeClr val="bg1"/>
                </a:solidFill>
                <a:latin typeface="Calibri" panose="020F0502020204030204" pitchFamily="34" charset="0"/>
                <a:cs typeface="Calibri" panose="020F0502020204030204" pitchFamily="34" charset="0"/>
              </a:rPr>
              <a:t>Texas Workforce Commission</a:t>
            </a:r>
          </a:p>
          <a:p>
            <a:pPr marL="0" lvl="1" indent="0">
              <a:spcBef>
                <a:spcPts val="0"/>
              </a:spcBef>
              <a:buNone/>
              <a:tabLst>
                <a:tab pos="1139825" algn="l"/>
              </a:tabLst>
            </a:pPr>
            <a:r>
              <a:rPr lang="en-US" sz="2500" spc="-10" dirty="0">
                <a:solidFill>
                  <a:schemeClr val="bg1"/>
                </a:solidFill>
                <a:latin typeface="Calibri" panose="020F0502020204030204" pitchFamily="34" charset="0"/>
                <a:cs typeface="Calibri" panose="020F0502020204030204" pitchFamily="34" charset="0"/>
              </a:rPr>
              <a:t>	Wage and Hour Department</a:t>
            </a:r>
          </a:p>
          <a:p>
            <a:pPr marL="0" lvl="1" indent="0">
              <a:spcBef>
                <a:spcPts val="0"/>
              </a:spcBef>
              <a:buNone/>
              <a:tabLst>
                <a:tab pos="1139825" algn="l"/>
              </a:tabLst>
            </a:pPr>
            <a:r>
              <a:rPr lang="en-US" sz="2500" spc="-10" dirty="0">
                <a:solidFill>
                  <a:schemeClr val="bg1"/>
                </a:solidFill>
                <a:latin typeface="Calibri" panose="020F0502020204030204" pitchFamily="34" charset="0"/>
                <a:cs typeface="Calibri" panose="020F0502020204030204" pitchFamily="34" charset="0"/>
              </a:rPr>
              <a:t>	101 East 15th Street, Rm 514</a:t>
            </a:r>
          </a:p>
          <a:p>
            <a:pPr marL="0" lvl="1" indent="0">
              <a:spcBef>
                <a:spcPts val="0"/>
              </a:spcBef>
              <a:buNone/>
              <a:tabLst>
                <a:tab pos="1139825" algn="l"/>
              </a:tabLst>
            </a:pPr>
            <a:r>
              <a:rPr lang="en-US" sz="2500" spc="-10" dirty="0">
                <a:solidFill>
                  <a:schemeClr val="bg1"/>
                </a:solidFill>
                <a:latin typeface="Calibri" panose="020F0502020204030204" pitchFamily="34" charset="0"/>
                <a:cs typeface="Calibri" panose="020F0502020204030204" pitchFamily="34" charset="0"/>
              </a:rPr>
              <a:t>	Austin, TX 78778-0001</a:t>
            </a:r>
          </a:p>
          <a:p>
            <a:pPr marL="0" marR="5080" indent="0">
              <a:buNone/>
            </a:pPr>
            <a:r>
              <a:rPr lang="en-US" sz="2900" dirty="0">
                <a:solidFill>
                  <a:schemeClr val="bg1"/>
                </a:solidFill>
                <a:latin typeface="Calibri" panose="020F0502020204030204" pitchFamily="34" charset="0"/>
                <a:cs typeface="Calibri" panose="020F0502020204030204" pitchFamily="34" charset="0"/>
              </a:rPr>
              <a:t>Tips: </a:t>
            </a:r>
          </a:p>
          <a:p>
            <a:pPr>
              <a:spcBef>
                <a:spcPts val="0"/>
              </a:spcBef>
              <a:buClr>
                <a:schemeClr val="bg1"/>
              </a:buClr>
              <a:buFont typeface="Wingdings" panose="05000000000000000000" pitchFamily="2" charset="2"/>
              <a:buChar char="§"/>
              <a:tabLst>
                <a:tab pos="298450" algn="l"/>
                <a:tab pos="299720" algn="l"/>
              </a:tabLst>
            </a:pPr>
            <a:r>
              <a:rPr lang="en-US" sz="2900" dirty="0">
                <a:solidFill>
                  <a:schemeClr val="bg1"/>
                </a:solidFill>
                <a:latin typeface="Calibri" panose="020F0502020204030204" pitchFamily="34" charset="0"/>
                <a:cs typeface="Calibri" panose="020F0502020204030204" pitchFamily="34" charset="0"/>
              </a:rPr>
              <a:t>Do not send originals</a:t>
            </a:r>
          </a:p>
          <a:p>
            <a:pPr>
              <a:spcBef>
                <a:spcPts val="0"/>
              </a:spcBef>
              <a:buClr>
                <a:schemeClr val="bg1"/>
              </a:buClr>
              <a:buFont typeface="Wingdings" panose="05000000000000000000" pitchFamily="2" charset="2"/>
              <a:buChar char="§"/>
              <a:tabLst>
                <a:tab pos="298450" algn="l"/>
                <a:tab pos="299720" algn="l"/>
              </a:tabLst>
            </a:pPr>
            <a:r>
              <a:rPr lang="en-US" sz="2900" dirty="0">
                <a:solidFill>
                  <a:schemeClr val="bg1"/>
                </a:solidFill>
                <a:latin typeface="Calibri" panose="020F0502020204030204" pitchFamily="34" charset="0"/>
                <a:cs typeface="Calibri" panose="020F0502020204030204" pitchFamily="34" charset="0"/>
              </a:rPr>
              <a:t>Always send good quality copies</a:t>
            </a:r>
          </a:p>
          <a:p>
            <a:pPr>
              <a:spcBef>
                <a:spcPts val="0"/>
              </a:spcBef>
              <a:buClr>
                <a:schemeClr val="bg1"/>
              </a:buClr>
              <a:buFont typeface="Wingdings" panose="05000000000000000000" pitchFamily="2" charset="2"/>
              <a:buChar char="§"/>
              <a:tabLst>
                <a:tab pos="298450" algn="l"/>
                <a:tab pos="299720" algn="l"/>
              </a:tabLst>
            </a:pPr>
            <a:r>
              <a:rPr lang="en-US" sz="2900" dirty="0">
                <a:solidFill>
                  <a:schemeClr val="bg1"/>
                </a:solidFill>
                <a:latin typeface="Calibri" panose="020F0502020204030204" pitchFamily="34" charset="0"/>
                <a:cs typeface="Calibri" panose="020F0502020204030204" pitchFamily="34" charset="0"/>
              </a:rPr>
              <a:t>Do not use highlighter or colored paper</a:t>
            </a:r>
          </a:p>
          <a:p>
            <a:pPr marL="0" indent="0">
              <a:lnSpc>
                <a:spcPct val="90000"/>
              </a:lnSpc>
              <a:spcBef>
                <a:spcPts val="1800"/>
              </a:spcBef>
              <a:buNone/>
            </a:pPr>
            <a:r>
              <a:rPr lang="en-US" sz="2900" b="1" dirty="0">
                <a:solidFill>
                  <a:schemeClr val="bg1"/>
                </a:solidFill>
                <a:latin typeface="Calibri" panose="020F0502020204030204" pitchFamily="34" charset="0"/>
                <a:cs typeface="Calibri" panose="020F0502020204030204" pitchFamily="34" charset="0"/>
              </a:rPr>
              <a:t>Don’t have a printer or scanner? </a:t>
            </a:r>
            <a:r>
              <a:rPr lang="en-US" sz="2900" dirty="0">
                <a:solidFill>
                  <a:schemeClr val="bg1"/>
                </a:solidFill>
                <a:latin typeface="Calibri" panose="020F0502020204030204" pitchFamily="34" charset="0"/>
                <a:cs typeface="Calibri" panose="020F0502020204030204" pitchFamily="34" charset="0"/>
              </a:rPr>
              <a:t>TWC’s Workforce Solutions Offices </a:t>
            </a:r>
          </a:p>
          <a:p>
            <a:pPr marL="0" indent="0">
              <a:lnSpc>
                <a:spcPct val="90000"/>
              </a:lnSpc>
              <a:spcBef>
                <a:spcPts val="0"/>
              </a:spcBef>
              <a:buNone/>
            </a:pPr>
            <a:r>
              <a:rPr lang="en-US" sz="2900" dirty="0">
                <a:solidFill>
                  <a:schemeClr val="bg1"/>
                </a:solidFill>
                <a:latin typeface="Calibri" panose="020F0502020204030204" pitchFamily="34" charset="0"/>
                <a:cs typeface="Calibri" panose="020F0502020204030204" pitchFamily="34" charset="0"/>
              </a:rPr>
              <a:t>provide printer and fax services. </a:t>
            </a:r>
          </a:p>
        </p:txBody>
      </p:sp>
      <p:pic>
        <p:nvPicPr>
          <p:cNvPr id="5" name="object 7">
            <a:extLst>
              <a:ext uri="{FF2B5EF4-FFF2-40B4-BE49-F238E27FC236}">
                <a16:creationId xmlns:a16="http://schemas.microsoft.com/office/drawing/2014/main" id="{4F0D8C06-7026-3433-9755-3E9BDD28A98B}"/>
              </a:ext>
              <a:ext uri="{C183D7F6-B498-43B3-948B-1728B52AA6E4}">
                <adec:decorative xmlns:adec="http://schemas.microsoft.com/office/drawing/2017/decorative" val="1"/>
              </a:ext>
            </a:extLst>
          </p:cNvPr>
          <p:cNvPicPr>
            <a:picLocks noGrp="1"/>
          </p:cNvPicPr>
          <p:nvPr>
            <p:ph sz="half" idx="2"/>
          </p:nvPr>
        </p:nvPicPr>
        <p:blipFill rotWithShape="1">
          <a:blip r:embed="rId3" cstate="print"/>
          <a:srcRect t="12328" b="20200"/>
          <a:stretch/>
        </p:blipFill>
        <p:spPr>
          <a:xfrm>
            <a:off x="8542750" y="-5"/>
            <a:ext cx="3649248" cy="3694373"/>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sp>
        <p:nvSpPr>
          <p:cNvPr id="7" name="Slide Number Placeholder 6">
            <a:extLst>
              <a:ext uri="{FF2B5EF4-FFF2-40B4-BE49-F238E27FC236}">
                <a16:creationId xmlns:a16="http://schemas.microsoft.com/office/drawing/2014/main" id="{E92CA04E-2789-09E1-A2C2-EA67DF21929F}"/>
              </a:ext>
            </a:extLst>
          </p:cNvPr>
          <p:cNvSpPr>
            <a:spLocks noGrp="1"/>
          </p:cNvSpPr>
          <p:nvPr>
            <p:ph type="sldNum" sz="quarter" idx="12"/>
          </p:nvPr>
        </p:nvSpPr>
        <p:spPr/>
        <p:txBody>
          <a:bodyPr/>
          <a:lstStyle/>
          <a:p>
            <a:fld id="{1EC28FB9-4A24-4AF2-AEA2-9BC2699E5FD9}" type="slidenum">
              <a:rPr lang="en-US" smtClean="0"/>
              <a:t>15</a:t>
            </a:fld>
            <a:endParaRPr lang="en-US"/>
          </a:p>
        </p:txBody>
      </p:sp>
      <p:pic>
        <p:nvPicPr>
          <p:cNvPr id="6" name="object 8">
            <a:extLst>
              <a:ext uri="{FF2B5EF4-FFF2-40B4-BE49-F238E27FC236}">
                <a16:creationId xmlns:a16="http://schemas.microsoft.com/office/drawing/2014/main" id="{31EC4499-2BF1-D372-3B6C-B3665031DBA1}"/>
              </a:ext>
              <a:ext uri="{C183D7F6-B498-43B3-948B-1728B52AA6E4}">
                <adec:decorative xmlns:adec="http://schemas.microsoft.com/office/drawing/2017/decorative" val="1"/>
              </a:ext>
            </a:extLst>
          </p:cNvPr>
          <p:cNvPicPr/>
          <p:nvPr/>
        </p:nvPicPr>
        <p:blipFill rotWithShape="1">
          <a:blip r:embed="rId4" cstate="print"/>
          <a:srcRect r="3" b="38546"/>
          <a:stretch/>
        </p:blipFill>
        <p:spPr>
          <a:xfrm>
            <a:off x="8542750" y="3626178"/>
            <a:ext cx="3649250" cy="3163632"/>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255832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C358-BC09-8594-4CB4-76ED5913E054}"/>
              </a:ext>
            </a:extLst>
          </p:cNvPr>
          <p:cNvSpPr>
            <a:spLocks noGrp="1"/>
          </p:cNvSpPr>
          <p:nvPr>
            <p:ph type="title"/>
          </p:nvPr>
        </p:nvSpPr>
        <p:spPr>
          <a:xfrm>
            <a:off x="7320466" y="609600"/>
            <a:ext cx="4140014" cy="1330839"/>
          </a:xfrm>
        </p:spPr>
        <p:txBody>
          <a:bodyPr>
            <a:normAutofit/>
          </a:bodyPr>
          <a:lstStyle/>
          <a:p>
            <a:r>
              <a:rPr lang="en-US" sz="5400" b="1">
                <a:solidFill>
                  <a:srgbClr val="002060"/>
                </a:solidFill>
                <a:effectLst>
                  <a:outerShdw blurRad="38100" dist="38100" dir="2700000" algn="tl">
                    <a:srgbClr val="000000">
                      <a:alpha val="43137"/>
                    </a:srgbClr>
                  </a:outerShdw>
                </a:effectLst>
              </a:rPr>
              <a:t>Need Help?</a:t>
            </a:r>
          </a:p>
        </p:txBody>
      </p:sp>
      <p:sp>
        <p:nvSpPr>
          <p:cNvPr id="3" name="Content Placeholder 2">
            <a:extLst>
              <a:ext uri="{FF2B5EF4-FFF2-40B4-BE49-F238E27FC236}">
                <a16:creationId xmlns:a16="http://schemas.microsoft.com/office/drawing/2014/main" id="{D122E87A-D6B5-40AA-B069-D1DA25A6659B}"/>
              </a:ext>
            </a:extLst>
          </p:cNvPr>
          <p:cNvSpPr>
            <a:spLocks noGrp="1"/>
          </p:cNvSpPr>
          <p:nvPr>
            <p:ph idx="1"/>
          </p:nvPr>
        </p:nvSpPr>
        <p:spPr>
          <a:xfrm>
            <a:off x="6468533" y="2194102"/>
            <a:ext cx="5203960" cy="3908586"/>
          </a:xfrm>
        </p:spPr>
        <p:txBody>
          <a:bodyPr>
            <a:normAutofit/>
          </a:bodyPr>
          <a:lstStyle/>
          <a:p>
            <a:pPr marL="0" marR="5080" indent="0">
              <a:spcBef>
                <a:spcPts val="95"/>
              </a:spcBef>
              <a:buNone/>
            </a:pPr>
            <a:r>
              <a:rPr lang="en-US" sz="2000" dirty="0">
                <a:solidFill>
                  <a:srgbClr val="002060"/>
                </a:solidFill>
                <a:latin typeface="Calibri"/>
                <a:cs typeface="Calibri"/>
              </a:rPr>
              <a:t>Questions</a:t>
            </a:r>
            <a:r>
              <a:rPr lang="en-US" sz="2000" spc="-50" dirty="0">
                <a:solidFill>
                  <a:srgbClr val="002060"/>
                </a:solidFill>
                <a:latin typeface="Calibri"/>
                <a:cs typeface="Calibri"/>
              </a:rPr>
              <a:t> </a:t>
            </a:r>
            <a:r>
              <a:rPr lang="en-US" sz="2000" dirty="0">
                <a:solidFill>
                  <a:srgbClr val="002060"/>
                </a:solidFill>
                <a:latin typeface="Calibri"/>
                <a:cs typeface="Calibri"/>
              </a:rPr>
              <a:t>or</a:t>
            </a:r>
            <a:r>
              <a:rPr lang="en-US" sz="2000" spc="-30" dirty="0">
                <a:solidFill>
                  <a:srgbClr val="002060"/>
                </a:solidFill>
                <a:latin typeface="Calibri"/>
                <a:cs typeface="Calibri"/>
              </a:rPr>
              <a:t> </a:t>
            </a:r>
            <a:r>
              <a:rPr lang="en-US" sz="2000" spc="-25" dirty="0">
                <a:solidFill>
                  <a:srgbClr val="002060"/>
                </a:solidFill>
                <a:latin typeface="Calibri"/>
                <a:cs typeface="Calibri"/>
              </a:rPr>
              <a:t>to </a:t>
            </a:r>
            <a:r>
              <a:rPr lang="en-US" sz="2000" dirty="0">
                <a:solidFill>
                  <a:srgbClr val="002060"/>
                </a:solidFill>
                <a:latin typeface="Calibri"/>
                <a:cs typeface="Calibri"/>
              </a:rPr>
              <a:t>amend</a:t>
            </a:r>
            <a:r>
              <a:rPr lang="en-US" sz="2000" spc="-50" dirty="0">
                <a:solidFill>
                  <a:srgbClr val="002060"/>
                </a:solidFill>
                <a:latin typeface="Calibri"/>
                <a:cs typeface="Calibri"/>
              </a:rPr>
              <a:t> </a:t>
            </a:r>
            <a:r>
              <a:rPr lang="en-US" sz="2000" dirty="0">
                <a:solidFill>
                  <a:srgbClr val="002060"/>
                </a:solidFill>
                <a:latin typeface="Calibri"/>
                <a:cs typeface="Calibri"/>
              </a:rPr>
              <a:t>your</a:t>
            </a:r>
            <a:r>
              <a:rPr lang="en-US" sz="2000" spc="-20" dirty="0">
                <a:solidFill>
                  <a:srgbClr val="002060"/>
                </a:solidFill>
                <a:latin typeface="Calibri"/>
                <a:cs typeface="Calibri"/>
              </a:rPr>
              <a:t> </a:t>
            </a:r>
            <a:r>
              <a:rPr lang="en-US" sz="2000" dirty="0">
                <a:solidFill>
                  <a:srgbClr val="002060"/>
                </a:solidFill>
                <a:latin typeface="Calibri"/>
                <a:cs typeface="Calibri"/>
              </a:rPr>
              <a:t>claim: </a:t>
            </a:r>
            <a:r>
              <a:rPr lang="en-US" sz="2000" spc="-20" dirty="0">
                <a:solidFill>
                  <a:srgbClr val="002060"/>
                </a:solidFill>
                <a:latin typeface="Calibri"/>
                <a:cs typeface="Calibri"/>
              </a:rPr>
              <a:t>800-832-</a:t>
            </a:r>
            <a:r>
              <a:rPr lang="en-US" sz="2000" dirty="0">
                <a:solidFill>
                  <a:srgbClr val="002060"/>
                </a:solidFill>
                <a:latin typeface="Calibri"/>
                <a:cs typeface="Calibri"/>
              </a:rPr>
              <a:t>WAGE</a:t>
            </a:r>
            <a:r>
              <a:rPr lang="en-US" sz="2000" spc="15" dirty="0">
                <a:solidFill>
                  <a:srgbClr val="002060"/>
                </a:solidFill>
                <a:latin typeface="Calibri"/>
                <a:cs typeface="Calibri"/>
              </a:rPr>
              <a:t> </a:t>
            </a:r>
            <a:r>
              <a:rPr lang="en-US" sz="2000" spc="-10" dirty="0">
                <a:solidFill>
                  <a:srgbClr val="002060"/>
                </a:solidFill>
                <a:latin typeface="Calibri"/>
                <a:cs typeface="Calibri"/>
              </a:rPr>
              <a:t>(9243) </a:t>
            </a:r>
            <a:r>
              <a:rPr lang="en-US" sz="2000" dirty="0">
                <a:solidFill>
                  <a:srgbClr val="002060"/>
                </a:solidFill>
                <a:latin typeface="Calibri"/>
                <a:cs typeface="Calibri"/>
              </a:rPr>
              <a:t>or</a:t>
            </a:r>
            <a:r>
              <a:rPr lang="en-US" sz="2000" spc="65" dirty="0">
                <a:solidFill>
                  <a:srgbClr val="002060"/>
                </a:solidFill>
                <a:latin typeface="Calibri"/>
                <a:cs typeface="Calibri"/>
              </a:rPr>
              <a:t> </a:t>
            </a:r>
            <a:r>
              <a:rPr lang="en-US" sz="2000" spc="-20" dirty="0">
                <a:solidFill>
                  <a:srgbClr val="002060"/>
                </a:solidFill>
                <a:latin typeface="Calibri"/>
                <a:cs typeface="Calibri"/>
              </a:rPr>
              <a:t>512-475-2670</a:t>
            </a:r>
          </a:p>
          <a:p>
            <a:pPr marL="0" marR="5080" indent="0">
              <a:spcBef>
                <a:spcPts val="95"/>
              </a:spcBef>
              <a:buNone/>
            </a:pPr>
            <a:endParaRPr lang="en-US" sz="2000" dirty="0">
              <a:solidFill>
                <a:srgbClr val="002060"/>
              </a:solidFill>
              <a:latin typeface="Calibri"/>
              <a:cs typeface="Calibri"/>
            </a:endParaRPr>
          </a:p>
          <a:p>
            <a:pPr marL="0" marR="5080" indent="0">
              <a:spcBef>
                <a:spcPts val="95"/>
              </a:spcBef>
              <a:buNone/>
            </a:pPr>
            <a:r>
              <a:rPr lang="en-US" sz="2000" dirty="0">
                <a:solidFill>
                  <a:srgbClr val="002060"/>
                </a:solidFill>
                <a:latin typeface="Calibri"/>
                <a:cs typeface="Calibri"/>
              </a:rPr>
              <a:t>TDD</a:t>
            </a:r>
            <a:r>
              <a:rPr lang="en-US" sz="2000" spc="-40" dirty="0">
                <a:solidFill>
                  <a:srgbClr val="002060"/>
                </a:solidFill>
                <a:latin typeface="Calibri"/>
                <a:cs typeface="Calibri"/>
              </a:rPr>
              <a:t> </a:t>
            </a:r>
            <a:r>
              <a:rPr lang="en-US" sz="2000" dirty="0">
                <a:solidFill>
                  <a:srgbClr val="002060"/>
                </a:solidFill>
                <a:latin typeface="Calibri"/>
                <a:cs typeface="Calibri"/>
              </a:rPr>
              <a:t>for</a:t>
            </a:r>
            <a:r>
              <a:rPr lang="en-US" sz="2000" spc="-25" dirty="0">
                <a:solidFill>
                  <a:srgbClr val="002060"/>
                </a:solidFill>
                <a:latin typeface="Calibri"/>
                <a:cs typeface="Calibri"/>
              </a:rPr>
              <a:t> </a:t>
            </a:r>
            <a:r>
              <a:rPr lang="en-US" sz="2000" dirty="0">
                <a:solidFill>
                  <a:srgbClr val="002060"/>
                </a:solidFill>
                <a:latin typeface="Calibri"/>
                <a:cs typeface="Calibri"/>
              </a:rPr>
              <a:t>the</a:t>
            </a:r>
            <a:r>
              <a:rPr lang="en-US" sz="2000" spc="-35" dirty="0">
                <a:solidFill>
                  <a:srgbClr val="002060"/>
                </a:solidFill>
                <a:latin typeface="Calibri"/>
                <a:cs typeface="Calibri"/>
              </a:rPr>
              <a:t> </a:t>
            </a:r>
            <a:r>
              <a:rPr lang="en-US" sz="2000" dirty="0">
                <a:solidFill>
                  <a:srgbClr val="002060"/>
                </a:solidFill>
                <a:latin typeface="Calibri"/>
                <a:cs typeface="Calibri"/>
              </a:rPr>
              <a:t>hearing</a:t>
            </a:r>
            <a:r>
              <a:rPr lang="en-US" sz="2000" spc="-55" dirty="0">
                <a:solidFill>
                  <a:srgbClr val="002060"/>
                </a:solidFill>
                <a:latin typeface="Calibri"/>
                <a:cs typeface="Calibri"/>
              </a:rPr>
              <a:t> </a:t>
            </a:r>
            <a:r>
              <a:rPr lang="en-US" sz="2000" spc="-10" dirty="0">
                <a:solidFill>
                  <a:srgbClr val="002060"/>
                </a:solidFill>
                <a:latin typeface="Calibri"/>
                <a:cs typeface="Calibri"/>
              </a:rPr>
              <a:t>impaired:</a:t>
            </a:r>
            <a:r>
              <a:rPr lang="en-US" sz="2000" spc="15" dirty="0">
                <a:solidFill>
                  <a:srgbClr val="002060"/>
                </a:solidFill>
                <a:latin typeface="Calibri"/>
                <a:cs typeface="Calibri"/>
              </a:rPr>
              <a:t> </a:t>
            </a:r>
            <a:r>
              <a:rPr lang="en-US" sz="2000" spc="-20" dirty="0">
                <a:solidFill>
                  <a:srgbClr val="002060"/>
                </a:solidFill>
                <a:latin typeface="Calibri"/>
                <a:cs typeface="Calibri"/>
              </a:rPr>
              <a:t>800-735-</a:t>
            </a:r>
            <a:r>
              <a:rPr lang="en-US" sz="2000" spc="-10" dirty="0">
                <a:solidFill>
                  <a:srgbClr val="002060"/>
                </a:solidFill>
                <a:latin typeface="Calibri"/>
                <a:cs typeface="Calibri"/>
              </a:rPr>
              <a:t>2989</a:t>
            </a:r>
            <a:endParaRPr lang="en-US" sz="2000" dirty="0">
              <a:solidFill>
                <a:srgbClr val="002060"/>
              </a:solidFill>
              <a:latin typeface="Calibri"/>
              <a:cs typeface="Calibri"/>
            </a:endParaRPr>
          </a:p>
          <a:p>
            <a:pPr marL="0" indent="0">
              <a:spcBef>
                <a:spcPts val="55"/>
              </a:spcBef>
              <a:buNone/>
            </a:pPr>
            <a:endParaRPr lang="en-US" sz="2000" dirty="0">
              <a:solidFill>
                <a:srgbClr val="002060"/>
              </a:solidFill>
              <a:latin typeface="Calibri"/>
              <a:cs typeface="Calibri"/>
            </a:endParaRPr>
          </a:p>
          <a:p>
            <a:pPr marL="0" indent="0">
              <a:buNone/>
            </a:pPr>
            <a:r>
              <a:rPr lang="en-US" sz="2000" dirty="0">
                <a:solidFill>
                  <a:srgbClr val="002060"/>
                </a:solidFill>
                <a:latin typeface="Calibri"/>
                <a:cs typeface="Calibri"/>
              </a:rPr>
              <a:t>More</a:t>
            </a:r>
            <a:r>
              <a:rPr lang="en-US" sz="2000" spc="-15" dirty="0">
                <a:solidFill>
                  <a:srgbClr val="002060"/>
                </a:solidFill>
                <a:latin typeface="Calibri"/>
                <a:cs typeface="Calibri"/>
              </a:rPr>
              <a:t> </a:t>
            </a:r>
            <a:r>
              <a:rPr lang="en-US" sz="2000" spc="-10" dirty="0">
                <a:solidFill>
                  <a:srgbClr val="002060"/>
                </a:solidFill>
                <a:latin typeface="Calibri"/>
                <a:cs typeface="Calibri"/>
              </a:rPr>
              <a:t>information:</a:t>
            </a:r>
            <a:r>
              <a:rPr lang="en-US" sz="2000" dirty="0">
                <a:solidFill>
                  <a:srgbClr val="002060"/>
                </a:solidFill>
                <a:latin typeface="Calibri"/>
                <a:cs typeface="Calibri"/>
              </a:rPr>
              <a:t> </a:t>
            </a:r>
            <a:r>
              <a:rPr lang="en-US" sz="2000" b="1" dirty="0">
                <a:solidFill>
                  <a:srgbClr val="002060"/>
                </a:solidFill>
                <a:latin typeface="Calibri"/>
                <a:cs typeface="Calibri"/>
                <a:hlinkClick r:id="rId2">
                  <a:extLst>
                    <a:ext uri="{A12FA001-AC4F-418D-AE19-62706E023703}">
                      <ahyp:hlinkClr xmlns:ahyp="http://schemas.microsoft.com/office/drawing/2018/hyperlinkcolor" val="tx"/>
                    </a:ext>
                  </a:extLst>
                </a:hlinkClick>
              </a:rPr>
              <a:t>Texas Payday Law </a:t>
            </a:r>
            <a:endParaRPr lang="en-US" sz="2000" b="1" dirty="0">
              <a:solidFill>
                <a:srgbClr val="002060"/>
              </a:solidFill>
              <a:highlight>
                <a:srgbClr val="FFFF00"/>
              </a:highlight>
              <a:latin typeface="Calibri"/>
              <a:cs typeface="Calibri"/>
            </a:endParaRPr>
          </a:p>
        </p:txBody>
      </p:sp>
      <p:pic>
        <p:nvPicPr>
          <p:cNvPr id="5" name="object 2">
            <a:extLst>
              <a:ext uri="{FF2B5EF4-FFF2-40B4-BE49-F238E27FC236}">
                <a16:creationId xmlns:a16="http://schemas.microsoft.com/office/drawing/2014/main" id="{83F21654-6C5B-409A-80C6-FCC7477536BF}"/>
              </a:ext>
              <a:ext uri="{C183D7F6-B498-43B3-948B-1728B52AA6E4}">
                <adec:decorative xmlns:adec="http://schemas.microsoft.com/office/drawing/2017/decorative" val="1"/>
              </a:ext>
            </a:extLst>
          </p:cNvPr>
          <p:cNvPicPr/>
          <p:nvPr/>
        </p:nvPicPr>
        <p:blipFill rotWithShape="1">
          <a:blip r:embed="rId3" cstate="print"/>
          <a:srcRect r="1" b="634"/>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6" name="TextBox 5">
            <a:extLst>
              <a:ext uri="{FF2B5EF4-FFF2-40B4-BE49-F238E27FC236}">
                <a16:creationId xmlns:a16="http://schemas.microsoft.com/office/drawing/2014/main" id="{7A618B78-A30C-5B9F-E216-D90319EDE2EF}"/>
              </a:ext>
            </a:extLst>
          </p:cNvPr>
          <p:cNvSpPr txBox="1"/>
          <p:nvPr/>
        </p:nvSpPr>
        <p:spPr>
          <a:xfrm>
            <a:off x="7635240" y="6171684"/>
            <a:ext cx="4037253" cy="369332"/>
          </a:xfrm>
          <a:prstGeom prst="rect">
            <a:avLst/>
          </a:prstGeom>
          <a:noFill/>
        </p:spPr>
        <p:txBody>
          <a:bodyPr wrap="square">
            <a:spAutoFit/>
          </a:bodyPr>
          <a:lstStyle/>
          <a:p>
            <a:r>
              <a:rPr lang="en-US" spc="-10" dirty="0">
                <a:solidFill>
                  <a:srgbClr val="002060"/>
                </a:solidFill>
                <a:uFill>
                  <a:solidFill>
                    <a:srgbClr val="0000FF"/>
                  </a:solidFill>
                </a:uFill>
                <a:latin typeface="Calibri"/>
                <a:cs typeface="Calibri"/>
              </a:rPr>
              <a:t>Download a </a:t>
            </a:r>
            <a:r>
              <a:rPr lang="en-US" sz="1800" b="1" dirty="0">
                <a:solidFill>
                  <a:srgbClr val="00206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Wage Claim form (PDF)</a:t>
            </a:r>
            <a:endParaRPr lang="en-US" sz="1800" spc="-10" dirty="0">
              <a:solidFill>
                <a:srgbClr val="002060"/>
              </a:solidFill>
              <a:uFill>
                <a:solidFill>
                  <a:srgbClr val="0000FF"/>
                </a:solidFill>
              </a:uFill>
              <a:latin typeface="Calibri"/>
              <a:cs typeface="Calibri"/>
            </a:endParaRPr>
          </a:p>
        </p:txBody>
      </p:sp>
      <p:sp>
        <p:nvSpPr>
          <p:cNvPr id="4" name="Slide Number Placeholder 3">
            <a:extLst>
              <a:ext uri="{FF2B5EF4-FFF2-40B4-BE49-F238E27FC236}">
                <a16:creationId xmlns:a16="http://schemas.microsoft.com/office/drawing/2014/main" id="{763B4B10-9C78-8F47-CDDB-25041B0DA800}"/>
              </a:ext>
            </a:extLst>
          </p:cNvPr>
          <p:cNvSpPr>
            <a:spLocks noGrp="1"/>
          </p:cNvSpPr>
          <p:nvPr>
            <p:ph type="sldNum" sz="quarter" idx="12"/>
          </p:nvPr>
        </p:nvSpPr>
        <p:spPr/>
        <p:txBody>
          <a:bodyPr/>
          <a:lstStyle/>
          <a:p>
            <a:fld id="{1EC28FB9-4A24-4AF2-AEA2-9BC2699E5FD9}" type="slidenum">
              <a:rPr lang="en-US" smtClean="0"/>
              <a:t>16</a:t>
            </a:fld>
            <a:endParaRPr lang="en-US"/>
          </a:p>
        </p:txBody>
      </p:sp>
    </p:spTree>
    <p:extLst>
      <p:ext uri="{BB962C8B-B14F-4D97-AF65-F5344CB8AC3E}">
        <p14:creationId xmlns:p14="http://schemas.microsoft.com/office/powerpoint/2010/main" val="307272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BEF1E-AA4E-CE54-1C7E-50FC15FB7C4D}"/>
              </a:ext>
            </a:extLst>
          </p:cNvPr>
          <p:cNvSpPr>
            <a:spLocks noGrp="1"/>
          </p:cNvSpPr>
          <p:nvPr>
            <p:ph type="title"/>
          </p:nvPr>
        </p:nvSpPr>
        <p:spPr>
          <a:xfrm>
            <a:off x="252919" y="1144619"/>
            <a:ext cx="2947482" cy="4601183"/>
          </a:xfrm>
          <a:solidFill>
            <a:schemeClr val="accent1">
              <a:lumMod val="75000"/>
            </a:schemeClr>
          </a:solidFill>
        </p:spPr>
        <p:txBody>
          <a:bodyPr>
            <a:normAutofit/>
          </a:bodyPr>
          <a:lstStyle/>
          <a:p>
            <a:pPr algn="ctr"/>
            <a:r>
              <a:rPr lang="en-US" sz="5200" b="1" dirty="0">
                <a:effectLst>
                  <a:outerShdw blurRad="38100" dist="38100" dir="2700000" algn="tl">
                    <a:srgbClr val="000000">
                      <a:alpha val="43137"/>
                    </a:srgbClr>
                  </a:outerShdw>
                </a:effectLst>
              </a:rPr>
              <a:t>How to File a Wage Claim</a:t>
            </a:r>
          </a:p>
        </p:txBody>
      </p:sp>
      <p:sp>
        <p:nvSpPr>
          <p:cNvPr id="5" name="Text Placeholder 4">
            <a:extLst>
              <a:ext uri="{FF2B5EF4-FFF2-40B4-BE49-F238E27FC236}">
                <a16:creationId xmlns:a16="http://schemas.microsoft.com/office/drawing/2014/main" id="{9A3E8C25-6DC2-9175-C144-B3CF96898B97}"/>
              </a:ext>
            </a:extLst>
          </p:cNvPr>
          <p:cNvSpPr>
            <a:spLocks noGrp="1"/>
          </p:cNvSpPr>
          <p:nvPr>
            <p:ph type="body" sz="quarter" idx="3"/>
          </p:nvPr>
        </p:nvSpPr>
        <p:spPr>
          <a:xfrm>
            <a:off x="4078567" y="612765"/>
            <a:ext cx="3474720" cy="813171"/>
          </a:xfrm>
          <a:solidFill>
            <a:schemeClr val="accent1">
              <a:lumMod val="75000"/>
            </a:schemeClr>
          </a:solidFill>
          <a:ln w="28575" cmpd="thickThin">
            <a:solidFill>
              <a:srgbClr val="002060"/>
            </a:solidFill>
          </a:ln>
        </p:spPr>
        <p:txBody>
          <a:bodyPr>
            <a:normAutofit/>
          </a:bodyPr>
          <a:lstStyle/>
          <a:p>
            <a:pPr algn="ctr"/>
            <a:r>
              <a:rPr lang="en-US" dirty="0">
                <a:solidFill>
                  <a:schemeClr val="bg1"/>
                </a:solidFill>
              </a:rPr>
              <a:t>By Faxing or Mailing a Paper Form</a:t>
            </a:r>
          </a:p>
        </p:txBody>
      </p:sp>
      <p:sp>
        <p:nvSpPr>
          <p:cNvPr id="6" name="Content Placeholder 5">
            <a:extLst>
              <a:ext uri="{FF2B5EF4-FFF2-40B4-BE49-F238E27FC236}">
                <a16:creationId xmlns:a16="http://schemas.microsoft.com/office/drawing/2014/main" id="{C57BB3E5-36F2-DAD0-BE8A-2C58D706456E}"/>
              </a:ext>
            </a:extLst>
          </p:cNvPr>
          <p:cNvSpPr>
            <a:spLocks noGrp="1"/>
          </p:cNvSpPr>
          <p:nvPr>
            <p:ph sz="quarter" idx="4"/>
          </p:nvPr>
        </p:nvSpPr>
        <p:spPr>
          <a:xfrm>
            <a:off x="4078567" y="1603248"/>
            <a:ext cx="3474720" cy="4369336"/>
          </a:xfrm>
          <a:ln w="28575">
            <a:solidFill>
              <a:srgbClr val="002060"/>
            </a:solidFill>
          </a:ln>
        </p:spPr>
        <p:txBody>
          <a:bodyPr>
            <a:normAutofit fontScale="92500"/>
          </a:bodyPr>
          <a:lstStyle/>
          <a:p>
            <a:pPr marL="0" indent="0">
              <a:buNone/>
            </a:pPr>
            <a:r>
              <a:rPr lang="en-US" sz="2000" b="1" dirty="0">
                <a:solidFill>
                  <a:srgbClr val="002060"/>
                </a:solidFill>
                <a:latin typeface="Calibri" panose="020F0502020204030204" pitchFamily="34" charset="0"/>
                <a:cs typeface="Calibri" panose="020F0502020204030204" pitchFamily="34" charset="0"/>
              </a:rPr>
              <a:t>Step 1</a:t>
            </a:r>
            <a:r>
              <a:rPr lang="en-US" sz="2000" dirty="0">
                <a:solidFill>
                  <a:srgbClr val="002060"/>
                </a:solidFill>
                <a:latin typeface="Calibri" panose="020F0502020204030204" pitchFamily="34" charset="0"/>
                <a:cs typeface="Calibri" panose="020F0502020204030204" pitchFamily="34" charset="0"/>
              </a:rPr>
              <a:t>: Download a </a:t>
            </a:r>
            <a:r>
              <a:rPr lang="en-US" sz="2000" b="1"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Wage Claim form (PDF)</a:t>
            </a:r>
            <a:endParaRPr lang="en-US" sz="2000" b="1" dirty="0">
              <a:solidFill>
                <a:srgbClr val="002060"/>
              </a:solidFill>
              <a:latin typeface="Calibri" panose="020F0502020204030204" pitchFamily="34" charset="0"/>
              <a:cs typeface="Calibri" panose="020F0502020204030204" pitchFamily="34" charset="0"/>
            </a:endParaRPr>
          </a:p>
          <a:p>
            <a:pPr marL="0" indent="0">
              <a:buNone/>
            </a:pPr>
            <a:r>
              <a:rPr lang="en-US" sz="2000" dirty="0">
                <a:solidFill>
                  <a:srgbClr val="002060"/>
                </a:solidFill>
                <a:latin typeface="Calibri" panose="020F0502020204030204" pitchFamily="34" charset="0"/>
                <a:cs typeface="Calibri" panose="020F0502020204030204" pitchFamily="34" charset="0"/>
              </a:rPr>
              <a:t>You can get a Wage Claim form at a Workforce Solutions office.</a:t>
            </a:r>
          </a:p>
          <a:p>
            <a:pPr marL="0" indent="0">
              <a:buNone/>
            </a:pPr>
            <a:r>
              <a:rPr lang="en-US" sz="2000" b="1" dirty="0">
                <a:solidFill>
                  <a:srgbClr val="002060"/>
                </a:solidFill>
                <a:latin typeface="Calibri" panose="020F0502020204030204" pitchFamily="34" charset="0"/>
                <a:cs typeface="Calibri" panose="020F0502020204030204" pitchFamily="34" charset="0"/>
              </a:rPr>
              <a:t>Step 2</a:t>
            </a:r>
            <a:r>
              <a:rPr lang="en-US" sz="2000" dirty="0">
                <a:solidFill>
                  <a:srgbClr val="002060"/>
                </a:solidFill>
                <a:latin typeface="Calibri" panose="020F0502020204030204" pitchFamily="34" charset="0"/>
                <a:cs typeface="Calibri" panose="020F0502020204030204" pitchFamily="34" charset="0"/>
              </a:rPr>
              <a:t>: Complete and sign the form. You can type your information directly on the form or print the form and complete it by hand. You must complete and submit all requested information.</a:t>
            </a:r>
          </a:p>
          <a:p>
            <a:pPr marL="0" indent="0">
              <a:buNone/>
            </a:pPr>
            <a:r>
              <a:rPr lang="en-US" sz="2000" b="1" dirty="0">
                <a:solidFill>
                  <a:srgbClr val="002060"/>
                </a:solidFill>
                <a:latin typeface="Calibri" panose="020F0502020204030204" pitchFamily="34" charset="0"/>
                <a:cs typeface="Calibri" panose="020F0502020204030204" pitchFamily="34" charset="0"/>
              </a:rPr>
              <a:t>Step 3</a:t>
            </a:r>
            <a:r>
              <a:rPr lang="en-US" sz="2000" dirty="0">
                <a:solidFill>
                  <a:srgbClr val="002060"/>
                </a:solidFill>
                <a:latin typeface="Calibri" panose="020F0502020204030204" pitchFamily="34" charset="0"/>
                <a:cs typeface="Calibri" panose="020F0502020204030204" pitchFamily="34" charset="0"/>
              </a:rPr>
              <a:t>: Print </a:t>
            </a:r>
            <a:r>
              <a:rPr lang="en-US" dirty="0">
                <a:solidFill>
                  <a:srgbClr val="002060"/>
                </a:solidFill>
                <a:latin typeface="Calibri" panose="020F0502020204030204" pitchFamily="34" charset="0"/>
                <a:cs typeface="Calibri" panose="020F0502020204030204" pitchFamily="34" charset="0"/>
              </a:rPr>
              <a:t>the</a:t>
            </a:r>
            <a:r>
              <a:rPr lang="en-US" sz="2000" dirty="0">
                <a:solidFill>
                  <a:srgbClr val="002060"/>
                </a:solidFill>
                <a:latin typeface="Calibri" panose="020F0502020204030204" pitchFamily="34" charset="0"/>
                <a:cs typeface="Calibri" panose="020F0502020204030204" pitchFamily="34" charset="0"/>
              </a:rPr>
              <a:t> form and mail or fax to TWC, along with any supporting documents.</a:t>
            </a:r>
          </a:p>
          <a:p>
            <a:endParaRPr lang="en-US" sz="1700" dirty="0"/>
          </a:p>
        </p:txBody>
      </p:sp>
      <p:sp>
        <p:nvSpPr>
          <p:cNvPr id="3" name="Text Placeholder 2">
            <a:extLst>
              <a:ext uri="{FF2B5EF4-FFF2-40B4-BE49-F238E27FC236}">
                <a16:creationId xmlns:a16="http://schemas.microsoft.com/office/drawing/2014/main" id="{5155323A-3B80-4184-8E52-C04F9519B043}"/>
              </a:ext>
            </a:extLst>
          </p:cNvPr>
          <p:cNvSpPr>
            <a:spLocks noGrp="1"/>
          </p:cNvSpPr>
          <p:nvPr>
            <p:ph type="body" idx="1"/>
          </p:nvPr>
        </p:nvSpPr>
        <p:spPr>
          <a:xfrm>
            <a:off x="7927848" y="612765"/>
            <a:ext cx="3474720" cy="807720"/>
          </a:xfrm>
          <a:solidFill>
            <a:schemeClr val="accent1">
              <a:lumMod val="75000"/>
            </a:schemeClr>
          </a:solidFill>
          <a:ln w="28575" cmpd="thickThin">
            <a:solidFill>
              <a:srgbClr val="002060"/>
            </a:solidFill>
          </a:ln>
        </p:spPr>
        <p:txBody>
          <a:bodyPr>
            <a:normAutofit/>
          </a:bodyPr>
          <a:lstStyle/>
          <a:p>
            <a:pPr algn="ctr"/>
            <a:r>
              <a:rPr lang="en-US" dirty="0">
                <a:solidFill>
                  <a:schemeClr val="bg1"/>
                </a:solidFill>
              </a:rPr>
              <a:t>By Completing an Online Form</a:t>
            </a:r>
          </a:p>
        </p:txBody>
      </p:sp>
      <p:sp>
        <p:nvSpPr>
          <p:cNvPr id="4" name="Content Placeholder 3">
            <a:extLst>
              <a:ext uri="{FF2B5EF4-FFF2-40B4-BE49-F238E27FC236}">
                <a16:creationId xmlns:a16="http://schemas.microsoft.com/office/drawing/2014/main" id="{209F9537-61AD-4F6D-ACBE-34452C8AD95A}"/>
              </a:ext>
            </a:extLst>
          </p:cNvPr>
          <p:cNvSpPr>
            <a:spLocks noGrp="1"/>
          </p:cNvSpPr>
          <p:nvPr>
            <p:ph sz="half" idx="2"/>
          </p:nvPr>
        </p:nvSpPr>
        <p:spPr>
          <a:xfrm>
            <a:off x="7927848" y="1603248"/>
            <a:ext cx="3474720" cy="4369336"/>
          </a:xfrm>
          <a:ln w="28575" cmpd="thickThin">
            <a:solidFill>
              <a:srgbClr val="002060"/>
            </a:solidFill>
          </a:ln>
        </p:spPr>
        <p:txBody>
          <a:bodyPr>
            <a:normAutofit fontScale="92500"/>
          </a:bodyPr>
          <a:lstStyle/>
          <a:p>
            <a:pPr marL="0" indent="0">
              <a:buNone/>
            </a:pPr>
            <a:r>
              <a:rPr lang="en-US" sz="2000" b="1" dirty="0">
                <a:solidFill>
                  <a:srgbClr val="002060"/>
                </a:solidFill>
                <a:latin typeface="Calibri" panose="020F0502020204030204" pitchFamily="34" charset="0"/>
                <a:cs typeface="Calibri" panose="020F0502020204030204" pitchFamily="34" charset="0"/>
              </a:rPr>
              <a:t>Step 1</a:t>
            </a:r>
            <a:r>
              <a:rPr lang="en-US" sz="2000" dirty="0">
                <a:solidFill>
                  <a:srgbClr val="002060"/>
                </a:solidFill>
                <a:latin typeface="Calibri" panose="020F0502020204030204" pitchFamily="34" charset="0"/>
                <a:cs typeface="Calibri" panose="020F0502020204030204" pitchFamily="34" charset="0"/>
              </a:rPr>
              <a:t>: Go to the </a:t>
            </a:r>
            <a:r>
              <a:rPr lang="en-US" sz="2000" b="1"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Online Wage Claim</a:t>
            </a:r>
            <a:endParaRPr lang="en-US" sz="2000" b="1" dirty="0">
              <a:solidFill>
                <a:srgbClr val="002060"/>
              </a:solidFill>
              <a:latin typeface="Calibri" panose="020F0502020204030204" pitchFamily="34" charset="0"/>
              <a:cs typeface="Calibri" panose="020F0502020204030204" pitchFamily="34" charset="0"/>
            </a:endParaRPr>
          </a:p>
          <a:p>
            <a:pPr marL="0" indent="0">
              <a:buNone/>
            </a:pPr>
            <a:r>
              <a:rPr lang="en-US" sz="2000" b="1" dirty="0">
                <a:solidFill>
                  <a:srgbClr val="002060"/>
                </a:solidFill>
                <a:latin typeface="Calibri" panose="020F0502020204030204" pitchFamily="34" charset="0"/>
                <a:cs typeface="Calibri" panose="020F0502020204030204" pitchFamily="34" charset="0"/>
              </a:rPr>
              <a:t>Step 2</a:t>
            </a:r>
            <a:r>
              <a:rPr lang="en-US" sz="2000" dirty="0">
                <a:solidFill>
                  <a:srgbClr val="002060"/>
                </a:solidFill>
                <a:latin typeface="Calibri" panose="020F0502020204030204" pitchFamily="34" charset="0"/>
                <a:cs typeface="Calibri" panose="020F0502020204030204" pitchFamily="34" charset="0"/>
              </a:rPr>
              <a:t>: Enter your User ID and password. New users must create a User ID.</a:t>
            </a:r>
          </a:p>
          <a:p>
            <a:pPr marL="0" indent="0">
              <a:buNone/>
            </a:pPr>
            <a:r>
              <a:rPr lang="en-US" sz="2000" b="1" dirty="0">
                <a:solidFill>
                  <a:srgbClr val="002060"/>
                </a:solidFill>
                <a:latin typeface="Calibri" panose="020F0502020204030204" pitchFamily="34" charset="0"/>
                <a:cs typeface="Calibri" panose="020F0502020204030204" pitchFamily="34" charset="0"/>
              </a:rPr>
              <a:t>Step 3</a:t>
            </a:r>
            <a:r>
              <a:rPr lang="en-US" sz="2000" dirty="0">
                <a:solidFill>
                  <a:srgbClr val="002060"/>
                </a:solidFill>
                <a:latin typeface="Calibri" panose="020F0502020204030204" pitchFamily="34" charset="0"/>
                <a:cs typeface="Calibri" panose="020F0502020204030204" pitchFamily="34" charset="0"/>
              </a:rPr>
              <a:t>: Select “Start New Wage Claim” and complete and submit all requested information. Use this tutorial for help completing the online form. </a:t>
            </a:r>
          </a:p>
          <a:p>
            <a:pPr marL="0" indent="0">
              <a:buNone/>
            </a:pPr>
            <a:r>
              <a:rPr lang="en-US" sz="2000" b="1" dirty="0">
                <a:solidFill>
                  <a:srgbClr val="002060"/>
                </a:solidFill>
                <a:latin typeface="Calibri" panose="020F0502020204030204" pitchFamily="34" charset="0"/>
                <a:cs typeface="Calibri" panose="020F0502020204030204" pitchFamily="34" charset="0"/>
              </a:rPr>
              <a:t>Step 4</a:t>
            </a:r>
            <a:r>
              <a:rPr lang="en-US" sz="2000" dirty="0">
                <a:solidFill>
                  <a:srgbClr val="002060"/>
                </a:solidFill>
                <a:latin typeface="Calibri" panose="020F0502020204030204" pitchFamily="34" charset="0"/>
                <a:cs typeface="Calibri" panose="020F0502020204030204" pitchFamily="34" charset="0"/>
              </a:rPr>
              <a:t>: If you need to submit </a:t>
            </a:r>
            <a:r>
              <a:rPr lang="en-US" dirty="0">
                <a:solidFill>
                  <a:srgbClr val="002060"/>
                </a:solidFill>
                <a:latin typeface="Calibri" panose="020F0502020204030204" pitchFamily="34" charset="0"/>
                <a:cs typeface="Calibri" panose="020F0502020204030204" pitchFamily="34" charset="0"/>
              </a:rPr>
              <a:t>d</a:t>
            </a:r>
            <a:r>
              <a:rPr lang="en-US" sz="2000" dirty="0">
                <a:solidFill>
                  <a:srgbClr val="002060"/>
                </a:solidFill>
                <a:latin typeface="Calibri" panose="020F0502020204030204" pitchFamily="34" charset="0"/>
                <a:cs typeface="Calibri" panose="020F0502020204030204" pitchFamily="34" charset="0"/>
              </a:rPr>
              <a:t>ocuments to support your claim, print the cover page that is given after you submit the form.</a:t>
            </a:r>
          </a:p>
        </p:txBody>
      </p:sp>
      <p:sp>
        <p:nvSpPr>
          <p:cNvPr id="7" name="Slide Number Placeholder 6">
            <a:extLst>
              <a:ext uri="{FF2B5EF4-FFF2-40B4-BE49-F238E27FC236}">
                <a16:creationId xmlns:a16="http://schemas.microsoft.com/office/drawing/2014/main" id="{AF983B44-9282-FC79-7005-2FBCF83084C7}"/>
              </a:ext>
            </a:extLst>
          </p:cNvPr>
          <p:cNvSpPr>
            <a:spLocks noGrp="1"/>
          </p:cNvSpPr>
          <p:nvPr>
            <p:ph type="sldNum" sz="quarter" idx="12"/>
          </p:nvPr>
        </p:nvSpPr>
        <p:spPr/>
        <p:txBody>
          <a:bodyPr/>
          <a:lstStyle/>
          <a:p>
            <a:fld id="{1EC28FB9-4A24-4AF2-AEA2-9BC2699E5FD9}" type="slidenum">
              <a:rPr lang="en-US" smtClean="0"/>
              <a:t>2</a:t>
            </a:fld>
            <a:endParaRPr lang="en-US" dirty="0"/>
          </a:p>
        </p:txBody>
      </p:sp>
    </p:spTree>
    <p:extLst>
      <p:ext uri="{BB962C8B-B14F-4D97-AF65-F5344CB8AC3E}">
        <p14:creationId xmlns:p14="http://schemas.microsoft.com/office/powerpoint/2010/main" val="48043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6">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18">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3" name="Rectangle 2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643A8E-F645-AA54-F2B1-AB584E4F253A}"/>
              </a:ext>
            </a:extLst>
          </p:cNvPr>
          <p:cNvSpPr>
            <a:spLocks noGrp="1"/>
          </p:cNvSpPr>
          <p:nvPr>
            <p:ph type="title"/>
          </p:nvPr>
        </p:nvSpPr>
        <p:spPr>
          <a:xfrm>
            <a:off x="289248" y="1123837"/>
            <a:ext cx="6451110" cy="1255469"/>
          </a:xfrm>
          <a:solidFill>
            <a:schemeClr val="accent1">
              <a:lumMod val="75000"/>
            </a:schemeClr>
          </a:solidFill>
        </p:spPr>
        <p:txBody>
          <a:bodyPr vert="horz" lIns="91440" tIns="45720" rIns="91440" bIns="45720" rtlCol="0" anchor="ctr">
            <a:normAutofit/>
          </a:bodyPr>
          <a:lstStyle/>
          <a:p>
            <a:r>
              <a:rPr lang="en-US" sz="3600" b="1" dirty="0">
                <a:effectLst>
                  <a:outerShdw blurRad="38100" dist="38100" dir="2700000" algn="tl">
                    <a:srgbClr val="000000">
                      <a:alpha val="43137"/>
                    </a:srgbClr>
                  </a:outerShdw>
                </a:effectLst>
              </a:rPr>
              <a:t>Completing a Payday Wage Claim Online</a:t>
            </a:r>
          </a:p>
        </p:txBody>
      </p:sp>
      <p:sp>
        <p:nvSpPr>
          <p:cNvPr id="3" name="Content Placeholder 2">
            <a:extLst>
              <a:ext uri="{FF2B5EF4-FFF2-40B4-BE49-F238E27FC236}">
                <a16:creationId xmlns:a16="http://schemas.microsoft.com/office/drawing/2014/main" id="{218F34E1-BAFB-CF17-4ED1-B949CAAD402D}"/>
              </a:ext>
            </a:extLst>
          </p:cNvPr>
          <p:cNvSpPr>
            <a:spLocks noGrp="1"/>
          </p:cNvSpPr>
          <p:nvPr>
            <p:ph idx="1"/>
          </p:nvPr>
        </p:nvSpPr>
        <p:spPr>
          <a:xfrm>
            <a:off x="289248" y="2379306"/>
            <a:ext cx="6451109" cy="3541047"/>
          </a:xfrm>
          <a:solidFill>
            <a:schemeClr val="accent1">
              <a:lumMod val="75000"/>
            </a:schemeClr>
          </a:solidFill>
        </p:spPr>
        <p:txBody>
          <a:bodyPr vert="horz" lIns="91440" tIns="45720" rIns="91440" bIns="45720" rtlCol="0" anchor="t">
            <a:normAutofit/>
          </a:bodyPr>
          <a:lstStyle/>
          <a:p>
            <a:pPr marL="0" indent="0">
              <a:buNone/>
            </a:pPr>
            <a:r>
              <a:rPr lang="en-US" b="1" dirty="0">
                <a:solidFill>
                  <a:srgbClr val="FFFFFF"/>
                </a:solidFill>
              </a:rPr>
              <a:t>Step 1</a:t>
            </a:r>
            <a:r>
              <a:rPr lang="en-US" dirty="0">
                <a:solidFill>
                  <a:srgbClr val="FFFFFF"/>
                </a:solidFill>
              </a:rPr>
              <a:t>: </a:t>
            </a:r>
            <a:r>
              <a:rPr lang="en-US" dirty="0">
                <a:solidFill>
                  <a:schemeClr val="bg1"/>
                </a:solidFill>
              </a:rPr>
              <a:t>Download </a:t>
            </a:r>
            <a:r>
              <a:rPr lang="en-US" sz="20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Wage Claim form (PDF)</a:t>
            </a:r>
            <a:endParaRPr lang="en-US" dirty="0">
              <a:solidFill>
                <a:schemeClr val="bg1"/>
              </a:solidFill>
            </a:endParaRPr>
          </a:p>
          <a:p>
            <a:pPr marL="0" indent="0">
              <a:buNone/>
            </a:pPr>
            <a:r>
              <a:rPr lang="en-US" dirty="0">
                <a:solidFill>
                  <a:srgbClr val="FFFFFF"/>
                </a:solidFill>
              </a:rPr>
              <a:t>Step 2: Complete the  form. </a:t>
            </a:r>
          </a:p>
          <a:p>
            <a:pPr marL="0" indent="0">
              <a:buNone/>
            </a:pPr>
            <a:r>
              <a:rPr lang="en-US" dirty="0">
                <a:solidFill>
                  <a:srgbClr val="FFFFFF"/>
                </a:solidFill>
              </a:rPr>
              <a:t>Step 3: Fax or Mail the form and supporting documents to TWC. We cannot accept wage claims by e-mail or phone. </a:t>
            </a:r>
          </a:p>
          <a:p>
            <a:pPr marL="0" indent="0">
              <a:buNone/>
            </a:pPr>
            <a:r>
              <a:rPr lang="en-US" dirty="0">
                <a:solidFill>
                  <a:srgbClr val="FFFFFF"/>
                </a:solidFill>
              </a:rPr>
              <a:t>Don’t have a printer? TWC’s Workforce Solutions Offices provide printer and fax services. </a:t>
            </a:r>
          </a:p>
        </p:txBody>
      </p:sp>
      <p:pic>
        <p:nvPicPr>
          <p:cNvPr id="12" name="object 7">
            <a:extLst>
              <a:ext uri="{FF2B5EF4-FFF2-40B4-BE49-F238E27FC236}">
                <a16:creationId xmlns:a16="http://schemas.microsoft.com/office/drawing/2014/main" id="{32B37457-8B35-CDCF-EDB2-309195663CA5}"/>
              </a:ext>
              <a:ext uri="{C183D7F6-B498-43B3-948B-1728B52AA6E4}">
                <adec:decorative xmlns:adec="http://schemas.microsoft.com/office/drawing/2017/decorative" val="1"/>
              </a:ext>
            </a:extLst>
          </p:cNvPr>
          <p:cNvPicPr/>
          <p:nvPr/>
        </p:nvPicPr>
        <p:blipFill rotWithShape="1">
          <a:blip r:embed="rId3" cstate="print"/>
          <a:srcRect l="7616"/>
          <a:stretch/>
        </p:blipFill>
        <p:spPr>
          <a:xfrm>
            <a:off x="7552944" y="1310371"/>
            <a:ext cx="3778286" cy="4227813"/>
          </a:xfrm>
          <a:prstGeom prst="rect">
            <a:avLst/>
          </a:prstGeom>
        </p:spPr>
      </p:pic>
      <p:sp>
        <p:nvSpPr>
          <p:cNvPr id="36" name="Rectangle 2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9">
            <a:extLst>
              <a:ext uri="{FF2B5EF4-FFF2-40B4-BE49-F238E27FC236}">
                <a16:creationId xmlns:a16="http://schemas.microsoft.com/office/drawing/2014/main" id="{002A1CF3-D0B4-930D-5FFE-D8216F0AC659}"/>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1EC28FB9-4A24-4AF2-AEA2-9BC2699E5FD9}" type="slidenum">
              <a:rPr lang="en-US" b="1" kern="1200" dirty="0">
                <a:solidFill>
                  <a:schemeClr val="accent1"/>
                </a:solidFill>
                <a:latin typeface="+mn-lt"/>
                <a:ea typeface="+mn-ea"/>
                <a:cs typeface="+mn-cs"/>
              </a:rPr>
              <a:pPr>
                <a:spcAft>
                  <a:spcPts val="600"/>
                </a:spcAft>
              </a:pPr>
              <a:t>3</a:t>
            </a:fld>
            <a:endParaRPr lang="en-US" b="1" kern="1200" dirty="0">
              <a:solidFill>
                <a:schemeClr val="accent1"/>
              </a:solidFill>
              <a:latin typeface="+mn-lt"/>
              <a:ea typeface="+mn-ea"/>
              <a:cs typeface="+mn-cs"/>
            </a:endParaRPr>
          </a:p>
        </p:txBody>
      </p:sp>
    </p:spTree>
    <p:extLst>
      <p:ext uri="{BB962C8B-B14F-4D97-AF65-F5344CB8AC3E}">
        <p14:creationId xmlns:p14="http://schemas.microsoft.com/office/powerpoint/2010/main" val="382062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BF88-0F47-9DB0-EFE3-658F55D01A67}"/>
              </a:ext>
            </a:extLst>
          </p:cNvPr>
          <p:cNvSpPr>
            <a:spLocks noGrp="1"/>
          </p:cNvSpPr>
          <p:nvPr>
            <p:ph type="title"/>
          </p:nvPr>
        </p:nvSpPr>
        <p:spPr>
          <a:xfrm>
            <a:off x="419549" y="232271"/>
            <a:ext cx="7011006" cy="1102659"/>
          </a:xfrm>
          <a:solidFill>
            <a:schemeClr val="accent1">
              <a:lumMod val="75000"/>
            </a:schemeClr>
          </a:solidFill>
        </p:spPr>
        <p:txBody>
          <a:bodyPr>
            <a:normAutofit/>
          </a:bodyPr>
          <a:lstStyle/>
          <a:p>
            <a:pPr algn="ctr"/>
            <a:r>
              <a:rPr lang="en-US" sz="4400" b="1" dirty="0">
                <a:effectLst>
                  <a:outerShdw blurRad="38100" dist="38100" dir="2700000" algn="tl">
                    <a:srgbClr val="000000">
                      <a:alpha val="43137"/>
                    </a:srgbClr>
                  </a:outerShdw>
                </a:effectLst>
              </a:rPr>
              <a:t>Necessary Information</a:t>
            </a:r>
          </a:p>
        </p:txBody>
      </p:sp>
      <p:sp>
        <p:nvSpPr>
          <p:cNvPr id="4" name="Text Placeholder 3">
            <a:extLst>
              <a:ext uri="{FF2B5EF4-FFF2-40B4-BE49-F238E27FC236}">
                <a16:creationId xmlns:a16="http://schemas.microsoft.com/office/drawing/2014/main" id="{12159586-DC98-E2BB-C4AC-1B2C1B0E2A4A}"/>
              </a:ext>
            </a:extLst>
          </p:cNvPr>
          <p:cNvSpPr>
            <a:spLocks noGrp="1"/>
          </p:cNvSpPr>
          <p:nvPr>
            <p:ph type="body" sz="half" idx="2"/>
          </p:nvPr>
        </p:nvSpPr>
        <p:spPr>
          <a:xfrm>
            <a:off x="419548" y="1534331"/>
            <a:ext cx="7011006" cy="5159289"/>
          </a:xfrm>
          <a:solidFill>
            <a:schemeClr val="accent1">
              <a:lumMod val="75000"/>
            </a:schemeClr>
          </a:solidFill>
        </p:spPr>
        <p:txBody>
          <a:bodyPr>
            <a:normAutofit fontScale="92500" lnSpcReduction="10000"/>
          </a:bodyPr>
          <a:lstStyle/>
          <a:p>
            <a:pPr marR="554355">
              <a:lnSpc>
                <a:spcPct val="100000"/>
              </a:lnSpc>
              <a:spcBef>
                <a:spcPts val="100"/>
              </a:spcBef>
            </a:pPr>
            <a:r>
              <a:rPr lang="en-US" sz="2400" dirty="0">
                <a:latin typeface="Calibri"/>
                <a:cs typeface="Calibri"/>
              </a:rPr>
              <a:t>When</a:t>
            </a:r>
            <a:r>
              <a:rPr lang="en-US" sz="2400" spc="-30" dirty="0">
                <a:latin typeface="Calibri"/>
                <a:cs typeface="Calibri"/>
              </a:rPr>
              <a:t> </a:t>
            </a:r>
            <a:r>
              <a:rPr lang="en-US" sz="2400" dirty="0">
                <a:latin typeface="Calibri"/>
                <a:cs typeface="Calibri"/>
              </a:rPr>
              <a:t>completing</a:t>
            </a:r>
            <a:r>
              <a:rPr lang="en-US" sz="2400" spc="-10" dirty="0">
                <a:latin typeface="Calibri"/>
                <a:cs typeface="Calibri"/>
              </a:rPr>
              <a:t> </a:t>
            </a:r>
            <a:r>
              <a:rPr lang="en-US" sz="2400" dirty="0">
                <a:latin typeface="Calibri"/>
                <a:cs typeface="Calibri"/>
              </a:rPr>
              <a:t>the</a:t>
            </a:r>
            <a:r>
              <a:rPr lang="en-US" sz="2400" spc="-30" dirty="0">
                <a:latin typeface="Calibri"/>
                <a:cs typeface="Calibri"/>
              </a:rPr>
              <a:t> </a:t>
            </a:r>
            <a:r>
              <a:rPr lang="en-US" sz="2400" spc="-10" dirty="0">
                <a:latin typeface="Calibri"/>
                <a:cs typeface="Calibri"/>
              </a:rPr>
              <a:t>Payday</a:t>
            </a:r>
            <a:r>
              <a:rPr lang="en-US" sz="2400" spc="-25" dirty="0">
                <a:latin typeface="Calibri"/>
                <a:cs typeface="Calibri"/>
              </a:rPr>
              <a:t> </a:t>
            </a:r>
            <a:r>
              <a:rPr lang="en-US" sz="2400" spc="-20" dirty="0">
                <a:latin typeface="Calibri"/>
                <a:cs typeface="Calibri"/>
              </a:rPr>
              <a:t>Wage </a:t>
            </a:r>
            <a:r>
              <a:rPr lang="en-US" sz="2400" dirty="0">
                <a:latin typeface="Calibri"/>
                <a:cs typeface="Calibri"/>
              </a:rPr>
              <a:t>Claim</a:t>
            </a:r>
            <a:r>
              <a:rPr lang="en-US" sz="2400" b="1" dirty="0">
                <a:latin typeface="Calibri"/>
                <a:cs typeface="Calibri"/>
              </a:rPr>
              <a:t>,</a:t>
            </a:r>
            <a:r>
              <a:rPr lang="en-US" sz="2400" b="1" spc="-15" dirty="0">
                <a:latin typeface="Calibri"/>
                <a:cs typeface="Calibri"/>
              </a:rPr>
              <a:t> </a:t>
            </a:r>
            <a:r>
              <a:rPr lang="en-US" sz="2400" dirty="0">
                <a:latin typeface="Calibri"/>
                <a:cs typeface="Calibri"/>
              </a:rPr>
              <a:t>you’ll</a:t>
            </a:r>
            <a:r>
              <a:rPr lang="en-US" sz="2400" spc="-20" dirty="0">
                <a:latin typeface="Calibri"/>
                <a:cs typeface="Calibri"/>
              </a:rPr>
              <a:t> </a:t>
            </a:r>
            <a:r>
              <a:rPr lang="en-US" sz="2400" spc="-10" dirty="0">
                <a:latin typeface="Calibri"/>
                <a:cs typeface="Calibri"/>
              </a:rPr>
              <a:t>need:</a:t>
            </a:r>
            <a:endParaRPr lang="en-US" sz="2400" dirty="0">
              <a:latin typeface="Calibri"/>
              <a:cs typeface="Calibri"/>
            </a:endParaRPr>
          </a:p>
          <a:p>
            <a:pPr marL="476250" marR="60325" indent="-234315">
              <a:lnSpc>
                <a:spcPct val="100000"/>
              </a:lnSpc>
              <a:spcBef>
                <a:spcPts val="1220"/>
              </a:spcBef>
              <a:buFont typeface="Wingdings"/>
              <a:buChar char=""/>
              <a:tabLst>
                <a:tab pos="476884" algn="l"/>
                <a:tab pos="477520" algn="l"/>
              </a:tabLst>
            </a:pPr>
            <a:r>
              <a:rPr lang="en-US" sz="2400" spc="-10" dirty="0">
                <a:latin typeface="Calibri"/>
                <a:cs typeface="Calibri"/>
              </a:rPr>
              <a:t>Information</a:t>
            </a:r>
            <a:r>
              <a:rPr lang="en-US" sz="2400" spc="-45" dirty="0">
                <a:latin typeface="Calibri"/>
                <a:cs typeface="Calibri"/>
              </a:rPr>
              <a:t> </a:t>
            </a:r>
            <a:r>
              <a:rPr lang="en-US" sz="2400" dirty="0">
                <a:latin typeface="Calibri"/>
                <a:cs typeface="Calibri"/>
              </a:rPr>
              <a:t>about</a:t>
            </a:r>
            <a:r>
              <a:rPr lang="en-US" sz="2400" spc="-45" dirty="0">
                <a:latin typeface="Calibri"/>
                <a:cs typeface="Calibri"/>
              </a:rPr>
              <a:t> </a:t>
            </a:r>
            <a:r>
              <a:rPr lang="en-US" sz="2400" dirty="0">
                <a:latin typeface="Calibri"/>
                <a:cs typeface="Calibri"/>
              </a:rPr>
              <a:t>your</a:t>
            </a:r>
            <a:r>
              <a:rPr lang="en-US" sz="2400" spc="-20" dirty="0">
                <a:latin typeface="Calibri"/>
                <a:cs typeface="Calibri"/>
              </a:rPr>
              <a:t> </a:t>
            </a:r>
            <a:r>
              <a:rPr lang="en-US" sz="2400" spc="-25" dirty="0">
                <a:latin typeface="Calibri"/>
                <a:cs typeface="Calibri"/>
              </a:rPr>
              <a:t>employer,</a:t>
            </a:r>
            <a:r>
              <a:rPr lang="en-US" sz="2400" spc="-15" dirty="0">
                <a:latin typeface="Calibri"/>
                <a:cs typeface="Calibri"/>
              </a:rPr>
              <a:t> </a:t>
            </a:r>
            <a:r>
              <a:rPr lang="en-US" sz="2400" dirty="0">
                <a:latin typeface="Calibri"/>
                <a:cs typeface="Calibri"/>
              </a:rPr>
              <a:t>such</a:t>
            </a:r>
            <a:r>
              <a:rPr lang="en-US" sz="2400" spc="-45" dirty="0">
                <a:latin typeface="Calibri"/>
                <a:cs typeface="Calibri"/>
              </a:rPr>
              <a:t> </a:t>
            </a:r>
            <a:r>
              <a:rPr lang="en-US" sz="2400" spc="-35" dirty="0">
                <a:latin typeface="Calibri"/>
                <a:cs typeface="Calibri"/>
              </a:rPr>
              <a:t>as </a:t>
            </a:r>
            <a:r>
              <a:rPr lang="en-US" sz="2400" dirty="0">
                <a:latin typeface="Calibri"/>
                <a:cs typeface="Calibri"/>
              </a:rPr>
              <a:t>business</a:t>
            </a:r>
            <a:r>
              <a:rPr lang="en-US" sz="2400" spc="-45" dirty="0">
                <a:latin typeface="Calibri"/>
                <a:cs typeface="Calibri"/>
              </a:rPr>
              <a:t> </a:t>
            </a:r>
            <a:r>
              <a:rPr lang="en-US" sz="2400" dirty="0">
                <a:latin typeface="Calibri"/>
                <a:cs typeface="Calibri"/>
              </a:rPr>
              <a:t>name</a:t>
            </a:r>
            <a:r>
              <a:rPr lang="en-US" sz="2400" spc="-45" dirty="0">
                <a:latin typeface="Calibri"/>
                <a:cs typeface="Calibri"/>
              </a:rPr>
              <a:t> </a:t>
            </a:r>
            <a:r>
              <a:rPr lang="en-US" sz="2400" dirty="0">
                <a:latin typeface="Calibri"/>
                <a:cs typeface="Calibri"/>
              </a:rPr>
              <a:t>and</a:t>
            </a:r>
            <a:r>
              <a:rPr lang="en-US" sz="2400" spc="-40" dirty="0">
                <a:latin typeface="Calibri"/>
                <a:cs typeface="Calibri"/>
              </a:rPr>
              <a:t> </a:t>
            </a:r>
            <a:r>
              <a:rPr lang="en-US" sz="2400" spc="-10" dirty="0">
                <a:latin typeface="Calibri"/>
                <a:cs typeface="Calibri"/>
              </a:rPr>
              <a:t>address,</a:t>
            </a:r>
            <a:r>
              <a:rPr lang="en-US" sz="2400" spc="-35" dirty="0">
                <a:latin typeface="Calibri"/>
                <a:cs typeface="Calibri"/>
              </a:rPr>
              <a:t> </a:t>
            </a:r>
            <a:r>
              <a:rPr lang="en-US" sz="2400" spc="-20" dirty="0">
                <a:latin typeface="Calibri"/>
                <a:cs typeface="Calibri"/>
              </a:rPr>
              <a:t>phone </a:t>
            </a:r>
            <a:r>
              <a:rPr lang="en-US" sz="2400" spc="-25" dirty="0">
                <a:latin typeface="Calibri"/>
                <a:cs typeface="Calibri"/>
              </a:rPr>
              <a:t>number,</a:t>
            </a:r>
            <a:r>
              <a:rPr lang="en-US" sz="2400" spc="-45" dirty="0">
                <a:latin typeface="Calibri"/>
                <a:cs typeface="Calibri"/>
              </a:rPr>
              <a:t> </a:t>
            </a:r>
            <a:r>
              <a:rPr lang="en-US" sz="2400" dirty="0">
                <a:latin typeface="Calibri"/>
                <a:cs typeface="Calibri"/>
              </a:rPr>
              <a:t>and</a:t>
            </a:r>
            <a:r>
              <a:rPr lang="en-US" sz="2400" spc="-55" dirty="0">
                <a:latin typeface="Calibri"/>
                <a:cs typeface="Calibri"/>
              </a:rPr>
              <a:t> </a:t>
            </a:r>
            <a:r>
              <a:rPr lang="en-US" sz="2400" dirty="0">
                <a:latin typeface="Calibri"/>
                <a:cs typeface="Calibri"/>
              </a:rPr>
              <a:t>the</a:t>
            </a:r>
            <a:r>
              <a:rPr lang="en-US" sz="2400" spc="-55" dirty="0">
                <a:latin typeface="Calibri"/>
                <a:cs typeface="Calibri"/>
              </a:rPr>
              <a:t> </a:t>
            </a:r>
            <a:r>
              <a:rPr lang="en-US" sz="2400" dirty="0">
                <a:latin typeface="Calibri"/>
                <a:cs typeface="Calibri"/>
              </a:rPr>
              <a:t>address</a:t>
            </a:r>
            <a:r>
              <a:rPr lang="en-US" sz="2400" spc="-40" dirty="0">
                <a:latin typeface="Calibri"/>
                <a:cs typeface="Calibri"/>
              </a:rPr>
              <a:t> </a:t>
            </a:r>
            <a:r>
              <a:rPr lang="en-US" sz="2400" dirty="0">
                <a:latin typeface="Calibri"/>
                <a:cs typeface="Calibri"/>
              </a:rPr>
              <a:t>where</a:t>
            </a:r>
            <a:r>
              <a:rPr lang="en-US" sz="2400" spc="-10" dirty="0">
                <a:latin typeface="Calibri"/>
                <a:cs typeface="Calibri"/>
              </a:rPr>
              <a:t> </a:t>
            </a:r>
            <a:r>
              <a:rPr lang="en-US" sz="2400" spc="-25" dirty="0">
                <a:latin typeface="Calibri"/>
                <a:cs typeface="Calibri"/>
              </a:rPr>
              <a:t>you </a:t>
            </a:r>
            <a:r>
              <a:rPr lang="en-US" sz="2400" spc="-10" dirty="0">
                <a:latin typeface="Calibri"/>
                <a:cs typeface="Calibri"/>
              </a:rPr>
              <a:t>worked.</a:t>
            </a:r>
            <a:endParaRPr lang="en-US" sz="2400" dirty="0">
              <a:latin typeface="Calibri"/>
              <a:cs typeface="Calibri"/>
            </a:endParaRPr>
          </a:p>
          <a:p>
            <a:pPr marL="476250" marR="5080" indent="-234315">
              <a:lnSpc>
                <a:spcPct val="100000"/>
              </a:lnSpc>
              <a:spcBef>
                <a:spcPts val="1200"/>
              </a:spcBef>
              <a:buFont typeface="Wingdings"/>
              <a:buChar char=""/>
              <a:tabLst>
                <a:tab pos="476884" algn="l"/>
                <a:tab pos="477520" algn="l"/>
              </a:tabLst>
            </a:pPr>
            <a:r>
              <a:rPr lang="en-US" sz="2400" dirty="0">
                <a:latin typeface="Calibri"/>
                <a:cs typeface="Calibri"/>
              </a:rPr>
              <a:t>The</a:t>
            </a:r>
            <a:r>
              <a:rPr lang="en-US" sz="2400" spc="-55" dirty="0">
                <a:latin typeface="Calibri"/>
                <a:cs typeface="Calibri"/>
              </a:rPr>
              <a:t> </a:t>
            </a:r>
            <a:r>
              <a:rPr lang="en-US" sz="2400" dirty="0">
                <a:latin typeface="Calibri"/>
                <a:cs typeface="Calibri"/>
              </a:rPr>
              <a:t>amount</a:t>
            </a:r>
            <a:r>
              <a:rPr lang="en-US" sz="2400" spc="-40" dirty="0">
                <a:latin typeface="Calibri"/>
                <a:cs typeface="Calibri"/>
              </a:rPr>
              <a:t> </a:t>
            </a:r>
            <a:r>
              <a:rPr lang="en-US" sz="2400" dirty="0">
                <a:latin typeface="Calibri"/>
                <a:cs typeface="Calibri"/>
              </a:rPr>
              <a:t>of</a:t>
            </a:r>
            <a:r>
              <a:rPr lang="en-US" sz="2400" spc="-30" dirty="0">
                <a:latin typeface="Calibri"/>
                <a:cs typeface="Calibri"/>
              </a:rPr>
              <a:t> </a:t>
            </a:r>
            <a:r>
              <a:rPr lang="en-US" sz="2400" dirty="0">
                <a:latin typeface="Calibri"/>
                <a:cs typeface="Calibri"/>
              </a:rPr>
              <a:t>unpaid</a:t>
            </a:r>
            <a:r>
              <a:rPr lang="en-US" sz="2400" spc="-70" dirty="0">
                <a:latin typeface="Calibri"/>
                <a:cs typeface="Calibri"/>
              </a:rPr>
              <a:t> </a:t>
            </a:r>
            <a:r>
              <a:rPr lang="en-US" sz="2400" dirty="0">
                <a:latin typeface="Calibri"/>
                <a:cs typeface="Calibri"/>
              </a:rPr>
              <a:t>wages</a:t>
            </a:r>
            <a:r>
              <a:rPr lang="en-US" sz="2400" spc="-45" dirty="0">
                <a:latin typeface="Calibri"/>
                <a:cs typeface="Calibri"/>
              </a:rPr>
              <a:t> </a:t>
            </a:r>
            <a:r>
              <a:rPr lang="en-US" sz="2400" dirty="0">
                <a:latin typeface="Calibri"/>
                <a:cs typeface="Calibri"/>
              </a:rPr>
              <a:t>and</a:t>
            </a:r>
            <a:r>
              <a:rPr lang="en-US" sz="2400" spc="-50" dirty="0">
                <a:latin typeface="Calibri"/>
                <a:cs typeface="Calibri"/>
              </a:rPr>
              <a:t> </a:t>
            </a:r>
            <a:r>
              <a:rPr lang="en-US" sz="2400" dirty="0">
                <a:latin typeface="Calibri"/>
                <a:cs typeface="Calibri"/>
              </a:rPr>
              <a:t>how</a:t>
            </a:r>
            <a:r>
              <a:rPr lang="en-US" sz="2400" spc="-25" dirty="0">
                <a:latin typeface="Calibri"/>
                <a:cs typeface="Calibri"/>
              </a:rPr>
              <a:t> you </a:t>
            </a:r>
            <a:r>
              <a:rPr lang="en-US" sz="2400" spc="-10" dirty="0">
                <a:latin typeface="Calibri"/>
                <a:cs typeface="Calibri"/>
              </a:rPr>
              <a:t>calculated</a:t>
            </a:r>
            <a:r>
              <a:rPr lang="en-US" sz="2400" spc="-60" dirty="0">
                <a:latin typeface="Calibri"/>
                <a:cs typeface="Calibri"/>
              </a:rPr>
              <a:t> </a:t>
            </a:r>
            <a:r>
              <a:rPr lang="en-US" sz="2400" dirty="0">
                <a:latin typeface="Calibri"/>
                <a:cs typeface="Calibri"/>
              </a:rPr>
              <a:t>this</a:t>
            </a:r>
            <a:r>
              <a:rPr lang="en-US" sz="2400" spc="-10" dirty="0">
                <a:latin typeface="Calibri"/>
                <a:cs typeface="Calibri"/>
              </a:rPr>
              <a:t> amount.</a:t>
            </a:r>
            <a:endParaRPr lang="en-US" sz="2400" dirty="0">
              <a:latin typeface="Calibri"/>
              <a:cs typeface="Calibri"/>
            </a:endParaRPr>
          </a:p>
          <a:p>
            <a:pPr marL="476250" marR="217170" indent="-234315">
              <a:lnSpc>
                <a:spcPct val="100000"/>
              </a:lnSpc>
              <a:spcBef>
                <a:spcPts val="1200"/>
              </a:spcBef>
              <a:buFont typeface="Wingdings"/>
              <a:buChar char=""/>
              <a:tabLst>
                <a:tab pos="476884" algn="l"/>
                <a:tab pos="477520" algn="l"/>
              </a:tabLst>
            </a:pPr>
            <a:r>
              <a:rPr lang="en-US" sz="2400" dirty="0">
                <a:latin typeface="Calibri"/>
                <a:cs typeface="Calibri"/>
              </a:rPr>
              <a:t>The</a:t>
            </a:r>
            <a:r>
              <a:rPr lang="en-US" sz="2400" spc="-55" dirty="0">
                <a:latin typeface="Calibri"/>
                <a:cs typeface="Calibri"/>
              </a:rPr>
              <a:t> </a:t>
            </a:r>
            <a:r>
              <a:rPr lang="en-US" sz="2400" dirty="0">
                <a:latin typeface="Calibri"/>
                <a:cs typeface="Calibri"/>
              </a:rPr>
              <a:t>specific</a:t>
            </a:r>
            <a:r>
              <a:rPr lang="en-US" sz="2400" spc="-55" dirty="0">
                <a:latin typeface="Calibri"/>
                <a:cs typeface="Calibri"/>
              </a:rPr>
              <a:t> </a:t>
            </a:r>
            <a:r>
              <a:rPr lang="en-US" sz="2400" dirty="0">
                <a:latin typeface="Calibri"/>
                <a:cs typeface="Calibri"/>
              </a:rPr>
              <a:t>dates</a:t>
            </a:r>
            <a:r>
              <a:rPr lang="en-US" sz="2400" spc="-65" dirty="0">
                <a:latin typeface="Calibri"/>
                <a:cs typeface="Calibri"/>
              </a:rPr>
              <a:t> </a:t>
            </a:r>
            <a:r>
              <a:rPr lang="en-US" sz="2400" dirty="0">
                <a:latin typeface="Calibri"/>
                <a:cs typeface="Calibri"/>
              </a:rPr>
              <a:t>you</a:t>
            </a:r>
            <a:r>
              <a:rPr lang="en-US" sz="2400" spc="-30" dirty="0">
                <a:latin typeface="Calibri"/>
                <a:cs typeface="Calibri"/>
              </a:rPr>
              <a:t> </a:t>
            </a:r>
            <a:r>
              <a:rPr lang="en-US" sz="2400" spc="-10" dirty="0">
                <a:latin typeface="Calibri"/>
                <a:cs typeface="Calibri"/>
              </a:rPr>
              <a:t>worked</a:t>
            </a:r>
            <a:r>
              <a:rPr lang="en-US" sz="2400" spc="-20" dirty="0">
                <a:latin typeface="Calibri"/>
                <a:cs typeface="Calibri"/>
              </a:rPr>
              <a:t> </a:t>
            </a:r>
            <a:r>
              <a:rPr lang="en-US" sz="2400" dirty="0">
                <a:latin typeface="Calibri"/>
                <a:cs typeface="Calibri"/>
              </a:rPr>
              <a:t>and</a:t>
            </a:r>
            <a:r>
              <a:rPr lang="en-US" sz="2400" spc="-65" dirty="0">
                <a:latin typeface="Calibri"/>
                <a:cs typeface="Calibri"/>
              </a:rPr>
              <a:t> </a:t>
            </a:r>
            <a:r>
              <a:rPr lang="en-US" sz="2400" spc="-20" dirty="0">
                <a:latin typeface="Calibri"/>
                <a:cs typeface="Calibri"/>
              </a:rPr>
              <a:t>were </a:t>
            </a:r>
            <a:r>
              <a:rPr lang="en-US" sz="2400" dirty="0">
                <a:latin typeface="Calibri"/>
                <a:cs typeface="Calibri"/>
              </a:rPr>
              <a:t>not</a:t>
            </a:r>
            <a:r>
              <a:rPr lang="en-US" sz="2400" spc="-15" dirty="0">
                <a:latin typeface="Calibri"/>
                <a:cs typeface="Calibri"/>
              </a:rPr>
              <a:t> </a:t>
            </a:r>
            <a:r>
              <a:rPr lang="en-US" sz="2400" spc="-10" dirty="0">
                <a:latin typeface="Calibri"/>
                <a:cs typeface="Calibri"/>
              </a:rPr>
              <a:t>paid.</a:t>
            </a:r>
            <a:endParaRPr lang="en-US" sz="2400" dirty="0">
              <a:latin typeface="Calibri"/>
              <a:cs typeface="Calibri"/>
            </a:endParaRPr>
          </a:p>
          <a:p>
            <a:pPr>
              <a:lnSpc>
                <a:spcPct val="100000"/>
              </a:lnSpc>
              <a:spcBef>
                <a:spcPts val="30"/>
              </a:spcBef>
            </a:pPr>
            <a:endParaRPr lang="en-US" sz="2400" dirty="0">
              <a:latin typeface="Calibri"/>
              <a:cs typeface="Calibri"/>
            </a:endParaRPr>
          </a:p>
          <a:p>
            <a:pPr marL="12700">
              <a:lnSpc>
                <a:spcPct val="100000"/>
              </a:lnSpc>
            </a:pPr>
            <a:r>
              <a:rPr lang="en-US" sz="2400" dirty="0">
                <a:latin typeface="Calibri"/>
                <a:cs typeface="Calibri"/>
              </a:rPr>
              <a:t>Make</a:t>
            </a:r>
            <a:r>
              <a:rPr lang="en-US" sz="2400" spc="-65" dirty="0">
                <a:latin typeface="Calibri"/>
                <a:cs typeface="Calibri"/>
              </a:rPr>
              <a:t> </a:t>
            </a:r>
            <a:r>
              <a:rPr lang="en-US" sz="2400" spc="-10" dirty="0">
                <a:latin typeface="Calibri"/>
                <a:cs typeface="Calibri"/>
              </a:rPr>
              <a:t>sure you:</a:t>
            </a:r>
            <a:endParaRPr lang="en-US" sz="2400" dirty="0">
              <a:latin typeface="Calibri"/>
              <a:cs typeface="Calibri"/>
            </a:endParaRPr>
          </a:p>
          <a:p>
            <a:pPr marL="474345" marR="349885" indent="-342900">
              <a:spcBef>
                <a:spcPts val="1210"/>
              </a:spcBef>
              <a:buFont typeface="Wingdings"/>
              <a:buChar char=""/>
              <a:tabLst>
                <a:tab pos="474345" algn="l"/>
                <a:tab pos="474980" algn="l"/>
              </a:tabLst>
            </a:pPr>
            <a:r>
              <a:rPr lang="en-US" sz="2400" spc="-10" dirty="0">
                <a:latin typeface="Calibri"/>
                <a:cs typeface="Calibri"/>
              </a:rPr>
              <a:t>Completely fill out the form.</a:t>
            </a:r>
          </a:p>
          <a:p>
            <a:pPr marL="474345" marR="349885" indent="-342900">
              <a:lnSpc>
                <a:spcPct val="100000"/>
              </a:lnSpc>
              <a:spcBef>
                <a:spcPts val="1210"/>
              </a:spcBef>
              <a:buFont typeface="Wingdings"/>
              <a:buChar char=""/>
              <a:tabLst>
                <a:tab pos="474345" algn="l"/>
                <a:tab pos="474980" algn="l"/>
              </a:tabLst>
            </a:pPr>
            <a:r>
              <a:rPr lang="en-US" sz="2400" spc="-10" dirty="0">
                <a:latin typeface="Calibri"/>
                <a:cs typeface="Calibri"/>
              </a:rPr>
              <a:t>Complete the last page to certify the information is correct and sign the form before submitting it. </a:t>
            </a:r>
          </a:p>
          <a:p>
            <a:pPr marL="474345" marR="349885" indent="-342900">
              <a:lnSpc>
                <a:spcPct val="100000"/>
              </a:lnSpc>
              <a:spcBef>
                <a:spcPts val="1210"/>
              </a:spcBef>
              <a:buFont typeface="Wingdings"/>
              <a:buChar char=""/>
              <a:tabLst>
                <a:tab pos="474345" algn="l"/>
                <a:tab pos="474980" algn="l"/>
              </a:tabLst>
            </a:pPr>
            <a:r>
              <a:rPr lang="en-US" sz="2400" spc="-10" dirty="0">
                <a:latin typeface="Calibri"/>
                <a:cs typeface="Calibri"/>
              </a:rPr>
              <a:t>Mail or fax documentation to support your claim.</a:t>
            </a:r>
          </a:p>
        </p:txBody>
      </p:sp>
      <p:sp>
        <p:nvSpPr>
          <p:cNvPr id="3" name="Slide Number Placeholder 2">
            <a:extLst>
              <a:ext uri="{FF2B5EF4-FFF2-40B4-BE49-F238E27FC236}">
                <a16:creationId xmlns:a16="http://schemas.microsoft.com/office/drawing/2014/main" id="{AE8F434C-3DD5-2569-72F9-630190CAE177}"/>
              </a:ext>
            </a:extLst>
          </p:cNvPr>
          <p:cNvSpPr>
            <a:spLocks noGrp="1"/>
          </p:cNvSpPr>
          <p:nvPr>
            <p:ph type="sldNum" sz="quarter" idx="12"/>
          </p:nvPr>
        </p:nvSpPr>
        <p:spPr/>
        <p:txBody>
          <a:bodyPr/>
          <a:lstStyle/>
          <a:p>
            <a:fld id="{1EC28FB9-4A24-4AF2-AEA2-9BC2699E5FD9}" type="slidenum">
              <a:rPr lang="en-US" smtClean="0"/>
              <a:t>4</a:t>
            </a:fld>
            <a:endParaRPr lang="en-US" dirty="0"/>
          </a:p>
        </p:txBody>
      </p:sp>
      <p:pic>
        <p:nvPicPr>
          <p:cNvPr id="14" name="object 11">
            <a:extLst>
              <a:ext uri="{FF2B5EF4-FFF2-40B4-BE49-F238E27FC236}">
                <a16:creationId xmlns:a16="http://schemas.microsoft.com/office/drawing/2014/main" id="{17554E3A-AFF1-81E2-B07A-2ADFFA1688C9}"/>
              </a:ext>
              <a:ext uri="{C183D7F6-B498-43B3-948B-1728B52AA6E4}">
                <adec:decorative xmlns:adec="http://schemas.microsoft.com/office/drawing/2017/decorative" val="1"/>
              </a:ext>
            </a:extLst>
          </p:cNvPr>
          <p:cNvPicPr/>
          <p:nvPr/>
        </p:nvPicPr>
        <p:blipFill>
          <a:blip r:embed="rId2" cstate="print"/>
          <a:stretch>
            <a:fillRect/>
          </a:stretch>
        </p:blipFill>
        <p:spPr>
          <a:xfrm>
            <a:off x="7649092" y="232271"/>
            <a:ext cx="2424683" cy="1615439"/>
          </a:xfrm>
          <a:prstGeom prst="rect">
            <a:avLst/>
          </a:prstGeom>
        </p:spPr>
      </p:pic>
      <p:pic>
        <p:nvPicPr>
          <p:cNvPr id="8" name="object 3">
            <a:extLst>
              <a:ext uri="{FF2B5EF4-FFF2-40B4-BE49-F238E27FC236}">
                <a16:creationId xmlns:a16="http://schemas.microsoft.com/office/drawing/2014/main" id="{A629CC53-417B-6B06-A6EF-FC0AF8BE9892}"/>
              </a:ext>
              <a:ext uri="{C183D7F6-B498-43B3-948B-1728B52AA6E4}">
                <adec:decorative xmlns:adec="http://schemas.microsoft.com/office/drawing/2017/decorative" val="1"/>
              </a:ext>
            </a:extLst>
          </p:cNvPr>
          <p:cNvPicPr/>
          <p:nvPr/>
        </p:nvPicPr>
        <p:blipFill>
          <a:blip r:embed="rId3" cstate="print"/>
          <a:stretch>
            <a:fillRect/>
          </a:stretch>
        </p:blipFill>
        <p:spPr>
          <a:xfrm>
            <a:off x="10308224" y="179832"/>
            <a:ext cx="1680971" cy="2522219"/>
          </a:xfrm>
          <a:prstGeom prst="rect">
            <a:avLst/>
          </a:prstGeom>
        </p:spPr>
      </p:pic>
      <p:pic>
        <p:nvPicPr>
          <p:cNvPr id="10" name="object 7">
            <a:extLst>
              <a:ext uri="{FF2B5EF4-FFF2-40B4-BE49-F238E27FC236}">
                <a16:creationId xmlns:a16="http://schemas.microsoft.com/office/drawing/2014/main" id="{8CB635B6-92A1-ED27-4028-84A059F943FF}"/>
              </a:ext>
              <a:ext uri="{C183D7F6-B498-43B3-948B-1728B52AA6E4}">
                <adec:decorative xmlns:adec="http://schemas.microsoft.com/office/drawing/2017/decorative" val="1"/>
              </a:ext>
            </a:extLst>
          </p:cNvPr>
          <p:cNvPicPr/>
          <p:nvPr/>
        </p:nvPicPr>
        <p:blipFill>
          <a:blip r:embed="rId4" cstate="print"/>
          <a:stretch>
            <a:fillRect/>
          </a:stretch>
        </p:blipFill>
        <p:spPr>
          <a:xfrm>
            <a:off x="7641627" y="1968284"/>
            <a:ext cx="1278635" cy="1705355"/>
          </a:xfrm>
          <a:prstGeom prst="rect">
            <a:avLst/>
          </a:prstGeom>
        </p:spPr>
      </p:pic>
      <p:pic>
        <p:nvPicPr>
          <p:cNvPr id="11" name="object 8">
            <a:extLst>
              <a:ext uri="{FF2B5EF4-FFF2-40B4-BE49-F238E27FC236}">
                <a16:creationId xmlns:a16="http://schemas.microsoft.com/office/drawing/2014/main" id="{220B05D3-0D12-2F97-D09E-42F07D8FEF51}"/>
              </a:ext>
              <a:ext uri="{C183D7F6-B498-43B3-948B-1728B52AA6E4}">
                <adec:decorative xmlns:adec="http://schemas.microsoft.com/office/drawing/2017/decorative" val="1"/>
              </a:ext>
            </a:extLst>
          </p:cNvPr>
          <p:cNvPicPr/>
          <p:nvPr/>
        </p:nvPicPr>
        <p:blipFill>
          <a:blip r:embed="rId5" cstate="print"/>
          <a:stretch>
            <a:fillRect/>
          </a:stretch>
        </p:blipFill>
        <p:spPr>
          <a:xfrm>
            <a:off x="8977973" y="1941614"/>
            <a:ext cx="1171955" cy="1758695"/>
          </a:xfrm>
          <a:prstGeom prst="rect">
            <a:avLst/>
          </a:prstGeom>
        </p:spPr>
      </p:pic>
      <p:pic>
        <p:nvPicPr>
          <p:cNvPr id="9" name="object 6">
            <a:extLst>
              <a:ext uri="{FF2B5EF4-FFF2-40B4-BE49-F238E27FC236}">
                <a16:creationId xmlns:a16="http://schemas.microsoft.com/office/drawing/2014/main" id="{FA17D246-4B78-693C-331E-F0057EB3E3A6}"/>
              </a:ext>
              <a:ext uri="{C183D7F6-B498-43B3-948B-1728B52AA6E4}">
                <adec:decorative xmlns:adec="http://schemas.microsoft.com/office/drawing/2017/decorative" val="1"/>
              </a:ext>
            </a:extLst>
          </p:cNvPr>
          <p:cNvPicPr/>
          <p:nvPr/>
        </p:nvPicPr>
        <p:blipFill>
          <a:blip r:embed="rId6" cstate="print"/>
          <a:stretch>
            <a:fillRect/>
          </a:stretch>
        </p:blipFill>
        <p:spPr>
          <a:xfrm>
            <a:off x="10207640" y="2863703"/>
            <a:ext cx="1781555" cy="1211579"/>
          </a:xfrm>
          <a:prstGeom prst="rect">
            <a:avLst/>
          </a:prstGeom>
        </p:spPr>
      </p:pic>
      <p:pic>
        <p:nvPicPr>
          <p:cNvPr id="13" name="object 10">
            <a:extLst>
              <a:ext uri="{FF2B5EF4-FFF2-40B4-BE49-F238E27FC236}">
                <a16:creationId xmlns:a16="http://schemas.microsoft.com/office/drawing/2014/main" id="{B89852C4-5E8E-8CF4-34DF-D1C7E05C1686}"/>
              </a:ext>
              <a:ext uri="{C183D7F6-B498-43B3-948B-1728B52AA6E4}">
                <adec:decorative xmlns:adec="http://schemas.microsoft.com/office/drawing/2017/decorative" val="1"/>
              </a:ext>
            </a:extLst>
          </p:cNvPr>
          <p:cNvPicPr/>
          <p:nvPr/>
        </p:nvPicPr>
        <p:blipFill>
          <a:blip r:embed="rId7" cstate="print"/>
          <a:stretch>
            <a:fillRect/>
          </a:stretch>
        </p:blipFill>
        <p:spPr>
          <a:xfrm>
            <a:off x="7872357" y="3767544"/>
            <a:ext cx="1978152" cy="1211580"/>
          </a:xfrm>
          <a:prstGeom prst="rect">
            <a:avLst/>
          </a:prstGeom>
        </p:spPr>
      </p:pic>
      <p:pic>
        <p:nvPicPr>
          <p:cNvPr id="12" name="object 9">
            <a:extLst>
              <a:ext uri="{FF2B5EF4-FFF2-40B4-BE49-F238E27FC236}">
                <a16:creationId xmlns:a16="http://schemas.microsoft.com/office/drawing/2014/main" id="{F24A0C23-B105-61C4-FD48-BB7400C3B23C}"/>
              </a:ext>
              <a:ext uri="{C183D7F6-B498-43B3-948B-1728B52AA6E4}">
                <adec:decorative xmlns:adec="http://schemas.microsoft.com/office/drawing/2017/decorative" val="1"/>
              </a:ext>
            </a:extLst>
          </p:cNvPr>
          <p:cNvPicPr/>
          <p:nvPr/>
        </p:nvPicPr>
        <p:blipFill>
          <a:blip r:embed="rId8" cstate="print"/>
          <a:stretch>
            <a:fillRect/>
          </a:stretch>
        </p:blipFill>
        <p:spPr>
          <a:xfrm>
            <a:off x="7637413" y="5087326"/>
            <a:ext cx="2409443" cy="1606295"/>
          </a:xfrm>
          <a:prstGeom prst="rect">
            <a:avLst/>
          </a:prstGeom>
        </p:spPr>
      </p:pic>
      <p:pic>
        <p:nvPicPr>
          <p:cNvPr id="15" name="object 12">
            <a:extLst>
              <a:ext uri="{FF2B5EF4-FFF2-40B4-BE49-F238E27FC236}">
                <a16:creationId xmlns:a16="http://schemas.microsoft.com/office/drawing/2014/main" id="{8A15E426-523C-A6EB-7ED3-56D17D0FCC38}"/>
              </a:ext>
              <a:ext uri="{C183D7F6-B498-43B3-948B-1728B52AA6E4}">
                <adec:decorative xmlns:adec="http://schemas.microsoft.com/office/drawing/2017/decorative" val="1"/>
              </a:ext>
            </a:extLst>
          </p:cNvPr>
          <p:cNvPicPr/>
          <p:nvPr/>
        </p:nvPicPr>
        <p:blipFill>
          <a:blip r:embed="rId9" cstate="print"/>
          <a:stretch>
            <a:fillRect/>
          </a:stretch>
        </p:blipFill>
        <p:spPr>
          <a:xfrm>
            <a:off x="10308224" y="4236934"/>
            <a:ext cx="1638300" cy="2456687"/>
          </a:xfrm>
          <a:prstGeom prst="rect">
            <a:avLst/>
          </a:prstGeom>
        </p:spPr>
      </p:pic>
    </p:spTree>
    <p:extLst>
      <p:ext uri="{BB962C8B-B14F-4D97-AF65-F5344CB8AC3E}">
        <p14:creationId xmlns:p14="http://schemas.microsoft.com/office/powerpoint/2010/main" val="184071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960F-4431-A060-DB3E-C0FD81C2551D}"/>
              </a:ext>
            </a:extLst>
          </p:cNvPr>
          <p:cNvSpPr>
            <a:spLocks noGrp="1"/>
          </p:cNvSpPr>
          <p:nvPr>
            <p:ph type="title"/>
          </p:nvPr>
        </p:nvSpPr>
        <p:spPr>
          <a:xfrm>
            <a:off x="838199" y="365125"/>
            <a:ext cx="10515600" cy="1325563"/>
          </a:xfrm>
          <a:solidFill>
            <a:srgbClr val="C00000"/>
          </a:solidFill>
        </p:spPr>
        <p:txBody>
          <a:bodyPr>
            <a:normAutofit/>
          </a:bodyPr>
          <a:lstStyle/>
          <a:p>
            <a:pPr algn="ctr"/>
            <a:r>
              <a:rPr lang="en-US" sz="3600" dirty="0">
                <a:solidFill>
                  <a:schemeClr val="bg1"/>
                </a:solidFill>
              </a:rPr>
              <a:t>Your wage claim may be delayed if…</a:t>
            </a:r>
          </a:p>
        </p:txBody>
      </p:sp>
      <p:sp>
        <p:nvSpPr>
          <p:cNvPr id="3" name="Content Placeholder 2">
            <a:extLst>
              <a:ext uri="{FF2B5EF4-FFF2-40B4-BE49-F238E27FC236}">
                <a16:creationId xmlns:a16="http://schemas.microsoft.com/office/drawing/2014/main" id="{56AE747F-565D-A67B-3C76-A1A1279A28EC}"/>
              </a:ext>
            </a:extLst>
          </p:cNvPr>
          <p:cNvSpPr>
            <a:spLocks noGrp="1"/>
          </p:cNvSpPr>
          <p:nvPr>
            <p:ph idx="1"/>
          </p:nvPr>
        </p:nvSpPr>
        <p:spPr>
          <a:xfrm>
            <a:off x="838200" y="1924777"/>
            <a:ext cx="10515600" cy="4796697"/>
          </a:xfrm>
          <a:solidFill>
            <a:schemeClr val="accent1">
              <a:lumMod val="75000"/>
            </a:schemeClr>
          </a:solidFill>
        </p:spPr>
        <p:txBody>
          <a:bodyPr>
            <a:normAutofit/>
          </a:bodyPr>
          <a:lstStyle/>
          <a:p>
            <a:pPr marL="387985" marR="5080" indent="-342900">
              <a:lnSpc>
                <a:spcPts val="1630"/>
              </a:lnSpc>
              <a:spcBef>
                <a:spcPts val="500"/>
              </a:spcBef>
              <a:buFont typeface="Arial"/>
              <a:buChar char="•"/>
              <a:tabLst>
                <a:tab pos="387985" algn="l"/>
                <a:tab pos="388620" algn="l"/>
              </a:tabLst>
            </a:pPr>
            <a:r>
              <a:rPr lang="en-US" sz="2000" dirty="0">
                <a:solidFill>
                  <a:schemeClr val="bg1"/>
                </a:solidFill>
                <a:latin typeface="Calibri" panose="020F0502020204030204" pitchFamily="34" charset="0"/>
                <a:cs typeface="Calibri" panose="020F0502020204030204" pitchFamily="34" charset="0"/>
              </a:rPr>
              <a:t>The</a:t>
            </a:r>
            <a:r>
              <a:rPr lang="en-US" sz="2000" spc="-3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claim</a:t>
            </a:r>
            <a:r>
              <a:rPr lang="en-US" sz="2000" spc="-3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is not</a:t>
            </a:r>
            <a:r>
              <a:rPr lang="en-US" sz="2000" spc="-35" dirty="0">
                <a:solidFill>
                  <a:schemeClr val="bg1"/>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detailed and complete</a:t>
            </a:r>
            <a:r>
              <a:rPr lang="en-US" sz="2000" dirty="0">
                <a:solidFill>
                  <a:schemeClr val="bg1"/>
                </a:solidFill>
                <a:latin typeface="Calibri" panose="020F0502020204030204" pitchFamily="34" charset="0"/>
                <a:cs typeface="Calibri" panose="020F0502020204030204" pitchFamily="34" charset="0"/>
              </a:rPr>
              <a:t>.</a:t>
            </a:r>
            <a:r>
              <a:rPr lang="en-US" sz="2000" spc="31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Include</a:t>
            </a:r>
            <a:r>
              <a:rPr lang="en-US" sz="2000" spc="-5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each</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type</a:t>
            </a:r>
            <a:r>
              <a:rPr lang="en-US" sz="2000" spc="-1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of</a:t>
            </a:r>
            <a:r>
              <a:rPr lang="en-US" sz="2000" spc="-1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unpaid</a:t>
            </a:r>
            <a:r>
              <a:rPr lang="en-US" sz="2000" spc="-6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wages</a:t>
            </a:r>
            <a:r>
              <a:rPr lang="en-US" sz="2000" spc="-3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and</a:t>
            </a:r>
            <a:r>
              <a:rPr lang="en-US" sz="2000" spc="-4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how</a:t>
            </a:r>
            <a:r>
              <a:rPr lang="en-US" sz="2000" spc="-30" dirty="0">
                <a:solidFill>
                  <a:schemeClr val="bg1"/>
                </a:solidFill>
                <a:latin typeface="Calibri" panose="020F0502020204030204" pitchFamily="34" charset="0"/>
                <a:cs typeface="Calibri" panose="020F0502020204030204" pitchFamily="34" charset="0"/>
              </a:rPr>
              <a:t> </a:t>
            </a:r>
            <a:r>
              <a:rPr lang="en-US" sz="2000" spc="-25" dirty="0">
                <a:solidFill>
                  <a:schemeClr val="bg1"/>
                </a:solidFill>
                <a:latin typeface="Calibri" panose="020F0502020204030204" pitchFamily="34" charset="0"/>
                <a:cs typeface="Calibri" panose="020F0502020204030204" pitchFamily="34" charset="0"/>
              </a:rPr>
              <a:t>you </a:t>
            </a:r>
            <a:r>
              <a:rPr lang="en-US" sz="2000" dirty="0">
                <a:solidFill>
                  <a:schemeClr val="bg1"/>
                </a:solidFill>
                <a:latin typeface="Calibri" panose="020F0502020204030204" pitchFamily="34" charset="0"/>
                <a:cs typeface="Calibri" panose="020F0502020204030204" pitchFamily="34" charset="0"/>
              </a:rPr>
              <a:t>determined</a:t>
            </a:r>
            <a:r>
              <a:rPr lang="en-US" sz="2000" spc="-6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the</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amount</a:t>
            </a:r>
            <a:r>
              <a:rPr lang="en-US" sz="2000" spc="-4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you</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are</a:t>
            </a:r>
            <a:r>
              <a:rPr lang="en-US" sz="2000" spc="-30" dirty="0">
                <a:solidFill>
                  <a:schemeClr val="bg1"/>
                </a:solidFill>
                <a:latin typeface="Calibri" panose="020F0502020204030204" pitchFamily="34" charset="0"/>
                <a:cs typeface="Calibri" panose="020F0502020204030204" pitchFamily="34" charset="0"/>
              </a:rPr>
              <a:t> </a:t>
            </a:r>
            <a:r>
              <a:rPr lang="en-US" sz="2000" spc="-10" dirty="0">
                <a:solidFill>
                  <a:schemeClr val="bg1"/>
                </a:solidFill>
                <a:latin typeface="Calibri" panose="020F0502020204030204" pitchFamily="34" charset="0"/>
                <a:cs typeface="Calibri" panose="020F0502020204030204" pitchFamily="34" charset="0"/>
              </a:rPr>
              <a:t>owed.</a:t>
            </a:r>
          </a:p>
          <a:p>
            <a:pPr marL="387985" indent="-343535">
              <a:lnSpc>
                <a:spcPct val="100000"/>
              </a:lnSpc>
              <a:spcBef>
                <a:spcPts val="805"/>
              </a:spcBef>
              <a:buFont typeface="Arial"/>
              <a:buChar char="•"/>
              <a:tabLst>
                <a:tab pos="387985" algn="l"/>
                <a:tab pos="388620" algn="l"/>
              </a:tabLst>
            </a:pPr>
            <a:r>
              <a:rPr lang="en-US" sz="2000" dirty="0">
                <a:solidFill>
                  <a:schemeClr val="bg1"/>
                </a:solidFill>
                <a:latin typeface="Calibri" panose="020F0502020204030204" pitchFamily="34" charset="0"/>
                <a:cs typeface="Calibri" panose="020F0502020204030204" pitchFamily="34" charset="0"/>
              </a:rPr>
              <a:t>There</a:t>
            </a:r>
            <a:r>
              <a:rPr lang="en-US" sz="2000" spc="-6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is</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not</a:t>
            </a:r>
            <a:r>
              <a:rPr lang="en-US" sz="2000" spc="-3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enough</a:t>
            </a:r>
            <a:r>
              <a:rPr lang="en-US" sz="2000" spc="-6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information</a:t>
            </a:r>
            <a:r>
              <a:rPr lang="en-US" sz="2000" spc="-5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to</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contact</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your</a:t>
            </a:r>
            <a:r>
              <a:rPr lang="en-US" sz="2000" spc="-30" dirty="0">
                <a:solidFill>
                  <a:schemeClr val="bg1"/>
                </a:solidFill>
                <a:latin typeface="Calibri" panose="020F0502020204030204" pitchFamily="34" charset="0"/>
                <a:cs typeface="Calibri" panose="020F0502020204030204" pitchFamily="34" charset="0"/>
              </a:rPr>
              <a:t> </a:t>
            </a:r>
            <a:r>
              <a:rPr lang="en-US" sz="2000" spc="-10" dirty="0">
                <a:solidFill>
                  <a:schemeClr val="bg1"/>
                </a:solidFill>
                <a:latin typeface="Calibri" panose="020F0502020204030204" pitchFamily="34" charset="0"/>
                <a:cs typeface="Calibri" panose="020F0502020204030204" pitchFamily="34" charset="0"/>
              </a:rPr>
              <a:t>employer.</a:t>
            </a:r>
          </a:p>
          <a:p>
            <a:pPr marL="387985" marR="101600" indent="-343535">
              <a:lnSpc>
                <a:spcPts val="1630"/>
              </a:lnSpc>
              <a:spcBef>
                <a:spcPts val="1190"/>
              </a:spcBef>
              <a:buFont typeface="Arial"/>
              <a:buChar char="•"/>
              <a:tabLst>
                <a:tab pos="387985" algn="l"/>
                <a:tab pos="388620" algn="l"/>
              </a:tabLst>
            </a:pPr>
            <a:r>
              <a:rPr lang="en-US" sz="2000" spc="-25" dirty="0">
                <a:solidFill>
                  <a:schemeClr val="bg1"/>
                </a:solidFill>
                <a:latin typeface="Calibri" panose="020F0502020204030204" pitchFamily="34" charset="0"/>
                <a:cs typeface="Calibri" panose="020F0502020204030204" pitchFamily="34" charset="0"/>
              </a:rPr>
              <a:t>You</a:t>
            </a:r>
            <a:r>
              <a:rPr lang="en-US" sz="2000" spc="-4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were not</a:t>
            </a:r>
            <a:r>
              <a:rPr lang="en-US" sz="2000" spc="-4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an</a:t>
            </a:r>
            <a:r>
              <a:rPr lang="en-US" sz="2000" spc="-45" dirty="0">
                <a:solidFill>
                  <a:schemeClr val="bg1"/>
                </a:solidFill>
                <a:latin typeface="Calibri" panose="020F0502020204030204" pitchFamily="34" charset="0"/>
                <a:cs typeface="Calibri" panose="020F0502020204030204" pitchFamily="34" charset="0"/>
              </a:rPr>
              <a:t> </a:t>
            </a:r>
            <a:r>
              <a:rPr lang="en-US" sz="2000" spc="-10" dirty="0">
                <a:solidFill>
                  <a:schemeClr val="bg1"/>
                </a:solidFill>
                <a:latin typeface="Calibri" panose="020F0502020204030204" pitchFamily="34" charset="0"/>
                <a:cs typeface="Calibri" panose="020F0502020204030204" pitchFamily="34" charset="0"/>
              </a:rPr>
              <a:t>“employee”</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of</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the</a:t>
            </a:r>
            <a:r>
              <a:rPr lang="en-US" sz="2000" spc="-3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business.</a:t>
            </a:r>
            <a:r>
              <a:rPr lang="en-US" sz="2000" spc="-7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If</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unsure,</a:t>
            </a:r>
            <a:r>
              <a:rPr lang="en-US" sz="2000" spc="-6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file</a:t>
            </a:r>
            <a:r>
              <a:rPr lang="en-US" sz="2000" spc="-35" dirty="0">
                <a:solidFill>
                  <a:schemeClr val="bg1"/>
                </a:solidFill>
                <a:latin typeface="Calibri" panose="020F0502020204030204" pitchFamily="34" charset="0"/>
                <a:cs typeface="Calibri" panose="020F0502020204030204" pitchFamily="34" charset="0"/>
              </a:rPr>
              <a:t> </a:t>
            </a:r>
            <a:r>
              <a:rPr lang="en-US" sz="2000" spc="-50" dirty="0">
                <a:solidFill>
                  <a:schemeClr val="bg1"/>
                </a:solidFill>
                <a:latin typeface="Calibri" panose="020F0502020204030204" pitchFamily="34" charset="0"/>
                <a:cs typeface="Calibri" panose="020F0502020204030204" pitchFamily="34" charset="0"/>
              </a:rPr>
              <a:t>a </a:t>
            </a:r>
            <a:r>
              <a:rPr lang="en-US" sz="2000" dirty="0">
                <a:solidFill>
                  <a:schemeClr val="bg1"/>
                </a:solidFill>
                <a:latin typeface="Calibri" panose="020F0502020204030204" pitchFamily="34" charset="0"/>
                <a:cs typeface="Calibri" panose="020F0502020204030204" pitchFamily="34" charset="0"/>
              </a:rPr>
              <a:t>claim</a:t>
            </a:r>
            <a:r>
              <a:rPr lang="en-US" sz="2000" spc="-3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and</a:t>
            </a:r>
            <a:r>
              <a:rPr lang="en-US" sz="2000" spc="-4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TWC will</a:t>
            </a:r>
            <a:r>
              <a:rPr lang="en-US" sz="2000" spc="-45" dirty="0">
                <a:solidFill>
                  <a:schemeClr val="bg1"/>
                </a:solidFill>
                <a:latin typeface="Calibri" panose="020F0502020204030204" pitchFamily="34" charset="0"/>
                <a:cs typeface="Calibri" panose="020F0502020204030204" pitchFamily="34" charset="0"/>
              </a:rPr>
              <a:t> investigate</a:t>
            </a:r>
            <a:r>
              <a:rPr lang="en-US" sz="2000" spc="-10" dirty="0">
                <a:solidFill>
                  <a:schemeClr val="bg1"/>
                </a:solidFill>
                <a:latin typeface="Calibri" panose="020F0502020204030204" pitchFamily="34" charset="0"/>
                <a:cs typeface="Calibri" panose="020F0502020204030204" pitchFamily="34" charset="0"/>
              </a:rPr>
              <a:t>.</a:t>
            </a:r>
          </a:p>
          <a:p>
            <a:pPr marL="387985" marR="240665" indent="-343535">
              <a:lnSpc>
                <a:spcPts val="1630"/>
              </a:lnSpc>
              <a:spcBef>
                <a:spcPts val="1205"/>
              </a:spcBef>
              <a:buFont typeface="Arial"/>
              <a:buChar char="•"/>
              <a:tabLst>
                <a:tab pos="387985" algn="l"/>
                <a:tab pos="388620" algn="l"/>
              </a:tabLst>
            </a:pPr>
            <a:r>
              <a:rPr lang="en-US" sz="2000" spc="-25" dirty="0">
                <a:solidFill>
                  <a:schemeClr val="bg1"/>
                </a:solidFill>
                <a:latin typeface="Calibri" panose="020F0502020204030204" pitchFamily="34" charset="0"/>
                <a:cs typeface="Calibri" panose="020F0502020204030204" pitchFamily="34" charset="0"/>
              </a:rPr>
              <a:t>You</a:t>
            </a:r>
            <a:r>
              <a:rPr lang="en-US" sz="2000" spc="-3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were</a:t>
            </a:r>
            <a:r>
              <a:rPr lang="en-US" sz="2000" spc="-4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employed</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by</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close</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relative</a:t>
            </a:r>
            <a:r>
              <a:rPr lang="en-US" sz="2000" spc="-5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such</a:t>
            </a:r>
            <a:r>
              <a:rPr lang="en-US" sz="2000" spc="-4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as</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your</a:t>
            </a:r>
            <a:r>
              <a:rPr lang="en-US" sz="2000" spc="-25" dirty="0">
                <a:solidFill>
                  <a:schemeClr val="bg1"/>
                </a:solidFill>
                <a:latin typeface="Calibri" panose="020F0502020204030204" pitchFamily="34" charset="0"/>
                <a:cs typeface="Calibri" panose="020F0502020204030204" pitchFamily="34" charset="0"/>
              </a:rPr>
              <a:t> </a:t>
            </a:r>
            <a:r>
              <a:rPr lang="en-US" sz="2000" spc="-20" dirty="0">
                <a:solidFill>
                  <a:schemeClr val="bg1"/>
                </a:solidFill>
                <a:latin typeface="Calibri" panose="020F0502020204030204" pitchFamily="34" charset="0"/>
                <a:cs typeface="Calibri" panose="020F0502020204030204" pitchFamily="34" charset="0"/>
              </a:rPr>
              <a:t>mother,</a:t>
            </a:r>
            <a:r>
              <a:rPr lang="en-US" sz="2000" spc="-35" dirty="0">
                <a:solidFill>
                  <a:schemeClr val="bg1"/>
                </a:solidFill>
                <a:latin typeface="Calibri" panose="020F0502020204030204" pitchFamily="34" charset="0"/>
                <a:cs typeface="Calibri" panose="020F0502020204030204" pitchFamily="34" charset="0"/>
              </a:rPr>
              <a:t> </a:t>
            </a:r>
            <a:r>
              <a:rPr lang="en-US" sz="2000" spc="-25" dirty="0">
                <a:solidFill>
                  <a:schemeClr val="bg1"/>
                </a:solidFill>
                <a:latin typeface="Calibri" panose="020F0502020204030204" pitchFamily="34" charset="0"/>
                <a:cs typeface="Calibri" panose="020F0502020204030204" pitchFamily="34" charset="0"/>
              </a:rPr>
              <a:t>grandfather,</a:t>
            </a:r>
            <a:r>
              <a:rPr lang="en-US" sz="2000" spc="-4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or</a:t>
            </a:r>
            <a:r>
              <a:rPr lang="en-US" sz="2000" spc="-20" dirty="0">
                <a:solidFill>
                  <a:schemeClr val="bg1"/>
                </a:solidFill>
                <a:latin typeface="Calibri" panose="020F0502020204030204" pitchFamily="34" charset="0"/>
                <a:cs typeface="Calibri" panose="020F0502020204030204" pitchFamily="34" charset="0"/>
              </a:rPr>
              <a:t> </a:t>
            </a:r>
            <a:r>
              <a:rPr lang="en-US" sz="2000" spc="-10" dirty="0">
                <a:solidFill>
                  <a:schemeClr val="bg1"/>
                </a:solidFill>
                <a:latin typeface="Calibri" panose="020F0502020204030204" pitchFamily="34" charset="0"/>
                <a:cs typeface="Calibri" panose="020F0502020204030204" pitchFamily="34" charset="0"/>
              </a:rPr>
              <a:t>father-</a:t>
            </a:r>
            <a:r>
              <a:rPr lang="en-US" sz="2000" spc="-25" dirty="0">
                <a:solidFill>
                  <a:schemeClr val="bg1"/>
                </a:solidFill>
                <a:latin typeface="Calibri" panose="020F0502020204030204" pitchFamily="34" charset="0"/>
                <a:cs typeface="Calibri" panose="020F0502020204030204" pitchFamily="34" charset="0"/>
              </a:rPr>
              <a:t>in- </a:t>
            </a:r>
            <a:r>
              <a:rPr lang="en-US" sz="2000" spc="-20" dirty="0">
                <a:solidFill>
                  <a:schemeClr val="bg1"/>
                </a:solidFill>
                <a:latin typeface="Calibri" panose="020F0502020204030204" pitchFamily="34" charset="0"/>
                <a:cs typeface="Calibri" panose="020F0502020204030204" pitchFamily="34" charset="0"/>
              </a:rPr>
              <a:t>law.</a:t>
            </a:r>
            <a:r>
              <a:rPr lang="en-US" sz="2000" spc="-6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If</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you are</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unsure,</a:t>
            </a:r>
            <a:r>
              <a:rPr lang="en-US" sz="2000" spc="-6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file</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claim</a:t>
            </a:r>
            <a:r>
              <a:rPr lang="en-US" sz="2000" spc="-4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and</a:t>
            </a:r>
            <a:r>
              <a:rPr lang="en-US" sz="2000" spc="-4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TWC</a:t>
            </a:r>
            <a:r>
              <a:rPr lang="en-US" sz="2000" spc="-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will</a:t>
            </a:r>
            <a:r>
              <a:rPr lang="en-US" sz="2000" spc="-55" dirty="0">
                <a:solidFill>
                  <a:schemeClr val="bg1"/>
                </a:solidFill>
                <a:latin typeface="Calibri" panose="020F0502020204030204" pitchFamily="34" charset="0"/>
                <a:cs typeface="Calibri" panose="020F0502020204030204" pitchFamily="34" charset="0"/>
              </a:rPr>
              <a:t> </a:t>
            </a:r>
            <a:r>
              <a:rPr lang="en-US" sz="2000" spc="-10" dirty="0">
                <a:solidFill>
                  <a:schemeClr val="bg1"/>
                </a:solidFill>
                <a:latin typeface="Calibri" panose="020F0502020204030204" pitchFamily="34" charset="0"/>
                <a:cs typeface="Calibri" panose="020F0502020204030204" pitchFamily="34" charset="0"/>
              </a:rPr>
              <a:t>investigate.</a:t>
            </a:r>
          </a:p>
          <a:p>
            <a:pPr marL="387985" marR="230504" indent="-343535">
              <a:lnSpc>
                <a:spcPts val="1630"/>
              </a:lnSpc>
              <a:spcBef>
                <a:spcPts val="1205"/>
              </a:spcBef>
              <a:buFont typeface="Arial"/>
              <a:buChar char="•"/>
              <a:tabLst>
                <a:tab pos="387985" algn="l"/>
                <a:tab pos="388620" algn="l"/>
              </a:tabLst>
            </a:pPr>
            <a:r>
              <a:rPr lang="en-US" sz="2000" dirty="0">
                <a:solidFill>
                  <a:schemeClr val="bg1"/>
                </a:solidFill>
                <a:latin typeface="Calibri" panose="020F0502020204030204" pitchFamily="34" charset="0"/>
                <a:cs typeface="Calibri" panose="020F0502020204030204" pitchFamily="34" charset="0"/>
              </a:rPr>
              <a:t>The</a:t>
            </a:r>
            <a:r>
              <a:rPr lang="en-US" sz="2000" spc="-5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employer</a:t>
            </a:r>
            <a:r>
              <a:rPr lang="en-US" sz="2000" spc="-4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filed</a:t>
            </a:r>
            <a:r>
              <a:rPr lang="en-US" sz="2000" spc="-5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for</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bankruptcy.</a:t>
            </a:r>
            <a:r>
              <a:rPr lang="en-US" sz="2000" spc="275" dirty="0">
                <a:solidFill>
                  <a:schemeClr val="bg1"/>
                </a:solidFill>
                <a:latin typeface="Calibri" panose="020F0502020204030204" pitchFamily="34" charset="0"/>
                <a:cs typeface="Calibri" panose="020F0502020204030204" pitchFamily="34" charset="0"/>
              </a:rPr>
              <a:t> </a:t>
            </a:r>
            <a:r>
              <a:rPr lang="en-US" sz="2000" spc="-20" dirty="0">
                <a:solidFill>
                  <a:schemeClr val="bg1"/>
                </a:solidFill>
                <a:latin typeface="Calibri" panose="020F0502020204030204" pitchFamily="34" charset="0"/>
                <a:cs typeface="Calibri" panose="020F0502020204030204" pitchFamily="34" charset="0"/>
              </a:rPr>
              <a:t>You</a:t>
            </a:r>
            <a:r>
              <a:rPr lang="en-US" sz="2000" spc="-3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can</a:t>
            </a:r>
            <a:r>
              <a:rPr lang="en-US" sz="2000" spc="-4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file</a:t>
            </a:r>
            <a:r>
              <a:rPr lang="en-US" sz="2000" spc="-4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a:t>
            </a:r>
            <a:r>
              <a:rPr lang="en-US" sz="2000" spc="-4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claim</a:t>
            </a:r>
            <a:r>
              <a:rPr lang="en-US" sz="2000" spc="-4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for</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owed</a:t>
            </a:r>
            <a:r>
              <a:rPr lang="en-US" sz="2000" spc="-5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wages</a:t>
            </a:r>
            <a:r>
              <a:rPr lang="en-US" sz="2000" spc="-5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in</a:t>
            </a:r>
            <a:r>
              <a:rPr lang="en-US" sz="2000" spc="-40" dirty="0">
                <a:solidFill>
                  <a:schemeClr val="bg1"/>
                </a:solidFill>
                <a:latin typeface="Calibri" panose="020F0502020204030204" pitchFamily="34" charset="0"/>
                <a:cs typeface="Calibri" panose="020F0502020204030204" pitchFamily="34" charset="0"/>
              </a:rPr>
              <a:t> </a:t>
            </a:r>
            <a:r>
              <a:rPr lang="en-US" sz="2000" spc="-10" dirty="0">
                <a:solidFill>
                  <a:schemeClr val="bg1"/>
                </a:solidFill>
                <a:latin typeface="Calibri" panose="020F0502020204030204" pitchFamily="34" charset="0"/>
                <a:cs typeface="Calibri" panose="020F0502020204030204" pitchFamily="34" charset="0"/>
              </a:rPr>
              <a:t>bankruptcy </a:t>
            </a:r>
            <a:r>
              <a:rPr lang="en-US" sz="2000" dirty="0">
                <a:solidFill>
                  <a:schemeClr val="bg1"/>
                </a:solidFill>
                <a:latin typeface="Calibri" panose="020F0502020204030204" pitchFamily="34" charset="0"/>
                <a:cs typeface="Calibri" panose="020F0502020204030204" pitchFamily="34" charset="0"/>
              </a:rPr>
              <a:t>court.</a:t>
            </a:r>
            <a:r>
              <a:rPr lang="en-US" sz="2000" spc="3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If</a:t>
            </a:r>
            <a:r>
              <a:rPr lang="en-US" sz="2000" spc="-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you</a:t>
            </a:r>
            <a:r>
              <a:rPr lang="en-US" sz="2000" spc="-1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don’t</a:t>
            </a:r>
            <a:r>
              <a:rPr lang="en-US" sz="2000" spc="-30" dirty="0">
                <a:solidFill>
                  <a:schemeClr val="bg1"/>
                </a:solidFill>
                <a:latin typeface="Calibri" panose="020F0502020204030204" pitchFamily="34" charset="0"/>
                <a:cs typeface="Calibri" panose="020F0502020204030204" pitchFamily="34" charset="0"/>
              </a:rPr>
              <a:t> </a:t>
            </a:r>
            <a:r>
              <a:rPr lang="en-US" sz="2000" spc="-20" dirty="0">
                <a:solidFill>
                  <a:schemeClr val="bg1"/>
                </a:solidFill>
                <a:latin typeface="Calibri" panose="020F0502020204030204" pitchFamily="34" charset="0"/>
                <a:cs typeface="Calibri" panose="020F0502020204030204" pitchFamily="34" charset="0"/>
              </a:rPr>
              <a:t>know,</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file</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claim</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and</a:t>
            </a:r>
            <a:r>
              <a:rPr lang="en-US" sz="2000" spc="-3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TWC</a:t>
            </a:r>
            <a:r>
              <a:rPr lang="en-US" sz="2000" spc="-1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will</a:t>
            </a:r>
            <a:r>
              <a:rPr lang="en-US" sz="2000" spc="-30" dirty="0">
                <a:solidFill>
                  <a:schemeClr val="bg1"/>
                </a:solidFill>
                <a:latin typeface="Calibri" panose="020F0502020204030204" pitchFamily="34" charset="0"/>
                <a:cs typeface="Calibri" panose="020F0502020204030204" pitchFamily="34" charset="0"/>
              </a:rPr>
              <a:t> </a:t>
            </a:r>
            <a:r>
              <a:rPr lang="en-US" sz="2000" spc="-10" dirty="0">
                <a:solidFill>
                  <a:schemeClr val="bg1"/>
                </a:solidFill>
                <a:latin typeface="Calibri" panose="020F0502020204030204" pitchFamily="34" charset="0"/>
                <a:cs typeface="Calibri" panose="020F0502020204030204" pitchFamily="34" charset="0"/>
              </a:rPr>
              <a:t>investigate.</a:t>
            </a:r>
          </a:p>
          <a:p>
            <a:pPr marL="387985" marR="219075" indent="-343535">
              <a:lnSpc>
                <a:spcPts val="1630"/>
              </a:lnSpc>
              <a:spcBef>
                <a:spcPts val="1205"/>
              </a:spcBef>
              <a:buFont typeface="Arial"/>
              <a:buChar char="•"/>
              <a:tabLst>
                <a:tab pos="387985" algn="l"/>
                <a:tab pos="388620" algn="l"/>
                <a:tab pos="1195070" algn="l"/>
              </a:tabLst>
            </a:pPr>
            <a:r>
              <a:rPr lang="en-US" sz="2000" spc="-25" dirty="0">
                <a:solidFill>
                  <a:schemeClr val="bg1"/>
                </a:solidFill>
                <a:latin typeface="Calibri" panose="020F0502020204030204" pitchFamily="34" charset="0"/>
                <a:cs typeface="Calibri" panose="020F0502020204030204" pitchFamily="34" charset="0"/>
              </a:rPr>
              <a:t>You</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were</a:t>
            </a:r>
            <a:r>
              <a:rPr lang="en-US" sz="2000" spc="-4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employed</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by</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a:t>
            </a:r>
            <a:r>
              <a:rPr lang="en-US" sz="2000" spc="-25" dirty="0">
                <a:solidFill>
                  <a:schemeClr val="bg1"/>
                </a:solidFill>
                <a:latin typeface="Calibri" panose="020F0502020204030204" pitchFamily="34" charset="0"/>
                <a:cs typeface="Calibri" panose="020F0502020204030204" pitchFamily="34" charset="0"/>
              </a:rPr>
              <a:t> </a:t>
            </a:r>
            <a:r>
              <a:rPr lang="en-US" sz="2000" spc="-10" dirty="0">
                <a:solidFill>
                  <a:schemeClr val="bg1"/>
                </a:solidFill>
                <a:latin typeface="Calibri" panose="020F0502020204030204" pitchFamily="34" charset="0"/>
                <a:cs typeface="Calibri" panose="020F0502020204030204" pitchFamily="34" charset="0"/>
              </a:rPr>
              <a:t>federal,</a:t>
            </a:r>
            <a:r>
              <a:rPr lang="en-US" sz="2000" spc="-4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state,</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or</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local</a:t>
            </a:r>
            <a:r>
              <a:rPr lang="en-US" sz="2000" spc="-30" dirty="0">
                <a:solidFill>
                  <a:schemeClr val="bg1"/>
                </a:solidFill>
                <a:latin typeface="Calibri" panose="020F0502020204030204" pitchFamily="34" charset="0"/>
                <a:cs typeface="Calibri" panose="020F0502020204030204" pitchFamily="34" charset="0"/>
              </a:rPr>
              <a:t> </a:t>
            </a:r>
            <a:r>
              <a:rPr lang="en-US" sz="2000" spc="-10" dirty="0">
                <a:solidFill>
                  <a:schemeClr val="bg1"/>
                </a:solidFill>
                <a:latin typeface="Calibri" panose="020F0502020204030204" pitchFamily="34" charset="0"/>
                <a:cs typeface="Calibri" panose="020F0502020204030204" pitchFamily="34" charset="0"/>
              </a:rPr>
              <a:t>governmental</a:t>
            </a:r>
            <a:r>
              <a:rPr lang="en-US" sz="2000" spc="-6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agency</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such</a:t>
            </a:r>
            <a:r>
              <a:rPr lang="en-US" sz="2000" spc="-4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as</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a:t>
            </a:r>
            <a:r>
              <a:rPr lang="en-US" sz="2000" spc="-20" dirty="0">
                <a:solidFill>
                  <a:schemeClr val="bg1"/>
                </a:solidFill>
                <a:latin typeface="Calibri" panose="020F0502020204030204" pitchFamily="34" charset="0"/>
                <a:cs typeface="Calibri" panose="020F0502020204030204" pitchFamily="34" charset="0"/>
              </a:rPr>
              <a:t> </a:t>
            </a:r>
            <a:r>
              <a:rPr lang="en-US" sz="2000" spc="-10" dirty="0">
                <a:solidFill>
                  <a:schemeClr val="bg1"/>
                </a:solidFill>
                <a:latin typeface="Calibri" panose="020F0502020204030204" pitchFamily="34" charset="0"/>
                <a:cs typeface="Calibri" panose="020F0502020204030204" pitchFamily="34" charset="0"/>
              </a:rPr>
              <a:t>school district. </a:t>
            </a:r>
            <a:r>
              <a:rPr lang="en-US" sz="2000" spc="-25" dirty="0">
                <a:solidFill>
                  <a:schemeClr val="bg1"/>
                </a:solidFill>
                <a:latin typeface="Calibri" panose="020F0502020204030204" pitchFamily="34" charset="0"/>
                <a:cs typeface="Calibri" panose="020F0502020204030204" pitchFamily="34" charset="0"/>
              </a:rPr>
              <a:t>You</a:t>
            </a:r>
            <a:r>
              <a:rPr lang="en-US" sz="2000" spc="-3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may</a:t>
            </a:r>
            <a:r>
              <a:rPr lang="en-US" sz="2000" spc="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be</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able</a:t>
            </a:r>
            <a:r>
              <a:rPr lang="en-US" sz="2000" spc="-4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to</a:t>
            </a:r>
            <a:r>
              <a:rPr lang="en-US" sz="2000" spc="-1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file</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claim</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with</a:t>
            </a:r>
            <a:r>
              <a:rPr lang="en-US" sz="2000" spc="-45" dirty="0">
                <a:solidFill>
                  <a:schemeClr val="bg1"/>
                </a:solidFill>
                <a:latin typeface="Calibri" panose="020F0502020204030204" pitchFamily="34" charset="0"/>
                <a:cs typeface="Calibri" panose="020F0502020204030204" pitchFamily="34" charset="0"/>
              </a:rPr>
              <a:t> the </a:t>
            </a:r>
            <a:r>
              <a:rPr lang="en-US" sz="2000" spc="-10" dirty="0">
                <a:solidFill>
                  <a:schemeClr val="bg1"/>
                </a:solidFill>
                <a:latin typeface="Calibri" panose="020F0502020204030204" pitchFamily="34" charset="0"/>
                <a:cs typeface="Calibri" panose="020F0502020204030204" pitchFamily="34" charset="0"/>
              </a:rPr>
              <a:t>US Department of Labor (USDOL).</a:t>
            </a:r>
          </a:p>
          <a:p>
            <a:pPr marL="387985" marR="212090" indent="-342900">
              <a:lnSpc>
                <a:spcPts val="1630"/>
              </a:lnSpc>
              <a:spcBef>
                <a:spcPts val="1205"/>
              </a:spcBef>
              <a:buFont typeface="Arial"/>
              <a:buChar char="•"/>
              <a:tabLst>
                <a:tab pos="387985" algn="l"/>
                <a:tab pos="388620" algn="l"/>
                <a:tab pos="1470660" algn="l"/>
              </a:tabLst>
            </a:pPr>
            <a:r>
              <a:rPr lang="en-US" sz="2000" spc="-25" dirty="0">
                <a:solidFill>
                  <a:schemeClr val="bg1"/>
                </a:solidFill>
                <a:latin typeface="Calibri" panose="020F0502020204030204" pitchFamily="34" charset="0"/>
                <a:cs typeface="Calibri" panose="020F0502020204030204" pitchFamily="34" charset="0"/>
              </a:rPr>
              <a:t>Your</a:t>
            </a:r>
            <a:r>
              <a:rPr lang="en-US" sz="2000" spc="-5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wage</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claim</a:t>
            </a:r>
            <a:r>
              <a:rPr lang="en-US" sz="2000" spc="-3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is</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filed</a:t>
            </a:r>
            <a:r>
              <a:rPr lang="en-US" sz="2000" spc="-5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later</a:t>
            </a:r>
            <a:r>
              <a:rPr lang="en-US" sz="2000" spc="-4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than</a:t>
            </a:r>
            <a:r>
              <a:rPr lang="en-US" sz="2000" spc="-5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180</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days</a:t>
            </a:r>
            <a:r>
              <a:rPr lang="en-US" sz="2000" spc="-3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after</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the</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date</a:t>
            </a:r>
            <a:r>
              <a:rPr lang="en-US" sz="2000" spc="-3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the</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unpaid</a:t>
            </a:r>
            <a:r>
              <a:rPr lang="en-US" sz="2000" spc="-3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wages</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were</a:t>
            </a:r>
            <a:r>
              <a:rPr lang="en-US" sz="2000" spc="-55" dirty="0">
                <a:solidFill>
                  <a:schemeClr val="bg1"/>
                </a:solidFill>
                <a:latin typeface="Calibri" panose="020F0502020204030204" pitchFamily="34" charset="0"/>
                <a:cs typeface="Calibri" panose="020F0502020204030204" pitchFamily="34" charset="0"/>
              </a:rPr>
              <a:t> </a:t>
            </a:r>
            <a:r>
              <a:rPr lang="en-US" sz="2000" spc="-25" dirty="0">
                <a:solidFill>
                  <a:schemeClr val="bg1"/>
                </a:solidFill>
                <a:latin typeface="Calibri" panose="020F0502020204030204" pitchFamily="34" charset="0"/>
                <a:cs typeface="Calibri" panose="020F0502020204030204" pitchFamily="34" charset="0"/>
              </a:rPr>
              <a:t>due </a:t>
            </a:r>
            <a:r>
              <a:rPr lang="en-US" sz="2000" dirty="0">
                <a:solidFill>
                  <a:schemeClr val="bg1"/>
                </a:solidFill>
                <a:latin typeface="Calibri" panose="020F0502020204030204" pitchFamily="34" charset="0"/>
                <a:cs typeface="Calibri" panose="020F0502020204030204" pitchFamily="34" charset="0"/>
              </a:rPr>
              <a:t>to</a:t>
            </a:r>
            <a:r>
              <a:rPr lang="en-US" sz="2000" spc="-1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be</a:t>
            </a:r>
            <a:r>
              <a:rPr lang="en-US" sz="2000" spc="-10" dirty="0">
                <a:solidFill>
                  <a:schemeClr val="bg1"/>
                </a:solidFill>
                <a:latin typeface="Calibri" panose="020F0502020204030204" pitchFamily="34" charset="0"/>
                <a:cs typeface="Calibri" panose="020F0502020204030204" pitchFamily="34" charset="0"/>
              </a:rPr>
              <a:t> </a:t>
            </a:r>
            <a:r>
              <a:rPr lang="en-US" sz="2000" spc="-20" dirty="0">
                <a:solidFill>
                  <a:schemeClr val="bg1"/>
                </a:solidFill>
                <a:latin typeface="Calibri" panose="020F0502020204030204" pitchFamily="34" charset="0"/>
                <a:cs typeface="Calibri" panose="020F0502020204030204" pitchFamily="34" charset="0"/>
              </a:rPr>
              <a:t>paid. </a:t>
            </a:r>
            <a:r>
              <a:rPr lang="en-US" sz="2000" dirty="0">
                <a:solidFill>
                  <a:schemeClr val="bg1"/>
                </a:solidFill>
                <a:latin typeface="Calibri" panose="020F0502020204030204" pitchFamily="34" charset="0"/>
                <a:cs typeface="Calibri" panose="020F0502020204030204" pitchFamily="34" charset="0"/>
              </a:rPr>
              <a:t>You</a:t>
            </a:r>
            <a:r>
              <a:rPr lang="en-US" sz="2000" spc="-1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may</a:t>
            </a:r>
            <a:r>
              <a:rPr lang="en-US" sz="2000" spc="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be</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able</a:t>
            </a:r>
            <a:r>
              <a:rPr lang="en-US" sz="2000" spc="-4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to</a:t>
            </a:r>
            <a:r>
              <a:rPr lang="en-US" sz="2000" spc="-1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file</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a:t>
            </a:r>
            <a:r>
              <a:rPr lang="en-US" sz="2000" spc="-2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claim</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with</a:t>
            </a:r>
            <a:r>
              <a:rPr lang="en-US" sz="2000" spc="-45" dirty="0">
                <a:solidFill>
                  <a:schemeClr val="bg1"/>
                </a:solidFill>
                <a:latin typeface="Calibri" panose="020F0502020204030204" pitchFamily="34" charset="0"/>
                <a:cs typeface="Calibri" panose="020F0502020204030204" pitchFamily="34" charset="0"/>
              </a:rPr>
              <a:t> </a:t>
            </a:r>
            <a:r>
              <a:rPr lang="en-US" sz="2000" spc="-10" dirty="0">
                <a:solidFill>
                  <a:schemeClr val="bg1"/>
                </a:solidFill>
                <a:latin typeface="Calibri" panose="020F0502020204030204" pitchFamily="34" charset="0"/>
                <a:cs typeface="Calibri" panose="020F0502020204030204" pitchFamily="34" charset="0"/>
              </a:rPr>
              <a:t>USDOL.</a:t>
            </a:r>
          </a:p>
          <a:p>
            <a:pPr marL="387985" marR="278765" indent="-342900">
              <a:lnSpc>
                <a:spcPts val="1630"/>
              </a:lnSpc>
              <a:spcBef>
                <a:spcPts val="1200"/>
              </a:spcBef>
              <a:buFont typeface="Arial"/>
              <a:buChar char="•"/>
              <a:tabLst>
                <a:tab pos="387985" algn="l"/>
                <a:tab pos="388620" algn="l"/>
              </a:tabLst>
            </a:pPr>
            <a:r>
              <a:rPr lang="en-US" sz="2000" spc="-25" dirty="0">
                <a:solidFill>
                  <a:schemeClr val="bg1"/>
                </a:solidFill>
                <a:latin typeface="Calibri" panose="020F0502020204030204" pitchFamily="34" charset="0"/>
                <a:cs typeface="Calibri" panose="020F0502020204030204" pitchFamily="34" charset="0"/>
              </a:rPr>
              <a:t>You </a:t>
            </a:r>
            <a:r>
              <a:rPr lang="en-US" sz="2000" dirty="0">
                <a:solidFill>
                  <a:schemeClr val="bg1"/>
                </a:solidFill>
                <a:latin typeface="Calibri" panose="020F0502020204030204" pitchFamily="34" charset="0"/>
                <a:cs typeface="Calibri" panose="020F0502020204030204" pitchFamily="34" charset="0"/>
              </a:rPr>
              <a:t>file</a:t>
            </a:r>
            <a:r>
              <a:rPr lang="en-US" sz="2000" spc="-15" dirty="0">
                <a:solidFill>
                  <a:schemeClr val="bg1"/>
                </a:solidFill>
                <a:latin typeface="Calibri" panose="020F0502020204030204" pitchFamily="34" charset="0"/>
                <a:cs typeface="Calibri" panose="020F0502020204030204" pitchFamily="34" charset="0"/>
              </a:rPr>
              <a:t> </a:t>
            </a:r>
            <a:r>
              <a:rPr lang="en-US" sz="2000" spc="-10" dirty="0">
                <a:solidFill>
                  <a:schemeClr val="bg1"/>
                </a:solidFill>
                <a:latin typeface="Calibri" panose="020F0502020204030204" pitchFamily="34" charset="0"/>
                <a:cs typeface="Calibri" panose="020F0502020204030204" pitchFamily="34" charset="0"/>
              </a:rPr>
              <a:t>against</a:t>
            </a:r>
            <a:r>
              <a:rPr lang="en-US" sz="2000" spc="-5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more</a:t>
            </a:r>
            <a:r>
              <a:rPr lang="en-US" sz="2000" spc="-1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than</a:t>
            </a:r>
            <a:r>
              <a:rPr lang="en-US" sz="2000" spc="-4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one</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employer</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on</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one</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claim.</a:t>
            </a:r>
            <a:r>
              <a:rPr lang="en-US" sz="2000" spc="-3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File</a:t>
            </a:r>
            <a:r>
              <a:rPr lang="en-US" sz="2000" spc="-3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a</a:t>
            </a:r>
            <a:r>
              <a:rPr lang="en-US" sz="2000" spc="-20" dirty="0">
                <a:solidFill>
                  <a:schemeClr val="bg1"/>
                </a:solidFill>
                <a:latin typeface="Calibri" panose="020F0502020204030204" pitchFamily="34" charset="0"/>
                <a:cs typeface="Calibri" panose="020F0502020204030204" pitchFamily="34" charset="0"/>
              </a:rPr>
              <a:t> </a:t>
            </a:r>
            <a:r>
              <a:rPr lang="en-US" sz="2000" spc="-10" dirty="0">
                <a:solidFill>
                  <a:schemeClr val="bg1"/>
                </a:solidFill>
                <a:latin typeface="Calibri" panose="020F0502020204030204" pitchFamily="34" charset="0"/>
                <a:cs typeface="Calibri" panose="020F0502020204030204" pitchFamily="34" charset="0"/>
              </a:rPr>
              <a:t>separate</a:t>
            </a:r>
            <a:r>
              <a:rPr lang="en-US" sz="2000" spc="-5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wage</a:t>
            </a:r>
            <a:r>
              <a:rPr lang="en-US" sz="2000" spc="-25"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claim</a:t>
            </a:r>
            <a:r>
              <a:rPr lang="en-US" sz="2000" spc="-30" dirty="0">
                <a:solidFill>
                  <a:schemeClr val="bg1"/>
                </a:solidFill>
                <a:latin typeface="Calibri" panose="020F0502020204030204" pitchFamily="34" charset="0"/>
                <a:cs typeface="Calibri" panose="020F0502020204030204" pitchFamily="34" charset="0"/>
              </a:rPr>
              <a:t> </a:t>
            </a:r>
            <a:r>
              <a:rPr lang="en-US" sz="2000" spc="-25" dirty="0">
                <a:solidFill>
                  <a:schemeClr val="bg1"/>
                </a:solidFill>
                <a:latin typeface="Calibri" panose="020F0502020204030204" pitchFamily="34" charset="0"/>
                <a:cs typeface="Calibri" panose="020F0502020204030204" pitchFamily="34" charset="0"/>
              </a:rPr>
              <a:t>for </a:t>
            </a:r>
            <a:r>
              <a:rPr lang="en-US" sz="2000" dirty="0">
                <a:solidFill>
                  <a:schemeClr val="bg1"/>
                </a:solidFill>
                <a:latin typeface="Calibri" panose="020F0502020204030204" pitchFamily="34" charset="0"/>
                <a:cs typeface="Calibri" panose="020F0502020204030204" pitchFamily="34" charset="0"/>
              </a:rPr>
              <a:t>each</a:t>
            </a:r>
            <a:r>
              <a:rPr lang="en-US" sz="2000" spc="-15" dirty="0">
                <a:solidFill>
                  <a:schemeClr val="bg1"/>
                </a:solidFill>
                <a:latin typeface="Calibri" panose="020F0502020204030204" pitchFamily="34" charset="0"/>
                <a:cs typeface="Calibri" panose="020F0502020204030204" pitchFamily="34" charset="0"/>
              </a:rPr>
              <a:t> </a:t>
            </a:r>
            <a:r>
              <a:rPr lang="en-US" sz="2000" spc="-10" dirty="0">
                <a:solidFill>
                  <a:schemeClr val="bg1"/>
                </a:solidFill>
                <a:latin typeface="Calibri" panose="020F0502020204030204" pitchFamily="34" charset="0"/>
                <a:cs typeface="Calibri" panose="020F0502020204030204" pitchFamily="34" charset="0"/>
              </a:rPr>
              <a:t>employer.</a:t>
            </a:r>
          </a:p>
        </p:txBody>
      </p:sp>
      <p:sp>
        <p:nvSpPr>
          <p:cNvPr id="5" name="Slide Number Placeholder 4">
            <a:extLst>
              <a:ext uri="{FF2B5EF4-FFF2-40B4-BE49-F238E27FC236}">
                <a16:creationId xmlns:a16="http://schemas.microsoft.com/office/drawing/2014/main" id="{E1C59B9A-2AA1-9071-E465-7A7BE0544692}"/>
              </a:ext>
            </a:extLst>
          </p:cNvPr>
          <p:cNvSpPr>
            <a:spLocks noGrp="1"/>
          </p:cNvSpPr>
          <p:nvPr>
            <p:ph type="sldNum" sz="quarter" idx="12"/>
          </p:nvPr>
        </p:nvSpPr>
        <p:spPr/>
        <p:txBody>
          <a:bodyPr/>
          <a:lstStyle/>
          <a:p>
            <a:fld id="{1EC28FB9-4A24-4AF2-AEA2-9BC2699E5FD9}" type="slidenum">
              <a:rPr lang="en-US" smtClean="0"/>
              <a:t>5</a:t>
            </a:fld>
            <a:endParaRPr lang="en-US" dirty="0"/>
          </a:p>
        </p:txBody>
      </p:sp>
      <p:pic>
        <p:nvPicPr>
          <p:cNvPr id="4" name="object 5">
            <a:extLst>
              <a:ext uri="{FF2B5EF4-FFF2-40B4-BE49-F238E27FC236}">
                <a16:creationId xmlns:a16="http://schemas.microsoft.com/office/drawing/2014/main" id="{A37F055C-0994-11BB-D193-086ED803AB76}"/>
              </a:ext>
              <a:ext uri="{C183D7F6-B498-43B3-948B-1728B52AA6E4}">
                <adec:decorative xmlns:adec="http://schemas.microsoft.com/office/drawing/2017/decorative" val="1"/>
              </a:ext>
            </a:extLst>
          </p:cNvPr>
          <p:cNvPicPr/>
          <p:nvPr/>
        </p:nvPicPr>
        <p:blipFill>
          <a:blip r:embed="rId2" cstate="print"/>
          <a:stretch>
            <a:fillRect/>
          </a:stretch>
        </p:blipFill>
        <p:spPr>
          <a:xfrm>
            <a:off x="1064713" y="483186"/>
            <a:ext cx="1182549" cy="1089439"/>
          </a:xfrm>
          <a:prstGeom prst="rect">
            <a:avLst/>
          </a:prstGeom>
        </p:spPr>
      </p:pic>
    </p:spTree>
    <p:extLst>
      <p:ext uri="{BB962C8B-B14F-4D97-AF65-F5344CB8AC3E}">
        <p14:creationId xmlns:p14="http://schemas.microsoft.com/office/powerpoint/2010/main" val="2116228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4B6D-29E8-FA8E-1462-56C7D80F1867}"/>
              </a:ext>
            </a:extLst>
          </p:cNvPr>
          <p:cNvSpPr>
            <a:spLocks noGrp="1"/>
          </p:cNvSpPr>
          <p:nvPr>
            <p:ph type="title"/>
          </p:nvPr>
        </p:nvSpPr>
        <p:spPr>
          <a:xfrm>
            <a:off x="630936" y="1182264"/>
            <a:ext cx="5878351" cy="934635"/>
          </a:xfrm>
          <a:solidFill>
            <a:schemeClr val="accent1">
              <a:lumMod val="75000"/>
            </a:schemeClr>
          </a:solidFill>
        </p:spPr>
        <p:txBody>
          <a:bodyPr vert="horz" lIns="91440" tIns="45720" rIns="91440" bIns="45720" rtlCol="0" anchor="ctr" anchorCtr="0">
            <a:normAutofit/>
          </a:bodyPr>
          <a:lstStyle/>
          <a:p>
            <a:r>
              <a:rPr lang="en-US" sz="3800" b="1" kern="1200" dirty="0">
                <a:effectLst>
                  <a:outerShdw blurRad="38100" dist="38100" dir="2700000" algn="tl">
                    <a:srgbClr val="000000">
                      <a:alpha val="43137"/>
                    </a:srgbClr>
                  </a:outerShdw>
                </a:effectLst>
                <a:latin typeface="+mj-lt"/>
                <a:ea typeface="+mj-ea"/>
                <a:cs typeface="+mj-cs"/>
              </a:rPr>
              <a:t>Wage Claim Form</a:t>
            </a:r>
          </a:p>
        </p:txBody>
      </p:sp>
      <p:sp>
        <p:nvSpPr>
          <p:cNvPr id="4" name="Text Placeholder 3">
            <a:extLst>
              <a:ext uri="{FF2B5EF4-FFF2-40B4-BE49-F238E27FC236}">
                <a16:creationId xmlns:a16="http://schemas.microsoft.com/office/drawing/2014/main" id="{5CDEF33C-72A7-060B-7BEC-5307E9B1CECF}"/>
              </a:ext>
            </a:extLst>
          </p:cNvPr>
          <p:cNvSpPr>
            <a:spLocks noGrp="1"/>
          </p:cNvSpPr>
          <p:nvPr>
            <p:ph type="body" sz="half" idx="2"/>
          </p:nvPr>
        </p:nvSpPr>
        <p:spPr>
          <a:xfrm>
            <a:off x="630936" y="2555310"/>
            <a:ext cx="5878352" cy="2302261"/>
          </a:xfrm>
          <a:solidFill>
            <a:schemeClr val="accent1">
              <a:lumMod val="75000"/>
            </a:schemeClr>
          </a:solidFill>
        </p:spPr>
        <p:txBody>
          <a:bodyPr vert="horz" lIns="91440" tIns="45720" rIns="91440" bIns="45720" rtlCol="0" anchor="ctr" anchorCtr="0">
            <a:normAutofit/>
          </a:bodyPr>
          <a:lstStyle/>
          <a:p>
            <a:pPr marL="12700">
              <a:lnSpc>
                <a:spcPct val="100000"/>
              </a:lnSpc>
              <a:spcBef>
                <a:spcPts val="715"/>
              </a:spcBef>
            </a:pPr>
            <a:r>
              <a:rPr lang="en-US" sz="2400" dirty="0">
                <a:solidFill>
                  <a:schemeClr val="bg1"/>
                </a:solidFill>
                <a:latin typeface="Calibri"/>
                <a:cs typeface="Calibri"/>
              </a:rPr>
              <a:t>Type</a:t>
            </a:r>
            <a:r>
              <a:rPr lang="en-US" sz="2400" spc="-40" dirty="0">
                <a:solidFill>
                  <a:schemeClr val="bg1"/>
                </a:solidFill>
                <a:latin typeface="Calibri"/>
                <a:cs typeface="Calibri"/>
              </a:rPr>
              <a:t> </a:t>
            </a:r>
            <a:r>
              <a:rPr lang="en-US" sz="2400" spc="-10" dirty="0">
                <a:solidFill>
                  <a:schemeClr val="bg1"/>
                </a:solidFill>
                <a:latin typeface="Calibri"/>
                <a:cs typeface="Calibri"/>
              </a:rPr>
              <a:t>information</a:t>
            </a:r>
            <a:r>
              <a:rPr lang="en-US" sz="2400" spc="-30" dirty="0">
                <a:solidFill>
                  <a:schemeClr val="bg1"/>
                </a:solidFill>
                <a:latin typeface="Calibri"/>
                <a:cs typeface="Calibri"/>
              </a:rPr>
              <a:t> </a:t>
            </a:r>
            <a:r>
              <a:rPr lang="en-US" sz="2400" dirty="0">
                <a:solidFill>
                  <a:schemeClr val="bg1"/>
                </a:solidFill>
                <a:latin typeface="Calibri"/>
                <a:cs typeface="Calibri"/>
              </a:rPr>
              <a:t>directly</a:t>
            </a:r>
            <a:r>
              <a:rPr lang="en-US" sz="2400" spc="-50" dirty="0">
                <a:solidFill>
                  <a:schemeClr val="bg1"/>
                </a:solidFill>
                <a:latin typeface="Calibri"/>
                <a:cs typeface="Calibri"/>
              </a:rPr>
              <a:t> </a:t>
            </a:r>
            <a:r>
              <a:rPr lang="en-US" sz="2400" dirty="0">
                <a:solidFill>
                  <a:schemeClr val="bg1"/>
                </a:solidFill>
                <a:latin typeface="Calibri"/>
                <a:cs typeface="Calibri"/>
              </a:rPr>
              <a:t>on</a:t>
            </a:r>
            <a:r>
              <a:rPr lang="en-US" sz="2400" spc="-40" dirty="0">
                <a:solidFill>
                  <a:schemeClr val="bg1"/>
                </a:solidFill>
                <a:latin typeface="Calibri"/>
                <a:cs typeface="Calibri"/>
              </a:rPr>
              <a:t> </a:t>
            </a:r>
            <a:r>
              <a:rPr lang="en-US" sz="2400" dirty="0">
                <a:solidFill>
                  <a:schemeClr val="bg1"/>
                </a:solidFill>
                <a:latin typeface="Calibri"/>
                <a:cs typeface="Calibri"/>
              </a:rPr>
              <a:t>the</a:t>
            </a:r>
            <a:r>
              <a:rPr lang="en-US" sz="2400" spc="-40" dirty="0">
                <a:solidFill>
                  <a:schemeClr val="bg1"/>
                </a:solidFill>
                <a:latin typeface="Calibri"/>
                <a:cs typeface="Calibri"/>
              </a:rPr>
              <a:t> </a:t>
            </a:r>
            <a:r>
              <a:rPr lang="en-US" sz="2400" dirty="0">
                <a:solidFill>
                  <a:schemeClr val="bg1"/>
                </a:solidFill>
                <a:latin typeface="Calibri"/>
                <a:cs typeface="Calibri"/>
              </a:rPr>
              <a:t>form or</a:t>
            </a:r>
            <a:r>
              <a:rPr lang="en-US" sz="2400" spc="-40" dirty="0">
                <a:solidFill>
                  <a:schemeClr val="bg1"/>
                </a:solidFill>
                <a:latin typeface="Calibri"/>
                <a:cs typeface="Calibri"/>
              </a:rPr>
              <a:t> </a:t>
            </a:r>
            <a:r>
              <a:rPr lang="en-US" sz="2400" dirty="0">
                <a:solidFill>
                  <a:schemeClr val="bg1"/>
                </a:solidFill>
                <a:latin typeface="Calibri"/>
                <a:cs typeface="Calibri"/>
              </a:rPr>
              <a:t>print</a:t>
            </a:r>
            <a:r>
              <a:rPr lang="en-US" sz="2400" spc="-25" dirty="0">
                <a:solidFill>
                  <a:schemeClr val="bg1"/>
                </a:solidFill>
                <a:latin typeface="Calibri"/>
                <a:cs typeface="Calibri"/>
              </a:rPr>
              <a:t> </a:t>
            </a:r>
            <a:r>
              <a:rPr lang="en-US" sz="2400" dirty="0">
                <a:solidFill>
                  <a:schemeClr val="bg1"/>
                </a:solidFill>
                <a:latin typeface="Calibri"/>
                <a:cs typeface="Calibri"/>
              </a:rPr>
              <a:t>the</a:t>
            </a:r>
            <a:r>
              <a:rPr lang="en-US" sz="2400" spc="-45" dirty="0">
                <a:solidFill>
                  <a:schemeClr val="bg1"/>
                </a:solidFill>
                <a:latin typeface="Calibri"/>
                <a:cs typeface="Calibri"/>
              </a:rPr>
              <a:t> </a:t>
            </a:r>
            <a:r>
              <a:rPr lang="en-US" sz="2400" dirty="0">
                <a:solidFill>
                  <a:schemeClr val="bg1"/>
                </a:solidFill>
                <a:latin typeface="Calibri"/>
                <a:cs typeface="Calibri"/>
              </a:rPr>
              <a:t>document</a:t>
            </a:r>
            <a:r>
              <a:rPr lang="en-US" sz="2400" spc="-15" dirty="0">
                <a:solidFill>
                  <a:schemeClr val="bg1"/>
                </a:solidFill>
                <a:latin typeface="Calibri"/>
                <a:cs typeface="Calibri"/>
              </a:rPr>
              <a:t> </a:t>
            </a:r>
            <a:r>
              <a:rPr lang="en-US" sz="2400" dirty="0">
                <a:solidFill>
                  <a:schemeClr val="bg1"/>
                </a:solidFill>
                <a:latin typeface="Calibri"/>
                <a:cs typeface="Calibri"/>
              </a:rPr>
              <a:t>and</a:t>
            </a:r>
            <a:r>
              <a:rPr lang="en-US" sz="2400" spc="-40" dirty="0">
                <a:solidFill>
                  <a:schemeClr val="bg1"/>
                </a:solidFill>
                <a:latin typeface="Calibri"/>
                <a:cs typeface="Calibri"/>
              </a:rPr>
              <a:t> </a:t>
            </a:r>
            <a:r>
              <a:rPr lang="en-US" sz="2400" spc="-10" dirty="0">
                <a:solidFill>
                  <a:schemeClr val="bg1"/>
                </a:solidFill>
                <a:latin typeface="Calibri"/>
                <a:cs typeface="Calibri"/>
              </a:rPr>
              <a:t>complete</a:t>
            </a:r>
            <a:r>
              <a:rPr lang="en-US" sz="2400" spc="-35" dirty="0">
                <a:solidFill>
                  <a:schemeClr val="bg1"/>
                </a:solidFill>
                <a:latin typeface="Calibri"/>
                <a:cs typeface="Calibri"/>
              </a:rPr>
              <a:t> </a:t>
            </a:r>
            <a:r>
              <a:rPr lang="en-US" sz="2400" dirty="0">
                <a:solidFill>
                  <a:schemeClr val="bg1"/>
                </a:solidFill>
                <a:latin typeface="Calibri"/>
                <a:cs typeface="Calibri"/>
              </a:rPr>
              <a:t>it</a:t>
            </a:r>
            <a:r>
              <a:rPr lang="en-US" sz="2400" spc="-60" dirty="0">
                <a:solidFill>
                  <a:schemeClr val="bg1"/>
                </a:solidFill>
                <a:latin typeface="Calibri"/>
                <a:cs typeface="Calibri"/>
              </a:rPr>
              <a:t> </a:t>
            </a:r>
            <a:r>
              <a:rPr lang="en-US" sz="2400" dirty="0">
                <a:solidFill>
                  <a:schemeClr val="bg1"/>
                </a:solidFill>
                <a:latin typeface="Calibri"/>
                <a:cs typeface="Calibri"/>
              </a:rPr>
              <a:t>by</a:t>
            </a:r>
            <a:r>
              <a:rPr lang="en-US" sz="2400" spc="-25" dirty="0">
                <a:solidFill>
                  <a:schemeClr val="bg1"/>
                </a:solidFill>
                <a:latin typeface="Calibri"/>
                <a:cs typeface="Calibri"/>
              </a:rPr>
              <a:t> </a:t>
            </a:r>
            <a:r>
              <a:rPr lang="en-US" sz="2400" spc="-10" dirty="0">
                <a:solidFill>
                  <a:schemeClr val="bg1"/>
                </a:solidFill>
                <a:latin typeface="Calibri"/>
                <a:cs typeface="Calibri"/>
              </a:rPr>
              <a:t>hand. </a:t>
            </a:r>
            <a:r>
              <a:rPr lang="en-US" sz="2400" dirty="0">
                <a:solidFill>
                  <a:schemeClr val="bg1"/>
                </a:solidFill>
                <a:latin typeface="Calibri"/>
                <a:cs typeface="Calibri"/>
              </a:rPr>
              <a:t>If</a:t>
            </a:r>
            <a:r>
              <a:rPr lang="en-US" sz="2400" spc="-25" dirty="0">
                <a:solidFill>
                  <a:schemeClr val="bg1"/>
                </a:solidFill>
                <a:latin typeface="Calibri"/>
                <a:cs typeface="Calibri"/>
              </a:rPr>
              <a:t> </a:t>
            </a:r>
            <a:r>
              <a:rPr lang="en-US" sz="2400" dirty="0">
                <a:solidFill>
                  <a:schemeClr val="bg1"/>
                </a:solidFill>
                <a:latin typeface="Calibri"/>
                <a:cs typeface="Calibri"/>
              </a:rPr>
              <a:t>written</a:t>
            </a:r>
            <a:r>
              <a:rPr lang="en-US" sz="2400" spc="-15" dirty="0">
                <a:solidFill>
                  <a:schemeClr val="bg1"/>
                </a:solidFill>
                <a:latin typeface="Calibri"/>
                <a:cs typeface="Calibri"/>
              </a:rPr>
              <a:t> </a:t>
            </a:r>
            <a:r>
              <a:rPr lang="en-US" sz="2400" spc="-25" dirty="0">
                <a:solidFill>
                  <a:schemeClr val="bg1"/>
                </a:solidFill>
                <a:latin typeface="Calibri"/>
                <a:cs typeface="Calibri"/>
              </a:rPr>
              <a:t>by </a:t>
            </a:r>
            <a:r>
              <a:rPr lang="en-US" sz="2400" dirty="0">
                <a:solidFill>
                  <a:schemeClr val="bg1"/>
                </a:solidFill>
                <a:latin typeface="Calibri"/>
                <a:cs typeface="Calibri"/>
              </a:rPr>
              <a:t>hand,</a:t>
            </a:r>
            <a:r>
              <a:rPr lang="en-US" sz="2400" spc="-20" dirty="0">
                <a:solidFill>
                  <a:schemeClr val="bg1"/>
                </a:solidFill>
                <a:latin typeface="Calibri"/>
                <a:cs typeface="Calibri"/>
              </a:rPr>
              <a:t> </a:t>
            </a:r>
            <a:r>
              <a:rPr lang="en-US" sz="2400" dirty="0">
                <a:solidFill>
                  <a:schemeClr val="bg1"/>
                </a:solidFill>
                <a:latin typeface="Calibri"/>
                <a:cs typeface="Calibri"/>
              </a:rPr>
              <a:t>write</a:t>
            </a:r>
            <a:r>
              <a:rPr lang="en-US" sz="2400" spc="-30" dirty="0">
                <a:solidFill>
                  <a:schemeClr val="bg1"/>
                </a:solidFill>
                <a:latin typeface="Calibri"/>
                <a:cs typeface="Calibri"/>
              </a:rPr>
              <a:t> </a:t>
            </a:r>
            <a:r>
              <a:rPr lang="en-US" sz="2400" dirty="0">
                <a:solidFill>
                  <a:schemeClr val="bg1"/>
                </a:solidFill>
                <a:latin typeface="Calibri"/>
                <a:cs typeface="Calibri"/>
              </a:rPr>
              <a:t>clearly</a:t>
            </a:r>
            <a:r>
              <a:rPr lang="en-US" sz="2400" spc="-30" dirty="0">
                <a:solidFill>
                  <a:schemeClr val="bg1"/>
                </a:solidFill>
                <a:latin typeface="Calibri"/>
                <a:cs typeface="Calibri"/>
              </a:rPr>
              <a:t> </a:t>
            </a:r>
            <a:r>
              <a:rPr lang="en-US" sz="2400" dirty="0">
                <a:solidFill>
                  <a:schemeClr val="bg1"/>
                </a:solidFill>
                <a:latin typeface="Calibri"/>
                <a:cs typeface="Calibri"/>
              </a:rPr>
              <a:t>in</a:t>
            </a:r>
            <a:r>
              <a:rPr lang="en-US" sz="2400" spc="-20" dirty="0">
                <a:solidFill>
                  <a:schemeClr val="bg1"/>
                </a:solidFill>
                <a:latin typeface="Calibri"/>
                <a:cs typeface="Calibri"/>
              </a:rPr>
              <a:t> </a:t>
            </a:r>
            <a:r>
              <a:rPr lang="en-US" sz="2400" dirty="0">
                <a:solidFill>
                  <a:schemeClr val="bg1"/>
                </a:solidFill>
                <a:latin typeface="Calibri"/>
                <a:cs typeface="Calibri"/>
              </a:rPr>
              <a:t>ink</a:t>
            </a:r>
            <a:r>
              <a:rPr lang="en-US" sz="2400" spc="-25" dirty="0">
                <a:solidFill>
                  <a:schemeClr val="bg1"/>
                </a:solidFill>
                <a:latin typeface="Calibri"/>
                <a:cs typeface="Calibri"/>
              </a:rPr>
              <a:t> </a:t>
            </a:r>
            <a:r>
              <a:rPr lang="en-US" sz="2400" dirty="0">
                <a:solidFill>
                  <a:schemeClr val="bg1"/>
                </a:solidFill>
                <a:latin typeface="Calibri"/>
                <a:cs typeface="Calibri"/>
              </a:rPr>
              <a:t>so</a:t>
            </a:r>
            <a:r>
              <a:rPr lang="en-US" sz="2400" spc="-35" dirty="0">
                <a:solidFill>
                  <a:schemeClr val="bg1"/>
                </a:solidFill>
                <a:latin typeface="Calibri"/>
                <a:cs typeface="Calibri"/>
              </a:rPr>
              <a:t> </a:t>
            </a:r>
            <a:r>
              <a:rPr lang="en-US" sz="2400" dirty="0">
                <a:solidFill>
                  <a:schemeClr val="bg1"/>
                </a:solidFill>
                <a:latin typeface="Calibri"/>
                <a:cs typeface="Calibri"/>
              </a:rPr>
              <a:t>we</a:t>
            </a:r>
            <a:r>
              <a:rPr lang="en-US" sz="2400" spc="-35" dirty="0">
                <a:solidFill>
                  <a:schemeClr val="bg1"/>
                </a:solidFill>
                <a:latin typeface="Calibri"/>
                <a:cs typeface="Calibri"/>
              </a:rPr>
              <a:t> </a:t>
            </a:r>
            <a:r>
              <a:rPr lang="en-US" sz="2400" dirty="0">
                <a:solidFill>
                  <a:schemeClr val="bg1"/>
                </a:solidFill>
                <a:latin typeface="Calibri"/>
                <a:cs typeface="Calibri"/>
              </a:rPr>
              <a:t>can</a:t>
            </a:r>
            <a:r>
              <a:rPr lang="en-US" sz="2400" spc="-35" dirty="0">
                <a:solidFill>
                  <a:schemeClr val="bg1"/>
                </a:solidFill>
                <a:latin typeface="Calibri"/>
                <a:cs typeface="Calibri"/>
              </a:rPr>
              <a:t> </a:t>
            </a:r>
            <a:r>
              <a:rPr lang="en-US" sz="2400" dirty="0">
                <a:solidFill>
                  <a:schemeClr val="bg1"/>
                </a:solidFill>
                <a:latin typeface="Calibri"/>
                <a:cs typeface="Calibri"/>
              </a:rPr>
              <a:t>read</a:t>
            </a:r>
            <a:r>
              <a:rPr lang="en-US" sz="2400" spc="-25" dirty="0">
                <a:solidFill>
                  <a:schemeClr val="bg1"/>
                </a:solidFill>
                <a:latin typeface="Calibri"/>
                <a:cs typeface="Calibri"/>
              </a:rPr>
              <a:t> </a:t>
            </a:r>
            <a:r>
              <a:rPr lang="en-US" sz="2400" dirty="0">
                <a:solidFill>
                  <a:schemeClr val="bg1"/>
                </a:solidFill>
                <a:latin typeface="Calibri"/>
                <a:cs typeface="Calibri"/>
              </a:rPr>
              <a:t>your</a:t>
            </a:r>
            <a:r>
              <a:rPr lang="en-US" sz="2400" spc="-25" dirty="0">
                <a:solidFill>
                  <a:schemeClr val="bg1"/>
                </a:solidFill>
                <a:latin typeface="Calibri"/>
                <a:cs typeface="Calibri"/>
              </a:rPr>
              <a:t> </a:t>
            </a:r>
            <a:r>
              <a:rPr lang="en-US" sz="2400" spc="-10" dirty="0">
                <a:solidFill>
                  <a:schemeClr val="bg1"/>
                </a:solidFill>
                <a:latin typeface="Calibri"/>
                <a:cs typeface="Calibri"/>
              </a:rPr>
              <a:t>information.</a:t>
            </a:r>
            <a:endParaRPr lang="en-US" sz="2400" dirty="0">
              <a:solidFill>
                <a:schemeClr val="bg1"/>
              </a:solidFill>
              <a:latin typeface="Calibri"/>
              <a:cs typeface="Calibri"/>
            </a:endParaRPr>
          </a:p>
        </p:txBody>
      </p:sp>
      <p:sp>
        <p:nvSpPr>
          <p:cNvPr id="7" name="Content Placeholder 6">
            <a:extLst>
              <a:ext uri="{FF2B5EF4-FFF2-40B4-BE49-F238E27FC236}">
                <a16:creationId xmlns:a16="http://schemas.microsoft.com/office/drawing/2014/main" id="{46307B43-BA06-CB98-05A0-0B22C1AF6125}"/>
              </a:ext>
            </a:extLst>
          </p:cNvPr>
          <p:cNvSpPr>
            <a:spLocks noGrp="1"/>
          </p:cNvSpPr>
          <p:nvPr>
            <p:ph idx="1"/>
          </p:nvPr>
        </p:nvSpPr>
        <p:spPr>
          <a:xfrm>
            <a:off x="6801632" y="868680"/>
            <a:ext cx="4381479" cy="5120640"/>
          </a:xfrm>
        </p:spPr>
        <p:txBody>
          <a:bodyPr/>
          <a:lstStyle/>
          <a:p>
            <a:pPr marL="0" indent="0" algn="ctr">
              <a:buNone/>
            </a:pPr>
            <a:r>
              <a:rPr lang="en-US" spc="-10" dirty="0">
                <a:solidFill>
                  <a:srgbClr val="002060"/>
                </a:solidFill>
                <a:uFill>
                  <a:solidFill>
                    <a:srgbClr val="0000FF"/>
                  </a:solidFill>
                </a:uFill>
                <a:latin typeface="Calibri"/>
                <a:cs typeface="Calibri"/>
              </a:rPr>
              <a:t>Download a </a:t>
            </a:r>
            <a:r>
              <a:rPr lang="en-US" sz="2000" b="1"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Wage Claim form (PDF)</a:t>
            </a:r>
            <a:endParaRPr lang="en-US" sz="2000" b="1" dirty="0">
              <a:solidFill>
                <a:srgbClr val="002060"/>
              </a:solidFill>
              <a:latin typeface="Calibri" panose="020F0502020204030204" pitchFamily="34" charset="0"/>
              <a:cs typeface="Calibri" panose="020F0502020204030204" pitchFamily="34" charset="0"/>
            </a:endParaRPr>
          </a:p>
          <a:p>
            <a:pPr marL="0" indent="0" algn="ctr">
              <a:buNone/>
            </a:pPr>
            <a:r>
              <a:rPr lang="en-US" spc="-10" dirty="0">
                <a:solidFill>
                  <a:srgbClr val="002060"/>
                </a:solidFill>
                <a:uFill>
                  <a:solidFill>
                    <a:srgbClr val="0000FF"/>
                  </a:solidFill>
                </a:uFill>
                <a:latin typeface="Calibri"/>
                <a:cs typeface="Calibri"/>
              </a:rPr>
              <a:t>Or</a:t>
            </a:r>
          </a:p>
          <a:p>
            <a:pPr marL="0" indent="0" algn="ctr">
              <a:buNone/>
            </a:pPr>
            <a:r>
              <a:rPr lang="en-US" sz="2000" spc="-10" dirty="0">
                <a:solidFill>
                  <a:srgbClr val="002060"/>
                </a:solidFill>
                <a:uFill>
                  <a:solidFill>
                    <a:srgbClr val="0000FF"/>
                  </a:solidFill>
                </a:uFill>
                <a:latin typeface="Calibri"/>
                <a:cs typeface="Calibri"/>
              </a:rPr>
              <a:t>Get a form from your local TWC Workforce Solutions Office</a:t>
            </a:r>
            <a:endParaRPr lang="en-US" sz="2000" dirty="0">
              <a:solidFill>
                <a:srgbClr val="002060"/>
              </a:solidFill>
              <a:latin typeface="Calibri"/>
              <a:cs typeface="Calibri"/>
            </a:endParaRPr>
          </a:p>
        </p:txBody>
      </p:sp>
      <p:sp>
        <p:nvSpPr>
          <p:cNvPr id="3" name="Slide Number Placeholder 2">
            <a:extLst>
              <a:ext uri="{FF2B5EF4-FFF2-40B4-BE49-F238E27FC236}">
                <a16:creationId xmlns:a16="http://schemas.microsoft.com/office/drawing/2014/main" id="{DDDCF1FC-4D68-B480-96F7-2D94A4D6610E}"/>
              </a:ext>
            </a:extLst>
          </p:cNvPr>
          <p:cNvSpPr>
            <a:spLocks noGrp="1"/>
          </p:cNvSpPr>
          <p:nvPr>
            <p:ph type="sldNum" sz="quarter" idx="12"/>
          </p:nvPr>
        </p:nvSpPr>
        <p:spPr/>
        <p:txBody>
          <a:bodyPr/>
          <a:lstStyle/>
          <a:p>
            <a:fld id="{1EC28FB9-4A24-4AF2-AEA2-9BC2699E5FD9}" type="slidenum">
              <a:rPr lang="en-US" smtClean="0"/>
              <a:t>6</a:t>
            </a:fld>
            <a:endParaRPr lang="en-US" dirty="0"/>
          </a:p>
        </p:txBody>
      </p:sp>
    </p:spTree>
    <p:extLst>
      <p:ext uri="{BB962C8B-B14F-4D97-AF65-F5344CB8AC3E}">
        <p14:creationId xmlns:p14="http://schemas.microsoft.com/office/powerpoint/2010/main" val="72030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CED8-5B96-8BBF-5F88-944B28769151}"/>
              </a:ext>
            </a:extLst>
          </p:cNvPr>
          <p:cNvSpPr>
            <a:spLocks noGrp="1"/>
          </p:cNvSpPr>
          <p:nvPr>
            <p:ph type="title"/>
          </p:nvPr>
        </p:nvSpPr>
        <p:spPr>
          <a:xfrm>
            <a:off x="466722" y="1702848"/>
            <a:ext cx="3201366" cy="3387497"/>
          </a:xfrm>
          <a:solidFill>
            <a:schemeClr val="accent1">
              <a:lumMod val="75000"/>
            </a:schemeClr>
          </a:solidFill>
        </p:spPr>
        <p:txBody>
          <a:bodyPr vert="horz" lIns="91440" tIns="45720" rIns="91440" bIns="45720" rtlCol="0" anchor="ctr" anchorCtr="0">
            <a:normAutofit/>
          </a:bodyPr>
          <a:lstStyle/>
          <a:p>
            <a:pPr algn="r"/>
            <a:r>
              <a:rPr lang="en-US" sz="4000" b="1" kern="1200" dirty="0">
                <a:solidFill>
                  <a:srgbClr val="FFFFFF"/>
                </a:solidFill>
                <a:effectLst>
                  <a:outerShdw blurRad="38100" dist="38100" dir="2700000" algn="tl">
                    <a:srgbClr val="000000">
                      <a:alpha val="43137"/>
                    </a:srgbClr>
                  </a:outerShdw>
                </a:effectLst>
                <a:latin typeface="+mj-lt"/>
                <a:ea typeface="+mj-ea"/>
                <a:cs typeface="+mj-cs"/>
              </a:rPr>
              <a:t>Claimant Information</a:t>
            </a:r>
          </a:p>
        </p:txBody>
      </p:sp>
      <p:sp>
        <p:nvSpPr>
          <p:cNvPr id="4" name="Text Placeholder 3">
            <a:extLst>
              <a:ext uri="{FF2B5EF4-FFF2-40B4-BE49-F238E27FC236}">
                <a16:creationId xmlns:a16="http://schemas.microsoft.com/office/drawing/2014/main" id="{82A944B3-53B6-E6D4-FF17-4EE0E0D4D5BF}"/>
              </a:ext>
            </a:extLst>
          </p:cNvPr>
          <p:cNvSpPr>
            <a:spLocks noGrp="1"/>
          </p:cNvSpPr>
          <p:nvPr>
            <p:ph type="body" sz="half" idx="2"/>
          </p:nvPr>
        </p:nvSpPr>
        <p:spPr>
          <a:xfrm>
            <a:off x="3933023" y="1102252"/>
            <a:ext cx="7792256" cy="3033180"/>
          </a:xfrm>
          <a:solidFill>
            <a:schemeClr val="accent1">
              <a:lumMod val="75000"/>
            </a:schemeClr>
          </a:solidFill>
        </p:spPr>
        <p:txBody>
          <a:bodyPr vert="horz" lIns="91440" tIns="45720" rIns="91440" bIns="45720" rtlCol="0" anchor="ctr">
            <a:normAutofit/>
          </a:bodyPr>
          <a:lstStyle/>
          <a:p>
            <a:pPr>
              <a:spcBef>
                <a:spcPts val="1060"/>
              </a:spcBef>
              <a:spcAft>
                <a:spcPts val="600"/>
              </a:spcAft>
            </a:pPr>
            <a:r>
              <a:rPr lang="en-US" sz="2800" b="1" dirty="0">
                <a:latin typeface="+mn-lt"/>
              </a:rPr>
              <a:t>Tell Us About Yourself: </a:t>
            </a:r>
          </a:p>
          <a:p>
            <a:pPr marL="342900" indent="-342900">
              <a:spcBef>
                <a:spcPts val="1060"/>
              </a:spcBef>
              <a:buFont typeface="Wingdings" panose="05000000000000000000" pitchFamily="2" charset="2"/>
              <a:buChar char="§"/>
            </a:pPr>
            <a:r>
              <a:rPr lang="en-US" sz="2400" dirty="0">
                <a:latin typeface="Calibri" panose="020F0502020204030204" pitchFamily="34" charset="0"/>
                <a:cs typeface="Calibri" panose="020F0502020204030204" pitchFamily="34" charset="0"/>
              </a:rPr>
              <a:t>Complete</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Claimant</a:t>
            </a:r>
            <a:r>
              <a:rPr lang="en-US" sz="2400" spc="-7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Information section</a:t>
            </a:r>
            <a:r>
              <a:rPr lang="en-US" sz="2400" spc="-1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with</a:t>
            </a:r>
            <a:r>
              <a:rPr lang="en-US" sz="2400" spc="-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information</a:t>
            </a:r>
            <a:r>
              <a:rPr lang="en-US" sz="2400" spc="-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about</a:t>
            </a:r>
            <a:r>
              <a:rPr lang="en-US" sz="2400" spc="-30" dirty="0">
                <a:latin typeface="Calibri" panose="020F0502020204030204" pitchFamily="34" charset="0"/>
                <a:cs typeface="Calibri" panose="020F0502020204030204" pitchFamily="34" charset="0"/>
              </a:rPr>
              <a:t> </a:t>
            </a:r>
            <a:r>
              <a:rPr lang="en-US" sz="2400" spc="-20" dirty="0">
                <a:latin typeface="Calibri" panose="020F0502020204030204" pitchFamily="34" charset="0"/>
                <a:cs typeface="Calibri" panose="020F0502020204030204" pitchFamily="34" charset="0"/>
              </a:rPr>
              <a:t>you.</a:t>
            </a:r>
            <a:endParaRPr lang="en-US" sz="2400" dirty="0">
              <a:latin typeface="Calibri" panose="020F0502020204030204" pitchFamily="34" charset="0"/>
              <a:cs typeface="Calibri" panose="020F0502020204030204" pitchFamily="34" charset="0"/>
            </a:endParaRPr>
          </a:p>
          <a:p>
            <a:pPr marL="342900" indent="-342900">
              <a:spcBef>
                <a:spcPts val="1060"/>
              </a:spcBef>
              <a:buFont typeface="Wingdings" panose="05000000000000000000" pitchFamily="2" charset="2"/>
              <a:buChar char="§"/>
            </a:pPr>
            <a:r>
              <a:rPr lang="en-US" sz="2400" dirty="0">
                <a:latin typeface="Calibri" panose="020F0502020204030204" pitchFamily="34" charset="0"/>
                <a:cs typeface="Calibri" panose="020F0502020204030204" pitchFamily="34" charset="0"/>
              </a:rPr>
              <a:t>We need this information so we can contact you about your claim.</a:t>
            </a:r>
          </a:p>
        </p:txBody>
      </p:sp>
      <p:sp>
        <p:nvSpPr>
          <p:cNvPr id="13" name="TextBox 12">
            <a:extLst>
              <a:ext uri="{FF2B5EF4-FFF2-40B4-BE49-F238E27FC236}">
                <a16:creationId xmlns:a16="http://schemas.microsoft.com/office/drawing/2014/main" id="{DD90891A-7EA5-16DE-D38A-CAE2276FF25E}"/>
              </a:ext>
            </a:extLst>
          </p:cNvPr>
          <p:cNvSpPr txBox="1"/>
          <p:nvPr/>
        </p:nvSpPr>
        <p:spPr>
          <a:xfrm>
            <a:off x="7726680" y="6348932"/>
            <a:ext cx="3998598" cy="369332"/>
          </a:xfrm>
          <a:prstGeom prst="rect">
            <a:avLst/>
          </a:prstGeom>
          <a:noFill/>
        </p:spPr>
        <p:txBody>
          <a:bodyPr wrap="square">
            <a:spAutoFit/>
          </a:bodyPr>
          <a:lstStyle/>
          <a:p>
            <a:r>
              <a:rPr lang="en-US" spc="-10" dirty="0">
                <a:solidFill>
                  <a:srgbClr val="002060"/>
                </a:solidFill>
                <a:uFill>
                  <a:solidFill>
                    <a:srgbClr val="0000FF"/>
                  </a:solidFill>
                </a:uFill>
                <a:latin typeface="Calibri"/>
                <a:cs typeface="Calibri"/>
              </a:rPr>
              <a:t>Download a </a:t>
            </a:r>
            <a:r>
              <a:rPr lang="en-US" sz="1800" b="1"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Wage Claim form (PDF)</a:t>
            </a:r>
            <a:endParaRPr lang="en-US" sz="1800" b="1" dirty="0">
              <a:solidFill>
                <a:srgbClr val="002060"/>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659B22C5-9063-711F-10E8-565A39F17CF4}"/>
              </a:ext>
            </a:extLst>
          </p:cNvPr>
          <p:cNvSpPr>
            <a:spLocks noGrp="1"/>
          </p:cNvSpPr>
          <p:nvPr>
            <p:ph type="sldNum" sz="quarter" idx="12"/>
          </p:nvPr>
        </p:nvSpPr>
        <p:spPr/>
        <p:txBody>
          <a:bodyPr/>
          <a:lstStyle/>
          <a:p>
            <a:fld id="{1EC28FB9-4A24-4AF2-AEA2-9BC2699E5FD9}" type="slidenum">
              <a:rPr lang="en-US" smtClean="0"/>
              <a:t>7</a:t>
            </a:fld>
            <a:endParaRPr lang="en-US" dirty="0"/>
          </a:p>
        </p:txBody>
      </p:sp>
      <p:grpSp>
        <p:nvGrpSpPr>
          <p:cNvPr id="8" name="object 4" descr="image of wage claim form">
            <a:extLst>
              <a:ext uri="{FF2B5EF4-FFF2-40B4-BE49-F238E27FC236}">
                <a16:creationId xmlns:a16="http://schemas.microsoft.com/office/drawing/2014/main" id="{20EEBF09-C610-5198-0BE9-69F22A951193}"/>
              </a:ext>
              <a:ext uri="{C183D7F6-B498-43B3-948B-1728B52AA6E4}">
                <adec:decorative xmlns:adec="http://schemas.microsoft.com/office/drawing/2017/decorative" val="0"/>
              </a:ext>
            </a:extLst>
          </p:cNvPr>
          <p:cNvGrpSpPr/>
          <p:nvPr/>
        </p:nvGrpSpPr>
        <p:grpSpPr>
          <a:xfrm>
            <a:off x="4827269" y="4171167"/>
            <a:ext cx="6162292" cy="1591711"/>
            <a:chOff x="1667065" y="3497389"/>
            <a:chExt cx="5372735" cy="1062990"/>
          </a:xfrm>
        </p:grpSpPr>
        <p:pic>
          <p:nvPicPr>
            <p:cNvPr id="9" name="object 5" descr="sample form">
              <a:extLst>
                <a:ext uri="{FF2B5EF4-FFF2-40B4-BE49-F238E27FC236}">
                  <a16:creationId xmlns:a16="http://schemas.microsoft.com/office/drawing/2014/main" id="{DF2EB1CC-FCC1-2BBC-FA9F-E1AE85B77522}"/>
                </a:ext>
              </a:extLst>
            </p:cNvPr>
            <p:cNvPicPr/>
            <p:nvPr/>
          </p:nvPicPr>
          <p:blipFill>
            <a:blip r:embed="rId3" cstate="print"/>
            <a:stretch>
              <a:fillRect/>
            </a:stretch>
          </p:blipFill>
          <p:spPr>
            <a:xfrm>
              <a:off x="1676400" y="3506724"/>
              <a:ext cx="5353811" cy="1043939"/>
            </a:xfrm>
            <a:prstGeom prst="rect">
              <a:avLst/>
            </a:prstGeom>
          </p:spPr>
        </p:pic>
        <p:sp>
          <p:nvSpPr>
            <p:cNvPr id="10" name="object 6">
              <a:extLst>
                <a:ext uri="{FF2B5EF4-FFF2-40B4-BE49-F238E27FC236}">
                  <a16:creationId xmlns:a16="http://schemas.microsoft.com/office/drawing/2014/main" id="{7D44CB36-7CC0-C0CB-8631-5AE8B715193A}"/>
                </a:ext>
              </a:extLst>
            </p:cNvPr>
            <p:cNvSpPr/>
            <p:nvPr/>
          </p:nvSpPr>
          <p:spPr>
            <a:xfrm>
              <a:off x="1671827" y="3502152"/>
              <a:ext cx="5363210" cy="1053465"/>
            </a:xfrm>
            <a:custGeom>
              <a:avLst/>
              <a:gdLst/>
              <a:ahLst/>
              <a:cxnLst/>
              <a:rect l="l" t="t" r="r" b="b"/>
              <a:pathLst>
                <a:path w="5363209" h="1053464">
                  <a:moveTo>
                    <a:pt x="0" y="0"/>
                  </a:moveTo>
                  <a:lnTo>
                    <a:pt x="5362956" y="0"/>
                  </a:lnTo>
                  <a:lnTo>
                    <a:pt x="5362956" y="1053084"/>
                  </a:lnTo>
                  <a:lnTo>
                    <a:pt x="0" y="1053084"/>
                  </a:lnTo>
                  <a:lnTo>
                    <a:pt x="0" y="0"/>
                  </a:lnTo>
                  <a:close/>
                </a:path>
              </a:pathLst>
            </a:custGeom>
            <a:ln w="9143">
              <a:solidFill>
                <a:srgbClr val="000000"/>
              </a:solidFill>
            </a:ln>
          </p:spPr>
          <p:txBody>
            <a:bodyPr wrap="square" lIns="0" tIns="0" rIns="0" bIns="0" rtlCol="0"/>
            <a:lstStyle/>
            <a:p>
              <a:endParaRPr dirty="0"/>
            </a:p>
          </p:txBody>
        </p:sp>
      </p:grpSp>
      <p:pic>
        <p:nvPicPr>
          <p:cNvPr id="11" name="object 15">
            <a:extLst>
              <a:ext uri="{FF2B5EF4-FFF2-40B4-BE49-F238E27FC236}">
                <a16:creationId xmlns:a16="http://schemas.microsoft.com/office/drawing/2014/main" id="{124F1DC0-1B2B-AC89-438F-AC13F42D29BF}"/>
              </a:ext>
              <a:ext uri="{C183D7F6-B498-43B3-948B-1728B52AA6E4}">
                <adec:decorative xmlns:adec="http://schemas.microsoft.com/office/drawing/2017/decorative" val="1"/>
              </a:ext>
            </a:extLst>
          </p:cNvPr>
          <p:cNvPicPr/>
          <p:nvPr/>
        </p:nvPicPr>
        <p:blipFill>
          <a:blip r:embed="rId4" cstate="print"/>
          <a:stretch>
            <a:fillRect/>
          </a:stretch>
        </p:blipFill>
        <p:spPr>
          <a:xfrm>
            <a:off x="6576165" y="4372309"/>
            <a:ext cx="2229632" cy="1139143"/>
          </a:xfrm>
          <a:prstGeom prst="rect">
            <a:avLst/>
          </a:prstGeom>
        </p:spPr>
      </p:pic>
    </p:spTree>
    <p:extLst>
      <p:ext uri="{BB962C8B-B14F-4D97-AF65-F5344CB8AC3E}">
        <p14:creationId xmlns:p14="http://schemas.microsoft.com/office/powerpoint/2010/main" val="286693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CED8-5B96-8BBF-5F88-944B28769151}"/>
              </a:ext>
            </a:extLst>
          </p:cNvPr>
          <p:cNvSpPr>
            <a:spLocks noGrp="1"/>
          </p:cNvSpPr>
          <p:nvPr>
            <p:ph type="title"/>
          </p:nvPr>
        </p:nvSpPr>
        <p:spPr>
          <a:xfrm>
            <a:off x="466722" y="1702848"/>
            <a:ext cx="3201366" cy="3387497"/>
          </a:xfrm>
          <a:solidFill>
            <a:schemeClr val="accent1">
              <a:lumMod val="75000"/>
            </a:schemeClr>
          </a:solidFill>
        </p:spPr>
        <p:txBody>
          <a:bodyPr vert="horz" lIns="91440" tIns="45720" rIns="91440" bIns="45720" rtlCol="0" anchor="ctr" anchorCtr="0">
            <a:normAutofit/>
          </a:bodyPr>
          <a:lstStyle/>
          <a:p>
            <a:pPr algn="r"/>
            <a:r>
              <a:rPr lang="en-US" sz="4000" b="1" dirty="0">
                <a:solidFill>
                  <a:srgbClr val="FFFFFF"/>
                </a:solidFill>
                <a:effectLst>
                  <a:outerShdw blurRad="38100" dist="38100" dir="2700000" algn="tl">
                    <a:srgbClr val="000000">
                      <a:alpha val="43137"/>
                    </a:srgbClr>
                  </a:outerShdw>
                </a:effectLst>
                <a:latin typeface="+mj-lt"/>
              </a:rPr>
              <a:t>Employer</a:t>
            </a:r>
            <a:r>
              <a:rPr lang="en-US" sz="4000" b="1" kern="1200" dirty="0">
                <a:solidFill>
                  <a:srgbClr val="FFFFFF"/>
                </a:solidFill>
                <a:effectLst>
                  <a:outerShdw blurRad="38100" dist="38100" dir="2700000" algn="tl">
                    <a:srgbClr val="000000">
                      <a:alpha val="43137"/>
                    </a:srgbClr>
                  </a:outerShdw>
                </a:effectLst>
                <a:latin typeface="+mj-lt"/>
                <a:ea typeface="+mj-ea"/>
                <a:cs typeface="+mj-cs"/>
              </a:rPr>
              <a:t> Information</a:t>
            </a:r>
          </a:p>
        </p:txBody>
      </p:sp>
      <p:sp>
        <p:nvSpPr>
          <p:cNvPr id="4" name="Text Placeholder 3">
            <a:extLst>
              <a:ext uri="{FF2B5EF4-FFF2-40B4-BE49-F238E27FC236}">
                <a16:creationId xmlns:a16="http://schemas.microsoft.com/office/drawing/2014/main" id="{82A944B3-53B6-E6D4-FF17-4EE0E0D4D5BF}"/>
              </a:ext>
            </a:extLst>
          </p:cNvPr>
          <p:cNvSpPr>
            <a:spLocks noGrp="1"/>
          </p:cNvSpPr>
          <p:nvPr>
            <p:ph type="body" sz="half" idx="2"/>
          </p:nvPr>
        </p:nvSpPr>
        <p:spPr>
          <a:xfrm>
            <a:off x="3905201" y="1204022"/>
            <a:ext cx="7633725" cy="2861201"/>
          </a:xfrm>
          <a:solidFill>
            <a:schemeClr val="accent1">
              <a:lumMod val="75000"/>
            </a:schemeClr>
          </a:solidFill>
        </p:spPr>
        <p:txBody>
          <a:bodyPr vert="horz" lIns="91440" tIns="45720" rIns="91440" bIns="45720" rtlCol="0" anchor="ctr">
            <a:normAutofit/>
          </a:bodyPr>
          <a:lstStyle/>
          <a:p>
            <a:pPr>
              <a:spcBef>
                <a:spcPts val="1060"/>
              </a:spcBef>
              <a:spcAft>
                <a:spcPts val="600"/>
              </a:spcAft>
            </a:pPr>
            <a:r>
              <a:rPr lang="en-US" sz="2800" b="1" dirty="0">
                <a:latin typeface="+mn-lt"/>
              </a:rPr>
              <a:t>Tell Us About Your Employer: </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Complete the Employer Information section with information about your employer. </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We need this information so we can contact your employer. </a:t>
            </a:r>
          </a:p>
        </p:txBody>
      </p:sp>
      <p:sp>
        <p:nvSpPr>
          <p:cNvPr id="13" name="TextBox 12">
            <a:extLst>
              <a:ext uri="{FF2B5EF4-FFF2-40B4-BE49-F238E27FC236}">
                <a16:creationId xmlns:a16="http://schemas.microsoft.com/office/drawing/2014/main" id="{4BDC8D81-4853-C61E-25C2-E8FF7E46C35E}"/>
              </a:ext>
            </a:extLst>
          </p:cNvPr>
          <p:cNvSpPr txBox="1"/>
          <p:nvPr/>
        </p:nvSpPr>
        <p:spPr>
          <a:xfrm>
            <a:off x="7772400" y="6348932"/>
            <a:ext cx="3952878" cy="369332"/>
          </a:xfrm>
          <a:prstGeom prst="rect">
            <a:avLst/>
          </a:prstGeom>
          <a:noFill/>
        </p:spPr>
        <p:txBody>
          <a:bodyPr wrap="square">
            <a:spAutoFit/>
          </a:bodyPr>
          <a:lstStyle/>
          <a:p>
            <a:r>
              <a:rPr lang="en-US" spc="-10" dirty="0">
                <a:solidFill>
                  <a:srgbClr val="002060"/>
                </a:solidFill>
                <a:uFill>
                  <a:solidFill>
                    <a:srgbClr val="0000FF"/>
                  </a:solidFill>
                </a:uFill>
                <a:latin typeface="Calibri"/>
                <a:cs typeface="Calibri"/>
              </a:rPr>
              <a:t>Download a </a:t>
            </a:r>
            <a:r>
              <a:rPr lang="en-US" sz="1800" b="1"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Wage Claim form (PDF)</a:t>
            </a:r>
            <a:endParaRPr lang="en-US" sz="1800" spc="-10" dirty="0">
              <a:solidFill>
                <a:srgbClr val="002060"/>
              </a:solidFill>
              <a:uFill>
                <a:solidFill>
                  <a:srgbClr val="0000FF"/>
                </a:solidFill>
              </a:uFill>
              <a:latin typeface="Calibri"/>
              <a:cs typeface="Calibri"/>
            </a:endParaRPr>
          </a:p>
        </p:txBody>
      </p:sp>
      <p:sp>
        <p:nvSpPr>
          <p:cNvPr id="3" name="Slide Number Placeholder 2">
            <a:extLst>
              <a:ext uri="{FF2B5EF4-FFF2-40B4-BE49-F238E27FC236}">
                <a16:creationId xmlns:a16="http://schemas.microsoft.com/office/drawing/2014/main" id="{659B22C5-9063-711F-10E8-565A39F17CF4}"/>
              </a:ext>
            </a:extLst>
          </p:cNvPr>
          <p:cNvSpPr>
            <a:spLocks noGrp="1"/>
          </p:cNvSpPr>
          <p:nvPr>
            <p:ph type="sldNum" sz="quarter" idx="12"/>
          </p:nvPr>
        </p:nvSpPr>
        <p:spPr/>
        <p:txBody>
          <a:bodyPr/>
          <a:lstStyle/>
          <a:p>
            <a:fld id="{1EC28FB9-4A24-4AF2-AEA2-9BC2699E5FD9}" type="slidenum">
              <a:rPr lang="en-US" smtClean="0"/>
              <a:t>8</a:t>
            </a:fld>
            <a:endParaRPr lang="en-US" dirty="0"/>
          </a:p>
        </p:txBody>
      </p:sp>
      <p:grpSp>
        <p:nvGrpSpPr>
          <p:cNvPr id="5" name="object 8" descr="image of wage claim form">
            <a:extLst>
              <a:ext uri="{FF2B5EF4-FFF2-40B4-BE49-F238E27FC236}">
                <a16:creationId xmlns:a16="http://schemas.microsoft.com/office/drawing/2014/main" id="{F924CD9F-599D-196C-BAEC-085C495BC397}"/>
              </a:ext>
              <a:ext uri="{C183D7F6-B498-43B3-948B-1728B52AA6E4}">
                <adec:decorative xmlns:adec="http://schemas.microsoft.com/office/drawing/2017/decorative" val="0"/>
              </a:ext>
            </a:extLst>
          </p:cNvPr>
          <p:cNvGrpSpPr/>
          <p:nvPr/>
        </p:nvGrpSpPr>
        <p:grpSpPr>
          <a:xfrm>
            <a:off x="4809995" y="4171167"/>
            <a:ext cx="5824140" cy="1488455"/>
            <a:chOff x="1667255" y="5458967"/>
            <a:chExt cx="5372100" cy="1138555"/>
          </a:xfrm>
        </p:grpSpPr>
        <p:pic>
          <p:nvPicPr>
            <p:cNvPr id="6" name="object 9">
              <a:extLst>
                <a:ext uri="{FF2B5EF4-FFF2-40B4-BE49-F238E27FC236}">
                  <a16:creationId xmlns:a16="http://schemas.microsoft.com/office/drawing/2014/main" id="{CF4B7A3A-DDC2-0F68-8C4A-EA3F874B9C9C}"/>
                </a:ext>
              </a:extLst>
            </p:cNvPr>
            <p:cNvPicPr/>
            <p:nvPr/>
          </p:nvPicPr>
          <p:blipFill>
            <a:blip r:embed="rId3" cstate="print"/>
            <a:stretch>
              <a:fillRect/>
            </a:stretch>
          </p:blipFill>
          <p:spPr>
            <a:xfrm>
              <a:off x="1676399" y="5468112"/>
              <a:ext cx="5353811" cy="1120139"/>
            </a:xfrm>
            <a:prstGeom prst="rect">
              <a:avLst/>
            </a:prstGeom>
          </p:spPr>
        </p:pic>
        <p:sp>
          <p:nvSpPr>
            <p:cNvPr id="7" name="object 10">
              <a:extLst>
                <a:ext uri="{FF2B5EF4-FFF2-40B4-BE49-F238E27FC236}">
                  <a16:creationId xmlns:a16="http://schemas.microsoft.com/office/drawing/2014/main" id="{2FB56A55-5916-A0A5-8A4D-CE3F062A87D8}"/>
                </a:ext>
              </a:extLst>
            </p:cNvPr>
            <p:cNvSpPr/>
            <p:nvPr/>
          </p:nvSpPr>
          <p:spPr>
            <a:xfrm>
              <a:off x="1671827" y="5463539"/>
              <a:ext cx="5363210" cy="1129665"/>
            </a:xfrm>
            <a:custGeom>
              <a:avLst/>
              <a:gdLst/>
              <a:ahLst/>
              <a:cxnLst/>
              <a:rect l="l" t="t" r="r" b="b"/>
              <a:pathLst>
                <a:path w="5363209" h="1129665">
                  <a:moveTo>
                    <a:pt x="0" y="0"/>
                  </a:moveTo>
                  <a:lnTo>
                    <a:pt x="5362956" y="0"/>
                  </a:lnTo>
                  <a:lnTo>
                    <a:pt x="5362956" y="1129284"/>
                  </a:lnTo>
                  <a:lnTo>
                    <a:pt x="0" y="1129284"/>
                  </a:lnTo>
                  <a:lnTo>
                    <a:pt x="0" y="0"/>
                  </a:lnTo>
                  <a:close/>
                </a:path>
              </a:pathLst>
            </a:custGeom>
            <a:ln w="9144">
              <a:solidFill>
                <a:srgbClr val="000000"/>
              </a:solidFill>
            </a:ln>
          </p:spPr>
          <p:txBody>
            <a:bodyPr wrap="square" lIns="0" tIns="0" rIns="0" bIns="0" rtlCol="0"/>
            <a:lstStyle/>
            <a:p>
              <a:endParaRPr dirty="0"/>
            </a:p>
          </p:txBody>
        </p:sp>
        <p:pic>
          <p:nvPicPr>
            <p:cNvPr id="12" name="object 11">
              <a:extLst>
                <a:ext uri="{FF2B5EF4-FFF2-40B4-BE49-F238E27FC236}">
                  <a16:creationId xmlns:a16="http://schemas.microsoft.com/office/drawing/2014/main" id="{5D17DD81-8B8C-FABE-42AE-DED9CEFC32CE}"/>
                </a:ext>
              </a:extLst>
            </p:cNvPr>
            <p:cNvPicPr/>
            <p:nvPr/>
          </p:nvPicPr>
          <p:blipFill>
            <a:blip r:embed="rId4" cstate="print"/>
            <a:stretch>
              <a:fillRect/>
            </a:stretch>
          </p:blipFill>
          <p:spPr>
            <a:xfrm>
              <a:off x="3604287" y="5614808"/>
              <a:ext cx="1358925" cy="665331"/>
            </a:xfrm>
            <a:prstGeom prst="rect">
              <a:avLst/>
            </a:prstGeom>
          </p:spPr>
        </p:pic>
      </p:grpSp>
    </p:spTree>
    <p:extLst>
      <p:ext uri="{BB962C8B-B14F-4D97-AF65-F5344CB8AC3E}">
        <p14:creationId xmlns:p14="http://schemas.microsoft.com/office/powerpoint/2010/main" val="87174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CED8-5B96-8BBF-5F88-944B28769151}"/>
              </a:ext>
            </a:extLst>
          </p:cNvPr>
          <p:cNvSpPr>
            <a:spLocks noGrp="1"/>
          </p:cNvSpPr>
          <p:nvPr>
            <p:ph type="title"/>
          </p:nvPr>
        </p:nvSpPr>
        <p:spPr>
          <a:xfrm>
            <a:off x="402921" y="1653436"/>
            <a:ext cx="3201366" cy="1975833"/>
          </a:xfrm>
          <a:solidFill>
            <a:schemeClr val="accent1">
              <a:lumMod val="75000"/>
            </a:schemeClr>
          </a:solidFill>
        </p:spPr>
        <p:txBody>
          <a:bodyPr vert="horz" lIns="91440" tIns="45720" rIns="91440" bIns="45720" rtlCol="0" anchor="ctr" anchorCtr="0">
            <a:normAutofit/>
          </a:bodyPr>
          <a:lstStyle/>
          <a:p>
            <a:pPr algn="r"/>
            <a:r>
              <a:rPr lang="en-US" sz="4000" b="1" dirty="0">
                <a:solidFill>
                  <a:srgbClr val="FFFFFF"/>
                </a:solidFill>
                <a:effectLst>
                  <a:outerShdw blurRad="38100" dist="38100" dir="2700000" algn="tl">
                    <a:srgbClr val="000000">
                      <a:alpha val="43137"/>
                    </a:srgbClr>
                  </a:outerShdw>
                </a:effectLst>
                <a:latin typeface="+mj-lt"/>
              </a:rPr>
              <a:t>Employment</a:t>
            </a:r>
            <a:r>
              <a:rPr lang="en-US" sz="4000" b="1" kern="1200" dirty="0">
                <a:solidFill>
                  <a:srgbClr val="FFFFFF"/>
                </a:solidFill>
                <a:effectLst>
                  <a:outerShdw blurRad="38100" dist="38100" dir="2700000" algn="tl">
                    <a:srgbClr val="000000">
                      <a:alpha val="43137"/>
                    </a:srgbClr>
                  </a:outerShdw>
                </a:effectLst>
                <a:latin typeface="+mj-lt"/>
                <a:ea typeface="+mj-ea"/>
                <a:cs typeface="+mj-cs"/>
              </a:rPr>
              <a:t> Information</a:t>
            </a:r>
            <a:br>
              <a:rPr lang="en-US" sz="4000" b="1" kern="1200" dirty="0">
                <a:solidFill>
                  <a:srgbClr val="FFFFFF"/>
                </a:solidFill>
                <a:effectLst>
                  <a:outerShdw blurRad="38100" dist="38100" dir="2700000" algn="tl">
                    <a:srgbClr val="000000">
                      <a:alpha val="43137"/>
                    </a:srgbClr>
                  </a:outerShdw>
                </a:effectLst>
                <a:latin typeface="+mj-lt"/>
                <a:ea typeface="+mj-ea"/>
                <a:cs typeface="+mj-cs"/>
              </a:rPr>
            </a:br>
            <a:r>
              <a:rPr lang="en-US" sz="2000" b="1" kern="1200" dirty="0">
                <a:solidFill>
                  <a:srgbClr val="FFFFFF"/>
                </a:solidFill>
                <a:effectLst>
                  <a:outerShdw blurRad="38100" dist="38100" dir="2700000" algn="tl">
                    <a:srgbClr val="000000">
                      <a:alpha val="43137"/>
                    </a:srgbClr>
                  </a:outerShdw>
                </a:effectLst>
                <a:latin typeface="+mj-lt"/>
                <a:ea typeface="+mj-ea"/>
                <a:cs typeface="+mj-cs"/>
              </a:rPr>
              <a:t>Questions 1-5</a:t>
            </a:r>
          </a:p>
        </p:txBody>
      </p:sp>
      <p:sp>
        <p:nvSpPr>
          <p:cNvPr id="4" name="Text Placeholder 3">
            <a:extLst>
              <a:ext uri="{FF2B5EF4-FFF2-40B4-BE49-F238E27FC236}">
                <a16:creationId xmlns:a16="http://schemas.microsoft.com/office/drawing/2014/main" id="{82A944B3-53B6-E6D4-FF17-4EE0E0D4D5BF}"/>
              </a:ext>
            </a:extLst>
          </p:cNvPr>
          <p:cNvSpPr>
            <a:spLocks noGrp="1"/>
          </p:cNvSpPr>
          <p:nvPr>
            <p:ph type="body" sz="half" idx="2"/>
          </p:nvPr>
        </p:nvSpPr>
        <p:spPr>
          <a:xfrm>
            <a:off x="4041016" y="856252"/>
            <a:ext cx="7910901" cy="5744963"/>
          </a:xfrm>
          <a:solidFill>
            <a:schemeClr val="accent1">
              <a:lumMod val="75000"/>
            </a:schemeClr>
          </a:solidFill>
        </p:spPr>
        <p:txBody>
          <a:bodyPr vert="horz" lIns="91440" tIns="45720" rIns="91440" bIns="45720" rtlCol="0" anchor="ctr">
            <a:normAutofit/>
          </a:bodyPr>
          <a:lstStyle/>
          <a:p>
            <a:pPr>
              <a:spcBef>
                <a:spcPts val="1060"/>
              </a:spcBef>
              <a:spcAft>
                <a:spcPts val="600"/>
              </a:spcAft>
            </a:pPr>
            <a:r>
              <a:rPr lang="en-US" sz="2400" b="1" dirty="0">
                <a:latin typeface="+mn-lt"/>
              </a:rPr>
              <a:t>Tell Us About Your Employment: Questions 1-5 </a:t>
            </a:r>
          </a:p>
          <a:p>
            <a:pPr marL="457200" indent="-457200">
              <a:buClr>
                <a:schemeClr val="bg1"/>
              </a:buClr>
              <a:buFont typeface="+mj-lt"/>
              <a:buAutoNum type="arabicPeriod"/>
            </a:pPr>
            <a:r>
              <a:rPr lang="en-US" sz="2000" spc="-35" dirty="0">
                <a:solidFill>
                  <a:schemeClr val="bg1"/>
                </a:solidFill>
                <a:latin typeface="Calibri"/>
                <a:cs typeface="Calibri"/>
              </a:rPr>
              <a:t>Type of work / Job title</a:t>
            </a:r>
          </a:p>
          <a:p>
            <a:pPr marL="914400" lvl="1" indent="-457200">
              <a:buClr>
                <a:schemeClr val="bg1"/>
              </a:buClr>
              <a:buFont typeface="Wingdings" panose="05000000000000000000" pitchFamily="2" charset="2"/>
              <a:buChar char="§"/>
            </a:pPr>
            <a:r>
              <a:rPr lang="en-US" sz="1600" spc="-35" dirty="0">
                <a:solidFill>
                  <a:schemeClr val="bg1"/>
                </a:solidFill>
                <a:latin typeface="Calibri"/>
                <a:cs typeface="Calibri"/>
              </a:rPr>
              <a:t>Date you started working (MM/DD/</a:t>
            </a:r>
            <a:r>
              <a:rPr lang="en-US" sz="1600" spc="-35" dirty="0" err="1">
                <a:solidFill>
                  <a:schemeClr val="bg1"/>
                </a:solidFill>
                <a:latin typeface="Calibri"/>
                <a:cs typeface="Calibri"/>
              </a:rPr>
              <a:t>YYYY</a:t>
            </a:r>
            <a:r>
              <a:rPr lang="en-US" sz="1600" spc="-35" dirty="0">
                <a:solidFill>
                  <a:schemeClr val="bg1"/>
                </a:solidFill>
                <a:latin typeface="Calibri"/>
                <a:cs typeface="Calibri"/>
              </a:rPr>
              <a:t>)</a:t>
            </a:r>
          </a:p>
          <a:p>
            <a:pPr marL="914400" lvl="1" indent="-457200">
              <a:buClr>
                <a:schemeClr val="bg1"/>
              </a:buClr>
              <a:buFont typeface="Wingdings" panose="05000000000000000000" pitchFamily="2" charset="2"/>
              <a:buChar char="§"/>
            </a:pPr>
            <a:r>
              <a:rPr lang="en-US" sz="1600" spc="-35" dirty="0">
                <a:solidFill>
                  <a:schemeClr val="bg1"/>
                </a:solidFill>
                <a:latin typeface="Calibri"/>
                <a:cs typeface="Calibri"/>
              </a:rPr>
              <a:t>Whether you are still working OR separated. If no longer working, enter the date you separated (MM/DD/</a:t>
            </a:r>
            <a:r>
              <a:rPr lang="en-US" sz="1600" spc="-35" dirty="0" err="1">
                <a:solidFill>
                  <a:schemeClr val="bg1"/>
                </a:solidFill>
                <a:latin typeface="Calibri"/>
                <a:cs typeface="Calibri"/>
              </a:rPr>
              <a:t>YYYY</a:t>
            </a:r>
            <a:r>
              <a:rPr lang="en-US" sz="1600" spc="-35" dirty="0">
                <a:solidFill>
                  <a:schemeClr val="bg1"/>
                </a:solidFill>
                <a:latin typeface="Calibri"/>
                <a:cs typeface="Calibri"/>
              </a:rPr>
              <a:t>)</a:t>
            </a:r>
          </a:p>
          <a:p>
            <a:pPr marL="914400" lvl="1" indent="-457200">
              <a:buClr>
                <a:schemeClr val="bg1"/>
              </a:buClr>
              <a:buFont typeface="Wingdings" panose="05000000000000000000" pitchFamily="2" charset="2"/>
              <a:buChar char="§"/>
            </a:pPr>
            <a:r>
              <a:rPr lang="en-US" sz="1600" spc="-35" dirty="0">
                <a:solidFill>
                  <a:schemeClr val="bg1"/>
                </a:solidFill>
                <a:latin typeface="Calibri"/>
                <a:cs typeface="Calibri"/>
              </a:rPr>
              <a:t>Reason you are no longer working</a:t>
            </a:r>
          </a:p>
          <a:p>
            <a:pPr marL="457200" indent="-457200">
              <a:buClr>
                <a:schemeClr val="bg1"/>
              </a:buClr>
              <a:buFont typeface="+mj-lt"/>
              <a:buAutoNum type="arabicPeriod"/>
            </a:pPr>
            <a:r>
              <a:rPr lang="en-US" sz="2000" dirty="0">
                <a:solidFill>
                  <a:schemeClr val="bg1"/>
                </a:solidFill>
                <a:latin typeface="Calibri"/>
                <a:cs typeface="Calibri"/>
              </a:rPr>
              <a:t>Scheduled</a:t>
            </a:r>
            <a:r>
              <a:rPr lang="en-US" sz="2000" spc="-20" dirty="0">
                <a:solidFill>
                  <a:schemeClr val="bg1"/>
                </a:solidFill>
                <a:latin typeface="Calibri"/>
                <a:cs typeface="Calibri"/>
              </a:rPr>
              <a:t> </a:t>
            </a:r>
            <a:r>
              <a:rPr lang="en-US" sz="2000" spc="-10" dirty="0">
                <a:solidFill>
                  <a:schemeClr val="bg1"/>
                </a:solidFill>
                <a:latin typeface="Calibri"/>
                <a:cs typeface="Calibri"/>
              </a:rPr>
              <a:t>paydays</a:t>
            </a:r>
            <a:r>
              <a:rPr lang="en-US" sz="2000" spc="-25" dirty="0">
                <a:solidFill>
                  <a:schemeClr val="bg1"/>
                </a:solidFill>
                <a:latin typeface="Calibri"/>
                <a:cs typeface="Calibri"/>
              </a:rPr>
              <a:t> </a:t>
            </a:r>
            <a:r>
              <a:rPr lang="en-US" sz="2000" dirty="0">
                <a:solidFill>
                  <a:schemeClr val="bg1"/>
                </a:solidFill>
                <a:latin typeface="Calibri"/>
                <a:cs typeface="Calibri"/>
              </a:rPr>
              <a:t>(1st</a:t>
            </a:r>
            <a:r>
              <a:rPr lang="en-US" sz="2000" spc="-20" dirty="0">
                <a:solidFill>
                  <a:schemeClr val="bg1"/>
                </a:solidFill>
                <a:latin typeface="Calibri"/>
                <a:cs typeface="Calibri"/>
              </a:rPr>
              <a:t> </a:t>
            </a:r>
            <a:r>
              <a:rPr lang="en-US" sz="2000" spc="-10" dirty="0">
                <a:solidFill>
                  <a:schemeClr val="bg1"/>
                </a:solidFill>
                <a:latin typeface="Calibri"/>
                <a:cs typeface="Calibri"/>
              </a:rPr>
              <a:t>workday</a:t>
            </a:r>
            <a:r>
              <a:rPr lang="en-US" sz="2000" spc="-45" dirty="0">
                <a:solidFill>
                  <a:schemeClr val="bg1"/>
                </a:solidFill>
                <a:latin typeface="Calibri"/>
                <a:cs typeface="Calibri"/>
              </a:rPr>
              <a:t> </a:t>
            </a:r>
            <a:r>
              <a:rPr lang="en-US" sz="2000" dirty="0">
                <a:solidFill>
                  <a:schemeClr val="bg1"/>
                </a:solidFill>
                <a:latin typeface="Calibri"/>
                <a:cs typeface="Calibri"/>
              </a:rPr>
              <a:t>of</a:t>
            </a:r>
            <a:r>
              <a:rPr lang="en-US" sz="2000" spc="-35" dirty="0">
                <a:solidFill>
                  <a:schemeClr val="bg1"/>
                </a:solidFill>
                <a:latin typeface="Calibri"/>
                <a:cs typeface="Calibri"/>
              </a:rPr>
              <a:t> </a:t>
            </a:r>
            <a:r>
              <a:rPr lang="en-US" sz="2000" dirty="0">
                <a:solidFill>
                  <a:schemeClr val="bg1"/>
                </a:solidFill>
                <a:latin typeface="Calibri"/>
                <a:cs typeface="Calibri"/>
              </a:rPr>
              <a:t>the</a:t>
            </a:r>
            <a:r>
              <a:rPr lang="en-US" sz="2000" spc="-10" dirty="0">
                <a:solidFill>
                  <a:schemeClr val="bg1"/>
                </a:solidFill>
                <a:latin typeface="Calibri"/>
                <a:cs typeface="Calibri"/>
              </a:rPr>
              <a:t> month?</a:t>
            </a:r>
            <a:r>
              <a:rPr lang="en-US" sz="2000" spc="-15" dirty="0">
                <a:solidFill>
                  <a:schemeClr val="bg1"/>
                </a:solidFill>
                <a:latin typeface="Calibri"/>
                <a:cs typeface="Calibri"/>
              </a:rPr>
              <a:t> </a:t>
            </a:r>
            <a:r>
              <a:rPr lang="en-US" sz="2000" dirty="0">
                <a:solidFill>
                  <a:schemeClr val="bg1"/>
                </a:solidFill>
                <a:latin typeface="Calibri"/>
                <a:cs typeface="Calibri"/>
              </a:rPr>
              <a:t>1st</a:t>
            </a:r>
            <a:r>
              <a:rPr lang="en-US" sz="2000" spc="-10" dirty="0">
                <a:solidFill>
                  <a:schemeClr val="bg1"/>
                </a:solidFill>
                <a:latin typeface="Calibri"/>
                <a:cs typeface="Calibri"/>
              </a:rPr>
              <a:t> </a:t>
            </a:r>
            <a:r>
              <a:rPr lang="en-US" sz="2000" dirty="0">
                <a:solidFill>
                  <a:schemeClr val="bg1"/>
                </a:solidFill>
                <a:latin typeface="Calibri"/>
                <a:cs typeface="Calibri"/>
              </a:rPr>
              <a:t>and</a:t>
            </a:r>
            <a:r>
              <a:rPr lang="en-US" sz="2000" spc="-15" dirty="0">
                <a:solidFill>
                  <a:schemeClr val="bg1"/>
                </a:solidFill>
                <a:latin typeface="Calibri"/>
                <a:cs typeface="Calibri"/>
              </a:rPr>
              <a:t> </a:t>
            </a:r>
            <a:r>
              <a:rPr lang="en-US" sz="2000" dirty="0">
                <a:solidFill>
                  <a:schemeClr val="bg1"/>
                </a:solidFill>
                <a:latin typeface="Calibri"/>
                <a:cs typeface="Calibri"/>
              </a:rPr>
              <a:t>15th</a:t>
            </a:r>
            <a:r>
              <a:rPr lang="en-US" sz="2000" spc="-5" dirty="0">
                <a:solidFill>
                  <a:schemeClr val="bg1"/>
                </a:solidFill>
                <a:latin typeface="Calibri"/>
                <a:cs typeface="Calibri"/>
              </a:rPr>
              <a:t> </a:t>
            </a:r>
            <a:r>
              <a:rPr lang="en-US" sz="2000" dirty="0">
                <a:solidFill>
                  <a:schemeClr val="bg1"/>
                </a:solidFill>
                <a:latin typeface="Calibri"/>
                <a:cs typeface="Calibri"/>
              </a:rPr>
              <a:t>of</a:t>
            </a:r>
            <a:r>
              <a:rPr lang="en-US" sz="2000" spc="-25" dirty="0">
                <a:solidFill>
                  <a:schemeClr val="bg1"/>
                </a:solidFill>
                <a:latin typeface="Calibri"/>
                <a:cs typeface="Calibri"/>
              </a:rPr>
              <a:t> </a:t>
            </a:r>
            <a:r>
              <a:rPr lang="en-US" sz="2000" dirty="0">
                <a:solidFill>
                  <a:schemeClr val="bg1"/>
                </a:solidFill>
                <a:latin typeface="Calibri"/>
                <a:cs typeface="Calibri"/>
              </a:rPr>
              <a:t>the</a:t>
            </a:r>
            <a:r>
              <a:rPr lang="en-US" sz="2000" spc="-15" dirty="0">
                <a:solidFill>
                  <a:schemeClr val="bg1"/>
                </a:solidFill>
                <a:latin typeface="Calibri"/>
                <a:cs typeface="Calibri"/>
              </a:rPr>
              <a:t> </a:t>
            </a:r>
            <a:r>
              <a:rPr lang="en-US" sz="2000" dirty="0">
                <a:solidFill>
                  <a:schemeClr val="bg1"/>
                </a:solidFill>
                <a:latin typeface="Calibri"/>
                <a:cs typeface="Calibri"/>
              </a:rPr>
              <a:t>month?</a:t>
            </a:r>
            <a:r>
              <a:rPr lang="en-US" sz="2000" spc="-10" dirty="0">
                <a:solidFill>
                  <a:schemeClr val="bg1"/>
                </a:solidFill>
                <a:latin typeface="Calibri"/>
                <a:cs typeface="Calibri"/>
              </a:rPr>
              <a:t> Other?)</a:t>
            </a:r>
          </a:p>
          <a:p>
            <a:pPr marL="914400" lvl="1" indent="-457200">
              <a:buClr>
                <a:schemeClr val="bg1"/>
              </a:buClr>
              <a:buFont typeface="Wingdings" panose="05000000000000000000" pitchFamily="2" charset="2"/>
              <a:buChar char="§"/>
            </a:pPr>
            <a:r>
              <a:rPr lang="en-US" sz="1600" dirty="0">
                <a:solidFill>
                  <a:schemeClr val="bg1"/>
                </a:solidFill>
                <a:latin typeface="Calibri"/>
                <a:cs typeface="Calibri"/>
              </a:rPr>
              <a:t>Pay</a:t>
            </a:r>
            <a:r>
              <a:rPr lang="en-US" sz="1600" spc="-35" dirty="0">
                <a:solidFill>
                  <a:schemeClr val="bg1"/>
                </a:solidFill>
                <a:latin typeface="Calibri"/>
                <a:cs typeface="Calibri"/>
              </a:rPr>
              <a:t> </a:t>
            </a:r>
            <a:r>
              <a:rPr lang="en-US" sz="1600" dirty="0">
                <a:solidFill>
                  <a:schemeClr val="bg1"/>
                </a:solidFill>
                <a:latin typeface="Calibri"/>
                <a:cs typeface="Calibri"/>
              </a:rPr>
              <a:t>rate</a:t>
            </a:r>
            <a:r>
              <a:rPr lang="en-US" sz="1600" spc="-35" dirty="0">
                <a:solidFill>
                  <a:schemeClr val="bg1"/>
                </a:solidFill>
                <a:latin typeface="Calibri"/>
                <a:cs typeface="Calibri"/>
              </a:rPr>
              <a:t> </a:t>
            </a:r>
            <a:r>
              <a:rPr lang="en-US" sz="1600" dirty="0">
                <a:solidFill>
                  <a:schemeClr val="bg1"/>
                </a:solidFill>
                <a:latin typeface="Calibri"/>
                <a:cs typeface="Calibri"/>
              </a:rPr>
              <a:t>–</a:t>
            </a:r>
            <a:r>
              <a:rPr lang="en-US" sz="1600" spc="-25" dirty="0">
                <a:solidFill>
                  <a:schemeClr val="bg1"/>
                </a:solidFill>
                <a:latin typeface="Calibri"/>
                <a:cs typeface="Calibri"/>
              </a:rPr>
              <a:t> </a:t>
            </a:r>
            <a:r>
              <a:rPr lang="en-US" sz="1600" dirty="0">
                <a:solidFill>
                  <a:schemeClr val="bg1"/>
                </a:solidFill>
                <a:latin typeface="Calibri"/>
                <a:cs typeface="Calibri"/>
              </a:rPr>
              <a:t>How</a:t>
            </a:r>
            <a:r>
              <a:rPr lang="en-US" sz="1600" spc="-45" dirty="0">
                <a:solidFill>
                  <a:schemeClr val="bg1"/>
                </a:solidFill>
                <a:latin typeface="Calibri"/>
                <a:cs typeface="Calibri"/>
              </a:rPr>
              <a:t> </a:t>
            </a:r>
            <a:r>
              <a:rPr lang="en-US" sz="1600" dirty="0">
                <a:solidFill>
                  <a:schemeClr val="bg1"/>
                </a:solidFill>
                <a:latin typeface="Calibri"/>
                <a:cs typeface="Calibri"/>
              </a:rPr>
              <a:t>much</a:t>
            </a:r>
            <a:r>
              <a:rPr lang="en-US" sz="1600" spc="-30" dirty="0">
                <a:solidFill>
                  <a:schemeClr val="bg1"/>
                </a:solidFill>
                <a:latin typeface="Calibri"/>
                <a:cs typeface="Calibri"/>
              </a:rPr>
              <a:t> </a:t>
            </a:r>
            <a:r>
              <a:rPr lang="en-US" sz="1600" dirty="0">
                <a:solidFill>
                  <a:schemeClr val="bg1"/>
                </a:solidFill>
                <a:latin typeface="Calibri"/>
                <a:cs typeface="Calibri"/>
              </a:rPr>
              <a:t>and</a:t>
            </a:r>
            <a:r>
              <a:rPr lang="en-US" sz="1600" spc="-25" dirty="0">
                <a:solidFill>
                  <a:schemeClr val="bg1"/>
                </a:solidFill>
                <a:latin typeface="Calibri"/>
                <a:cs typeface="Calibri"/>
              </a:rPr>
              <a:t> </a:t>
            </a:r>
            <a:r>
              <a:rPr lang="en-US" sz="1600" dirty="0">
                <a:solidFill>
                  <a:schemeClr val="bg1"/>
                </a:solidFill>
                <a:latin typeface="Calibri"/>
                <a:cs typeface="Calibri"/>
              </a:rPr>
              <a:t>how</a:t>
            </a:r>
            <a:r>
              <a:rPr lang="en-US" sz="1600" spc="-40" dirty="0">
                <a:solidFill>
                  <a:schemeClr val="bg1"/>
                </a:solidFill>
                <a:latin typeface="Calibri"/>
                <a:cs typeface="Calibri"/>
              </a:rPr>
              <a:t> </a:t>
            </a:r>
            <a:r>
              <a:rPr lang="en-US" sz="1600" dirty="0">
                <a:solidFill>
                  <a:schemeClr val="bg1"/>
                </a:solidFill>
                <a:latin typeface="Calibri"/>
                <a:cs typeface="Calibri"/>
              </a:rPr>
              <a:t>often</a:t>
            </a:r>
            <a:r>
              <a:rPr lang="en-US" sz="1600" spc="-40" dirty="0">
                <a:solidFill>
                  <a:schemeClr val="bg1"/>
                </a:solidFill>
                <a:latin typeface="Calibri"/>
                <a:cs typeface="Calibri"/>
              </a:rPr>
              <a:t> </a:t>
            </a:r>
            <a:r>
              <a:rPr lang="en-US" sz="1600" dirty="0">
                <a:solidFill>
                  <a:schemeClr val="bg1"/>
                </a:solidFill>
                <a:latin typeface="Calibri"/>
                <a:cs typeface="Calibri"/>
              </a:rPr>
              <a:t>were</a:t>
            </a:r>
            <a:r>
              <a:rPr lang="en-US" sz="1600" spc="-30" dirty="0">
                <a:solidFill>
                  <a:schemeClr val="bg1"/>
                </a:solidFill>
                <a:latin typeface="Calibri"/>
                <a:cs typeface="Calibri"/>
              </a:rPr>
              <a:t> </a:t>
            </a:r>
            <a:r>
              <a:rPr lang="en-US" sz="1600" spc="-25" dirty="0">
                <a:solidFill>
                  <a:schemeClr val="bg1"/>
                </a:solidFill>
                <a:latin typeface="Calibri"/>
                <a:cs typeface="Calibri"/>
              </a:rPr>
              <a:t>you </a:t>
            </a:r>
            <a:r>
              <a:rPr lang="en-US" sz="1600" dirty="0">
                <a:solidFill>
                  <a:schemeClr val="bg1"/>
                </a:solidFill>
                <a:latin typeface="Calibri"/>
                <a:cs typeface="Calibri"/>
              </a:rPr>
              <a:t>paid</a:t>
            </a:r>
            <a:r>
              <a:rPr lang="en-US" sz="1600" spc="-15" dirty="0">
                <a:solidFill>
                  <a:schemeClr val="bg1"/>
                </a:solidFill>
                <a:latin typeface="Calibri"/>
                <a:cs typeface="Calibri"/>
              </a:rPr>
              <a:t> </a:t>
            </a:r>
            <a:r>
              <a:rPr lang="en-US" sz="1600" dirty="0">
                <a:solidFill>
                  <a:schemeClr val="bg1"/>
                </a:solidFill>
                <a:latin typeface="Calibri"/>
                <a:cs typeface="Calibri"/>
              </a:rPr>
              <a:t>(Hourly?</a:t>
            </a:r>
            <a:r>
              <a:rPr lang="en-US" sz="1600" spc="-5" dirty="0">
                <a:solidFill>
                  <a:schemeClr val="bg1"/>
                </a:solidFill>
                <a:latin typeface="Calibri"/>
                <a:cs typeface="Calibri"/>
              </a:rPr>
              <a:t> </a:t>
            </a:r>
            <a:r>
              <a:rPr lang="en-US" sz="1600" dirty="0">
                <a:solidFill>
                  <a:schemeClr val="bg1"/>
                </a:solidFill>
                <a:latin typeface="Calibri"/>
                <a:cs typeface="Calibri"/>
              </a:rPr>
              <a:t>By</a:t>
            </a:r>
            <a:r>
              <a:rPr lang="en-US" sz="1600" spc="-35" dirty="0">
                <a:solidFill>
                  <a:schemeClr val="bg1"/>
                </a:solidFill>
                <a:latin typeface="Calibri"/>
                <a:cs typeface="Calibri"/>
              </a:rPr>
              <a:t> </a:t>
            </a:r>
            <a:r>
              <a:rPr lang="en-US" sz="1600" dirty="0">
                <a:solidFill>
                  <a:schemeClr val="bg1"/>
                </a:solidFill>
                <a:latin typeface="Calibri"/>
                <a:cs typeface="Calibri"/>
              </a:rPr>
              <a:t>the</a:t>
            </a:r>
            <a:r>
              <a:rPr lang="en-US" sz="1600" spc="5" dirty="0">
                <a:solidFill>
                  <a:schemeClr val="bg1"/>
                </a:solidFill>
                <a:latin typeface="Calibri"/>
                <a:cs typeface="Calibri"/>
              </a:rPr>
              <a:t> </a:t>
            </a:r>
            <a:r>
              <a:rPr lang="en-US" sz="1600" dirty="0">
                <a:solidFill>
                  <a:schemeClr val="bg1"/>
                </a:solidFill>
                <a:latin typeface="Calibri"/>
                <a:cs typeface="Calibri"/>
              </a:rPr>
              <a:t>Mile?</a:t>
            </a:r>
            <a:r>
              <a:rPr lang="en-US" sz="1600" spc="-20" dirty="0">
                <a:solidFill>
                  <a:schemeClr val="bg1"/>
                </a:solidFill>
                <a:latin typeface="Calibri"/>
                <a:cs typeface="Calibri"/>
              </a:rPr>
              <a:t> </a:t>
            </a:r>
            <a:r>
              <a:rPr lang="en-US" sz="1600" spc="-10" dirty="0">
                <a:solidFill>
                  <a:schemeClr val="bg1"/>
                </a:solidFill>
                <a:latin typeface="Calibri"/>
                <a:cs typeface="Calibri"/>
              </a:rPr>
              <a:t>Salary?)</a:t>
            </a:r>
          </a:p>
          <a:p>
            <a:pPr marL="914400" lvl="1" indent="-457200">
              <a:buClr>
                <a:schemeClr val="bg1"/>
              </a:buClr>
              <a:buFont typeface="Wingdings" panose="05000000000000000000" pitchFamily="2" charset="2"/>
              <a:buChar char="§"/>
            </a:pPr>
            <a:r>
              <a:rPr lang="en-US" sz="1600" spc="-10" dirty="0">
                <a:solidFill>
                  <a:schemeClr val="bg1"/>
                </a:solidFill>
                <a:latin typeface="Calibri"/>
                <a:cs typeface="Calibri"/>
              </a:rPr>
              <a:t>Work</a:t>
            </a:r>
            <a:r>
              <a:rPr lang="en-US" sz="1600" spc="-60" dirty="0">
                <a:solidFill>
                  <a:schemeClr val="bg1"/>
                </a:solidFill>
                <a:latin typeface="Calibri"/>
                <a:cs typeface="Calibri"/>
              </a:rPr>
              <a:t> </a:t>
            </a:r>
            <a:r>
              <a:rPr lang="en-US" sz="1600" dirty="0">
                <a:solidFill>
                  <a:schemeClr val="bg1"/>
                </a:solidFill>
                <a:latin typeface="Calibri"/>
                <a:cs typeface="Calibri"/>
              </a:rPr>
              <a:t>schedule</a:t>
            </a:r>
            <a:r>
              <a:rPr lang="en-US" sz="1600" spc="-20" dirty="0">
                <a:solidFill>
                  <a:schemeClr val="bg1"/>
                </a:solidFill>
                <a:latin typeface="Calibri"/>
                <a:cs typeface="Calibri"/>
              </a:rPr>
              <a:t> </a:t>
            </a:r>
            <a:r>
              <a:rPr lang="en-US" sz="1600" dirty="0">
                <a:solidFill>
                  <a:schemeClr val="bg1"/>
                </a:solidFill>
                <a:latin typeface="Calibri"/>
                <a:cs typeface="Calibri"/>
              </a:rPr>
              <a:t>(Hours</a:t>
            </a:r>
            <a:r>
              <a:rPr lang="en-US" sz="1600" spc="-35" dirty="0">
                <a:solidFill>
                  <a:schemeClr val="bg1"/>
                </a:solidFill>
                <a:latin typeface="Calibri"/>
                <a:cs typeface="Calibri"/>
              </a:rPr>
              <a:t> </a:t>
            </a:r>
            <a:r>
              <a:rPr lang="en-US" sz="1600" dirty="0">
                <a:solidFill>
                  <a:schemeClr val="bg1"/>
                </a:solidFill>
                <a:latin typeface="Calibri"/>
                <a:cs typeface="Calibri"/>
              </a:rPr>
              <a:t>per</a:t>
            </a:r>
            <a:r>
              <a:rPr lang="en-US" sz="1600" spc="-20" dirty="0">
                <a:solidFill>
                  <a:schemeClr val="bg1"/>
                </a:solidFill>
                <a:latin typeface="Calibri"/>
                <a:cs typeface="Calibri"/>
              </a:rPr>
              <a:t> </a:t>
            </a:r>
            <a:r>
              <a:rPr lang="en-US" sz="1600" spc="-25" dirty="0">
                <a:solidFill>
                  <a:schemeClr val="bg1"/>
                </a:solidFill>
                <a:latin typeface="Calibri"/>
                <a:cs typeface="Calibri"/>
              </a:rPr>
              <a:t>day,</a:t>
            </a:r>
            <a:r>
              <a:rPr lang="en-US" sz="1600" spc="-40" dirty="0">
                <a:solidFill>
                  <a:schemeClr val="bg1"/>
                </a:solidFill>
                <a:latin typeface="Calibri"/>
                <a:cs typeface="Calibri"/>
              </a:rPr>
              <a:t> </a:t>
            </a:r>
            <a:r>
              <a:rPr lang="en-US" sz="1600" dirty="0">
                <a:solidFill>
                  <a:schemeClr val="bg1"/>
                </a:solidFill>
                <a:latin typeface="Calibri"/>
                <a:cs typeface="Calibri"/>
              </a:rPr>
              <a:t>Days</a:t>
            </a:r>
            <a:r>
              <a:rPr lang="en-US" sz="1600" spc="-35" dirty="0">
                <a:solidFill>
                  <a:schemeClr val="bg1"/>
                </a:solidFill>
                <a:latin typeface="Calibri"/>
                <a:cs typeface="Calibri"/>
              </a:rPr>
              <a:t> </a:t>
            </a:r>
            <a:r>
              <a:rPr lang="en-US" sz="1600" dirty="0">
                <a:solidFill>
                  <a:schemeClr val="bg1"/>
                </a:solidFill>
                <a:latin typeface="Calibri"/>
                <a:cs typeface="Calibri"/>
              </a:rPr>
              <a:t>per</a:t>
            </a:r>
            <a:r>
              <a:rPr lang="en-US" sz="1600" spc="-20" dirty="0">
                <a:solidFill>
                  <a:schemeClr val="bg1"/>
                </a:solidFill>
                <a:latin typeface="Calibri"/>
                <a:cs typeface="Calibri"/>
              </a:rPr>
              <a:t> </a:t>
            </a:r>
            <a:r>
              <a:rPr lang="en-US" sz="1600" spc="-10" dirty="0">
                <a:solidFill>
                  <a:schemeClr val="bg1"/>
                </a:solidFill>
                <a:latin typeface="Calibri"/>
                <a:cs typeface="Calibri"/>
              </a:rPr>
              <a:t>week, </a:t>
            </a:r>
            <a:r>
              <a:rPr lang="en-US" sz="1600" dirty="0">
                <a:solidFill>
                  <a:schemeClr val="bg1"/>
                </a:solidFill>
                <a:latin typeface="Calibri"/>
                <a:cs typeface="Calibri"/>
              </a:rPr>
              <a:t>or</a:t>
            </a:r>
            <a:r>
              <a:rPr lang="en-US" sz="1600" spc="-25" dirty="0">
                <a:solidFill>
                  <a:schemeClr val="bg1"/>
                </a:solidFill>
                <a:latin typeface="Calibri"/>
                <a:cs typeface="Calibri"/>
              </a:rPr>
              <a:t> </a:t>
            </a:r>
            <a:r>
              <a:rPr lang="en-US" sz="1600" dirty="0">
                <a:solidFill>
                  <a:schemeClr val="bg1"/>
                </a:solidFill>
                <a:latin typeface="Calibri"/>
                <a:cs typeface="Calibri"/>
              </a:rPr>
              <a:t>other </a:t>
            </a:r>
            <a:r>
              <a:rPr lang="en-US" sz="1600" spc="-10" dirty="0">
                <a:solidFill>
                  <a:schemeClr val="bg1"/>
                </a:solidFill>
                <a:latin typeface="Calibri"/>
                <a:cs typeface="Calibri"/>
              </a:rPr>
              <a:t>schedule)</a:t>
            </a:r>
          </a:p>
          <a:p>
            <a:pPr marL="457200" indent="-457200">
              <a:buClr>
                <a:schemeClr val="bg1"/>
              </a:buClr>
              <a:buFont typeface="+mj-lt"/>
              <a:buAutoNum type="arabicPeriod"/>
            </a:pPr>
            <a:r>
              <a:rPr lang="en-US" sz="2000" dirty="0">
                <a:solidFill>
                  <a:schemeClr val="bg1"/>
                </a:solidFill>
                <a:latin typeface="Calibri"/>
                <a:cs typeface="Calibri"/>
              </a:rPr>
              <a:t>Whether your compensation agreement was oral or written.</a:t>
            </a:r>
          </a:p>
          <a:p>
            <a:pPr marL="457200" indent="-457200">
              <a:buClr>
                <a:schemeClr val="bg1"/>
              </a:buClr>
              <a:buFont typeface="+mj-lt"/>
              <a:buAutoNum type="arabicPeriod"/>
            </a:pPr>
            <a:r>
              <a:rPr lang="en-US" sz="2000" dirty="0">
                <a:solidFill>
                  <a:schemeClr val="bg1"/>
                </a:solidFill>
                <a:latin typeface="Calibri"/>
                <a:cs typeface="Calibri"/>
              </a:rPr>
              <a:t>Whether</a:t>
            </a:r>
            <a:r>
              <a:rPr lang="en-US" sz="2000" spc="-5" dirty="0">
                <a:solidFill>
                  <a:schemeClr val="bg1"/>
                </a:solidFill>
                <a:latin typeface="Calibri"/>
                <a:cs typeface="Calibri"/>
              </a:rPr>
              <a:t> </a:t>
            </a:r>
            <a:r>
              <a:rPr lang="en-US" sz="2000" dirty="0">
                <a:solidFill>
                  <a:schemeClr val="bg1"/>
                </a:solidFill>
                <a:latin typeface="Calibri"/>
                <a:cs typeface="Calibri"/>
              </a:rPr>
              <a:t>you</a:t>
            </a:r>
            <a:r>
              <a:rPr lang="en-US" sz="2000" spc="-35" dirty="0">
                <a:solidFill>
                  <a:schemeClr val="bg1"/>
                </a:solidFill>
                <a:latin typeface="Calibri"/>
                <a:cs typeface="Calibri"/>
              </a:rPr>
              <a:t> </a:t>
            </a:r>
            <a:r>
              <a:rPr lang="en-US" sz="2000" spc="-10" dirty="0">
                <a:solidFill>
                  <a:schemeClr val="bg1"/>
                </a:solidFill>
                <a:latin typeface="Calibri"/>
                <a:cs typeface="Calibri"/>
              </a:rPr>
              <a:t>worked</a:t>
            </a:r>
            <a:r>
              <a:rPr lang="en-US" sz="2000" spc="-35" dirty="0">
                <a:solidFill>
                  <a:schemeClr val="bg1"/>
                </a:solidFill>
                <a:latin typeface="Calibri"/>
                <a:cs typeface="Calibri"/>
              </a:rPr>
              <a:t> </a:t>
            </a:r>
            <a:r>
              <a:rPr lang="en-US" sz="2000" dirty="0">
                <a:solidFill>
                  <a:schemeClr val="bg1"/>
                </a:solidFill>
                <a:latin typeface="Calibri"/>
                <a:cs typeface="Calibri"/>
              </a:rPr>
              <a:t>in</a:t>
            </a:r>
            <a:r>
              <a:rPr lang="en-US" sz="2000" spc="-30" dirty="0">
                <a:solidFill>
                  <a:schemeClr val="bg1"/>
                </a:solidFill>
                <a:latin typeface="Calibri"/>
                <a:cs typeface="Calibri"/>
              </a:rPr>
              <a:t> </a:t>
            </a:r>
            <a:r>
              <a:rPr lang="en-US" sz="2000" spc="-20" dirty="0">
                <a:solidFill>
                  <a:schemeClr val="bg1"/>
                </a:solidFill>
                <a:latin typeface="Calibri"/>
                <a:cs typeface="Calibri"/>
              </a:rPr>
              <a:t>Texas</a:t>
            </a:r>
          </a:p>
          <a:p>
            <a:pPr marL="457200" indent="-457200">
              <a:buClr>
                <a:schemeClr val="bg1"/>
              </a:buClr>
              <a:buFont typeface="+mj-lt"/>
              <a:buAutoNum type="arabicPeriod"/>
            </a:pPr>
            <a:r>
              <a:rPr lang="en-US" sz="2000" dirty="0">
                <a:solidFill>
                  <a:schemeClr val="bg1"/>
                </a:solidFill>
                <a:latin typeface="Calibri"/>
                <a:cs typeface="Calibri"/>
              </a:rPr>
              <a:t>Whether</a:t>
            </a:r>
            <a:r>
              <a:rPr lang="en-US" sz="2000" spc="-40" dirty="0">
                <a:solidFill>
                  <a:schemeClr val="bg1"/>
                </a:solidFill>
                <a:latin typeface="Calibri"/>
                <a:cs typeface="Calibri"/>
              </a:rPr>
              <a:t> </a:t>
            </a:r>
            <a:r>
              <a:rPr lang="en-US" sz="2000" dirty="0">
                <a:solidFill>
                  <a:schemeClr val="bg1"/>
                </a:solidFill>
                <a:latin typeface="Calibri"/>
                <a:cs typeface="Calibri"/>
              </a:rPr>
              <a:t>taxes</a:t>
            </a:r>
            <a:r>
              <a:rPr lang="en-US" sz="2000" spc="-40" dirty="0">
                <a:solidFill>
                  <a:schemeClr val="bg1"/>
                </a:solidFill>
                <a:latin typeface="Calibri"/>
                <a:cs typeface="Calibri"/>
              </a:rPr>
              <a:t> </a:t>
            </a:r>
            <a:r>
              <a:rPr lang="en-US" sz="2000" dirty="0">
                <a:solidFill>
                  <a:schemeClr val="bg1"/>
                </a:solidFill>
                <a:latin typeface="Calibri"/>
                <a:cs typeface="Calibri"/>
              </a:rPr>
              <a:t>were</a:t>
            </a:r>
            <a:r>
              <a:rPr lang="en-US" sz="2000" spc="-60" dirty="0">
                <a:solidFill>
                  <a:schemeClr val="bg1"/>
                </a:solidFill>
                <a:latin typeface="Calibri"/>
                <a:cs typeface="Calibri"/>
              </a:rPr>
              <a:t> </a:t>
            </a:r>
            <a:r>
              <a:rPr lang="en-US" sz="2000" spc="-10" dirty="0">
                <a:solidFill>
                  <a:schemeClr val="bg1"/>
                </a:solidFill>
                <a:latin typeface="Calibri"/>
                <a:cs typeface="Calibri"/>
              </a:rPr>
              <a:t>deducted</a:t>
            </a:r>
            <a:endParaRPr lang="en-US" sz="2000" dirty="0">
              <a:solidFill>
                <a:schemeClr val="bg1"/>
              </a:solidFill>
              <a:latin typeface="Calibri"/>
              <a:cs typeface="Calibri"/>
            </a:endParaRPr>
          </a:p>
        </p:txBody>
      </p:sp>
      <p:sp>
        <p:nvSpPr>
          <p:cNvPr id="3" name="Slide Number Placeholder 2">
            <a:extLst>
              <a:ext uri="{FF2B5EF4-FFF2-40B4-BE49-F238E27FC236}">
                <a16:creationId xmlns:a16="http://schemas.microsoft.com/office/drawing/2014/main" id="{10A70667-33D6-9B98-5117-3A43A1729A05}"/>
              </a:ext>
            </a:extLst>
          </p:cNvPr>
          <p:cNvSpPr>
            <a:spLocks noGrp="1"/>
          </p:cNvSpPr>
          <p:nvPr>
            <p:ph type="sldNum" sz="quarter" idx="12"/>
          </p:nvPr>
        </p:nvSpPr>
        <p:spPr/>
        <p:txBody>
          <a:bodyPr/>
          <a:lstStyle/>
          <a:p>
            <a:fld id="{1EC28FB9-4A24-4AF2-AEA2-9BC2699E5FD9}" type="slidenum">
              <a:rPr lang="en-US" smtClean="0"/>
              <a:t>9</a:t>
            </a:fld>
            <a:endParaRPr lang="en-US"/>
          </a:p>
        </p:txBody>
      </p:sp>
      <p:grpSp>
        <p:nvGrpSpPr>
          <p:cNvPr id="10" name="object 8" descr="image of wage claim form">
            <a:extLst>
              <a:ext uri="{FF2B5EF4-FFF2-40B4-BE49-F238E27FC236}">
                <a16:creationId xmlns:a16="http://schemas.microsoft.com/office/drawing/2014/main" id="{D78B5D34-DA8F-9632-45F6-C2928EE1EA25}"/>
              </a:ext>
              <a:ext uri="{C183D7F6-B498-43B3-948B-1728B52AA6E4}">
                <adec:decorative xmlns:adec="http://schemas.microsoft.com/office/drawing/2017/decorative" val="0"/>
              </a:ext>
            </a:extLst>
          </p:cNvPr>
          <p:cNvGrpSpPr/>
          <p:nvPr/>
        </p:nvGrpSpPr>
        <p:grpSpPr>
          <a:xfrm>
            <a:off x="125469" y="4262011"/>
            <a:ext cx="3782652" cy="1537540"/>
            <a:chOff x="1444752" y="3896867"/>
            <a:chExt cx="5732145" cy="1713230"/>
          </a:xfrm>
        </p:grpSpPr>
        <p:pic>
          <p:nvPicPr>
            <p:cNvPr id="11" name="object 9">
              <a:extLst>
                <a:ext uri="{FF2B5EF4-FFF2-40B4-BE49-F238E27FC236}">
                  <a16:creationId xmlns:a16="http://schemas.microsoft.com/office/drawing/2014/main" id="{1183BCCA-91C3-9F99-FF78-611662E9D6EB}"/>
                </a:ext>
              </a:extLst>
            </p:cNvPr>
            <p:cNvPicPr/>
            <p:nvPr/>
          </p:nvPicPr>
          <p:blipFill>
            <a:blip r:embed="rId2" cstate="print"/>
            <a:stretch>
              <a:fillRect/>
            </a:stretch>
          </p:blipFill>
          <p:spPr>
            <a:xfrm>
              <a:off x="1444752" y="3896867"/>
              <a:ext cx="5731763" cy="1712975"/>
            </a:xfrm>
            <a:prstGeom prst="rect">
              <a:avLst/>
            </a:prstGeom>
          </p:spPr>
        </p:pic>
        <p:pic>
          <p:nvPicPr>
            <p:cNvPr id="12" name="object 10">
              <a:extLst>
                <a:ext uri="{FF2B5EF4-FFF2-40B4-BE49-F238E27FC236}">
                  <a16:creationId xmlns:a16="http://schemas.microsoft.com/office/drawing/2014/main" id="{3C28F5C4-EF75-B88B-D909-604089C021DE}"/>
                </a:ext>
              </a:extLst>
            </p:cNvPr>
            <p:cNvPicPr/>
            <p:nvPr/>
          </p:nvPicPr>
          <p:blipFill>
            <a:blip r:embed="rId3" cstate="print"/>
            <a:stretch>
              <a:fillRect/>
            </a:stretch>
          </p:blipFill>
          <p:spPr>
            <a:xfrm>
              <a:off x="3648246" y="4322949"/>
              <a:ext cx="1358925" cy="665331"/>
            </a:xfrm>
            <a:prstGeom prst="rect">
              <a:avLst/>
            </a:prstGeom>
          </p:spPr>
        </p:pic>
      </p:grpSp>
    </p:spTree>
    <p:extLst>
      <p:ext uri="{BB962C8B-B14F-4D97-AF65-F5344CB8AC3E}">
        <p14:creationId xmlns:p14="http://schemas.microsoft.com/office/powerpoint/2010/main" val="1966838072"/>
      </p:ext>
    </p:extLst>
  </p:cSld>
  <p:clrMapOvr>
    <a:masterClrMapping/>
  </p:clrMapOvr>
</p:sld>
</file>

<file path=ppt/theme/theme1.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8F546B435CF6448C6EA826D426EDA7" ma:contentTypeVersion="16" ma:contentTypeDescription="Create a new document." ma:contentTypeScope="" ma:versionID="979e64edb8c585cc9034cd9d613b6934">
  <xsd:schema xmlns:xsd="http://www.w3.org/2001/XMLSchema" xmlns:xs="http://www.w3.org/2001/XMLSchema" xmlns:p="http://schemas.microsoft.com/office/2006/metadata/properties" xmlns:ns2="36094d33-b1fc-4d64-9ad2-0d2097cfd727" xmlns:ns3="b42e9528-fa91-4207-9c58-770a4a509846" targetNamespace="http://schemas.microsoft.com/office/2006/metadata/properties" ma:root="true" ma:fieldsID="003db39a272b6d9e04cf9fcdcae830b0" ns2:_="" ns3:_="">
    <xsd:import namespace="36094d33-b1fc-4d64-9ad2-0d2097cfd727"/>
    <xsd:import namespace="b42e9528-fa91-4207-9c58-770a4a5098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Departmen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94d33-b1fc-4d64-9ad2-0d2097cfd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2870f7a-ebce-4420-99c3-1cd72abed08e"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Department" ma:index="22" nillable="true" ma:displayName="Department" ma:description="Name the department the file belongs to" ma:format="Dropdown" ma:internalName="Department">
      <xsd:simpleType>
        <xsd:restriction base="dms:Text">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2e9528-fa91-4207-9c58-770a4a50984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cd053ec-b3c7-48ef-ad12-286b8f28ca4b}" ma:internalName="TaxCatchAll" ma:showField="CatchAllData" ma:web="b42e9528-fa91-4207-9c58-770a4a5098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42e9528-fa91-4207-9c58-770a4a509846" xsi:nil="true"/>
    <lcf76f155ced4ddcb4097134ff3c332f xmlns="36094d33-b1fc-4d64-9ad2-0d2097cfd727">
      <Terms xmlns="http://schemas.microsoft.com/office/infopath/2007/PartnerControls"/>
    </lcf76f155ced4ddcb4097134ff3c332f>
    <Department xmlns="36094d33-b1fc-4d64-9ad2-0d2097cfd727" xsi:nil="true"/>
  </documentManagement>
</p:properties>
</file>

<file path=customXml/itemProps1.xml><?xml version="1.0" encoding="utf-8"?>
<ds:datastoreItem xmlns:ds="http://schemas.openxmlformats.org/officeDocument/2006/customXml" ds:itemID="{6E2AA1AE-2457-4E22-859D-32910D507B99}">
  <ds:schemaRefs>
    <ds:schemaRef ds:uri="http://schemas.microsoft.com/sharepoint/v3/contenttype/forms"/>
  </ds:schemaRefs>
</ds:datastoreItem>
</file>

<file path=customXml/itemProps2.xml><?xml version="1.0" encoding="utf-8"?>
<ds:datastoreItem xmlns:ds="http://schemas.openxmlformats.org/officeDocument/2006/customXml" ds:itemID="{88A16EA9-F4AE-4979-BCFF-7DAA05F3B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94d33-b1fc-4d64-9ad2-0d2097cfd727"/>
    <ds:schemaRef ds:uri="b42e9528-fa91-4207-9c58-770a4a5098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9B2E47-9BC0-47EB-8094-AA464856F4A8}">
  <ds:schemaRefs>
    <ds:schemaRef ds:uri="http://purl.org/dc/dcmitype/"/>
    <ds:schemaRef ds:uri="36094d33-b1fc-4d64-9ad2-0d2097cfd727"/>
    <ds:schemaRef ds:uri="http://schemas.openxmlformats.org/package/2006/metadata/core-properties"/>
    <ds:schemaRef ds:uri="b42e9528-fa91-4207-9c58-770a4a509846"/>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Frame</Template>
  <TotalTime>402</TotalTime>
  <Words>1419</Words>
  <Application>Microsoft Office PowerPoint</Application>
  <PresentationFormat>Widescreen</PresentationFormat>
  <Paragraphs>143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Corbel</vt:lpstr>
      <vt:lpstr>Palatino Linotype</vt:lpstr>
      <vt:lpstr>Wingdings</vt:lpstr>
      <vt:lpstr>Wingdings 2</vt:lpstr>
      <vt:lpstr>Frame</vt:lpstr>
      <vt:lpstr>Payday Wage Claim  How to File a Wage Claim Using a Paper Form</vt:lpstr>
      <vt:lpstr>How to File a Wage Claim</vt:lpstr>
      <vt:lpstr>Completing a Payday Wage Claim Online</vt:lpstr>
      <vt:lpstr>Necessary Information</vt:lpstr>
      <vt:lpstr>Your wage claim may be delayed if…</vt:lpstr>
      <vt:lpstr>Wage Claim Form</vt:lpstr>
      <vt:lpstr>Claimant Information</vt:lpstr>
      <vt:lpstr>Employer Information</vt:lpstr>
      <vt:lpstr>Employment Information Questions 1-5</vt:lpstr>
      <vt:lpstr>Employment Information Questions 6-9</vt:lpstr>
      <vt:lpstr>Wage Information Questions 10-12</vt:lpstr>
      <vt:lpstr>Wage Information Attachment</vt:lpstr>
      <vt:lpstr>Wage Information Questions 13-17</vt:lpstr>
      <vt:lpstr>Certify and Sign</vt:lpstr>
      <vt:lpstr>Submit Your Wage Claim Form and supporting documents</vt:lpstr>
      <vt:lpstr>Need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Wage Claim Tutorial (English)</dc:title>
  <dc:creator>Turney,Jaye (Kimberly)</dc:creator>
  <cp:lastModifiedBy>Turney,Jaye (Kimberly)</cp:lastModifiedBy>
  <cp:revision>1</cp:revision>
  <dcterms:created xsi:type="dcterms:W3CDTF">2023-04-04T19:18:03Z</dcterms:created>
  <dcterms:modified xsi:type="dcterms:W3CDTF">2023-08-31T20:46:47Z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0x010100338F546B435CF6448C6EA826D426EDA7</vt:lpwstr>
  </property>
  <property fmtid="{D5CDD505-2E9C-101B-9397-08002B2CF9AE}" pid="3" name="MediaServiceImageTags">
    <vt:lpwstr/>
  </property>
</Properties>
</file>