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1"/>
  </p:notesMasterIdLst>
  <p:sldIdLst>
    <p:sldId id="256" r:id="rId5"/>
    <p:sldId id="258" r:id="rId6"/>
    <p:sldId id="259" r:id="rId7"/>
    <p:sldId id="260" r:id="rId8"/>
    <p:sldId id="261" r:id="rId9"/>
    <p:sldId id="262" r:id="rId10"/>
    <p:sldId id="265" r:id="rId11"/>
    <p:sldId id="288" r:id="rId12"/>
    <p:sldId id="285" r:id="rId13"/>
    <p:sldId id="289" r:id="rId14"/>
    <p:sldId id="290" r:id="rId15"/>
    <p:sldId id="287" r:id="rId16"/>
    <p:sldId id="291" r:id="rId17"/>
    <p:sldId id="292" r:id="rId18"/>
    <p:sldId id="273" r:id="rId19"/>
    <p:sldId id="28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CCB039-0B0D-8E1B-9B6E-0B4AFE0AB7EB}" name="Carchia,Raye M" initials="CM" userId="S::raye.carchia@twc.texas.gov::cea1a0d7-e72d-4d5f-9de0-57ca3b12eb5b" providerId="AD"/>
  <p188:author id="{EFED03AE-E9ED-9293-7365-2999A8654A0E}" name="Turney,Jaye (Kimberly)" initials="T(" userId="S::jaye.turney@twc.texas.gov::8d30e549-57ab-4769-8016-a6300426bf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C28F5C-2783-4750-8519-F53D0384E738}" v="9" dt="2023-08-31T20:19:36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ney,Jaye (Kimberly)" userId="8d30e549-57ab-4769-8016-a6300426bf37" providerId="ADAL" clId="{E99779CB-B3EC-4964-8D63-F191040FF70A}"/>
    <pc:docChg chg="undo custSel addSld delSld modSld">
      <pc:chgData name="Turney,Jaye (Kimberly)" userId="8d30e549-57ab-4769-8016-a6300426bf37" providerId="ADAL" clId="{E99779CB-B3EC-4964-8D63-F191040FF70A}" dt="2023-04-14T12:53:45.539" v="1944" actId="122"/>
      <pc:docMkLst>
        <pc:docMk/>
      </pc:docMkLst>
      <pc:sldChg chg="modSp mod setBg">
        <pc:chgData name="Turney,Jaye (Kimberly)" userId="8d30e549-57ab-4769-8016-a6300426bf37" providerId="ADAL" clId="{E99779CB-B3EC-4964-8D63-F191040FF70A}" dt="2023-04-14T12:50:42.233" v="1920"/>
        <pc:sldMkLst>
          <pc:docMk/>
          <pc:sldMk cId="3113959203" sldId="256"/>
        </pc:sldMkLst>
        <pc:spChg chg="mod">
          <ac:chgData name="Turney,Jaye (Kimberly)" userId="8d30e549-57ab-4769-8016-a6300426bf37" providerId="ADAL" clId="{E99779CB-B3EC-4964-8D63-F191040FF70A}" dt="2023-04-13T12:29:38.966" v="11" actId="3064"/>
          <ac:spMkLst>
            <pc:docMk/>
            <pc:sldMk cId="3113959203" sldId="256"/>
            <ac:spMk id="2" creationId="{D861C3E3-7BD1-5597-E1FE-335FF61E8A56}"/>
          </ac:spMkLst>
        </pc:spChg>
        <pc:spChg chg="mod">
          <ac:chgData name="Turney,Jaye (Kimberly)" userId="8d30e549-57ab-4769-8016-a6300426bf37" providerId="ADAL" clId="{E99779CB-B3EC-4964-8D63-F191040FF70A}" dt="2023-04-13T12:30:01.534" v="14" actId="948"/>
          <ac:spMkLst>
            <pc:docMk/>
            <pc:sldMk cId="3113959203" sldId="256"/>
            <ac:spMk id="3" creationId="{7FDCBC08-B921-55A9-EB74-CB203C22AA1F}"/>
          </ac:spMkLst>
        </pc:spChg>
        <pc:picChg chg="mod">
          <ac:chgData name="Turney,Jaye (Kimberly)" userId="8d30e549-57ab-4769-8016-a6300426bf37" providerId="ADAL" clId="{E99779CB-B3EC-4964-8D63-F191040FF70A}" dt="2023-04-14T12:47:43.427" v="1880" actId="1076"/>
          <ac:picMkLst>
            <pc:docMk/>
            <pc:sldMk cId="3113959203" sldId="256"/>
            <ac:picMk id="24" creationId="{3CA0C2CD-EF88-D244-08E0-11F7A2D5932F}"/>
          </ac:picMkLst>
        </pc:picChg>
      </pc:sldChg>
      <pc:sldChg chg="modSp mod">
        <pc:chgData name="Turney,Jaye (Kimberly)" userId="8d30e549-57ab-4769-8016-a6300426bf37" providerId="ADAL" clId="{E99779CB-B3EC-4964-8D63-F191040FF70A}" dt="2023-04-14T12:48:56.084" v="1895" actId="14100"/>
        <pc:sldMkLst>
          <pc:docMk/>
          <pc:sldMk cId="480438533" sldId="258"/>
        </pc:sldMkLst>
        <pc:spChg chg="mod">
          <ac:chgData name="Turney,Jaye (Kimberly)" userId="8d30e549-57ab-4769-8016-a6300426bf37" providerId="ADAL" clId="{E99779CB-B3EC-4964-8D63-F191040FF70A}" dt="2023-04-13T12:30:22.255" v="16" actId="207"/>
          <ac:spMkLst>
            <pc:docMk/>
            <pc:sldMk cId="480438533" sldId="258"/>
            <ac:spMk id="2" creationId="{EA0BEF1E-AA4E-CE54-1C7E-50FC15FB7C4D}"/>
          </ac:spMkLst>
        </pc:spChg>
        <pc:spChg chg="mod">
          <ac:chgData name="Turney,Jaye (Kimberly)" userId="8d30e549-57ab-4769-8016-a6300426bf37" providerId="ADAL" clId="{E99779CB-B3EC-4964-8D63-F191040FF70A}" dt="2023-04-14T12:48:56.084" v="1895" actId="14100"/>
          <ac:spMkLst>
            <pc:docMk/>
            <pc:sldMk cId="480438533" sldId="258"/>
            <ac:spMk id="3" creationId="{5155323A-3B80-4184-8E52-C04F9519B043}"/>
          </ac:spMkLst>
        </pc:spChg>
        <pc:spChg chg="mod">
          <ac:chgData name="Turney,Jaye (Kimberly)" userId="8d30e549-57ab-4769-8016-a6300426bf37" providerId="ADAL" clId="{E99779CB-B3EC-4964-8D63-F191040FF70A}" dt="2023-04-14T12:48:51.150" v="1894" actId="27636"/>
          <ac:spMkLst>
            <pc:docMk/>
            <pc:sldMk cId="480438533" sldId="258"/>
            <ac:spMk id="4" creationId="{209F9537-61AD-4F6D-ACBE-34452C8AD95A}"/>
          </ac:spMkLst>
        </pc:spChg>
        <pc:spChg chg="mod">
          <ac:chgData name="Turney,Jaye (Kimberly)" userId="8d30e549-57ab-4769-8016-a6300426bf37" providerId="ADAL" clId="{E99779CB-B3EC-4964-8D63-F191040FF70A}" dt="2023-04-14T12:48:45.639" v="1891" actId="14100"/>
          <ac:spMkLst>
            <pc:docMk/>
            <pc:sldMk cId="480438533" sldId="258"/>
            <ac:spMk id="5" creationId="{9A3E8C25-6DC2-9175-C144-B3CF96898B97}"/>
          </ac:spMkLst>
        </pc:spChg>
        <pc:spChg chg="mod">
          <ac:chgData name="Turney,Jaye (Kimberly)" userId="8d30e549-57ab-4769-8016-a6300426bf37" providerId="ADAL" clId="{E99779CB-B3EC-4964-8D63-F191040FF70A}" dt="2023-04-14T12:48:51.140" v="1893" actId="27636"/>
          <ac:spMkLst>
            <pc:docMk/>
            <pc:sldMk cId="480438533" sldId="258"/>
            <ac:spMk id="6" creationId="{C57BB3E5-36F2-DAD0-BE8A-2C58D706456E}"/>
          </ac:spMkLst>
        </pc:spChg>
      </pc:sldChg>
      <pc:sldChg chg="modSp mod">
        <pc:chgData name="Turney,Jaye (Kimberly)" userId="8d30e549-57ab-4769-8016-a6300426bf37" providerId="ADAL" clId="{E99779CB-B3EC-4964-8D63-F191040FF70A}" dt="2023-04-13T12:40:17.931" v="149" actId="3064"/>
        <pc:sldMkLst>
          <pc:docMk/>
          <pc:sldMk cId="3820623036" sldId="259"/>
        </pc:sldMkLst>
        <pc:spChg chg="mod">
          <ac:chgData name="Turney,Jaye (Kimberly)" userId="8d30e549-57ab-4769-8016-a6300426bf37" providerId="ADAL" clId="{E99779CB-B3EC-4964-8D63-F191040FF70A}" dt="2023-04-13T12:40:04.392" v="148"/>
          <ac:spMkLst>
            <pc:docMk/>
            <pc:sldMk cId="3820623036" sldId="259"/>
            <ac:spMk id="2" creationId="{0F643A8E-F645-AA54-F2B1-AB584E4F253A}"/>
          </ac:spMkLst>
        </pc:spChg>
        <pc:spChg chg="mod">
          <ac:chgData name="Turney,Jaye (Kimberly)" userId="8d30e549-57ab-4769-8016-a6300426bf37" providerId="ADAL" clId="{E99779CB-B3EC-4964-8D63-F191040FF70A}" dt="2023-04-13T12:40:17.931" v="149" actId="3064"/>
          <ac:spMkLst>
            <pc:docMk/>
            <pc:sldMk cId="3820623036" sldId="259"/>
            <ac:spMk id="3" creationId="{218F34E1-BAFB-CF17-4ED1-B949CAAD402D}"/>
          </ac:spMkLst>
        </pc:spChg>
      </pc:sldChg>
      <pc:sldChg chg="modSp mod">
        <pc:chgData name="Turney,Jaye (Kimberly)" userId="8d30e549-57ab-4769-8016-a6300426bf37" providerId="ADAL" clId="{E99779CB-B3EC-4964-8D63-F191040FF70A}" dt="2023-04-13T12:41:25.325" v="160" actId="3064"/>
        <pc:sldMkLst>
          <pc:docMk/>
          <pc:sldMk cId="1840716970" sldId="260"/>
        </pc:sldMkLst>
        <pc:spChg chg="mod">
          <ac:chgData name="Turney,Jaye (Kimberly)" userId="8d30e549-57ab-4769-8016-a6300426bf37" providerId="ADAL" clId="{E99779CB-B3EC-4964-8D63-F191040FF70A}" dt="2023-04-13T12:41:17.809" v="159" actId="114"/>
          <ac:spMkLst>
            <pc:docMk/>
            <pc:sldMk cId="1840716970" sldId="260"/>
            <ac:spMk id="2" creationId="{0CBABF88-0F47-9DB0-EFE3-658F55D01A67}"/>
          </ac:spMkLst>
        </pc:spChg>
        <pc:spChg chg="mod">
          <ac:chgData name="Turney,Jaye (Kimberly)" userId="8d30e549-57ab-4769-8016-a6300426bf37" providerId="ADAL" clId="{E99779CB-B3EC-4964-8D63-F191040FF70A}" dt="2023-04-13T12:41:25.325" v="160" actId="3064"/>
          <ac:spMkLst>
            <pc:docMk/>
            <pc:sldMk cId="1840716970" sldId="260"/>
            <ac:spMk id="4" creationId="{12159586-DC98-E2BB-C4AC-1B2C1B0E2A4A}"/>
          </ac:spMkLst>
        </pc:spChg>
      </pc:sldChg>
      <pc:sldChg chg="modSp mod">
        <pc:chgData name="Turney,Jaye (Kimberly)" userId="8d30e549-57ab-4769-8016-a6300426bf37" providerId="ADAL" clId="{E99779CB-B3EC-4964-8D63-F191040FF70A}" dt="2023-04-14T12:49:38.954" v="1918" actId="1035"/>
        <pc:sldMkLst>
          <pc:docMk/>
          <pc:sldMk cId="2116228463" sldId="261"/>
        </pc:sldMkLst>
        <pc:spChg chg="mod">
          <ac:chgData name="Turney,Jaye (Kimberly)" userId="8d30e549-57ab-4769-8016-a6300426bf37" providerId="ADAL" clId="{E99779CB-B3EC-4964-8D63-F191040FF70A}" dt="2023-04-14T12:49:27.834" v="1904" actId="1035"/>
          <ac:spMkLst>
            <pc:docMk/>
            <pc:sldMk cId="2116228463" sldId="261"/>
            <ac:spMk id="2" creationId="{E37E960F-4431-A060-DB3E-C0FD81C2551D}"/>
          </ac:spMkLst>
        </pc:spChg>
        <pc:spChg chg="mod">
          <ac:chgData name="Turney,Jaye (Kimberly)" userId="8d30e549-57ab-4769-8016-a6300426bf37" providerId="ADAL" clId="{E99779CB-B3EC-4964-8D63-F191040FF70A}" dt="2023-04-14T12:49:38.954" v="1918" actId="1035"/>
          <ac:spMkLst>
            <pc:docMk/>
            <pc:sldMk cId="2116228463" sldId="261"/>
            <ac:spMk id="3" creationId="{56AE747F-565D-A67B-3C76-A1A1279A28EC}"/>
          </ac:spMkLst>
        </pc:spChg>
        <pc:picChg chg="mod">
          <ac:chgData name="Turney,Jaye (Kimberly)" userId="8d30e549-57ab-4769-8016-a6300426bf37" providerId="ADAL" clId="{E99779CB-B3EC-4964-8D63-F191040FF70A}" dt="2023-04-14T12:49:31.491" v="1911" actId="1035"/>
          <ac:picMkLst>
            <pc:docMk/>
            <pc:sldMk cId="2116228463" sldId="261"/>
            <ac:picMk id="4" creationId="{A37F055C-0994-11BB-D193-086ED803AB76}"/>
          </ac:picMkLst>
        </pc:picChg>
      </pc:sldChg>
      <pc:sldChg chg="modSp mod">
        <pc:chgData name="Turney,Jaye (Kimberly)" userId="8d30e549-57ab-4769-8016-a6300426bf37" providerId="ADAL" clId="{E99779CB-B3EC-4964-8D63-F191040FF70A}" dt="2023-04-13T12:46:19.281" v="353" actId="207"/>
        <pc:sldMkLst>
          <pc:docMk/>
          <pc:sldMk cId="720303485" sldId="262"/>
        </pc:sldMkLst>
        <pc:spChg chg="mod">
          <ac:chgData name="Turney,Jaye (Kimberly)" userId="8d30e549-57ab-4769-8016-a6300426bf37" providerId="ADAL" clId="{E99779CB-B3EC-4964-8D63-F191040FF70A}" dt="2023-04-13T12:44:15.891" v="183" actId="207"/>
          <ac:spMkLst>
            <pc:docMk/>
            <pc:sldMk cId="720303485" sldId="262"/>
            <ac:spMk id="2" creationId="{221D4B6D-29E8-FA8E-1462-56C7D80F1867}"/>
          </ac:spMkLst>
        </pc:spChg>
        <pc:spChg chg="mod">
          <ac:chgData name="Turney,Jaye (Kimberly)" userId="8d30e549-57ab-4769-8016-a6300426bf37" providerId="ADAL" clId="{E99779CB-B3EC-4964-8D63-F191040FF70A}" dt="2023-04-13T12:46:19.281" v="353" actId="207"/>
          <ac:spMkLst>
            <pc:docMk/>
            <pc:sldMk cId="720303485" sldId="262"/>
            <ac:spMk id="4" creationId="{5CDEF33C-72A7-060B-7BEC-5307E9B1CECF}"/>
          </ac:spMkLst>
        </pc:spChg>
        <pc:spChg chg="mod">
          <ac:chgData name="Turney,Jaye (Kimberly)" userId="8d30e549-57ab-4769-8016-a6300426bf37" providerId="ADAL" clId="{E99779CB-B3EC-4964-8D63-F191040FF70A}" dt="2023-04-13T12:46:15.009" v="352" actId="13926"/>
          <ac:spMkLst>
            <pc:docMk/>
            <pc:sldMk cId="720303485" sldId="262"/>
            <ac:spMk id="7" creationId="{46307B43-BA06-CB98-05A0-0B22C1AF6125}"/>
          </ac:spMkLst>
        </pc:spChg>
      </pc:sldChg>
      <pc:sldChg chg="addSp delSp modSp mod">
        <pc:chgData name="Turney,Jaye (Kimberly)" userId="8d30e549-57ab-4769-8016-a6300426bf37" providerId="ADAL" clId="{E99779CB-B3EC-4964-8D63-F191040FF70A}" dt="2023-04-13T13:41:52.635" v="397" actId="20577"/>
        <pc:sldMkLst>
          <pc:docMk/>
          <pc:sldMk cId="2866933219" sldId="265"/>
        </pc:sldMkLst>
        <pc:spChg chg="mod">
          <ac:chgData name="Turney,Jaye (Kimberly)" userId="8d30e549-57ab-4769-8016-a6300426bf37" providerId="ADAL" clId="{E99779CB-B3EC-4964-8D63-F191040FF70A}" dt="2023-04-13T13:41:52.635" v="397" actId="20577"/>
          <ac:spMkLst>
            <pc:docMk/>
            <pc:sldMk cId="2866933219" sldId="265"/>
            <ac:spMk id="2" creationId="{573CCED8-5B96-8BBF-5F88-944B28769151}"/>
          </ac:spMkLst>
        </pc:spChg>
        <pc:spChg chg="mod">
          <ac:chgData name="Turney,Jaye (Kimberly)" userId="8d30e549-57ab-4769-8016-a6300426bf37" providerId="ADAL" clId="{E99779CB-B3EC-4964-8D63-F191040FF70A}" dt="2023-04-13T12:49:11.445" v="375" actId="20577"/>
          <ac:spMkLst>
            <pc:docMk/>
            <pc:sldMk cId="2866933219" sldId="265"/>
            <ac:spMk id="4" creationId="{82A944B3-53B6-E6D4-FF17-4EE0E0D4D5BF}"/>
          </ac:spMkLst>
        </pc:spChg>
        <pc:spChg chg="mod">
          <ac:chgData name="Turney,Jaye (Kimberly)" userId="8d30e549-57ab-4769-8016-a6300426bf37" providerId="ADAL" clId="{E99779CB-B3EC-4964-8D63-F191040FF70A}" dt="2023-04-13T12:49:33.583" v="379" actId="14100"/>
          <ac:spMkLst>
            <pc:docMk/>
            <pc:sldMk cId="2866933219" sldId="265"/>
            <ac:spMk id="13" creationId="{DD90891A-7EA5-16DE-D38A-CAE2276FF25E}"/>
          </ac:spMkLst>
        </pc:spChg>
        <pc:grpChg chg="add mod">
          <ac:chgData name="Turney,Jaye (Kimberly)" userId="8d30e549-57ab-4769-8016-a6300426bf37" providerId="ADAL" clId="{E99779CB-B3EC-4964-8D63-F191040FF70A}" dt="2023-04-13T13:40:01.711" v="381" actId="14100"/>
          <ac:grpSpMkLst>
            <pc:docMk/>
            <pc:sldMk cId="2866933219" sldId="265"/>
            <ac:grpSpMk id="5" creationId="{407E5398-4B5C-B8AD-9C6C-1CB1EB5D6217}"/>
          </ac:grpSpMkLst>
        </pc:grpChg>
        <pc:grpChg chg="del">
          <ac:chgData name="Turney,Jaye (Kimberly)" userId="8d30e549-57ab-4769-8016-a6300426bf37" providerId="ADAL" clId="{E99779CB-B3EC-4964-8D63-F191040FF70A}" dt="2023-04-13T12:48:48.695" v="372" actId="478"/>
          <ac:grpSpMkLst>
            <pc:docMk/>
            <pc:sldMk cId="2866933219" sldId="265"/>
            <ac:grpSpMk id="8" creationId="{20EEBF09-C610-5198-0BE9-69F22A951193}"/>
          </ac:grpSpMkLst>
        </pc:grpChg>
        <pc:picChg chg="mod">
          <ac:chgData name="Turney,Jaye (Kimberly)" userId="8d30e549-57ab-4769-8016-a6300426bf37" providerId="ADAL" clId="{E99779CB-B3EC-4964-8D63-F191040FF70A}" dt="2023-04-13T12:48:46.325" v="371"/>
          <ac:picMkLst>
            <pc:docMk/>
            <pc:sldMk cId="2866933219" sldId="265"/>
            <ac:picMk id="6" creationId="{25E29FCF-4999-871A-024D-926B70E7D09A}"/>
          </ac:picMkLst>
        </pc:picChg>
        <pc:picChg chg="mod">
          <ac:chgData name="Turney,Jaye (Kimberly)" userId="8d30e549-57ab-4769-8016-a6300426bf37" providerId="ADAL" clId="{E99779CB-B3EC-4964-8D63-F191040FF70A}" dt="2023-04-13T12:48:46.325" v="371"/>
          <ac:picMkLst>
            <pc:docMk/>
            <pc:sldMk cId="2866933219" sldId="265"/>
            <ac:picMk id="7" creationId="{EC94AF1C-DEAC-595A-7485-E2EE2C9CDDF5}"/>
          </ac:picMkLst>
        </pc:picChg>
        <pc:picChg chg="del">
          <ac:chgData name="Turney,Jaye (Kimberly)" userId="8d30e549-57ab-4769-8016-a6300426bf37" providerId="ADAL" clId="{E99779CB-B3EC-4964-8D63-F191040FF70A}" dt="2023-04-13T12:48:50.332" v="373" actId="478"/>
          <ac:picMkLst>
            <pc:docMk/>
            <pc:sldMk cId="2866933219" sldId="265"/>
            <ac:picMk id="11" creationId="{124F1DC0-1B2B-AC89-438F-AC13F42D29BF}"/>
          </ac:picMkLst>
        </pc:picChg>
      </pc:sldChg>
      <pc:sldChg chg="addSp delSp modSp mod">
        <pc:chgData name="Turney,Jaye (Kimberly)" userId="8d30e549-57ab-4769-8016-a6300426bf37" providerId="ADAL" clId="{E99779CB-B3EC-4964-8D63-F191040FF70A}" dt="2023-04-14T12:29:25.558" v="1723" actId="14100"/>
        <pc:sldMkLst>
          <pc:docMk/>
          <pc:sldMk cId="2558323494" sldId="273"/>
        </pc:sldMkLst>
        <pc:spChg chg="mod">
          <ac:chgData name="Turney,Jaye (Kimberly)" userId="8d30e549-57ab-4769-8016-a6300426bf37" providerId="ADAL" clId="{E99779CB-B3EC-4964-8D63-F191040FF70A}" dt="2023-04-14T12:29:01.561" v="1720" actId="14100"/>
          <ac:spMkLst>
            <pc:docMk/>
            <pc:sldMk cId="2558323494" sldId="273"/>
            <ac:spMk id="2" creationId="{3F2B4143-500F-D3F9-9368-D304F3AEB8AE}"/>
          </ac:spMkLst>
        </pc:spChg>
        <pc:spChg chg="mod">
          <ac:chgData name="Turney,Jaye (Kimberly)" userId="8d30e549-57ab-4769-8016-a6300426bf37" providerId="ADAL" clId="{E99779CB-B3EC-4964-8D63-F191040FF70A}" dt="2023-04-14T12:28:57.320" v="1719" actId="14100"/>
          <ac:spMkLst>
            <pc:docMk/>
            <pc:sldMk cId="2558323494" sldId="273"/>
            <ac:spMk id="3" creationId="{466B6DAC-840F-FADB-BE45-ABF82E396F74}"/>
          </ac:spMkLst>
        </pc:spChg>
        <pc:spChg chg="add del">
          <ac:chgData name="Turney,Jaye (Kimberly)" userId="8d30e549-57ab-4769-8016-a6300426bf37" providerId="ADAL" clId="{E99779CB-B3EC-4964-8D63-F191040FF70A}" dt="2023-04-14T12:25:26.090" v="1644"/>
          <ac:spMkLst>
            <pc:docMk/>
            <pc:sldMk cId="2558323494" sldId="273"/>
            <ac:spMk id="4" creationId="{BBF92CA2-8026-AD52-1D71-5B6C7CBB0529}"/>
          </ac:spMkLst>
        </pc:spChg>
        <pc:picChg chg="mod">
          <ac:chgData name="Turney,Jaye (Kimberly)" userId="8d30e549-57ab-4769-8016-a6300426bf37" providerId="ADAL" clId="{E99779CB-B3EC-4964-8D63-F191040FF70A}" dt="2023-04-14T12:29:25.558" v="1723" actId="14100"/>
          <ac:picMkLst>
            <pc:docMk/>
            <pc:sldMk cId="2558323494" sldId="273"/>
            <ac:picMk id="5" creationId="{4F0D8C06-7026-3433-9755-3E9BDD28A98B}"/>
          </ac:picMkLst>
        </pc:picChg>
        <pc:picChg chg="mod">
          <ac:chgData name="Turney,Jaye (Kimberly)" userId="8d30e549-57ab-4769-8016-a6300426bf37" providerId="ADAL" clId="{E99779CB-B3EC-4964-8D63-F191040FF70A}" dt="2023-04-14T12:29:21.556" v="1722" actId="1076"/>
          <ac:picMkLst>
            <pc:docMk/>
            <pc:sldMk cId="2558323494" sldId="273"/>
            <ac:picMk id="6" creationId="{31EC4499-2BF1-D372-3B6C-B3665031DBA1}"/>
          </ac:picMkLst>
        </pc:picChg>
      </pc:sldChg>
      <pc:sldChg chg="modSp mod">
        <pc:chgData name="Turney,Jaye (Kimberly)" userId="8d30e549-57ab-4769-8016-a6300426bf37" providerId="ADAL" clId="{E99779CB-B3EC-4964-8D63-F191040FF70A}" dt="2023-04-14T12:50:25.400" v="1919" actId="1076"/>
        <pc:sldMkLst>
          <pc:docMk/>
          <pc:sldMk cId="2479381705" sldId="275"/>
        </pc:sldMkLst>
        <pc:spChg chg="mod">
          <ac:chgData name="Turney,Jaye (Kimberly)" userId="8d30e549-57ab-4769-8016-a6300426bf37" providerId="ADAL" clId="{E99779CB-B3EC-4964-8D63-F191040FF70A}" dt="2023-04-14T12:30:34.693" v="1725" actId="207"/>
          <ac:spMkLst>
            <pc:docMk/>
            <pc:sldMk cId="2479381705" sldId="275"/>
            <ac:spMk id="2" creationId="{4E316B97-B69B-E923-5E2C-96B4D94E2736}"/>
          </ac:spMkLst>
        </pc:spChg>
        <pc:spChg chg="mod">
          <ac:chgData name="Turney,Jaye (Kimberly)" userId="8d30e549-57ab-4769-8016-a6300426bf37" providerId="ADAL" clId="{E99779CB-B3EC-4964-8D63-F191040FF70A}" dt="2023-04-14T12:33:36.899" v="1757" actId="27636"/>
          <ac:spMkLst>
            <pc:docMk/>
            <pc:sldMk cId="2479381705" sldId="275"/>
            <ac:spMk id="3" creationId="{ADD0E745-DB75-3CA1-7645-7D758A01CED8}"/>
          </ac:spMkLst>
        </pc:spChg>
        <pc:spChg chg="mod">
          <ac:chgData name="Turney,Jaye (Kimberly)" userId="8d30e549-57ab-4769-8016-a6300426bf37" providerId="ADAL" clId="{E99779CB-B3EC-4964-8D63-F191040FF70A}" dt="2023-04-14T12:50:25.400" v="1919" actId="1076"/>
          <ac:spMkLst>
            <pc:docMk/>
            <pc:sldMk cId="2479381705" sldId="275"/>
            <ac:spMk id="5" creationId="{1312E95D-4B16-9F4F-720E-16361BE8E60D}"/>
          </ac:spMkLst>
        </pc:spChg>
        <pc:spChg chg="mod">
          <ac:chgData name="Turney,Jaye (Kimberly)" userId="8d30e549-57ab-4769-8016-a6300426bf37" providerId="ADAL" clId="{E99779CB-B3EC-4964-8D63-F191040FF70A}" dt="2023-04-14T12:33:59.716" v="1761" actId="255"/>
          <ac:spMkLst>
            <pc:docMk/>
            <pc:sldMk cId="2479381705" sldId="275"/>
            <ac:spMk id="6" creationId="{F3BA7355-71BC-F7C4-144A-3F6893621026}"/>
          </ac:spMkLst>
        </pc:spChg>
      </pc:sldChg>
      <pc:sldChg chg="modSp mod">
        <pc:chgData name="Turney,Jaye (Kimberly)" userId="8d30e549-57ab-4769-8016-a6300426bf37" providerId="ADAL" clId="{E99779CB-B3EC-4964-8D63-F191040FF70A}" dt="2023-04-14T12:35:31.161" v="1774" actId="27636"/>
        <pc:sldMkLst>
          <pc:docMk/>
          <pc:sldMk cId="1718030361" sldId="276"/>
        </pc:sldMkLst>
        <pc:spChg chg="mod">
          <ac:chgData name="Turney,Jaye (Kimberly)" userId="8d30e549-57ab-4769-8016-a6300426bf37" providerId="ADAL" clId="{E99779CB-B3EC-4964-8D63-F191040FF70A}" dt="2023-04-14T12:34:56.553" v="1764" actId="207"/>
          <ac:spMkLst>
            <pc:docMk/>
            <pc:sldMk cId="1718030361" sldId="276"/>
            <ac:spMk id="2" creationId="{036A91CF-6BB7-4E3B-9746-9E04A28DA01E}"/>
          </ac:spMkLst>
        </pc:spChg>
        <pc:spChg chg="mod">
          <ac:chgData name="Turney,Jaye (Kimberly)" userId="8d30e549-57ab-4769-8016-a6300426bf37" providerId="ADAL" clId="{E99779CB-B3EC-4964-8D63-F191040FF70A}" dt="2023-04-14T12:35:31.161" v="1774" actId="27636"/>
          <ac:spMkLst>
            <pc:docMk/>
            <pc:sldMk cId="1718030361" sldId="276"/>
            <ac:spMk id="3" creationId="{908AFCF7-2398-5CDE-9EC0-F5F2510EE51C}"/>
          </ac:spMkLst>
        </pc:spChg>
      </pc:sldChg>
      <pc:sldChg chg="delSp modSp add mod delDesignElem">
        <pc:chgData name="Turney,Jaye (Kimberly)" userId="8d30e549-57ab-4769-8016-a6300426bf37" providerId="ADAL" clId="{E99779CB-B3EC-4964-8D63-F191040FF70A}" dt="2023-04-14T12:52:05.321" v="1928" actId="14100"/>
        <pc:sldMkLst>
          <pc:docMk/>
          <pc:sldMk cId="3051783835" sldId="279"/>
        </pc:sldMkLst>
        <pc:spChg chg="mod">
          <ac:chgData name="Turney,Jaye (Kimberly)" userId="8d30e549-57ab-4769-8016-a6300426bf37" providerId="ADAL" clId="{E99779CB-B3EC-4964-8D63-F191040FF70A}" dt="2023-04-14T12:51:38.888" v="1924" actId="2711"/>
          <ac:spMkLst>
            <pc:docMk/>
            <pc:sldMk cId="3051783835" sldId="279"/>
            <ac:spMk id="2" creationId="{A4F9EB21-B18C-907C-349B-735B355F6084}"/>
          </ac:spMkLst>
        </pc:spChg>
        <pc:spChg chg="mod">
          <ac:chgData name="Turney,Jaye (Kimberly)" userId="8d30e549-57ab-4769-8016-a6300426bf37" providerId="ADAL" clId="{E99779CB-B3EC-4964-8D63-F191040FF70A}" dt="2023-04-14T12:52:05.321" v="1928" actId="14100"/>
          <ac:spMkLst>
            <pc:docMk/>
            <pc:sldMk cId="3051783835" sldId="279"/>
            <ac:spMk id="6" creationId="{59CC2E47-8C9F-A6ED-3AA7-74B64EEBA7A0}"/>
          </ac:spMkLst>
        </pc:spChg>
        <pc:spChg chg="del">
          <ac:chgData name="Turney,Jaye (Kimberly)" userId="8d30e549-57ab-4769-8016-a6300426bf37" providerId="ADAL" clId="{E99779CB-B3EC-4964-8D63-F191040FF70A}" dt="2023-04-14T12:36:42.332" v="1778"/>
          <ac:spMkLst>
            <pc:docMk/>
            <pc:sldMk cId="3051783835" sldId="279"/>
            <ac:spMk id="38" creationId="{7E2BE7F7-CA89-4002-ACCE-A478AEA24F5E}"/>
          </ac:spMkLst>
        </pc:spChg>
        <pc:picChg chg="ord">
          <ac:chgData name="Turney,Jaye (Kimberly)" userId="8d30e549-57ab-4769-8016-a6300426bf37" providerId="ADAL" clId="{E99779CB-B3EC-4964-8D63-F191040FF70A}" dt="2023-04-14T12:51:26.049" v="1923" actId="167"/>
          <ac:picMkLst>
            <pc:docMk/>
            <pc:sldMk cId="3051783835" sldId="279"/>
            <ac:picMk id="5" creationId="{7FD0F5E7-F622-FED2-9F12-34DD7761FB96}"/>
          </ac:picMkLst>
        </pc:picChg>
      </pc:sldChg>
      <pc:sldChg chg="delSp modSp add mod setBg delDesignElem">
        <pc:chgData name="Turney,Jaye (Kimberly)" userId="8d30e549-57ab-4769-8016-a6300426bf37" providerId="ADAL" clId="{E99779CB-B3EC-4964-8D63-F191040FF70A}" dt="2023-04-14T12:52:52.249" v="1935"/>
        <pc:sldMkLst>
          <pc:docMk/>
          <pc:sldMk cId="2911979246" sldId="281"/>
        </pc:sldMkLst>
        <pc:spChg chg="mod">
          <ac:chgData name="Turney,Jaye (Kimberly)" userId="8d30e549-57ab-4769-8016-a6300426bf37" providerId="ADAL" clId="{E99779CB-B3EC-4964-8D63-F191040FF70A}" dt="2023-04-14T12:52:39.045" v="1934" actId="2711"/>
          <ac:spMkLst>
            <pc:docMk/>
            <pc:sldMk cId="2911979246" sldId="281"/>
            <ac:spMk id="2" creationId="{A4F9EB21-B18C-907C-349B-735B355F6084}"/>
          </ac:spMkLst>
        </pc:spChg>
        <pc:spChg chg="mod">
          <ac:chgData name="Turney,Jaye (Kimberly)" userId="8d30e549-57ab-4769-8016-a6300426bf37" providerId="ADAL" clId="{E99779CB-B3EC-4964-8D63-F191040FF70A}" dt="2023-04-14T12:37:51.144" v="1789" actId="14100"/>
          <ac:spMkLst>
            <pc:docMk/>
            <pc:sldMk cId="2911979246" sldId="281"/>
            <ac:spMk id="3" creationId="{824FCC82-8974-1D0F-8769-DFB537AFFFD5}"/>
          </ac:spMkLst>
        </pc:spChg>
        <pc:spChg chg="del">
          <ac:chgData name="Turney,Jaye (Kimberly)" userId="8d30e549-57ab-4769-8016-a6300426bf37" providerId="ADAL" clId="{E99779CB-B3EC-4964-8D63-F191040FF70A}" dt="2023-04-14T12:37:10.959" v="1783"/>
          <ac:spMkLst>
            <pc:docMk/>
            <pc:sldMk cId="2911979246" sldId="281"/>
            <ac:spMk id="55" creationId="{D009D6D5-DAC2-4A8B-A17A-E206B9012D09}"/>
          </ac:spMkLst>
        </pc:spChg>
      </pc:sldChg>
      <pc:sldChg chg="modSp mod setBg">
        <pc:chgData name="Turney,Jaye (Kimberly)" userId="8d30e549-57ab-4769-8016-a6300426bf37" providerId="ADAL" clId="{E99779CB-B3EC-4964-8D63-F191040FF70A}" dt="2023-04-14T12:50:42.233" v="1920"/>
        <pc:sldMkLst>
          <pc:docMk/>
          <pc:sldMk cId="1091486576" sldId="282"/>
        </pc:sldMkLst>
        <pc:spChg chg="mod">
          <ac:chgData name="Turney,Jaye (Kimberly)" userId="8d30e549-57ab-4769-8016-a6300426bf37" providerId="ADAL" clId="{E99779CB-B3EC-4964-8D63-F191040FF70A}" dt="2023-04-14T12:44:32.289" v="1847" actId="14100"/>
          <ac:spMkLst>
            <pc:docMk/>
            <pc:sldMk cId="1091486576" sldId="282"/>
            <ac:spMk id="2" creationId="{DCF2174A-3148-84C3-C4BB-25E5CA910FC4}"/>
          </ac:spMkLst>
        </pc:spChg>
        <pc:spChg chg="mod">
          <ac:chgData name="Turney,Jaye (Kimberly)" userId="8d30e549-57ab-4769-8016-a6300426bf37" providerId="ADAL" clId="{E99779CB-B3EC-4964-8D63-F191040FF70A}" dt="2023-04-14T12:44:56.476" v="1855" actId="114"/>
          <ac:spMkLst>
            <pc:docMk/>
            <pc:sldMk cId="1091486576" sldId="282"/>
            <ac:spMk id="3" creationId="{80632973-57EF-F4D7-4723-16C104C619E1}"/>
          </ac:spMkLst>
        </pc:spChg>
        <pc:picChg chg="mod">
          <ac:chgData name="Turney,Jaye (Kimberly)" userId="8d30e549-57ab-4769-8016-a6300426bf37" providerId="ADAL" clId="{E99779CB-B3EC-4964-8D63-F191040FF70A}" dt="2023-04-14T12:45:26.489" v="1857" actId="14100"/>
          <ac:picMkLst>
            <pc:docMk/>
            <pc:sldMk cId="1091486576" sldId="282"/>
            <ac:picMk id="4" creationId="{3C468910-002A-9075-C91B-DB8657EEF687}"/>
          </ac:picMkLst>
        </pc:picChg>
      </pc:sldChg>
      <pc:sldChg chg="addSp delSp modSp mod">
        <pc:chgData name="Turney,Jaye (Kimberly)" userId="8d30e549-57ab-4769-8016-a6300426bf37" providerId="ADAL" clId="{E99779CB-B3EC-4964-8D63-F191040FF70A}" dt="2023-04-14T12:53:09.967" v="1936" actId="1076"/>
        <pc:sldMkLst>
          <pc:docMk/>
          <pc:sldMk cId="3072724565" sldId="283"/>
        </pc:sldMkLst>
        <pc:spChg chg="mod">
          <ac:chgData name="Turney,Jaye (Kimberly)" userId="8d30e549-57ab-4769-8016-a6300426bf37" providerId="ADAL" clId="{E99779CB-B3EC-4964-8D63-F191040FF70A}" dt="2023-04-14T12:46:00.487" v="1865" actId="20577"/>
          <ac:spMkLst>
            <pc:docMk/>
            <pc:sldMk cId="3072724565" sldId="283"/>
            <ac:spMk id="2" creationId="{8276C358-BC09-8594-4CB4-76ED5913E054}"/>
          </ac:spMkLst>
        </pc:spChg>
        <pc:spChg chg="mod">
          <ac:chgData name="Turney,Jaye (Kimberly)" userId="8d30e549-57ab-4769-8016-a6300426bf37" providerId="ADAL" clId="{E99779CB-B3EC-4964-8D63-F191040FF70A}" dt="2023-04-14T12:53:09.967" v="1936" actId="1076"/>
          <ac:spMkLst>
            <pc:docMk/>
            <pc:sldMk cId="3072724565" sldId="283"/>
            <ac:spMk id="3" creationId="{D122E87A-D6B5-40AA-B069-D1DA25A6659B}"/>
          </ac:spMkLst>
        </pc:spChg>
        <pc:spChg chg="del">
          <ac:chgData name="Turney,Jaye (Kimberly)" userId="8d30e549-57ab-4769-8016-a6300426bf37" providerId="ADAL" clId="{E99779CB-B3EC-4964-8D63-F191040FF70A}" dt="2023-04-14T12:47:05.877" v="1873" actId="478"/>
          <ac:spMkLst>
            <pc:docMk/>
            <pc:sldMk cId="3072724565" sldId="283"/>
            <ac:spMk id="6" creationId="{7A618B78-A30C-5B9F-E216-D90319EDE2EF}"/>
          </ac:spMkLst>
        </pc:spChg>
        <pc:spChg chg="add mod">
          <ac:chgData name="Turney,Jaye (Kimberly)" userId="8d30e549-57ab-4769-8016-a6300426bf37" providerId="ADAL" clId="{E99779CB-B3EC-4964-8D63-F191040FF70A}" dt="2023-04-14T12:47:15.025" v="1875" actId="1076"/>
          <ac:spMkLst>
            <pc:docMk/>
            <pc:sldMk cId="3072724565" sldId="283"/>
            <ac:spMk id="7" creationId="{72287684-F793-CC52-D79F-41D1FA31073F}"/>
          </ac:spMkLst>
        </pc:spChg>
      </pc:sldChg>
      <pc:sldChg chg="del">
        <pc:chgData name="Turney,Jaye (Kimberly)" userId="8d30e549-57ab-4769-8016-a6300426bf37" providerId="ADAL" clId="{E99779CB-B3EC-4964-8D63-F191040FF70A}" dt="2023-04-14T12:47:29.821" v="1878" actId="47"/>
        <pc:sldMkLst>
          <pc:docMk/>
          <pc:sldMk cId="669962678" sldId="284"/>
        </pc:sldMkLst>
      </pc:sldChg>
      <pc:sldChg chg="addSp delSp modSp mod">
        <pc:chgData name="Turney,Jaye (Kimberly)" userId="8d30e549-57ab-4769-8016-a6300426bf37" providerId="ADAL" clId="{E99779CB-B3EC-4964-8D63-F191040FF70A}" dt="2023-04-13T19:52:54.396" v="920" actId="20577"/>
        <pc:sldMkLst>
          <pc:docMk/>
          <pc:sldMk cId="1966838072" sldId="285"/>
        </pc:sldMkLst>
        <pc:spChg chg="mod">
          <ac:chgData name="Turney,Jaye (Kimberly)" userId="8d30e549-57ab-4769-8016-a6300426bf37" providerId="ADAL" clId="{E99779CB-B3EC-4964-8D63-F191040FF70A}" dt="2023-04-13T19:52:54.396" v="920" actId="20577"/>
          <ac:spMkLst>
            <pc:docMk/>
            <pc:sldMk cId="1966838072" sldId="285"/>
            <ac:spMk id="2" creationId="{573CCED8-5B96-8BBF-5F88-944B28769151}"/>
          </ac:spMkLst>
        </pc:spChg>
        <pc:spChg chg="mod">
          <ac:chgData name="Turney,Jaye (Kimberly)" userId="8d30e549-57ab-4769-8016-a6300426bf37" providerId="ADAL" clId="{E99779CB-B3EC-4964-8D63-F191040FF70A}" dt="2023-04-13T13:56:19.745" v="734" actId="108"/>
          <ac:spMkLst>
            <pc:docMk/>
            <pc:sldMk cId="1966838072" sldId="285"/>
            <ac:spMk id="4" creationId="{82A944B3-53B6-E6D4-FF17-4EE0E0D4D5BF}"/>
          </ac:spMkLst>
        </pc:spChg>
        <pc:grpChg chg="add mod">
          <ac:chgData name="Turney,Jaye (Kimberly)" userId="8d30e549-57ab-4769-8016-a6300426bf37" providerId="ADAL" clId="{E99779CB-B3EC-4964-8D63-F191040FF70A}" dt="2023-04-13T13:53:49.694" v="733" actId="1076"/>
          <ac:grpSpMkLst>
            <pc:docMk/>
            <pc:sldMk cId="1966838072" sldId="285"/>
            <ac:grpSpMk id="5" creationId="{26C099E5-7DDE-3485-F691-DA47B5A7D480}"/>
          </ac:grpSpMkLst>
        </pc:grpChg>
        <pc:grpChg chg="del">
          <ac:chgData name="Turney,Jaye (Kimberly)" userId="8d30e549-57ab-4769-8016-a6300426bf37" providerId="ADAL" clId="{E99779CB-B3EC-4964-8D63-F191040FF70A}" dt="2023-04-13T13:53:11.063" v="728" actId="478"/>
          <ac:grpSpMkLst>
            <pc:docMk/>
            <pc:sldMk cId="1966838072" sldId="285"/>
            <ac:grpSpMk id="10" creationId="{D78B5D34-DA8F-9632-45F6-C2928EE1EA25}"/>
          </ac:grpSpMkLst>
        </pc:grpChg>
        <pc:picChg chg="mod">
          <ac:chgData name="Turney,Jaye (Kimberly)" userId="8d30e549-57ab-4769-8016-a6300426bf37" providerId="ADAL" clId="{E99779CB-B3EC-4964-8D63-F191040FF70A}" dt="2023-04-13T13:53:15.212" v="729"/>
          <ac:picMkLst>
            <pc:docMk/>
            <pc:sldMk cId="1966838072" sldId="285"/>
            <ac:picMk id="6" creationId="{46BF7BCB-32C7-C4B5-E033-04E2065CA3EF}"/>
          </ac:picMkLst>
        </pc:picChg>
        <pc:picChg chg="mod">
          <ac:chgData name="Turney,Jaye (Kimberly)" userId="8d30e549-57ab-4769-8016-a6300426bf37" providerId="ADAL" clId="{E99779CB-B3EC-4964-8D63-F191040FF70A}" dt="2023-04-13T13:53:15.212" v="729"/>
          <ac:picMkLst>
            <pc:docMk/>
            <pc:sldMk cId="1966838072" sldId="285"/>
            <ac:picMk id="7" creationId="{F6BF2D90-723E-32B8-0FAD-180648F2C9DE}"/>
          </ac:picMkLst>
        </pc:picChg>
      </pc:sldChg>
      <pc:sldChg chg="addSp delSp modSp mod">
        <pc:chgData name="Turney,Jaye (Kimberly)" userId="8d30e549-57ab-4769-8016-a6300426bf37" providerId="ADAL" clId="{E99779CB-B3EC-4964-8D63-F191040FF70A}" dt="2023-04-14T12:07:03.134" v="1398" actId="6549"/>
        <pc:sldMkLst>
          <pc:docMk/>
          <pc:sldMk cId="1588644504" sldId="287"/>
        </pc:sldMkLst>
        <pc:spChg chg="mod">
          <ac:chgData name="Turney,Jaye (Kimberly)" userId="8d30e549-57ab-4769-8016-a6300426bf37" providerId="ADAL" clId="{E99779CB-B3EC-4964-8D63-F191040FF70A}" dt="2023-04-14T12:07:03.134" v="1398" actId="6549"/>
          <ac:spMkLst>
            <pc:docMk/>
            <pc:sldMk cId="1588644504" sldId="287"/>
            <ac:spMk id="2" creationId="{573CCED8-5B96-8BBF-5F88-944B28769151}"/>
          </ac:spMkLst>
        </pc:spChg>
        <pc:spChg chg="mod">
          <ac:chgData name="Turney,Jaye (Kimberly)" userId="8d30e549-57ab-4769-8016-a6300426bf37" providerId="ADAL" clId="{E99779CB-B3EC-4964-8D63-F191040FF70A}" dt="2023-04-14T12:04:21.425" v="1373" actId="27636"/>
          <ac:spMkLst>
            <pc:docMk/>
            <pc:sldMk cId="1588644504" sldId="287"/>
            <ac:spMk id="4" creationId="{82A944B3-53B6-E6D4-FF17-4EE0E0D4D5BF}"/>
          </ac:spMkLst>
        </pc:spChg>
        <pc:spChg chg="add del">
          <ac:chgData name="Turney,Jaye (Kimberly)" userId="8d30e549-57ab-4769-8016-a6300426bf37" providerId="ADAL" clId="{E99779CB-B3EC-4964-8D63-F191040FF70A}" dt="2023-04-13T20:00:09.159" v="1331"/>
          <ac:spMkLst>
            <pc:docMk/>
            <pc:sldMk cId="1588644504" sldId="287"/>
            <ac:spMk id="5" creationId="{1EE2AFC7-6D36-3FD8-EFCA-88F3A861C650}"/>
          </ac:spMkLst>
        </pc:spChg>
        <pc:spChg chg="add mod">
          <ac:chgData name="Turney,Jaye (Kimberly)" userId="8d30e549-57ab-4769-8016-a6300426bf37" providerId="ADAL" clId="{E99779CB-B3EC-4964-8D63-F191040FF70A}" dt="2023-04-13T20:04:40.785" v="1371" actId="207"/>
          <ac:spMkLst>
            <pc:docMk/>
            <pc:sldMk cId="1588644504" sldId="287"/>
            <ac:spMk id="6" creationId="{C5115839-6C56-2E59-56D6-D103C118E561}"/>
          </ac:spMkLst>
        </pc:spChg>
        <pc:spChg chg="del">
          <ac:chgData name="Turney,Jaye (Kimberly)" userId="8d30e549-57ab-4769-8016-a6300426bf37" providerId="ADAL" clId="{E99779CB-B3EC-4964-8D63-F191040FF70A}" dt="2023-04-13T20:03:32.949" v="1358" actId="478"/>
          <ac:spMkLst>
            <pc:docMk/>
            <pc:sldMk cId="1588644504" sldId="287"/>
            <ac:spMk id="12" creationId="{36F38D7C-42DC-D9DB-263E-2A92776398BD}"/>
          </ac:spMkLst>
        </pc:spChg>
        <pc:grpChg chg="add mod">
          <ac:chgData name="Turney,Jaye (Kimberly)" userId="8d30e549-57ab-4769-8016-a6300426bf37" providerId="ADAL" clId="{E99779CB-B3EC-4964-8D63-F191040FF70A}" dt="2023-04-13T20:04:03.969" v="1366" actId="1076"/>
          <ac:grpSpMkLst>
            <pc:docMk/>
            <pc:sldMk cId="1588644504" sldId="287"/>
            <ac:grpSpMk id="7" creationId="{3A8A1D32-6592-6130-F474-7EA074082619}"/>
          </ac:grpSpMkLst>
        </pc:grpChg>
        <pc:picChg chg="mod">
          <ac:chgData name="Turney,Jaye (Kimberly)" userId="8d30e549-57ab-4769-8016-a6300426bf37" providerId="ADAL" clId="{E99779CB-B3EC-4964-8D63-F191040FF70A}" dt="2023-04-13T20:03:57.394" v="1364"/>
          <ac:picMkLst>
            <pc:docMk/>
            <pc:sldMk cId="1588644504" sldId="287"/>
            <ac:picMk id="8" creationId="{0EDDED8A-F47A-84CA-7784-FB8C8B822A03}"/>
          </ac:picMkLst>
        </pc:picChg>
        <pc:picChg chg="mod">
          <ac:chgData name="Turney,Jaye (Kimberly)" userId="8d30e549-57ab-4769-8016-a6300426bf37" providerId="ADAL" clId="{E99779CB-B3EC-4964-8D63-F191040FF70A}" dt="2023-04-13T20:03:57.394" v="1364"/>
          <ac:picMkLst>
            <pc:docMk/>
            <pc:sldMk cId="1588644504" sldId="287"/>
            <ac:picMk id="9" creationId="{0017E907-415B-05B8-BAEF-49C613B65BB6}"/>
          </ac:picMkLst>
        </pc:picChg>
        <pc:picChg chg="del">
          <ac:chgData name="Turney,Jaye (Kimberly)" userId="8d30e549-57ab-4769-8016-a6300426bf37" providerId="ADAL" clId="{E99779CB-B3EC-4964-8D63-F191040FF70A}" dt="2023-04-13T20:03:21.307" v="1355" actId="478"/>
          <ac:picMkLst>
            <pc:docMk/>
            <pc:sldMk cId="1588644504" sldId="287"/>
            <ac:picMk id="10" creationId="{3B53C2E7-99F4-1ECF-A58B-889E0664592F}"/>
          </ac:picMkLst>
        </pc:picChg>
        <pc:picChg chg="del">
          <ac:chgData name="Turney,Jaye (Kimberly)" userId="8d30e549-57ab-4769-8016-a6300426bf37" providerId="ADAL" clId="{E99779CB-B3EC-4964-8D63-F191040FF70A}" dt="2023-04-13T20:03:23.708" v="1356" actId="478"/>
          <ac:picMkLst>
            <pc:docMk/>
            <pc:sldMk cId="1588644504" sldId="287"/>
            <ac:picMk id="11" creationId="{B7E66432-37D3-19CE-34A2-497DFF78D28E}"/>
          </ac:picMkLst>
        </pc:picChg>
      </pc:sldChg>
      <pc:sldChg chg="addSp delSp modSp mod">
        <pc:chgData name="Turney,Jaye (Kimberly)" userId="8d30e549-57ab-4769-8016-a6300426bf37" providerId="ADAL" clId="{E99779CB-B3EC-4964-8D63-F191040FF70A}" dt="2023-04-13T13:44:39.460" v="431" actId="1076"/>
        <pc:sldMkLst>
          <pc:docMk/>
          <pc:sldMk cId="871747304" sldId="288"/>
        </pc:sldMkLst>
        <pc:spChg chg="mod">
          <ac:chgData name="Turney,Jaye (Kimberly)" userId="8d30e549-57ab-4769-8016-a6300426bf37" providerId="ADAL" clId="{E99779CB-B3EC-4964-8D63-F191040FF70A}" dt="2023-04-13T13:42:31.467" v="413" actId="20577"/>
          <ac:spMkLst>
            <pc:docMk/>
            <pc:sldMk cId="871747304" sldId="288"/>
            <ac:spMk id="2" creationId="{573CCED8-5B96-8BBF-5F88-944B28769151}"/>
          </ac:spMkLst>
        </pc:spChg>
        <pc:spChg chg="mod">
          <ac:chgData name="Turney,Jaye (Kimberly)" userId="8d30e549-57ab-4769-8016-a6300426bf37" providerId="ADAL" clId="{E99779CB-B3EC-4964-8D63-F191040FF70A}" dt="2023-04-13T13:43:54.295" v="422" actId="255"/>
          <ac:spMkLst>
            <pc:docMk/>
            <pc:sldMk cId="871747304" sldId="288"/>
            <ac:spMk id="4" creationId="{82A944B3-53B6-E6D4-FF17-4EE0E0D4D5BF}"/>
          </ac:spMkLst>
        </pc:spChg>
        <pc:spChg chg="add mod">
          <ac:chgData name="Turney,Jaye (Kimberly)" userId="8d30e549-57ab-4769-8016-a6300426bf37" providerId="ADAL" clId="{E99779CB-B3EC-4964-8D63-F191040FF70A}" dt="2023-04-13T13:44:39.460" v="431" actId="1076"/>
          <ac:spMkLst>
            <pc:docMk/>
            <pc:sldMk cId="871747304" sldId="288"/>
            <ac:spMk id="11" creationId="{B38D9EEA-069F-ED44-8E9B-77527C3A81A4}"/>
          </ac:spMkLst>
        </pc:spChg>
        <pc:spChg chg="del">
          <ac:chgData name="Turney,Jaye (Kimberly)" userId="8d30e549-57ab-4769-8016-a6300426bf37" providerId="ADAL" clId="{E99779CB-B3EC-4964-8D63-F191040FF70A}" dt="2023-04-13T13:44:21.728" v="429" actId="478"/>
          <ac:spMkLst>
            <pc:docMk/>
            <pc:sldMk cId="871747304" sldId="288"/>
            <ac:spMk id="13" creationId="{4BDC8D81-4853-C61E-25C2-E8FF7E46C35E}"/>
          </ac:spMkLst>
        </pc:spChg>
        <pc:grpChg chg="del">
          <ac:chgData name="Turney,Jaye (Kimberly)" userId="8d30e549-57ab-4769-8016-a6300426bf37" providerId="ADAL" clId="{E99779CB-B3EC-4964-8D63-F191040FF70A}" dt="2023-04-13T13:43:58.044" v="423" actId="478"/>
          <ac:grpSpMkLst>
            <pc:docMk/>
            <pc:sldMk cId="871747304" sldId="288"/>
            <ac:grpSpMk id="5" creationId="{F924CD9F-599D-196C-BAEC-085C495BC397}"/>
          </ac:grpSpMkLst>
        </pc:grpChg>
        <pc:grpChg chg="add mod">
          <ac:chgData name="Turney,Jaye (Kimberly)" userId="8d30e549-57ab-4769-8016-a6300426bf37" providerId="ADAL" clId="{E99779CB-B3EC-4964-8D63-F191040FF70A}" dt="2023-04-13T13:44:06.038" v="426" actId="14100"/>
          <ac:grpSpMkLst>
            <pc:docMk/>
            <pc:sldMk cId="871747304" sldId="288"/>
            <ac:grpSpMk id="8" creationId="{03A9D4CC-3D6C-4A9E-81CB-54BF6359C265}"/>
          </ac:grpSpMkLst>
        </pc:grpChg>
        <pc:picChg chg="mod">
          <ac:chgData name="Turney,Jaye (Kimberly)" userId="8d30e549-57ab-4769-8016-a6300426bf37" providerId="ADAL" clId="{E99779CB-B3EC-4964-8D63-F191040FF70A}" dt="2023-04-13T13:44:01.928" v="424"/>
          <ac:picMkLst>
            <pc:docMk/>
            <pc:sldMk cId="871747304" sldId="288"/>
            <ac:picMk id="9" creationId="{1B6FCB3F-1ABA-5E06-A163-031962355462}"/>
          </ac:picMkLst>
        </pc:picChg>
        <pc:picChg chg="mod">
          <ac:chgData name="Turney,Jaye (Kimberly)" userId="8d30e549-57ab-4769-8016-a6300426bf37" providerId="ADAL" clId="{E99779CB-B3EC-4964-8D63-F191040FF70A}" dt="2023-04-13T13:44:01.928" v="424"/>
          <ac:picMkLst>
            <pc:docMk/>
            <pc:sldMk cId="871747304" sldId="288"/>
            <ac:picMk id="10" creationId="{3D884E90-5AA3-C642-2829-2588E72C516C}"/>
          </ac:picMkLst>
        </pc:picChg>
      </pc:sldChg>
      <pc:sldChg chg="addSp delSp modSp mod">
        <pc:chgData name="Turney,Jaye (Kimberly)" userId="8d30e549-57ab-4769-8016-a6300426bf37" providerId="ADAL" clId="{E99779CB-B3EC-4964-8D63-F191040FF70A}" dt="2023-04-13T19:55:16.342" v="1009" actId="20577"/>
        <pc:sldMkLst>
          <pc:docMk/>
          <pc:sldMk cId="1942394425" sldId="289"/>
        </pc:sldMkLst>
        <pc:spChg chg="mod">
          <ac:chgData name="Turney,Jaye (Kimberly)" userId="8d30e549-57ab-4769-8016-a6300426bf37" providerId="ADAL" clId="{E99779CB-B3EC-4964-8D63-F191040FF70A}" dt="2023-04-13T19:52:48.723" v="916" actId="6549"/>
          <ac:spMkLst>
            <pc:docMk/>
            <pc:sldMk cId="1942394425" sldId="289"/>
            <ac:spMk id="2" creationId="{573CCED8-5B96-8BBF-5F88-944B28769151}"/>
          </ac:spMkLst>
        </pc:spChg>
        <pc:spChg chg="mod">
          <ac:chgData name="Turney,Jaye (Kimberly)" userId="8d30e549-57ab-4769-8016-a6300426bf37" providerId="ADAL" clId="{E99779CB-B3EC-4964-8D63-F191040FF70A}" dt="2023-04-13T19:55:16.342" v="1009" actId="20577"/>
          <ac:spMkLst>
            <pc:docMk/>
            <pc:sldMk cId="1942394425" sldId="289"/>
            <ac:spMk id="4" creationId="{82A944B3-53B6-E6D4-FF17-4EE0E0D4D5BF}"/>
          </ac:spMkLst>
        </pc:spChg>
        <pc:spChg chg="del mod">
          <ac:chgData name="Turney,Jaye (Kimberly)" userId="8d30e549-57ab-4769-8016-a6300426bf37" providerId="ADAL" clId="{E99779CB-B3EC-4964-8D63-F191040FF70A}" dt="2023-04-13T19:53:34.906" v="928" actId="478"/>
          <ac:spMkLst>
            <pc:docMk/>
            <pc:sldMk cId="1942394425" sldId="289"/>
            <ac:spMk id="8" creationId="{47B45E27-B965-2AAE-BB2B-562B681A6895}"/>
          </ac:spMkLst>
        </pc:spChg>
        <pc:spChg chg="add mod">
          <ac:chgData name="Turney,Jaye (Kimberly)" userId="8d30e549-57ab-4769-8016-a6300426bf37" providerId="ADAL" clId="{E99779CB-B3EC-4964-8D63-F191040FF70A}" dt="2023-04-13T19:53:28.008" v="926"/>
          <ac:spMkLst>
            <pc:docMk/>
            <pc:sldMk cId="1942394425" sldId="289"/>
            <ac:spMk id="12" creationId="{9B9624ED-CDE3-2D55-FF7C-FD1B1FF28619}"/>
          </ac:spMkLst>
        </pc:spChg>
        <pc:grpChg chg="del">
          <ac:chgData name="Turney,Jaye (Kimberly)" userId="8d30e549-57ab-4769-8016-a6300426bf37" providerId="ADAL" clId="{E99779CB-B3EC-4964-8D63-F191040FF70A}" dt="2023-04-13T19:53:00.698" v="921" actId="478"/>
          <ac:grpSpMkLst>
            <pc:docMk/>
            <pc:sldMk cId="1942394425" sldId="289"/>
            <ac:grpSpMk id="5" creationId="{93A14DEB-BDA9-30B7-86B9-2581A9D82650}"/>
          </ac:grpSpMkLst>
        </pc:grpChg>
        <pc:grpChg chg="add mod">
          <ac:chgData name="Turney,Jaye (Kimberly)" userId="8d30e549-57ab-4769-8016-a6300426bf37" providerId="ADAL" clId="{E99779CB-B3EC-4964-8D63-F191040FF70A}" dt="2023-04-13T19:53:08.183" v="923" actId="1076"/>
          <ac:grpSpMkLst>
            <pc:docMk/>
            <pc:sldMk cId="1942394425" sldId="289"/>
            <ac:grpSpMk id="9" creationId="{41701D95-0A13-A43C-BE6A-78144E6E2E24}"/>
          </ac:grpSpMkLst>
        </pc:grpChg>
        <pc:picChg chg="mod">
          <ac:chgData name="Turney,Jaye (Kimberly)" userId="8d30e549-57ab-4769-8016-a6300426bf37" providerId="ADAL" clId="{E99779CB-B3EC-4964-8D63-F191040FF70A}" dt="2023-04-13T19:53:04.774" v="922"/>
          <ac:picMkLst>
            <pc:docMk/>
            <pc:sldMk cId="1942394425" sldId="289"/>
            <ac:picMk id="10" creationId="{9AD4140C-1D81-77F0-74D9-2134B165A6C4}"/>
          </ac:picMkLst>
        </pc:picChg>
        <pc:picChg chg="mod">
          <ac:chgData name="Turney,Jaye (Kimberly)" userId="8d30e549-57ab-4769-8016-a6300426bf37" providerId="ADAL" clId="{E99779CB-B3EC-4964-8D63-F191040FF70A}" dt="2023-04-13T19:53:04.774" v="922"/>
          <ac:picMkLst>
            <pc:docMk/>
            <pc:sldMk cId="1942394425" sldId="289"/>
            <ac:picMk id="11" creationId="{B4017010-4AC7-5E80-D3A4-D23157AD0DF4}"/>
          </ac:picMkLst>
        </pc:picChg>
      </pc:sldChg>
      <pc:sldChg chg="addSp delSp modSp mod">
        <pc:chgData name="Turney,Jaye (Kimberly)" userId="8d30e549-57ab-4769-8016-a6300426bf37" providerId="ADAL" clId="{E99779CB-B3EC-4964-8D63-F191040FF70A}" dt="2023-04-13T19:59:34.434" v="1329" actId="1076"/>
        <pc:sldMkLst>
          <pc:docMk/>
          <pc:sldMk cId="1306918588" sldId="290"/>
        </pc:sldMkLst>
        <pc:spChg chg="mod">
          <ac:chgData name="Turney,Jaye (Kimberly)" userId="8d30e549-57ab-4769-8016-a6300426bf37" providerId="ADAL" clId="{E99779CB-B3EC-4964-8D63-F191040FF70A}" dt="2023-04-13T19:56:11.453" v="1037" actId="20577"/>
          <ac:spMkLst>
            <pc:docMk/>
            <pc:sldMk cId="1306918588" sldId="290"/>
            <ac:spMk id="2" creationId="{573CCED8-5B96-8BBF-5F88-944B28769151}"/>
          </ac:spMkLst>
        </pc:spChg>
        <pc:spChg chg="mod">
          <ac:chgData name="Turney,Jaye (Kimberly)" userId="8d30e549-57ab-4769-8016-a6300426bf37" providerId="ADAL" clId="{E99779CB-B3EC-4964-8D63-F191040FF70A}" dt="2023-04-13T19:58:37.896" v="1284" actId="20577"/>
          <ac:spMkLst>
            <pc:docMk/>
            <pc:sldMk cId="1306918588" sldId="290"/>
            <ac:spMk id="4" creationId="{82A944B3-53B6-E6D4-FF17-4EE0E0D4D5BF}"/>
          </ac:spMkLst>
        </pc:spChg>
        <pc:spChg chg="mod">
          <ac:chgData name="Turney,Jaye (Kimberly)" userId="8d30e549-57ab-4769-8016-a6300426bf37" providerId="ADAL" clId="{E99779CB-B3EC-4964-8D63-F191040FF70A}" dt="2023-04-13T19:59:18.463" v="1327" actId="1076"/>
          <ac:spMkLst>
            <pc:docMk/>
            <pc:sldMk cId="1306918588" sldId="290"/>
            <ac:spMk id="14" creationId="{CA81FDAE-8FB2-A57B-802E-7629753A7BBC}"/>
          </ac:spMkLst>
        </pc:spChg>
        <pc:grpChg chg="add mod">
          <ac:chgData name="Turney,Jaye (Kimberly)" userId="8d30e549-57ab-4769-8016-a6300426bf37" providerId="ADAL" clId="{E99779CB-B3EC-4964-8D63-F191040FF70A}" dt="2023-04-13T19:59:34.434" v="1329" actId="1076"/>
          <ac:grpSpMkLst>
            <pc:docMk/>
            <pc:sldMk cId="1306918588" sldId="290"/>
            <ac:grpSpMk id="5" creationId="{20323F64-DDAA-9D80-0DFD-B8CEA475BEE4}"/>
          </ac:grpSpMkLst>
        </pc:grpChg>
        <pc:grpChg chg="del">
          <ac:chgData name="Turney,Jaye (Kimberly)" userId="8d30e549-57ab-4769-8016-a6300426bf37" providerId="ADAL" clId="{E99779CB-B3EC-4964-8D63-F191040FF70A}" dt="2023-04-13T19:58:49.685" v="1285" actId="478"/>
          <ac:grpSpMkLst>
            <pc:docMk/>
            <pc:sldMk cId="1306918588" sldId="290"/>
            <ac:grpSpMk id="8" creationId="{F89D7055-AEBB-59C8-79C3-EC1CF057BE59}"/>
          </ac:grpSpMkLst>
        </pc:grpChg>
        <pc:picChg chg="mod">
          <ac:chgData name="Turney,Jaye (Kimberly)" userId="8d30e549-57ab-4769-8016-a6300426bf37" providerId="ADAL" clId="{E99779CB-B3EC-4964-8D63-F191040FF70A}" dt="2023-04-13T19:59:26.702" v="1328"/>
          <ac:picMkLst>
            <pc:docMk/>
            <pc:sldMk cId="1306918588" sldId="290"/>
            <ac:picMk id="6" creationId="{C509C320-4067-1420-8D8B-045051C85099}"/>
          </ac:picMkLst>
        </pc:picChg>
        <pc:picChg chg="mod">
          <ac:chgData name="Turney,Jaye (Kimberly)" userId="8d30e549-57ab-4769-8016-a6300426bf37" providerId="ADAL" clId="{E99779CB-B3EC-4964-8D63-F191040FF70A}" dt="2023-04-13T19:59:26.702" v="1328"/>
          <ac:picMkLst>
            <pc:docMk/>
            <pc:sldMk cId="1306918588" sldId="290"/>
            <ac:picMk id="7" creationId="{E55E978A-D4E9-F9C8-62BC-1D8628418260}"/>
          </ac:picMkLst>
        </pc:picChg>
      </pc:sldChg>
      <pc:sldChg chg="addSp delSp modSp mod">
        <pc:chgData name="Turney,Jaye (Kimberly)" userId="8d30e549-57ab-4769-8016-a6300426bf37" providerId="ADAL" clId="{E99779CB-B3EC-4964-8D63-F191040FF70A}" dt="2023-04-14T12:46:48.021" v="1871" actId="1076"/>
        <pc:sldMkLst>
          <pc:docMk/>
          <pc:sldMk cId="1673315564" sldId="291"/>
        </pc:sldMkLst>
        <pc:spChg chg="mod">
          <ac:chgData name="Turney,Jaye (Kimberly)" userId="8d30e549-57ab-4769-8016-a6300426bf37" providerId="ADAL" clId="{E99779CB-B3EC-4964-8D63-F191040FF70A}" dt="2023-04-14T12:07:20.667" v="1403" actId="20577"/>
          <ac:spMkLst>
            <pc:docMk/>
            <pc:sldMk cId="1673315564" sldId="291"/>
            <ac:spMk id="2" creationId="{573CCED8-5B96-8BBF-5F88-944B28769151}"/>
          </ac:spMkLst>
        </pc:spChg>
        <pc:spChg chg="mod">
          <ac:chgData name="Turney,Jaye (Kimberly)" userId="8d30e549-57ab-4769-8016-a6300426bf37" providerId="ADAL" clId="{E99779CB-B3EC-4964-8D63-F191040FF70A}" dt="2023-04-14T12:11:42.984" v="1497" actId="1076"/>
          <ac:spMkLst>
            <pc:docMk/>
            <pc:sldMk cId="1673315564" sldId="291"/>
            <ac:spMk id="4" creationId="{82A944B3-53B6-E6D4-FF17-4EE0E0D4D5BF}"/>
          </ac:spMkLst>
        </pc:spChg>
        <pc:spChg chg="mod">
          <ac:chgData name="Turney,Jaye (Kimberly)" userId="8d30e549-57ab-4769-8016-a6300426bf37" providerId="ADAL" clId="{E99779CB-B3EC-4964-8D63-F191040FF70A}" dt="2023-04-14T12:46:48.021" v="1871" actId="1076"/>
          <ac:spMkLst>
            <pc:docMk/>
            <pc:sldMk cId="1673315564" sldId="291"/>
            <ac:spMk id="14" creationId="{CA81FDAE-8FB2-A57B-802E-7629753A7BBC}"/>
          </ac:spMkLst>
        </pc:spChg>
        <pc:grpChg chg="del">
          <ac:chgData name="Turney,Jaye (Kimberly)" userId="8d30e549-57ab-4769-8016-a6300426bf37" providerId="ADAL" clId="{E99779CB-B3EC-4964-8D63-F191040FF70A}" dt="2023-04-14T12:11:33.736" v="1495" actId="478"/>
          <ac:grpSpMkLst>
            <pc:docMk/>
            <pc:sldMk cId="1673315564" sldId="291"/>
            <ac:grpSpMk id="5" creationId="{E518C629-E862-8E15-CBD6-CC939E9AE38D}"/>
          </ac:grpSpMkLst>
        </pc:grpChg>
        <pc:grpChg chg="add mod">
          <ac:chgData name="Turney,Jaye (Kimberly)" userId="8d30e549-57ab-4769-8016-a6300426bf37" providerId="ADAL" clId="{E99779CB-B3EC-4964-8D63-F191040FF70A}" dt="2023-04-14T12:11:37.818" v="1496" actId="1076"/>
          <ac:grpSpMkLst>
            <pc:docMk/>
            <pc:sldMk cId="1673315564" sldId="291"/>
            <ac:grpSpMk id="8" creationId="{9DF0038A-2948-33EE-2062-A9F40D69BF37}"/>
          </ac:grpSpMkLst>
        </pc:grpChg>
        <pc:picChg chg="mod">
          <ac:chgData name="Turney,Jaye (Kimberly)" userId="8d30e549-57ab-4769-8016-a6300426bf37" providerId="ADAL" clId="{E99779CB-B3EC-4964-8D63-F191040FF70A}" dt="2023-04-14T12:11:32.204" v="1494"/>
          <ac:picMkLst>
            <pc:docMk/>
            <pc:sldMk cId="1673315564" sldId="291"/>
            <ac:picMk id="9" creationId="{16A44726-B613-35F6-6CCA-F65A2068FCDD}"/>
          </ac:picMkLst>
        </pc:picChg>
        <pc:picChg chg="mod">
          <ac:chgData name="Turney,Jaye (Kimberly)" userId="8d30e549-57ab-4769-8016-a6300426bf37" providerId="ADAL" clId="{E99779CB-B3EC-4964-8D63-F191040FF70A}" dt="2023-04-14T12:11:32.204" v="1494"/>
          <ac:picMkLst>
            <pc:docMk/>
            <pc:sldMk cId="1673315564" sldId="291"/>
            <ac:picMk id="10" creationId="{05718502-65FB-4354-2637-F590C86CF71A}"/>
          </ac:picMkLst>
        </pc:picChg>
        <pc:picChg chg="mod">
          <ac:chgData name="Turney,Jaye (Kimberly)" userId="8d30e549-57ab-4769-8016-a6300426bf37" providerId="ADAL" clId="{E99779CB-B3EC-4964-8D63-F191040FF70A}" dt="2023-04-14T12:11:32.204" v="1494"/>
          <ac:picMkLst>
            <pc:docMk/>
            <pc:sldMk cId="1673315564" sldId="291"/>
            <ac:picMk id="11" creationId="{DBC1A556-208F-42A5-21C5-B2894821B42B}"/>
          </ac:picMkLst>
        </pc:picChg>
      </pc:sldChg>
      <pc:sldChg chg="addSp delSp modSp mod">
        <pc:chgData name="Turney,Jaye (Kimberly)" userId="8d30e549-57ab-4769-8016-a6300426bf37" providerId="ADAL" clId="{E99779CB-B3EC-4964-8D63-F191040FF70A}" dt="2023-04-14T12:46:40.491" v="1869" actId="1076"/>
        <pc:sldMkLst>
          <pc:docMk/>
          <pc:sldMk cId="3256641261" sldId="292"/>
        </pc:sldMkLst>
        <pc:spChg chg="mod">
          <ac:chgData name="Turney,Jaye (Kimberly)" userId="8d30e549-57ab-4769-8016-a6300426bf37" providerId="ADAL" clId="{E99779CB-B3EC-4964-8D63-F191040FF70A}" dt="2023-04-14T12:12:32.784" v="1502" actId="20577"/>
          <ac:spMkLst>
            <pc:docMk/>
            <pc:sldMk cId="3256641261" sldId="292"/>
            <ac:spMk id="2" creationId="{573CCED8-5B96-8BBF-5F88-944B28769151}"/>
          </ac:spMkLst>
        </pc:spChg>
        <pc:spChg chg="mod">
          <ac:chgData name="Turney,Jaye (Kimberly)" userId="8d30e549-57ab-4769-8016-a6300426bf37" providerId="ADAL" clId="{E99779CB-B3EC-4964-8D63-F191040FF70A}" dt="2023-04-14T12:16:17.979" v="1573" actId="207"/>
          <ac:spMkLst>
            <pc:docMk/>
            <pc:sldMk cId="3256641261" sldId="292"/>
            <ac:spMk id="4" creationId="{82A944B3-53B6-E6D4-FF17-4EE0E0D4D5BF}"/>
          </ac:spMkLst>
        </pc:spChg>
        <pc:spChg chg="mod">
          <ac:chgData name="Turney,Jaye (Kimberly)" userId="8d30e549-57ab-4769-8016-a6300426bf37" providerId="ADAL" clId="{E99779CB-B3EC-4964-8D63-F191040FF70A}" dt="2023-04-14T12:46:40.491" v="1869" actId="1076"/>
          <ac:spMkLst>
            <pc:docMk/>
            <pc:sldMk cId="3256641261" sldId="292"/>
            <ac:spMk id="13" creationId="{DE972AC8-556C-80DE-C835-FE3E0503FE25}"/>
          </ac:spMkLst>
        </pc:spChg>
        <pc:grpChg chg="add mod">
          <ac:chgData name="Turney,Jaye (Kimberly)" userId="8d30e549-57ab-4769-8016-a6300426bf37" providerId="ADAL" clId="{E99779CB-B3EC-4964-8D63-F191040FF70A}" dt="2023-04-14T12:16:48.626" v="1576" actId="1076"/>
          <ac:grpSpMkLst>
            <pc:docMk/>
            <pc:sldMk cId="3256641261" sldId="292"/>
            <ac:grpSpMk id="5" creationId="{0CE26082-8F17-60A9-DB32-1D1AFEAAB831}"/>
          </ac:grpSpMkLst>
        </pc:grpChg>
        <pc:grpChg chg="del">
          <ac:chgData name="Turney,Jaye (Kimberly)" userId="8d30e549-57ab-4769-8016-a6300426bf37" providerId="ADAL" clId="{E99779CB-B3EC-4964-8D63-F191040FF70A}" dt="2023-04-14T12:16:37.085" v="1574" actId="478"/>
          <ac:grpSpMkLst>
            <pc:docMk/>
            <pc:sldMk cId="3256641261" sldId="292"/>
            <ac:grpSpMk id="8" creationId="{52C22CB3-5CF2-7E30-988F-054A35F45F46}"/>
          </ac:grpSpMkLst>
        </pc:grpChg>
        <pc:picChg chg="mod">
          <ac:chgData name="Turney,Jaye (Kimberly)" userId="8d30e549-57ab-4769-8016-a6300426bf37" providerId="ADAL" clId="{E99779CB-B3EC-4964-8D63-F191040FF70A}" dt="2023-04-14T12:16:41.023" v="1575"/>
          <ac:picMkLst>
            <pc:docMk/>
            <pc:sldMk cId="3256641261" sldId="292"/>
            <ac:picMk id="6" creationId="{906A250A-54D2-AAEB-B8DB-8CF9570EAB0D}"/>
          </ac:picMkLst>
        </pc:picChg>
        <pc:picChg chg="mod">
          <ac:chgData name="Turney,Jaye (Kimberly)" userId="8d30e549-57ab-4769-8016-a6300426bf37" providerId="ADAL" clId="{E99779CB-B3EC-4964-8D63-F191040FF70A}" dt="2023-04-14T12:16:41.023" v="1575"/>
          <ac:picMkLst>
            <pc:docMk/>
            <pc:sldMk cId="3256641261" sldId="292"/>
            <ac:picMk id="7" creationId="{3EC65A98-5C7D-307E-CB0C-7B8144E769E3}"/>
          </ac:picMkLst>
        </pc:picChg>
      </pc:sldChg>
      <pc:sldChg chg="del">
        <pc:chgData name="Turney,Jaye (Kimberly)" userId="8d30e549-57ab-4769-8016-a6300426bf37" providerId="ADAL" clId="{E99779CB-B3EC-4964-8D63-F191040FF70A}" dt="2023-04-14T12:36:52.964" v="1779" actId="47"/>
        <pc:sldMkLst>
          <pc:docMk/>
          <pc:sldMk cId="2936703846" sldId="293"/>
        </pc:sldMkLst>
      </pc:sldChg>
      <pc:sldChg chg="del">
        <pc:chgData name="Turney,Jaye (Kimberly)" userId="8d30e549-57ab-4769-8016-a6300426bf37" providerId="ADAL" clId="{E99779CB-B3EC-4964-8D63-F191040FF70A}" dt="2023-04-14T12:36:56.380" v="1780" actId="47"/>
        <pc:sldMkLst>
          <pc:docMk/>
          <pc:sldMk cId="1058263935" sldId="294"/>
        </pc:sldMkLst>
      </pc:sldChg>
      <pc:sldChg chg="del">
        <pc:chgData name="Turney,Jaye (Kimberly)" userId="8d30e549-57ab-4769-8016-a6300426bf37" providerId="ADAL" clId="{E99779CB-B3EC-4964-8D63-F191040FF70A}" dt="2023-04-14T12:36:58.204" v="1781" actId="47"/>
        <pc:sldMkLst>
          <pc:docMk/>
          <pc:sldMk cId="966708126" sldId="295"/>
        </pc:sldMkLst>
      </pc:sldChg>
      <pc:sldChg chg="del">
        <pc:chgData name="Turney,Jaye (Kimberly)" userId="8d30e549-57ab-4769-8016-a6300426bf37" providerId="ADAL" clId="{E99779CB-B3EC-4964-8D63-F191040FF70A}" dt="2023-04-14T12:42:17.771" v="1791" actId="47"/>
        <pc:sldMkLst>
          <pc:docMk/>
          <pc:sldMk cId="1953369749" sldId="296"/>
        </pc:sldMkLst>
      </pc:sldChg>
      <pc:sldChg chg="delSp modSp add mod delDesignElem">
        <pc:chgData name="Turney,Jaye (Kimberly)" userId="8d30e549-57ab-4769-8016-a6300426bf37" providerId="ADAL" clId="{E99779CB-B3EC-4964-8D63-F191040FF70A}" dt="2023-04-14T12:51:58.169" v="1927" actId="14100"/>
        <pc:sldMkLst>
          <pc:docMk/>
          <pc:sldMk cId="448035171" sldId="297"/>
        </pc:sldMkLst>
        <pc:spChg chg="mod">
          <ac:chgData name="Turney,Jaye (Kimberly)" userId="8d30e549-57ab-4769-8016-a6300426bf37" providerId="ADAL" clId="{E99779CB-B3EC-4964-8D63-F191040FF70A}" dt="2023-04-14T12:51:49.665" v="1926" actId="2711"/>
          <ac:spMkLst>
            <pc:docMk/>
            <pc:sldMk cId="448035171" sldId="297"/>
            <ac:spMk id="2" creationId="{A4F9EB21-B18C-907C-349B-735B355F6084}"/>
          </ac:spMkLst>
        </pc:spChg>
        <pc:spChg chg="mod">
          <ac:chgData name="Turney,Jaye (Kimberly)" userId="8d30e549-57ab-4769-8016-a6300426bf37" providerId="ADAL" clId="{E99779CB-B3EC-4964-8D63-F191040FF70A}" dt="2023-04-14T12:51:58.169" v="1927" actId="14100"/>
          <ac:spMkLst>
            <pc:docMk/>
            <pc:sldMk cId="448035171" sldId="297"/>
            <ac:spMk id="6" creationId="{59CC2E47-8C9F-A6ED-3AA7-74B64EEBA7A0}"/>
          </ac:spMkLst>
        </pc:spChg>
        <pc:spChg chg="del">
          <ac:chgData name="Turney,Jaye (Kimberly)" userId="8d30e549-57ab-4769-8016-a6300426bf37" providerId="ADAL" clId="{E99779CB-B3EC-4964-8D63-F191040FF70A}" dt="2023-04-14T12:36:42.332" v="1778"/>
          <ac:spMkLst>
            <pc:docMk/>
            <pc:sldMk cId="448035171" sldId="297"/>
            <ac:spMk id="38" creationId="{7E2BE7F7-CA89-4002-ACCE-A478AEA24F5E}"/>
          </ac:spMkLst>
        </pc:spChg>
        <pc:picChg chg="ord">
          <ac:chgData name="Turney,Jaye (Kimberly)" userId="8d30e549-57ab-4769-8016-a6300426bf37" providerId="ADAL" clId="{E99779CB-B3EC-4964-8D63-F191040FF70A}" dt="2023-04-14T12:51:43.396" v="1925" actId="167"/>
          <ac:picMkLst>
            <pc:docMk/>
            <pc:sldMk cId="448035171" sldId="297"/>
            <ac:picMk id="5" creationId="{7FD0F5E7-F622-FED2-9F12-34DD7761FB96}"/>
          </ac:picMkLst>
        </pc:picChg>
      </pc:sldChg>
      <pc:sldChg chg="delSp modSp add mod delDesignElem">
        <pc:chgData name="Turney,Jaye (Kimberly)" userId="8d30e549-57ab-4769-8016-a6300426bf37" providerId="ADAL" clId="{E99779CB-B3EC-4964-8D63-F191040FF70A}" dt="2023-04-14T12:52:27.346" v="1933" actId="1076"/>
        <pc:sldMkLst>
          <pc:docMk/>
          <pc:sldMk cId="15459936" sldId="298"/>
        </pc:sldMkLst>
        <pc:spChg chg="mod">
          <ac:chgData name="Turney,Jaye (Kimberly)" userId="8d30e549-57ab-4769-8016-a6300426bf37" providerId="ADAL" clId="{E99779CB-B3EC-4964-8D63-F191040FF70A}" dt="2023-04-14T12:52:27.346" v="1933" actId="1076"/>
          <ac:spMkLst>
            <pc:docMk/>
            <pc:sldMk cId="15459936" sldId="298"/>
            <ac:spMk id="2" creationId="{A4F9EB21-B18C-907C-349B-735B355F6084}"/>
          </ac:spMkLst>
        </pc:spChg>
        <pc:spChg chg="mod">
          <ac:chgData name="Turney,Jaye (Kimberly)" userId="8d30e549-57ab-4769-8016-a6300426bf37" providerId="ADAL" clId="{E99779CB-B3EC-4964-8D63-F191040FF70A}" dt="2023-04-14T12:52:12.563" v="1929" actId="14100"/>
          <ac:spMkLst>
            <pc:docMk/>
            <pc:sldMk cId="15459936" sldId="298"/>
            <ac:spMk id="6" creationId="{59CC2E47-8C9F-A6ED-3AA7-74B64EEBA7A0}"/>
          </ac:spMkLst>
        </pc:spChg>
        <pc:spChg chg="del">
          <ac:chgData name="Turney,Jaye (Kimberly)" userId="8d30e549-57ab-4769-8016-a6300426bf37" providerId="ADAL" clId="{E99779CB-B3EC-4964-8D63-F191040FF70A}" dt="2023-04-14T12:36:42.332" v="1778"/>
          <ac:spMkLst>
            <pc:docMk/>
            <pc:sldMk cId="15459936" sldId="298"/>
            <ac:spMk id="38" creationId="{7E2BE7F7-CA89-4002-ACCE-A478AEA24F5E}"/>
          </ac:spMkLst>
        </pc:spChg>
        <pc:picChg chg="ord">
          <ac:chgData name="Turney,Jaye (Kimberly)" userId="8d30e549-57ab-4769-8016-a6300426bf37" providerId="ADAL" clId="{E99779CB-B3EC-4964-8D63-F191040FF70A}" dt="2023-04-14T12:51:03.890" v="1921" actId="167"/>
          <ac:picMkLst>
            <pc:docMk/>
            <pc:sldMk cId="15459936" sldId="298"/>
            <ac:picMk id="5" creationId="{7FD0F5E7-F622-FED2-9F12-34DD7761FB96}"/>
          </ac:picMkLst>
        </pc:picChg>
      </pc:sldChg>
      <pc:sldChg chg="delSp modSp add mod delDesignElem">
        <pc:chgData name="Turney,Jaye (Kimberly)" userId="8d30e549-57ab-4769-8016-a6300426bf37" providerId="ADAL" clId="{E99779CB-B3EC-4964-8D63-F191040FF70A}" dt="2023-04-14T12:53:45.539" v="1944" actId="122"/>
        <pc:sldMkLst>
          <pc:docMk/>
          <pc:sldMk cId="979370184" sldId="299"/>
        </pc:sldMkLst>
        <pc:spChg chg="mod">
          <ac:chgData name="Turney,Jaye (Kimberly)" userId="8d30e549-57ab-4769-8016-a6300426bf37" providerId="ADAL" clId="{E99779CB-B3EC-4964-8D63-F191040FF70A}" dt="2023-04-14T12:53:45.539" v="1944" actId="122"/>
          <ac:spMkLst>
            <pc:docMk/>
            <pc:sldMk cId="979370184" sldId="299"/>
            <ac:spMk id="2" creationId="{5B41E10E-508F-A154-5DC1-9818C5EBD333}"/>
          </ac:spMkLst>
        </pc:spChg>
        <pc:spChg chg="del">
          <ac:chgData name="Turney,Jaye (Kimberly)" userId="8d30e549-57ab-4769-8016-a6300426bf37" providerId="ADAL" clId="{E99779CB-B3EC-4964-8D63-F191040FF70A}" dt="2023-04-14T12:47:28.162" v="1877"/>
          <ac:spMkLst>
            <pc:docMk/>
            <pc:sldMk cId="979370184" sldId="299"/>
            <ac:spMk id="19" creationId="{9228552E-C8B1-4A80-8448-0787CE0FC704}"/>
          </ac:spMkLst>
        </pc:spChg>
      </pc:sldChg>
    </pc:docChg>
  </pc:docChgLst>
  <pc:docChgLst>
    <pc:chgData name="Carchia,Raye M" userId="cea1a0d7-e72d-4d5f-9de0-57ca3b12eb5b" providerId="ADAL" clId="{019CB763-73E3-4938-8268-1BDB7A188267}"/>
    <pc:docChg chg="">
      <pc:chgData name="Carchia,Raye M" userId="cea1a0d7-e72d-4d5f-9de0-57ca3b12eb5b" providerId="ADAL" clId="{019CB763-73E3-4938-8268-1BDB7A188267}" dt="2023-06-06T14:17:30.169" v="0"/>
      <pc:docMkLst>
        <pc:docMk/>
      </pc:docMkLst>
      <pc:sldChg chg="addCm">
        <pc:chgData name="Carchia,Raye M" userId="cea1a0d7-e72d-4d5f-9de0-57ca3b12eb5b" providerId="ADAL" clId="{019CB763-73E3-4938-8268-1BDB7A188267}" dt="2023-06-06T14:17:30.169" v="0"/>
        <pc:sldMkLst>
          <pc:docMk/>
          <pc:sldMk cId="3113959203" sldId="256"/>
        </pc:sldMkLst>
      </pc:sldChg>
    </pc:docChg>
  </pc:docChgLst>
  <pc:docChgLst>
    <pc:chgData name="Turney,Jaye (Kimberly)" userId="8d30e549-57ab-4769-8016-a6300426bf37" providerId="ADAL" clId="{5E35D46A-D9C9-46FB-9CDB-58B79B017918}"/>
    <pc:docChg chg="undo custSel delSld modSld delMainMaster">
      <pc:chgData name="Turney,Jaye (Kimberly)" userId="8d30e549-57ab-4769-8016-a6300426bf37" providerId="ADAL" clId="{5E35D46A-D9C9-46FB-9CDB-58B79B017918}" dt="2023-06-06T20:57:49.689" v="2274" actId="2696"/>
      <pc:docMkLst>
        <pc:docMk/>
      </pc:docMkLst>
      <pc:sldChg chg="modSp mod">
        <pc:chgData name="Turney,Jaye (Kimberly)" userId="8d30e549-57ab-4769-8016-a6300426bf37" providerId="ADAL" clId="{5E35D46A-D9C9-46FB-9CDB-58B79B017918}" dt="2023-06-06T19:14:42.977" v="884" actId="313"/>
        <pc:sldMkLst>
          <pc:docMk/>
          <pc:sldMk cId="480438533" sldId="258"/>
        </pc:sldMkLst>
        <pc:spChg chg="mod">
          <ac:chgData name="Turney,Jaye (Kimberly)" userId="8d30e549-57ab-4769-8016-a6300426bf37" providerId="ADAL" clId="{5E35D46A-D9C9-46FB-9CDB-58B79B017918}" dt="2023-06-06T19:14:42.977" v="884" actId="313"/>
          <ac:spMkLst>
            <pc:docMk/>
            <pc:sldMk cId="480438533" sldId="258"/>
            <ac:spMk id="4" creationId="{209F9537-61AD-4F6D-ACBE-34452C8AD95A}"/>
          </ac:spMkLst>
        </pc:spChg>
        <pc:spChg chg="mod">
          <ac:chgData name="Turney,Jaye (Kimberly)" userId="8d30e549-57ab-4769-8016-a6300426bf37" providerId="ADAL" clId="{5E35D46A-D9C9-46FB-9CDB-58B79B017918}" dt="2023-06-06T16:18:45.532" v="9" actId="790"/>
          <ac:spMkLst>
            <pc:docMk/>
            <pc:sldMk cId="480438533" sldId="258"/>
            <ac:spMk id="5" creationId="{9A3E8C25-6DC2-9175-C144-B3CF96898B97}"/>
          </ac:spMkLst>
        </pc:spChg>
        <pc:spChg chg="mod">
          <ac:chgData name="Turney,Jaye (Kimberly)" userId="8d30e549-57ab-4769-8016-a6300426bf37" providerId="ADAL" clId="{5E35D46A-D9C9-46FB-9CDB-58B79B017918}" dt="2023-06-06T19:14:19.614" v="882" actId="6549"/>
          <ac:spMkLst>
            <pc:docMk/>
            <pc:sldMk cId="480438533" sldId="258"/>
            <ac:spMk id="6" creationId="{C57BB3E5-36F2-DAD0-BE8A-2C58D706456E}"/>
          </ac:spMkLst>
        </pc:spChg>
      </pc:sldChg>
      <pc:sldChg chg="modSp mod">
        <pc:chgData name="Turney,Jaye (Kimberly)" userId="8d30e549-57ab-4769-8016-a6300426bf37" providerId="ADAL" clId="{5E35D46A-D9C9-46FB-9CDB-58B79B017918}" dt="2023-06-06T19:13:57.650" v="881" actId="6549"/>
        <pc:sldMkLst>
          <pc:docMk/>
          <pc:sldMk cId="3820623036" sldId="259"/>
        </pc:sldMkLst>
        <pc:spChg chg="mod">
          <ac:chgData name="Turney,Jaye (Kimberly)" userId="8d30e549-57ab-4769-8016-a6300426bf37" providerId="ADAL" clId="{5E35D46A-D9C9-46FB-9CDB-58B79B017918}" dt="2023-06-06T19:13:57.650" v="881" actId="6549"/>
          <ac:spMkLst>
            <pc:docMk/>
            <pc:sldMk cId="3820623036" sldId="259"/>
            <ac:spMk id="3" creationId="{218F34E1-BAFB-CF17-4ED1-B949CAAD402D}"/>
          </ac:spMkLst>
        </pc:spChg>
      </pc:sldChg>
      <pc:sldChg chg="modSp mod">
        <pc:chgData name="Turney,Jaye (Kimberly)" userId="8d30e549-57ab-4769-8016-a6300426bf37" providerId="ADAL" clId="{5E35D46A-D9C9-46FB-9CDB-58B79B017918}" dt="2023-06-06T19:09:27.525" v="803" actId="6549"/>
        <pc:sldMkLst>
          <pc:docMk/>
          <pc:sldMk cId="1840716970" sldId="260"/>
        </pc:sldMkLst>
        <pc:spChg chg="mod">
          <ac:chgData name="Turney,Jaye (Kimberly)" userId="8d30e549-57ab-4769-8016-a6300426bf37" providerId="ADAL" clId="{5E35D46A-D9C9-46FB-9CDB-58B79B017918}" dt="2023-06-06T16:19:09.171" v="10" actId="790"/>
          <ac:spMkLst>
            <pc:docMk/>
            <pc:sldMk cId="1840716970" sldId="260"/>
            <ac:spMk id="2" creationId="{0CBABF88-0F47-9DB0-EFE3-658F55D01A67}"/>
          </ac:spMkLst>
        </pc:spChg>
        <pc:spChg chg="mod">
          <ac:chgData name="Turney,Jaye (Kimberly)" userId="8d30e549-57ab-4769-8016-a6300426bf37" providerId="ADAL" clId="{5E35D46A-D9C9-46FB-9CDB-58B79B017918}" dt="2023-06-06T19:09:27.525" v="803" actId="6549"/>
          <ac:spMkLst>
            <pc:docMk/>
            <pc:sldMk cId="1840716970" sldId="260"/>
            <ac:spMk id="4" creationId="{12159586-DC98-E2BB-C4AC-1B2C1B0E2A4A}"/>
          </ac:spMkLst>
        </pc:spChg>
      </pc:sldChg>
      <pc:sldChg chg="modSp mod">
        <pc:chgData name="Turney,Jaye (Kimberly)" userId="8d30e549-57ab-4769-8016-a6300426bf37" providerId="ADAL" clId="{5E35D46A-D9C9-46FB-9CDB-58B79B017918}" dt="2023-06-06T19:12:15.633" v="880"/>
        <pc:sldMkLst>
          <pc:docMk/>
          <pc:sldMk cId="2116228463" sldId="261"/>
        </pc:sldMkLst>
        <pc:spChg chg="mod">
          <ac:chgData name="Turney,Jaye (Kimberly)" userId="8d30e549-57ab-4769-8016-a6300426bf37" providerId="ADAL" clId="{5E35D46A-D9C9-46FB-9CDB-58B79B017918}" dt="2023-06-06T19:12:15.633" v="880"/>
          <ac:spMkLst>
            <pc:docMk/>
            <pc:sldMk cId="2116228463" sldId="261"/>
            <ac:spMk id="3" creationId="{56AE747F-565D-A67B-3C76-A1A1279A28EC}"/>
          </ac:spMkLst>
        </pc:spChg>
      </pc:sldChg>
      <pc:sldChg chg="modSp mod">
        <pc:chgData name="Turney,Jaye (Kimberly)" userId="8d30e549-57ab-4769-8016-a6300426bf37" providerId="ADAL" clId="{5E35D46A-D9C9-46FB-9CDB-58B79B017918}" dt="2023-06-06T19:15:07.067" v="885" actId="6549"/>
        <pc:sldMkLst>
          <pc:docMk/>
          <pc:sldMk cId="720303485" sldId="262"/>
        </pc:sldMkLst>
        <pc:spChg chg="mod">
          <ac:chgData name="Turney,Jaye (Kimberly)" userId="8d30e549-57ab-4769-8016-a6300426bf37" providerId="ADAL" clId="{5E35D46A-D9C9-46FB-9CDB-58B79B017918}" dt="2023-06-06T19:15:07.067" v="885" actId="6549"/>
          <ac:spMkLst>
            <pc:docMk/>
            <pc:sldMk cId="720303485" sldId="262"/>
            <ac:spMk id="4" creationId="{5CDEF33C-72A7-060B-7BEC-5307E9B1CECF}"/>
          </ac:spMkLst>
        </pc:spChg>
      </pc:sldChg>
      <pc:sldChg chg="modSp mod">
        <pc:chgData name="Turney,Jaye (Kimberly)" userId="8d30e549-57ab-4769-8016-a6300426bf37" providerId="ADAL" clId="{5E35D46A-D9C9-46FB-9CDB-58B79B017918}" dt="2023-06-06T19:29:51.408" v="1039" actId="20577"/>
        <pc:sldMkLst>
          <pc:docMk/>
          <pc:sldMk cId="2558323494" sldId="273"/>
        </pc:sldMkLst>
        <pc:spChg chg="mod">
          <ac:chgData name="Turney,Jaye (Kimberly)" userId="8d30e549-57ab-4769-8016-a6300426bf37" providerId="ADAL" clId="{5E35D46A-D9C9-46FB-9CDB-58B79B017918}" dt="2023-06-06T19:29:51.408" v="1039" actId="20577"/>
          <ac:spMkLst>
            <pc:docMk/>
            <pc:sldMk cId="2558323494" sldId="273"/>
            <ac:spMk id="3" creationId="{466B6DAC-840F-FADB-BE45-ABF82E396F74}"/>
          </ac:spMkLst>
        </pc:spChg>
      </pc:sldChg>
      <pc:sldChg chg="del">
        <pc:chgData name="Turney,Jaye (Kimberly)" userId="8d30e549-57ab-4769-8016-a6300426bf37" providerId="ADAL" clId="{5E35D46A-D9C9-46FB-9CDB-58B79B017918}" dt="2023-06-06T20:50:48.024" v="2269" actId="2696"/>
        <pc:sldMkLst>
          <pc:docMk/>
          <pc:sldMk cId="2479381705" sldId="275"/>
        </pc:sldMkLst>
      </pc:sldChg>
      <pc:sldChg chg="addSp delSp modSp del mod">
        <pc:chgData name="Turney,Jaye (Kimberly)" userId="8d30e549-57ab-4769-8016-a6300426bf37" providerId="ADAL" clId="{5E35D46A-D9C9-46FB-9CDB-58B79B017918}" dt="2023-06-06T20:45:27.090" v="2268" actId="2696"/>
        <pc:sldMkLst>
          <pc:docMk/>
          <pc:sldMk cId="1718030361" sldId="276"/>
        </pc:sldMkLst>
        <pc:spChg chg="mod">
          <ac:chgData name="Turney,Jaye (Kimberly)" userId="8d30e549-57ab-4769-8016-a6300426bf37" providerId="ADAL" clId="{5E35D46A-D9C9-46FB-9CDB-58B79B017918}" dt="2023-06-06T20:24:29.948" v="1787" actId="6549"/>
          <ac:spMkLst>
            <pc:docMk/>
            <pc:sldMk cId="1718030361" sldId="276"/>
            <ac:spMk id="3" creationId="{908AFCF7-2398-5CDE-9EC0-F5F2510EE51C}"/>
          </ac:spMkLst>
        </pc:spChg>
        <pc:spChg chg="add del">
          <ac:chgData name="Turney,Jaye (Kimberly)" userId="8d30e549-57ab-4769-8016-a6300426bf37" providerId="ADAL" clId="{5E35D46A-D9C9-46FB-9CDB-58B79B017918}" dt="2023-06-06T19:36:02.282" v="1189"/>
          <ac:spMkLst>
            <pc:docMk/>
            <pc:sldMk cId="1718030361" sldId="276"/>
            <ac:spMk id="6" creationId="{133EB275-6DF0-DB00-DC9F-52D5A9ADDD9E}"/>
          </ac:spMkLst>
        </pc:spChg>
        <pc:spChg chg="add del">
          <ac:chgData name="Turney,Jaye (Kimberly)" userId="8d30e549-57ab-4769-8016-a6300426bf37" providerId="ADAL" clId="{5E35D46A-D9C9-46FB-9CDB-58B79B017918}" dt="2023-06-06T19:36:23.671" v="1196" actId="478"/>
          <ac:spMkLst>
            <pc:docMk/>
            <pc:sldMk cId="1718030361" sldId="276"/>
            <ac:spMk id="7" creationId="{FB7D08E7-3904-80DA-1440-46F1D6364309}"/>
          </ac:spMkLst>
        </pc:spChg>
      </pc:sldChg>
      <pc:sldChg chg="modSp del mod">
        <pc:chgData name="Turney,Jaye (Kimberly)" userId="8d30e549-57ab-4769-8016-a6300426bf37" providerId="ADAL" clId="{5E35D46A-D9C9-46FB-9CDB-58B79B017918}" dt="2023-06-06T20:57:49.689" v="2274" actId="2696"/>
        <pc:sldMkLst>
          <pc:docMk/>
          <pc:sldMk cId="3051783835" sldId="279"/>
        </pc:sldMkLst>
        <pc:spChg chg="mod">
          <ac:chgData name="Turney,Jaye (Kimberly)" userId="8d30e549-57ab-4769-8016-a6300426bf37" providerId="ADAL" clId="{5E35D46A-D9C9-46FB-9CDB-58B79B017918}" dt="2023-06-06T20:25:12.573" v="1792" actId="27636"/>
          <ac:spMkLst>
            <pc:docMk/>
            <pc:sldMk cId="3051783835" sldId="279"/>
            <ac:spMk id="3" creationId="{824FCC82-8974-1D0F-8769-DFB537AFFFD5}"/>
          </ac:spMkLst>
        </pc:spChg>
        <pc:spChg chg="mod">
          <ac:chgData name="Turney,Jaye (Kimberly)" userId="8d30e549-57ab-4769-8016-a6300426bf37" providerId="ADAL" clId="{5E35D46A-D9C9-46FB-9CDB-58B79B017918}" dt="2023-06-06T16:20:31.100" v="13" actId="14100"/>
          <ac:spMkLst>
            <pc:docMk/>
            <pc:sldMk cId="3051783835" sldId="279"/>
            <ac:spMk id="6" creationId="{59CC2E47-8C9F-A6ED-3AA7-74B64EEBA7A0}"/>
          </ac:spMkLst>
        </pc:spChg>
        <pc:spChg chg="mod">
          <ac:chgData name="Turney,Jaye (Kimberly)" userId="8d30e549-57ab-4769-8016-a6300426bf37" providerId="ADAL" clId="{5E35D46A-D9C9-46FB-9CDB-58B79B017918}" dt="2023-06-06T16:21:12.538" v="37" actId="1035"/>
          <ac:spMkLst>
            <pc:docMk/>
            <pc:sldMk cId="3051783835" sldId="279"/>
            <ac:spMk id="7" creationId="{66177D32-3D17-8588-500E-C3E0E104D274}"/>
          </ac:spMkLst>
        </pc:spChg>
      </pc:sldChg>
      <pc:sldChg chg="modSp del mod">
        <pc:chgData name="Turney,Jaye (Kimberly)" userId="8d30e549-57ab-4769-8016-a6300426bf37" providerId="ADAL" clId="{5E35D46A-D9C9-46FB-9CDB-58B79B017918}" dt="2023-06-06T20:57:41.973" v="2271" actId="2696"/>
        <pc:sldMkLst>
          <pc:docMk/>
          <pc:sldMk cId="2911979246" sldId="281"/>
        </pc:sldMkLst>
        <pc:spChg chg="mod">
          <ac:chgData name="Turney,Jaye (Kimberly)" userId="8d30e549-57ab-4769-8016-a6300426bf37" providerId="ADAL" clId="{5E35D46A-D9C9-46FB-9CDB-58B79B017918}" dt="2023-06-06T20:27:53.358" v="1807" actId="6549"/>
          <ac:spMkLst>
            <pc:docMk/>
            <pc:sldMk cId="2911979246" sldId="281"/>
            <ac:spMk id="3" creationId="{824FCC82-8974-1D0F-8769-DFB537AFFFD5}"/>
          </ac:spMkLst>
        </pc:spChg>
      </pc:sldChg>
      <pc:sldChg chg="modSp del mod">
        <pc:chgData name="Turney,Jaye (Kimberly)" userId="8d30e549-57ab-4769-8016-a6300426bf37" providerId="ADAL" clId="{5E35D46A-D9C9-46FB-9CDB-58B79B017918}" dt="2023-06-06T20:41:49.190" v="2267" actId="2696"/>
        <pc:sldMkLst>
          <pc:docMk/>
          <pc:sldMk cId="1091486576" sldId="282"/>
        </pc:sldMkLst>
        <pc:spChg chg="mod">
          <ac:chgData name="Turney,Jaye (Kimberly)" userId="8d30e549-57ab-4769-8016-a6300426bf37" providerId="ADAL" clId="{5E35D46A-D9C9-46FB-9CDB-58B79B017918}" dt="2023-06-06T20:35:05.196" v="2266" actId="6549"/>
          <ac:spMkLst>
            <pc:docMk/>
            <pc:sldMk cId="1091486576" sldId="282"/>
            <ac:spMk id="3" creationId="{80632973-57EF-F4D7-4723-16C104C619E1}"/>
          </ac:spMkLst>
        </pc:spChg>
      </pc:sldChg>
      <pc:sldChg chg="modSp mod">
        <pc:chgData name="Turney,Jaye (Kimberly)" userId="8d30e549-57ab-4769-8016-a6300426bf37" providerId="ADAL" clId="{5E35D46A-D9C9-46FB-9CDB-58B79B017918}" dt="2023-06-06T16:23:25.557" v="180" actId="14100"/>
        <pc:sldMkLst>
          <pc:docMk/>
          <pc:sldMk cId="3072724565" sldId="283"/>
        </pc:sldMkLst>
        <pc:spChg chg="mod">
          <ac:chgData name="Turney,Jaye (Kimberly)" userId="8d30e549-57ab-4769-8016-a6300426bf37" providerId="ADAL" clId="{5E35D46A-D9C9-46FB-9CDB-58B79B017918}" dt="2023-06-06T16:23:25.557" v="180" actId="14100"/>
          <ac:spMkLst>
            <pc:docMk/>
            <pc:sldMk cId="3072724565" sldId="283"/>
            <ac:spMk id="3" creationId="{D122E87A-D6B5-40AA-B069-D1DA25A6659B}"/>
          </ac:spMkLst>
        </pc:spChg>
      </pc:sldChg>
      <pc:sldChg chg="modSp mod">
        <pc:chgData name="Turney,Jaye (Kimberly)" userId="8d30e549-57ab-4769-8016-a6300426bf37" providerId="ADAL" clId="{5E35D46A-D9C9-46FB-9CDB-58B79B017918}" dt="2023-06-06T19:17:36.344" v="921" actId="6549"/>
        <pc:sldMkLst>
          <pc:docMk/>
          <pc:sldMk cId="1966838072" sldId="285"/>
        </pc:sldMkLst>
        <pc:spChg chg="mod">
          <ac:chgData name="Turney,Jaye (Kimberly)" userId="8d30e549-57ab-4769-8016-a6300426bf37" providerId="ADAL" clId="{5E35D46A-D9C9-46FB-9CDB-58B79B017918}" dt="2023-06-06T19:17:36.344" v="921" actId="6549"/>
          <ac:spMkLst>
            <pc:docMk/>
            <pc:sldMk cId="1966838072" sldId="285"/>
            <ac:spMk id="4" creationId="{82A944B3-53B6-E6D4-FF17-4EE0E0D4D5BF}"/>
          </ac:spMkLst>
        </pc:spChg>
      </pc:sldChg>
      <pc:sldChg chg="modSp mod">
        <pc:chgData name="Turney,Jaye (Kimberly)" userId="8d30e549-57ab-4769-8016-a6300426bf37" providerId="ADAL" clId="{5E35D46A-D9C9-46FB-9CDB-58B79B017918}" dt="2023-06-06T19:23:37" v="930" actId="948"/>
        <pc:sldMkLst>
          <pc:docMk/>
          <pc:sldMk cId="1588644504" sldId="287"/>
        </pc:sldMkLst>
        <pc:spChg chg="mod">
          <ac:chgData name="Turney,Jaye (Kimberly)" userId="8d30e549-57ab-4769-8016-a6300426bf37" providerId="ADAL" clId="{5E35D46A-D9C9-46FB-9CDB-58B79B017918}" dt="2023-06-06T19:23:37" v="930" actId="948"/>
          <ac:spMkLst>
            <pc:docMk/>
            <pc:sldMk cId="1588644504" sldId="287"/>
            <ac:spMk id="4" creationId="{82A944B3-53B6-E6D4-FF17-4EE0E0D4D5BF}"/>
          </ac:spMkLst>
        </pc:spChg>
      </pc:sldChg>
      <pc:sldChg chg="modSp mod">
        <pc:chgData name="Turney,Jaye (Kimberly)" userId="8d30e549-57ab-4769-8016-a6300426bf37" providerId="ADAL" clId="{5E35D46A-D9C9-46FB-9CDB-58B79B017918}" dt="2023-06-06T19:23:08.771" v="928" actId="948"/>
        <pc:sldMkLst>
          <pc:docMk/>
          <pc:sldMk cId="871747304" sldId="288"/>
        </pc:sldMkLst>
        <pc:spChg chg="mod">
          <ac:chgData name="Turney,Jaye (Kimberly)" userId="8d30e549-57ab-4769-8016-a6300426bf37" providerId="ADAL" clId="{5E35D46A-D9C9-46FB-9CDB-58B79B017918}" dt="2023-06-06T19:23:08.771" v="928" actId="948"/>
          <ac:spMkLst>
            <pc:docMk/>
            <pc:sldMk cId="871747304" sldId="288"/>
            <ac:spMk id="4" creationId="{82A944B3-53B6-E6D4-FF17-4EE0E0D4D5BF}"/>
          </ac:spMkLst>
        </pc:spChg>
      </pc:sldChg>
      <pc:sldChg chg="modSp mod">
        <pc:chgData name="Turney,Jaye (Kimberly)" userId="8d30e549-57ab-4769-8016-a6300426bf37" providerId="ADAL" clId="{5E35D46A-D9C9-46FB-9CDB-58B79B017918}" dt="2023-06-06T19:23:21.221" v="929" actId="948"/>
        <pc:sldMkLst>
          <pc:docMk/>
          <pc:sldMk cId="1942394425" sldId="289"/>
        </pc:sldMkLst>
        <pc:spChg chg="mod">
          <ac:chgData name="Turney,Jaye (Kimberly)" userId="8d30e549-57ab-4769-8016-a6300426bf37" providerId="ADAL" clId="{5E35D46A-D9C9-46FB-9CDB-58B79B017918}" dt="2023-06-06T19:23:21.221" v="929" actId="948"/>
          <ac:spMkLst>
            <pc:docMk/>
            <pc:sldMk cId="1942394425" sldId="289"/>
            <ac:spMk id="4" creationId="{82A944B3-53B6-E6D4-FF17-4EE0E0D4D5BF}"/>
          </ac:spMkLst>
        </pc:spChg>
        <pc:grpChg chg="mod">
          <ac:chgData name="Turney,Jaye (Kimberly)" userId="8d30e549-57ab-4769-8016-a6300426bf37" providerId="ADAL" clId="{5E35D46A-D9C9-46FB-9CDB-58B79B017918}" dt="2023-06-06T19:19:02.811" v="923" actId="1076"/>
          <ac:grpSpMkLst>
            <pc:docMk/>
            <pc:sldMk cId="1942394425" sldId="289"/>
            <ac:grpSpMk id="9" creationId="{41701D95-0A13-A43C-BE6A-78144E6E2E24}"/>
          </ac:grpSpMkLst>
        </pc:grpChg>
      </pc:sldChg>
      <pc:sldChg chg="modSp mod">
        <pc:chgData name="Turney,Jaye (Kimberly)" userId="8d30e549-57ab-4769-8016-a6300426bf37" providerId="ADAL" clId="{5E35D46A-D9C9-46FB-9CDB-58B79B017918}" dt="2023-06-06T19:19:47.809" v="927" actId="948"/>
        <pc:sldMkLst>
          <pc:docMk/>
          <pc:sldMk cId="1306918588" sldId="290"/>
        </pc:sldMkLst>
        <pc:spChg chg="mod">
          <ac:chgData name="Turney,Jaye (Kimberly)" userId="8d30e549-57ab-4769-8016-a6300426bf37" providerId="ADAL" clId="{5E35D46A-D9C9-46FB-9CDB-58B79B017918}" dt="2023-06-06T19:19:47.809" v="927" actId="948"/>
          <ac:spMkLst>
            <pc:docMk/>
            <pc:sldMk cId="1306918588" sldId="290"/>
            <ac:spMk id="4" creationId="{82A944B3-53B6-E6D4-FF17-4EE0E0D4D5BF}"/>
          </ac:spMkLst>
        </pc:spChg>
      </pc:sldChg>
      <pc:sldChg chg="modSp mod">
        <pc:chgData name="Turney,Jaye (Kimberly)" userId="8d30e549-57ab-4769-8016-a6300426bf37" providerId="ADAL" clId="{5E35D46A-D9C9-46FB-9CDB-58B79B017918}" dt="2023-06-06T19:24:51.905" v="934" actId="20577"/>
        <pc:sldMkLst>
          <pc:docMk/>
          <pc:sldMk cId="1673315564" sldId="291"/>
        </pc:sldMkLst>
        <pc:spChg chg="mod">
          <ac:chgData name="Turney,Jaye (Kimberly)" userId="8d30e549-57ab-4769-8016-a6300426bf37" providerId="ADAL" clId="{5E35D46A-D9C9-46FB-9CDB-58B79B017918}" dt="2023-06-06T19:24:43.058" v="933" actId="14100"/>
          <ac:spMkLst>
            <pc:docMk/>
            <pc:sldMk cId="1673315564" sldId="291"/>
            <ac:spMk id="4" creationId="{82A944B3-53B6-E6D4-FF17-4EE0E0D4D5BF}"/>
          </ac:spMkLst>
        </pc:spChg>
        <pc:spChg chg="mod">
          <ac:chgData name="Turney,Jaye (Kimberly)" userId="8d30e549-57ab-4769-8016-a6300426bf37" providerId="ADAL" clId="{5E35D46A-D9C9-46FB-9CDB-58B79B017918}" dt="2023-06-06T19:24:51.905" v="934" actId="20577"/>
          <ac:spMkLst>
            <pc:docMk/>
            <pc:sldMk cId="1673315564" sldId="291"/>
            <ac:spMk id="14" creationId="{CA81FDAE-8FB2-A57B-802E-7629753A7BBC}"/>
          </ac:spMkLst>
        </pc:spChg>
      </pc:sldChg>
      <pc:sldChg chg="modSp mod">
        <pc:chgData name="Turney,Jaye (Kimberly)" userId="8d30e549-57ab-4769-8016-a6300426bf37" providerId="ADAL" clId="{5E35D46A-D9C9-46FB-9CDB-58B79B017918}" dt="2023-06-06T19:27:40.232" v="1021"/>
        <pc:sldMkLst>
          <pc:docMk/>
          <pc:sldMk cId="3256641261" sldId="292"/>
        </pc:sldMkLst>
        <pc:spChg chg="mod">
          <ac:chgData name="Turney,Jaye (Kimberly)" userId="8d30e549-57ab-4769-8016-a6300426bf37" providerId="ADAL" clId="{5E35D46A-D9C9-46FB-9CDB-58B79B017918}" dt="2023-06-06T19:26:35.541" v="981" actId="790"/>
          <ac:spMkLst>
            <pc:docMk/>
            <pc:sldMk cId="3256641261" sldId="292"/>
            <ac:spMk id="2" creationId="{573CCED8-5B96-8BBF-5F88-944B28769151}"/>
          </ac:spMkLst>
        </pc:spChg>
        <pc:spChg chg="mod">
          <ac:chgData name="Turney,Jaye (Kimberly)" userId="8d30e549-57ab-4769-8016-a6300426bf37" providerId="ADAL" clId="{5E35D46A-D9C9-46FB-9CDB-58B79B017918}" dt="2023-06-06T19:27:40.232" v="1021"/>
          <ac:spMkLst>
            <pc:docMk/>
            <pc:sldMk cId="3256641261" sldId="292"/>
            <ac:spMk id="4" creationId="{82A944B3-53B6-E6D4-FF17-4EE0E0D4D5BF}"/>
          </ac:spMkLst>
        </pc:spChg>
      </pc:sldChg>
      <pc:sldChg chg="addSp delSp modSp del mod">
        <pc:chgData name="Turney,Jaye (Kimberly)" userId="8d30e549-57ab-4769-8016-a6300426bf37" providerId="ADAL" clId="{5E35D46A-D9C9-46FB-9CDB-58B79B017918}" dt="2023-06-06T20:57:47.189" v="2273" actId="2696"/>
        <pc:sldMkLst>
          <pc:docMk/>
          <pc:sldMk cId="448035171" sldId="297"/>
        </pc:sldMkLst>
        <pc:spChg chg="mod">
          <ac:chgData name="Turney,Jaye (Kimberly)" userId="8d30e549-57ab-4769-8016-a6300426bf37" providerId="ADAL" clId="{5E35D46A-D9C9-46FB-9CDB-58B79B017918}" dt="2023-06-06T16:21:58.459" v="68" actId="6549"/>
          <ac:spMkLst>
            <pc:docMk/>
            <pc:sldMk cId="448035171" sldId="297"/>
            <ac:spMk id="3" creationId="{824FCC82-8974-1D0F-8769-DFB537AFFFD5}"/>
          </ac:spMkLst>
        </pc:spChg>
        <pc:spChg chg="mod">
          <ac:chgData name="Turney,Jaye (Kimberly)" userId="8d30e549-57ab-4769-8016-a6300426bf37" providerId="ADAL" clId="{5E35D46A-D9C9-46FB-9CDB-58B79B017918}" dt="2023-06-06T16:21:54.419" v="66" actId="790"/>
          <ac:spMkLst>
            <pc:docMk/>
            <pc:sldMk cId="448035171" sldId="297"/>
            <ac:spMk id="6" creationId="{59CC2E47-8C9F-A6ED-3AA7-74B64EEBA7A0}"/>
          </ac:spMkLst>
        </pc:spChg>
        <pc:spChg chg="del">
          <ac:chgData name="Turney,Jaye (Kimberly)" userId="8d30e549-57ab-4769-8016-a6300426bf37" providerId="ADAL" clId="{5E35D46A-D9C9-46FB-9CDB-58B79B017918}" dt="2023-06-06T16:21:20.779" v="38" actId="478"/>
          <ac:spMkLst>
            <pc:docMk/>
            <pc:sldMk cId="448035171" sldId="297"/>
            <ac:spMk id="7" creationId="{66177D32-3D17-8588-500E-C3E0E104D274}"/>
          </ac:spMkLst>
        </pc:spChg>
        <pc:spChg chg="add mod">
          <ac:chgData name="Turney,Jaye (Kimberly)" userId="8d30e549-57ab-4769-8016-a6300426bf37" providerId="ADAL" clId="{5E35D46A-D9C9-46FB-9CDB-58B79B017918}" dt="2023-06-06T16:21:23.995" v="40" actId="1076"/>
          <ac:spMkLst>
            <pc:docMk/>
            <pc:sldMk cId="448035171" sldId="297"/>
            <ac:spMk id="8" creationId="{5E210F68-45E6-4325-70D4-CFA21E6B13E0}"/>
          </ac:spMkLst>
        </pc:spChg>
      </pc:sldChg>
      <pc:sldChg chg="addSp delSp modSp del mod">
        <pc:chgData name="Turney,Jaye (Kimberly)" userId="8d30e549-57ab-4769-8016-a6300426bf37" providerId="ADAL" clId="{5E35D46A-D9C9-46FB-9CDB-58B79B017918}" dt="2023-06-06T20:57:44.499" v="2272" actId="2696"/>
        <pc:sldMkLst>
          <pc:docMk/>
          <pc:sldMk cId="15459936" sldId="298"/>
        </pc:sldMkLst>
        <pc:spChg chg="mod">
          <ac:chgData name="Turney,Jaye (Kimberly)" userId="8d30e549-57ab-4769-8016-a6300426bf37" providerId="ADAL" clId="{5E35D46A-D9C9-46FB-9CDB-58B79B017918}" dt="2023-06-06T16:22:13.009" v="80" actId="1035"/>
          <ac:spMkLst>
            <pc:docMk/>
            <pc:sldMk cId="15459936" sldId="298"/>
            <ac:spMk id="3" creationId="{824FCC82-8974-1D0F-8769-DFB537AFFFD5}"/>
          </ac:spMkLst>
        </pc:spChg>
        <pc:spChg chg="mod">
          <ac:chgData name="Turney,Jaye (Kimberly)" userId="8d30e549-57ab-4769-8016-a6300426bf37" providerId="ADAL" clId="{5E35D46A-D9C9-46FB-9CDB-58B79B017918}" dt="2023-06-06T16:22:17.277" v="81" actId="14100"/>
          <ac:spMkLst>
            <pc:docMk/>
            <pc:sldMk cId="15459936" sldId="298"/>
            <ac:spMk id="6" creationId="{59CC2E47-8C9F-A6ED-3AA7-74B64EEBA7A0}"/>
          </ac:spMkLst>
        </pc:spChg>
        <pc:spChg chg="del">
          <ac:chgData name="Turney,Jaye (Kimberly)" userId="8d30e549-57ab-4769-8016-a6300426bf37" providerId="ADAL" clId="{5E35D46A-D9C9-46FB-9CDB-58B79B017918}" dt="2023-06-06T16:22:08.274" v="71" actId="478"/>
          <ac:spMkLst>
            <pc:docMk/>
            <pc:sldMk cId="15459936" sldId="298"/>
            <ac:spMk id="7" creationId="{66177D32-3D17-8588-500E-C3E0E104D274}"/>
          </ac:spMkLst>
        </pc:spChg>
        <pc:spChg chg="add mod">
          <ac:chgData name="Turney,Jaye (Kimberly)" userId="8d30e549-57ab-4769-8016-a6300426bf37" providerId="ADAL" clId="{5E35D46A-D9C9-46FB-9CDB-58B79B017918}" dt="2023-06-06T16:22:09.459" v="72"/>
          <ac:spMkLst>
            <pc:docMk/>
            <pc:sldMk cId="15459936" sldId="298"/>
            <ac:spMk id="8" creationId="{71CE8FD5-AC8C-ADAB-FB34-D6AF07B28C1C}"/>
          </ac:spMkLst>
        </pc:spChg>
      </pc:sldChg>
      <pc:sldChg chg="del">
        <pc:chgData name="Turney,Jaye (Kimberly)" userId="8d30e549-57ab-4769-8016-a6300426bf37" providerId="ADAL" clId="{5E35D46A-D9C9-46FB-9CDB-58B79B017918}" dt="2023-06-06T20:54:51.578" v="2270" actId="2696"/>
        <pc:sldMkLst>
          <pc:docMk/>
          <pc:sldMk cId="979370184" sldId="299"/>
        </pc:sldMkLst>
      </pc:sldChg>
      <pc:sldMasterChg chg="del delSldLayout">
        <pc:chgData name="Turney,Jaye (Kimberly)" userId="8d30e549-57ab-4769-8016-a6300426bf37" providerId="ADAL" clId="{5E35D46A-D9C9-46FB-9CDB-58B79B017918}" dt="2023-06-06T20:57:49.689" v="2274" actId="2696"/>
        <pc:sldMasterMkLst>
          <pc:docMk/>
          <pc:sldMasterMk cId="1087484941" sldId="2147483708"/>
        </pc:sldMasterMkLst>
        <pc:sldLayoutChg chg="del">
          <pc:chgData name="Turney,Jaye (Kimberly)" userId="8d30e549-57ab-4769-8016-a6300426bf37" providerId="ADAL" clId="{5E35D46A-D9C9-46FB-9CDB-58B79B017918}" dt="2023-06-06T20:57:49.689" v="2274" actId="2696"/>
          <pc:sldLayoutMkLst>
            <pc:docMk/>
            <pc:sldMasterMk cId="1087484941" sldId="2147483708"/>
            <pc:sldLayoutMk cId="696723693" sldId="2147483709"/>
          </pc:sldLayoutMkLst>
        </pc:sldLayoutChg>
        <pc:sldLayoutChg chg="del">
          <pc:chgData name="Turney,Jaye (Kimberly)" userId="8d30e549-57ab-4769-8016-a6300426bf37" providerId="ADAL" clId="{5E35D46A-D9C9-46FB-9CDB-58B79B017918}" dt="2023-06-06T20:57:49.689" v="2274" actId="2696"/>
          <pc:sldLayoutMkLst>
            <pc:docMk/>
            <pc:sldMasterMk cId="1087484941" sldId="2147483708"/>
            <pc:sldLayoutMk cId="109704155" sldId="2147483710"/>
          </pc:sldLayoutMkLst>
        </pc:sldLayoutChg>
        <pc:sldLayoutChg chg="del">
          <pc:chgData name="Turney,Jaye (Kimberly)" userId="8d30e549-57ab-4769-8016-a6300426bf37" providerId="ADAL" clId="{5E35D46A-D9C9-46FB-9CDB-58B79B017918}" dt="2023-06-06T20:57:49.689" v="2274" actId="2696"/>
          <pc:sldLayoutMkLst>
            <pc:docMk/>
            <pc:sldMasterMk cId="1087484941" sldId="2147483708"/>
            <pc:sldLayoutMk cId="632546452" sldId="2147483711"/>
          </pc:sldLayoutMkLst>
        </pc:sldLayoutChg>
        <pc:sldLayoutChg chg="del">
          <pc:chgData name="Turney,Jaye (Kimberly)" userId="8d30e549-57ab-4769-8016-a6300426bf37" providerId="ADAL" clId="{5E35D46A-D9C9-46FB-9CDB-58B79B017918}" dt="2023-06-06T20:57:49.689" v="2274" actId="2696"/>
          <pc:sldLayoutMkLst>
            <pc:docMk/>
            <pc:sldMasterMk cId="1087484941" sldId="2147483708"/>
            <pc:sldLayoutMk cId="2420282916" sldId="2147483712"/>
          </pc:sldLayoutMkLst>
        </pc:sldLayoutChg>
        <pc:sldLayoutChg chg="del">
          <pc:chgData name="Turney,Jaye (Kimberly)" userId="8d30e549-57ab-4769-8016-a6300426bf37" providerId="ADAL" clId="{5E35D46A-D9C9-46FB-9CDB-58B79B017918}" dt="2023-06-06T20:57:49.689" v="2274" actId="2696"/>
          <pc:sldLayoutMkLst>
            <pc:docMk/>
            <pc:sldMasterMk cId="1087484941" sldId="2147483708"/>
            <pc:sldLayoutMk cId="1349463649" sldId="2147483713"/>
          </pc:sldLayoutMkLst>
        </pc:sldLayoutChg>
        <pc:sldLayoutChg chg="del">
          <pc:chgData name="Turney,Jaye (Kimberly)" userId="8d30e549-57ab-4769-8016-a6300426bf37" providerId="ADAL" clId="{5E35D46A-D9C9-46FB-9CDB-58B79B017918}" dt="2023-06-06T20:57:49.689" v="2274" actId="2696"/>
          <pc:sldLayoutMkLst>
            <pc:docMk/>
            <pc:sldMasterMk cId="1087484941" sldId="2147483708"/>
            <pc:sldLayoutMk cId="4116000039" sldId="2147483714"/>
          </pc:sldLayoutMkLst>
        </pc:sldLayoutChg>
        <pc:sldLayoutChg chg="del">
          <pc:chgData name="Turney,Jaye (Kimberly)" userId="8d30e549-57ab-4769-8016-a6300426bf37" providerId="ADAL" clId="{5E35D46A-D9C9-46FB-9CDB-58B79B017918}" dt="2023-06-06T20:57:49.689" v="2274" actId="2696"/>
          <pc:sldLayoutMkLst>
            <pc:docMk/>
            <pc:sldMasterMk cId="1087484941" sldId="2147483708"/>
            <pc:sldLayoutMk cId="1616855655" sldId="2147483715"/>
          </pc:sldLayoutMkLst>
        </pc:sldLayoutChg>
        <pc:sldLayoutChg chg="del">
          <pc:chgData name="Turney,Jaye (Kimberly)" userId="8d30e549-57ab-4769-8016-a6300426bf37" providerId="ADAL" clId="{5E35D46A-D9C9-46FB-9CDB-58B79B017918}" dt="2023-06-06T20:57:49.689" v="2274" actId="2696"/>
          <pc:sldLayoutMkLst>
            <pc:docMk/>
            <pc:sldMasterMk cId="1087484941" sldId="2147483708"/>
            <pc:sldLayoutMk cId="4187475500" sldId="2147483716"/>
          </pc:sldLayoutMkLst>
        </pc:sldLayoutChg>
        <pc:sldLayoutChg chg="del">
          <pc:chgData name="Turney,Jaye (Kimberly)" userId="8d30e549-57ab-4769-8016-a6300426bf37" providerId="ADAL" clId="{5E35D46A-D9C9-46FB-9CDB-58B79B017918}" dt="2023-06-06T20:57:49.689" v="2274" actId="2696"/>
          <pc:sldLayoutMkLst>
            <pc:docMk/>
            <pc:sldMasterMk cId="1087484941" sldId="2147483708"/>
            <pc:sldLayoutMk cId="4197991470" sldId="2147483717"/>
          </pc:sldLayoutMkLst>
        </pc:sldLayoutChg>
        <pc:sldLayoutChg chg="del">
          <pc:chgData name="Turney,Jaye (Kimberly)" userId="8d30e549-57ab-4769-8016-a6300426bf37" providerId="ADAL" clId="{5E35D46A-D9C9-46FB-9CDB-58B79B017918}" dt="2023-06-06T20:57:49.689" v="2274" actId="2696"/>
          <pc:sldLayoutMkLst>
            <pc:docMk/>
            <pc:sldMasterMk cId="1087484941" sldId="2147483708"/>
            <pc:sldLayoutMk cId="1570721207" sldId="2147483718"/>
          </pc:sldLayoutMkLst>
        </pc:sldLayoutChg>
        <pc:sldLayoutChg chg="del">
          <pc:chgData name="Turney,Jaye (Kimberly)" userId="8d30e549-57ab-4769-8016-a6300426bf37" providerId="ADAL" clId="{5E35D46A-D9C9-46FB-9CDB-58B79B017918}" dt="2023-06-06T20:57:49.689" v="2274" actId="2696"/>
          <pc:sldLayoutMkLst>
            <pc:docMk/>
            <pc:sldMasterMk cId="1087484941" sldId="2147483708"/>
            <pc:sldLayoutMk cId="3362471674" sldId="2147483719"/>
          </pc:sldLayoutMkLst>
        </pc:sldLayoutChg>
      </pc:sldMasterChg>
    </pc:docChg>
  </pc:docChgLst>
  <pc:docChgLst>
    <pc:chgData name="Turney,Jaye (Kimberly)" userId="8d30e549-57ab-4769-8016-a6300426bf37" providerId="ADAL" clId="{10C28F5C-2783-4750-8519-F53D0384E738}"/>
    <pc:docChg chg="custSel modSld">
      <pc:chgData name="Turney,Jaye (Kimberly)" userId="8d30e549-57ab-4769-8016-a6300426bf37" providerId="ADAL" clId="{10C28F5C-2783-4750-8519-F53D0384E738}" dt="2023-08-31T20:36:41.990" v="88" actId="13244"/>
      <pc:docMkLst>
        <pc:docMk/>
      </pc:docMkLst>
      <pc:sldChg chg="modSp mod">
        <pc:chgData name="Turney,Jaye (Kimberly)" userId="8d30e549-57ab-4769-8016-a6300426bf37" providerId="ADAL" clId="{10C28F5C-2783-4750-8519-F53D0384E738}" dt="2023-08-31T20:23:08.669" v="35" actId="790"/>
        <pc:sldMkLst>
          <pc:docMk/>
          <pc:sldMk cId="3113959203" sldId="256"/>
        </pc:sldMkLst>
        <pc:spChg chg="mod">
          <ac:chgData name="Turney,Jaye (Kimberly)" userId="8d30e549-57ab-4769-8016-a6300426bf37" providerId="ADAL" clId="{10C28F5C-2783-4750-8519-F53D0384E738}" dt="2023-08-31T20:23:08.669" v="35" actId="790"/>
          <ac:spMkLst>
            <pc:docMk/>
            <pc:sldMk cId="3113959203" sldId="256"/>
            <ac:spMk id="3" creationId="{7FDCBC08-B921-55A9-EB74-CB203C22AA1F}"/>
          </ac:spMkLst>
        </pc:spChg>
      </pc:sldChg>
      <pc:sldChg chg="modSp mod">
        <pc:chgData name="Turney,Jaye (Kimberly)" userId="8d30e549-57ab-4769-8016-a6300426bf37" providerId="ADAL" clId="{10C28F5C-2783-4750-8519-F53D0384E738}" dt="2023-08-31T20:34:54.372" v="81" actId="13244"/>
        <pc:sldMkLst>
          <pc:docMk/>
          <pc:sldMk cId="480438533" sldId="258"/>
        </pc:sldMkLst>
        <pc:spChg chg="mod">
          <ac:chgData name="Turney,Jaye (Kimberly)" userId="8d30e549-57ab-4769-8016-a6300426bf37" providerId="ADAL" clId="{10C28F5C-2783-4750-8519-F53D0384E738}" dt="2023-08-31T14:31:31.281" v="1" actId="1076"/>
          <ac:spMkLst>
            <pc:docMk/>
            <pc:sldMk cId="480438533" sldId="258"/>
            <ac:spMk id="3" creationId="{5155323A-3B80-4184-8E52-C04F9519B043}"/>
          </ac:spMkLst>
        </pc:spChg>
        <pc:spChg chg="mod">
          <ac:chgData name="Turney,Jaye (Kimberly)" userId="8d30e549-57ab-4769-8016-a6300426bf37" providerId="ADAL" clId="{10C28F5C-2783-4750-8519-F53D0384E738}" dt="2023-08-31T20:18:11.002" v="15" actId="13926"/>
          <ac:spMkLst>
            <pc:docMk/>
            <pc:sldMk cId="480438533" sldId="258"/>
            <ac:spMk id="4" creationId="{209F9537-61AD-4F6D-ACBE-34452C8AD95A}"/>
          </ac:spMkLst>
        </pc:spChg>
        <pc:spChg chg="mod ord">
          <ac:chgData name="Turney,Jaye (Kimberly)" userId="8d30e549-57ab-4769-8016-a6300426bf37" providerId="ADAL" clId="{10C28F5C-2783-4750-8519-F53D0384E738}" dt="2023-08-31T20:34:49.819" v="80" actId="13244"/>
          <ac:spMkLst>
            <pc:docMk/>
            <pc:sldMk cId="480438533" sldId="258"/>
            <ac:spMk id="5" creationId="{9A3E8C25-6DC2-9175-C144-B3CF96898B97}"/>
          </ac:spMkLst>
        </pc:spChg>
        <pc:spChg chg="mod ord">
          <ac:chgData name="Turney,Jaye (Kimberly)" userId="8d30e549-57ab-4769-8016-a6300426bf37" providerId="ADAL" clId="{10C28F5C-2783-4750-8519-F53D0384E738}" dt="2023-08-31T20:34:54.372" v="81" actId="13244"/>
          <ac:spMkLst>
            <pc:docMk/>
            <pc:sldMk cId="480438533" sldId="258"/>
            <ac:spMk id="6" creationId="{C57BB3E5-36F2-DAD0-BE8A-2C58D706456E}"/>
          </ac:spMkLst>
        </pc:spChg>
      </pc:sldChg>
      <pc:sldChg chg="modSp mod">
        <pc:chgData name="Turney,Jaye (Kimberly)" userId="8d30e549-57ab-4769-8016-a6300426bf37" providerId="ADAL" clId="{10C28F5C-2783-4750-8519-F53D0384E738}" dt="2023-08-31T20:23:47.468" v="37" actId="790"/>
        <pc:sldMkLst>
          <pc:docMk/>
          <pc:sldMk cId="3820623036" sldId="259"/>
        </pc:sldMkLst>
        <pc:spChg chg="mod">
          <ac:chgData name="Turney,Jaye (Kimberly)" userId="8d30e549-57ab-4769-8016-a6300426bf37" providerId="ADAL" clId="{10C28F5C-2783-4750-8519-F53D0384E738}" dt="2023-08-31T20:23:47.468" v="37" actId="790"/>
          <ac:spMkLst>
            <pc:docMk/>
            <pc:sldMk cId="3820623036" sldId="259"/>
            <ac:spMk id="3" creationId="{218F34E1-BAFB-CF17-4ED1-B949CAAD402D}"/>
          </ac:spMkLst>
        </pc:spChg>
      </pc:sldChg>
      <pc:sldChg chg="modSp mod">
        <pc:chgData name="Turney,Jaye (Kimberly)" userId="8d30e549-57ab-4769-8016-a6300426bf37" providerId="ADAL" clId="{10C28F5C-2783-4750-8519-F53D0384E738}" dt="2023-08-31T20:25:28.565" v="40" actId="6549"/>
        <pc:sldMkLst>
          <pc:docMk/>
          <pc:sldMk cId="720303485" sldId="262"/>
        </pc:sldMkLst>
        <pc:spChg chg="mod">
          <ac:chgData name="Turney,Jaye (Kimberly)" userId="8d30e549-57ab-4769-8016-a6300426bf37" providerId="ADAL" clId="{10C28F5C-2783-4750-8519-F53D0384E738}" dt="2023-08-31T20:24:17.769" v="38" actId="790"/>
          <ac:spMkLst>
            <pc:docMk/>
            <pc:sldMk cId="720303485" sldId="262"/>
            <ac:spMk id="2" creationId="{221D4B6D-29E8-FA8E-1462-56C7D80F1867}"/>
          </ac:spMkLst>
        </pc:spChg>
        <pc:spChg chg="mod">
          <ac:chgData name="Turney,Jaye (Kimberly)" userId="8d30e549-57ab-4769-8016-a6300426bf37" providerId="ADAL" clId="{10C28F5C-2783-4750-8519-F53D0384E738}" dt="2023-08-31T20:25:28.565" v="40" actId="6549"/>
          <ac:spMkLst>
            <pc:docMk/>
            <pc:sldMk cId="720303485" sldId="262"/>
            <ac:spMk id="7" creationId="{46307B43-BA06-CB98-05A0-0B22C1AF6125}"/>
          </ac:spMkLst>
        </pc:spChg>
      </pc:sldChg>
      <pc:sldChg chg="modSp mod">
        <pc:chgData name="Turney,Jaye (Kimberly)" userId="8d30e549-57ab-4769-8016-a6300426bf37" providerId="ADAL" clId="{10C28F5C-2783-4750-8519-F53D0384E738}" dt="2023-08-31T20:35:19.857" v="82" actId="13244"/>
        <pc:sldMkLst>
          <pc:docMk/>
          <pc:sldMk cId="2866933219" sldId="265"/>
        </pc:sldMkLst>
        <pc:spChg chg="mod">
          <ac:chgData name="Turney,Jaye (Kimberly)" userId="8d30e549-57ab-4769-8016-a6300426bf37" providerId="ADAL" clId="{10C28F5C-2783-4750-8519-F53D0384E738}" dt="2023-08-31T20:20:38.168" v="22" actId="207"/>
          <ac:spMkLst>
            <pc:docMk/>
            <pc:sldMk cId="2866933219" sldId="265"/>
            <ac:spMk id="13" creationId="{DD90891A-7EA5-16DE-D38A-CAE2276FF25E}"/>
          </ac:spMkLst>
        </pc:spChg>
        <pc:grpChg chg="mod ord">
          <ac:chgData name="Turney,Jaye (Kimberly)" userId="8d30e549-57ab-4769-8016-a6300426bf37" providerId="ADAL" clId="{10C28F5C-2783-4750-8519-F53D0384E738}" dt="2023-08-31T20:35:19.857" v="82" actId="13244"/>
          <ac:grpSpMkLst>
            <pc:docMk/>
            <pc:sldMk cId="2866933219" sldId="265"/>
            <ac:grpSpMk id="5" creationId="{407E5398-4B5C-B8AD-9C6C-1CB1EB5D6217}"/>
          </ac:grpSpMkLst>
        </pc:grpChg>
      </pc:sldChg>
      <pc:sldChg chg="modSp mod">
        <pc:chgData name="Turney,Jaye (Kimberly)" userId="8d30e549-57ab-4769-8016-a6300426bf37" providerId="ADAL" clId="{10C28F5C-2783-4750-8519-F53D0384E738}" dt="2023-08-31T20:34:18.561" v="79" actId="962"/>
        <pc:sldMkLst>
          <pc:docMk/>
          <pc:sldMk cId="2558323494" sldId="273"/>
        </pc:sldMkLst>
        <pc:spChg chg="mod">
          <ac:chgData name="Turney,Jaye (Kimberly)" userId="8d30e549-57ab-4769-8016-a6300426bf37" providerId="ADAL" clId="{10C28F5C-2783-4750-8519-F53D0384E738}" dt="2023-08-31T20:16:53.658" v="10" actId="13926"/>
          <ac:spMkLst>
            <pc:docMk/>
            <pc:sldMk cId="2558323494" sldId="273"/>
            <ac:spMk id="3" creationId="{466B6DAC-840F-FADB-BE45-ABF82E396F74}"/>
          </ac:spMkLst>
        </pc:spChg>
        <pc:picChg chg="mod">
          <ac:chgData name="Turney,Jaye (Kimberly)" userId="8d30e549-57ab-4769-8016-a6300426bf37" providerId="ADAL" clId="{10C28F5C-2783-4750-8519-F53D0384E738}" dt="2023-08-31T20:33:53.908" v="77" actId="962"/>
          <ac:picMkLst>
            <pc:docMk/>
            <pc:sldMk cId="2558323494" sldId="273"/>
            <ac:picMk id="5" creationId="{4F0D8C06-7026-3433-9755-3E9BDD28A98B}"/>
          </ac:picMkLst>
        </pc:picChg>
        <pc:picChg chg="mod">
          <ac:chgData name="Turney,Jaye (Kimberly)" userId="8d30e549-57ab-4769-8016-a6300426bf37" providerId="ADAL" clId="{10C28F5C-2783-4750-8519-F53D0384E738}" dt="2023-08-31T20:34:18.561" v="79" actId="962"/>
          <ac:picMkLst>
            <pc:docMk/>
            <pc:sldMk cId="2558323494" sldId="273"/>
            <ac:picMk id="6" creationId="{31EC4499-2BF1-D372-3B6C-B3665031DBA1}"/>
          </ac:picMkLst>
        </pc:picChg>
      </pc:sldChg>
      <pc:sldChg chg="modSp mod">
        <pc:chgData name="Turney,Jaye (Kimberly)" userId="8d30e549-57ab-4769-8016-a6300426bf37" providerId="ADAL" clId="{10C28F5C-2783-4750-8519-F53D0384E738}" dt="2023-08-31T20:21:19.493" v="32" actId="207"/>
        <pc:sldMkLst>
          <pc:docMk/>
          <pc:sldMk cId="3072724565" sldId="283"/>
        </pc:sldMkLst>
        <pc:spChg chg="mod">
          <ac:chgData name="Turney,Jaye (Kimberly)" userId="8d30e549-57ab-4769-8016-a6300426bf37" providerId="ADAL" clId="{10C28F5C-2783-4750-8519-F53D0384E738}" dt="2023-08-31T20:21:13.798" v="30" actId="207"/>
          <ac:spMkLst>
            <pc:docMk/>
            <pc:sldMk cId="3072724565" sldId="283"/>
            <ac:spMk id="3" creationId="{D122E87A-D6B5-40AA-B069-D1DA25A6659B}"/>
          </ac:spMkLst>
        </pc:spChg>
        <pc:spChg chg="mod">
          <ac:chgData name="Turney,Jaye (Kimberly)" userId="8d30e549-57ab-4769-8016-a6300426bf37" providerId="ADAL" clId="{10C28F5C-2783-4750-8519-F53D0384E738}" dt="2023-08-31T20:21:19.493" v="32" actId="207"/>
          <ac:spMkLst>
            <pc:docMk/>
            <pc:sldMk cId="3072724565" sldId="283"/>
            <ac:spMk id="7" creationId="{72287684-F793-CC52-D79F-41D1FA31073F}"/>
          </ac:spMkLst>
        </pc:spChg>
      </pc:sldChg>
      <pc:sldChg chg="modSp mod">
        <pc:chgData name="Turney,Jaye (Kimberly)" userId="8d30e549-57ab-4769-8016-a6300426bf37" providerId="ADAL" clId="{10C28F5C-2783-4750-8519-F53D0384E738}" dt="2023-08-31T20:36:26.386" v="86" actId="13244"/>
        <pc:sldMkLst>
          <pc:docMk/>
          <pc:sldMk cId="1966838072" sldId="285"/>
        </pc:sldMkLst>
        <pc:spChg chg="mod">
          <ac:chgData name="Turney,Jaye (Kimberly)" userId="8d30e549-57ab-4769-8016-a6300426bf37" providerId="ADAL" clId="{10C28F5C-2783-4750-8519-F53D0384E738}" dt="2023-08-31T20:25:46.066" v="41" actId="790"/>
          <ac:spMkLst>
            <pc:docMk/>
            <pc:sldMk cId="1966838072" sldId="285"/>
            <ac:spMk id="2" creationId="{573CCED8-5B96-8BBF-5F88-944B28769151}"/>
          </ac:spMkLst>
        </pc:spChg>
        <pc:spChg chg="mod">
          <ac:chgData name="Turney,Jaye (Kimberly)" userId="8d30e549-57ab-4769-8016-a6300426bf37" providerId="ADAL" clId="{10C28F5C-2783-4750-8519-F53D0384E738}" dt="2023-08-31T20:25:46.066" v="41" actId="790"/>
          <ac:spMkLst>
            <pc:docMk/>
            <pc:sldMk cId="1966838072" sldId="285"/>
            <ac:spMk id="4" creationId="{82A944B3-53B6-E6D4-FF17-4EE0E0D4D5BF}"/>
          </ac:spMkLst>
        </pc:spChg>
        <pc:grpChg chg="mod ord">
          <ac:chgData name="Turney,Jaye (Kimberly)" userId="8d30e549-57ab-4769-8016-a6300426bf37" providerId="ADAL" clId="{10C28F5C-2783-4750-8519-F53D0384E738}" dt="2023-08-31T20:36:26.386" v="86" actId="13244"/>
          <ac:grpSpMkLst>
            <pc:docMk/>
            <pc:sldMk cId="1966838072" sldId="285"/>
            <ac:grpSpMk id="5" creationId="{26C099E5-7DDE-3485-F691-DA47B5A7D480}"/>
          </ac:grpSpMkLst>
        </pc:grpChg>
      </pc:sldChg>
      <pc:sldChg chg="modSp mod">
        <pc:chgData name="Turney,Jaye (Kimberly)" userId="8d30e549-57ab-4769-8016-a6300426bf37" providerId="ADAL" clId="{10C28F5C-2783-4750-8519-F53D0384E738}" dt="2023-08-31T20:33:19.333" v="71" actId="962"/>
        <pc:sldMkLst>
          <pc:docMk/>
          <pc:sldMk cId="1588644504" sldId="287"/>
        </pc:sldMkLst>
        <pc:spChg chg="mod">
          <ac:chgData name="Turney,Jaye (Kimberly)" userId="8d30e549-57ab-4769-8016-a6300426bf37" providerId="ADAL" clId="{10C28F5C-2783-4750-8519-F53D0384E738}" dt="2023-08-31T20:26:41.560" v="44" actId="790"/>
          <ac:spMkLst>
            <pc:docMk/>
            <pc:sldMk cId="1588644504" sldId="287"/>
            <ac:spMk id="2" creationId="{573CCED8-5B96-8BBF-5F88-944B28769151}"/>
          </ac:spMkLst>
        </pc:spChg>
        <pc:spChg chg="mod">
          <ac:chgData name="Turney,Jaye (Kimberly)" userId="8d30e549-57ab-4769-8016-a6300426bf37" providerId="ADAL" clId="{10C28F5C-2783-4750-8519-F53D0384E738}" dt="2023-08-31T20:26:41.560" v="44" actId="790"/>
          <ac:spMkLst>
            <pc:docMk/>
            <pc:sldMk cId="1588644504" sldId="287"/>
            <ac:spMk id="4" creationId="{82A944B3-53B6-E6D4-FF17-4EE0E0D4D5BF}"/>
          </ac:spMkLst>
        </pc:spChg>
        <pc:spChg chg="mod">
          <ac:chgData name="Turney,Jaye (Kimberly)" userId="8d30e549-57ab-4769-8016-a6300426bf37" providerId="ADAL" clId="{10C28F5C-2783-4750-8519-F53D0384E738}" dt="2023-08-31T20:26:41.560" v="44" actId="790"/>
          <ac:spMkLst>
            <pc:docMk/>
            <pc:sldMk cId="1588644504" sldId="287"/>
            <ac:spMk id="6" creationId="{C5115839-6C56-2E59-56D6-D103C118E561}"/>
          </ac:spMkLst>
        </pc:spChg>
        <pc:grpChg chg="mod">
          <ac:chgData name="Turney,Jaye (Kimberly)" userId="8d30e549-57ab-4769-8016-a6300426bf37" providerId="ADAL" clId="{10C28F5C-2783-4750-8519-F53D0384E738}" dt="2023-08-31T20:33:19.333" v="71" actId="962"/>
          <ac:grpSpMkLst>
            <pc:docMk/>
            <pc:sldMk cId="1588644504" sldId="287"/>
            <ac:grpSpMk id="7" creationId="{3A8A1D32-6592-6130-F474-7EA074082619}"/>
          </ac:grpSpMkLst>
        </pc:grpChg>
      </pc:sldChg>
      <pc:sldChg chg="modSp mod">
        <pc:chgData name="Turney,Jaye (Kimberly)" userId="8d30e549-57ab-4769-8016-a6300426bf37" providerId="ADAL" clId="{10C28F5C-2783-4750-8519-F53D0384E738}" dt="2023-08-31T20:36:12.368" v="85" actId="790"/>
        <pc:sldMkLst>
          <pc:docMk/>
          <pc:sldMk cId="871747304" sldId="288"/>
        </pc:sldMkLst>
        <pc:spChg chg="mod">
          <ac:chgData name="Turney,Jaye (Kimberly)" userId="8d30e549-57ab-4769-8016-a6300426bf37" providerId="ADAL" clId="{10C28F5C-2783-4750-8519-F53D0384E738}" dt="2023-08-31T20:24:41.370" v="39" actId="790"/>
          <ac:spMkLst>
            <pc:docMk/>
            <pc:sldMk cId="871747304" sldId="288"/>
            <ac:spMk id="2" creationId="{573CCED8-5B96-8BBF-5F88-944B28769151}"/>
          </ac:spMkLst>
        </pc:spChg>
        <pc:spChg chg="ord">
          <ac:chgData name="Turney,Jaye (Kimberly)" userId="8d30e549-57ab-4769-8016-a6300426bf37" providerId="ADAL" clId="{10C28F5C-2783-4750-8519-F53D0384E738}" dt="2023-08-31T20:35:45.898" v="84" actId="13244"/>
          <ac:spMkLst>
            <pc:docMk/>
            <pc:sldMk cId="871747304" sldId="288"/>
            <ac:spMk id="3" creationId="{659B22C5-9063-711F-10E8-565A39F17CF4}"/>
          </ac:spMkLst>
        </pc:spChg>
        <pc:spChg chg="mod">
          <ac:chgData name="Turney,Jaye (Kimberly)" userId="8d30e549-57ab-4769-8016-a6300426bf37" providerId="ADAL" clId="{10C28F5C-2783-4750-8519-F53D0384E738}" dt="2023-08-31T20:24:41.370" v="39" actId="790"/>
          <ac:spMkLst>
            <pc:docMk/>
            <pc:sldMk cId="871747304" sldId="288"/>
            <ac:spMk id="4" creationId="{82A944B3-53B6-E6D4-FF17-4EE0E0D4D5BF}"/>
          </ac:spMkLst>
        </pc:spChg>
        <pc:spChg chg="mod ord">
          <ac:chgData name="Turney,Jaye (Kimberly)" userId="8d30e549-57ab-4769-8016-a6300426bf37" providerId="ADAL" clId="{10C28F5C-2783-4750-8519-F53D0384E738}" dt="2023-08-31T20:36:12.368" v="85" actId="790"/>
          <ac:spMkLst>
            <pc:docMk/>
            <pc:sldMk cId="871747304" sldId="288"/>
            <ac:spMk id="11" creationId="{B38D9EEA-069F-ED44-8E9B-77527C3A81A4}"/>
          </ac:spMkLst>
        </pc:spChg>
        <pc:grpChg chg="mod">
          <ac:chgData name="Turney,Jaye (Kimberly)" userId="8d30e549-57ab-4769-8016-a6300426bf37" providerId="ADAL" clId="{10C28F5C-2783-4750-8519-F53D0384E738}" dt="2023-08-31T20:33:01.841" v="63" actId="962"/>
          <ac:grpSpMkLst>
            <pc:docMk/>
            <pc:sldMk cId="871747304" sldId="288"/>
            <ac:grpSpMk id="8" creationId="{03A9D4CC-3D6C-4A9E-81CB-54BF6359C265}"/>
          </ac:grpSpMkLst>
        </pc:grpChg>
      </pc:sldChg>
      <pc:sldChg chg="modSp mod">
        <pc:chgData name="Turney,Jaye (Kimberly)" userId="8d30e549-57ab-4769-8016-a6300426bf37" providerId="ADAL" clId="{10C28F5C-2783-4750-8519-F53D0384E738}" dt="2023-08-31T20:36:41.990" v="88" actId="13244"/>
        <pc:sldMkLst>
          <pc:docMk/>
          <pc:sldMk cId="1942394425" sldId="289"/>
        </pc:sldMkLst>
        <pc:spChg chg="mod">
          <ac:chgData name="Turney,Jaye (Kimberly)" userId="8d30e549-57ab-4769-8016-a6300426bf37" providerId="ADAL" clId="{10C28F5C-2783-4750-8519-F53D0384E738}" dt="2023-08-31T20:26:06.115" v="42" actId="790"/>
          <ac:spMkLst>
            <pc:docMk/>
            <pc:sldMk cId="1942394425" sldId="289"/>
            <ac:spMk id="2" creationId="{573CCED8-5B96-8BBF-5F88-944B28769151}"/>
          </ac:spMkLst>
        </pc:spChg>
        <pc:spChg chg="ord">
          <ac:chgData name="Turney,Jaye (Kimberly)" userId="8d30e549-57ab-4769-8016-a6300426bf37" providerId="ADAL" clId="{10C28F5C-2783-4750-8519-F53D0384E738}" dt="2023-08-31T20:36:41.990" v="88" actId="13244"/>
          <ac:spMkLst>
            <pc:docMk/>
            <pc:sldMk cId="1942394425" sldId="289"/>
            <ac:spMk id="3" creationId="{10A70667-33D6-9B98-5117-3A43A1729A05}"/>
          </ac:spMkLst>
        </pc:spChg>
        <pc:spChg chg="mod">
          <ac:chgData name="Turney,Jaye (Kimberly)" userId="8d30e549-57ab-4769-8016-a6300426bf37" providerId="ADAL" clId="{10C28F5C-2783-4750-8519-F53D0384E738}" dt="2023-08-31T20:26:06.115" v="42" actId="790"/>
          <ac:spMkLst>
            <pc:docMk/>
            <pc:sldMk cId="1942394425" sldId="289"/>
            <ac:spMk id="4" creationId="{82A944B3-53B6-E6D4-FF17-4EE0E0D4D5BF}"/>
          </ac:spMkLst>
        </pc:spChg>
        <pc:spChg chg="mod ord">
          <ac:chgData name="Turney,Jaye (Kimberly)" userId="8d30e549-57ab-4769-8016-a6300426bf37" providerId="ADAL" clId="{10C28F5C-2783-4750-8519-F53D0384E738}" dt="2023-08-31T20:36:40.453" v="87" actId="13244"/>
          <ac:spMkLst>
            <pc:docMk/>
            <pc:sldMk cId="1942394425" sldId="289"/>
            <ac:spMk id="12" creationId="{9B9624ED-CDE3-2D55-FF7C-FD1B1FF28619}"/>
          </ac:spMkLst>
        </pc:spChg>
        <pc:grpChg chg="mod">
          <ac:chgData name="Turney,Jaye (Kimberly)" userId="8d30e549-57ab-4769-8016-a6300426bf37" providerId="ADAL" clId="{10C28F5C-2783-4750-8519-F53D0384E738}" dt="2023-08-31T20:33:12.268" v="67" actId="962"/>
          <ac:grpSpMkLst>
            <pc:docMk/>
            <pc:sldMk cId="1942394425" sldId="289"/>
            <ac:grpSpMk id="9" creationId="{41701D95-0A13-A43C-BE6A-78144E6E2E24}"/>
          </ac:grpSpMkLst>
        </pc:grpChg>
      </pc:sldChg>
      <pc:sldChg chg="modSp mod">
        <pc:chgData name="Turney,Jaye (Kimberly)" userId="8d30e549-57ab-4769-8016-a6300426bf37" providerId="ADAL" clId="{10C28F5C-2783-4750-8519-F53D0384E738}" dt="2023-08-31T20:33:15.580" v="69" actId="962"/>
        <pc:sldMkLst>
          <pc:docMk/>
          <pc:sldMk cId="1306918588" sldId="290"/>
        </pc:sldMkLst>
        <pc:spChg chg="mod">
          <ac:chgData name="Turney,Jaye (Kimberly)" userId="8d30e549-57ab-4769-8016-a6300426bf37" providerId="ADAL" clId="{10C28F5C-2783-4750-8519-F53D0384E738}" dt="2023-08-31T20:26:21.136" v="43" actId="790"/>
          <ac:spMkLst>
            <pc:docMk/>
            <pc:sldMk cId="1306918588" sldId="290"/>
            <ac:spMk id="2" creationId="{573CCED8-5B96-8BBF-5F88-944B28769151}"/>
          </ac:spMkLst>
        </pc:spChg>
        <pc:spChg chg="mod">
          <ac:chgData name="Turney,Jaye (Kimberly)" userId="8d30e549-57ab-4769-8016-a6300426bf37" providerId="ADAL" clId="{10C28F5C-2783-4750-8519-F53D0384E738}" dt="2023-08-31T20:26:21.136" v="43" actId="790"/>
          <ac:spMkLst>
            <pc:docMk/>
            <pc:sldMk cId="1306918588" sldId="290"/>
            <ac:spMk id="4" creationId="{82A944B3-53B6-E6D4-FF17-4EE0E0D4D5BF}"/>
          </ac:spMkLst>
        </pc:spChg>
        <pc:spChg chg="mod">
          <ac:chgData name="Turney,Jaye (Kimberly)" userId="8d30e549-57ab-4769-8016-a6300426bf37" providerId="ADAL" clId="{10C28F5C-2783-4750-8519-F53D0384E738}" dt="2023-08-31T20:26:21.136" v="43" actId="790"/>
          <ac:spMkLst>
            <pc:docMk/>
            <pc:sldMk cId="1306918588" sldId="290"/>
            <ac:spMk id="14" creationId="{CA81FDAE-8FB2-A57B-802E-7629753A7BBC}"/>
          </ac:spMkLst>
        </pc:spChg>
        <pc:grpChg chg="mod">
          <ac:chgData name="Turney,Jaye (Kimberly)" userId="8d30e549-57ab-4769-8016-a6300426bf37" providerId="ADAL" clId="{10C28F5C-2783-4750-8519-F53D0384E738}" dt="2023-08-31T20:33:15.580" v="69" actId="962"/>
          <ac:grpSpMkLst>
            <pc:docMk/>
            <pc:sldMk cId="1306918588" sldId="290"/>
            <ac:grpSpMk id="5" creationId="{20323F64-DDAA-9D80-0DFD-B8CEA475BEE4}"/>
          </ac:grpSpMkLst>
        </pc:grpChg>
      </pc:sldChg>
      <pc:sldChg chg="modSp mod">
        <pc:chgData name="Turney,Jaye (Kimberly)" userId="8d30e549-57ab-4769-8016-a6300426bf37" providerId="ADAL" clId="{10C28F5C-2783-4750-8519-F53D0384E738}" dt="2023-08-31T20:33:22.436" v="73" actId="962"/>
        <pc:sldMkLst>
          <pc:docMk/>
          <pc:sldMk cId="1673315564" sldId="291"/>
        </pc:sldMkLst>
        <pc:spChg chg="mod">
          <ac:chgData name="Turney,Jaye (Kimberly)" userId="8d30e549-57ab-4769-8016-a6300426bf37" providerId="ADAL" clId="{10C28F5C-2783-4750-8519-F53D0384E738}" dt="2023-08-31T20:27:00.164" v="45" actId="790"/>
          <ac:spMkLst>
            <pc:docMk/>
            <pc:sldMk cId="1673315564" sldId="291"/>
            <ac:spMk id="2" creationId="{573CCED8-5B96-8BBF-5F88-944B28769151}"/>
          </ac:spMkLst>
        </pc:spChg>
        <pc:spChg chg="mod">
          <ac:chgData name="Turney,Jaye (Kimberly)" userId="8d30e549-57ab-4769-8016-a6300426bf37" providerId="ADAL" clId="{10C28F5C-2783-4750-8519-F53D0384E738}" dt="2023-08-31T20:27:00.164" v="45" actId="790"/>
          <ac:spMkLst>
            <pc:docMk/>
            <pc:sldMk cId="1673315564" sldId="291"/>
            <ac:spMk id="4" creationId="{82A944B3-53B6-E6D4-FF17-4EE0E0D4D5BF}"/>
          </ac:spMkLst>
        </pc:spChg>
        <pc:spChg chg="mod">
          <ac:chgData name="Turney,Jaye (Kimberly)" userId="8d30e549-57ab-4769-8016-a6300426bf37" providerId="ADAL" clId="{10C28F5C-2783-4750-8519-F53D0384E738}" dt="2023-08-31T20:27:00.164" v="45" actId="790"/>
          <ac:spMkLst>
            <pc:docMk/>
            <pc:sldMk cId="1673315564" sldId="291"/>
            <ac:spMk id="14" creationId="{CA81FDAE-8FB2-A57B-802E-7629753A7BBC}"/>
          </ac:spMkLst>
        </pc:spChg>
        <pc:grpChg chg="mod">
          <ac:chgData name="Turney,Jaye (Kimberly)" userId="8d30e549-57ab-4769-8016-a6300426bf37" providerId="ADAL" clId="{10C28F5C-2783-4750-8519-F53D0384E738}" dt="2023-08-31T20:33:22.436" v="73" actId="962"/>
          <ac:grpSpMkLst>
            <pc:docMk/>
            <pc:sldMk cId="1673315564" sldId="291"/>
            <ac:grpSpMk id="8" creationId="{9DF0038A-2948-33EE-2062-A9F40D69BF37}"/>
          </ac:grpSpMkLst>
        </pc:grpChg>
      </pc:sldChg>
      <pc:sldChg chg="modSp mod">
        <pc:chgData name="Turney,Jaye (Kimberly)" userId="8d30e549-57ab-4769-8016-a6300426bf37" providerId="ADAL" clId="{10C28F5C-2783-4750-8519-F53D0384E738}" dt="2023-08-31T20:33:24.795" v="75" actId="962"/>
        <pc:sldMkLst>
          <pc:docMk/>
          <pc:sldMk cId="3256641261" sldId="292"/>
        </pc:sldMkLst>
        <pc:grpChg chg="mod">
          <ac:chgData name="Turney,Jaye (Kimberly)" userId="8d30e549-57ab-4769-8016-a6300426bf37" providerId="ADAL" clId="{10C28F5C-2783-4750-8519-F53D0384E738}" dt="2023-08-31T20:33:24.795" v="75" actId="962"/>
          <ac:grpSpMkLst>
            <pc:docMk/>
            <pc:sldMk cId="3256641261" sldId="292"/>
            <ac:grpSpMk id="5" creationId="{0CE26082-8F17-60A9-DB32-1D1AFEAAB831}"/>
          </ac:grpSpMkLst>
        </pc:grpChg>
      </pc:sldChg>
    </pc:docChg>
  </pc:docChgLst>
  <pc:docChgLst>
    <pc:chgData name="Turney,Jaye (Kimberly)" userId="8d30e549-57ab-4769-8016-a6300426bf37" providerId="ADAL" clId="{0F4928A7-712C-4A4A-80CB-9FCDE39862A7}"/>
    <pc:docChg chg="modSld">
      <pc:chgData name="Turney,Jaye (Kimberly)" userId="8d30e549-57ab-4769-8016-a6300426bf37" providerId="ADAL" clId="{0F4928A7-712C-4A4A-80CB-9FCDE39862A7}" dt="2023-07-24T15:14:09.396" v="2" actId="790"/>
      <pc:docMkLst>
        <pc:docMk/>
      </pc:docMkLst>
      <pc:sldChg chg="delCm">
        <pc:chgData name="Turney,Jaye (Kimberly)" userId="8d30e549-57ab-4769-8016-a6300426bf37" providerId="ADAL" clId="{0F4928A7-712C-4A4A-80CB-9FCDE39862A7}" dt="2023-07-24T15:12:29.350" v="0"/>
        <pc:sldMkLst>
          <pc:docMk/>
          <pc:sldMk cId="3113959203" sldId="256"/>
        </pc:sldMkLst>
      </pc:sldChg>
      <pc:sldChg chg="modSp mod">
        <pc:chgData name="Turney,Jaye (Kimberly)" userId="8d30e549-57ab-4769-8016-a6300426bf37" providerId="ADAL" clId="{0F4928A7-712C-4A4A-80CB-9FCDE39862A7}" dt="2023-07-24T15:13:14.061" v="1" actId="790"/>
        <pc:sldMkLst>
          <pc:docMk/>
          <pc:sldMk cId="2866933219" sldId="265"/>
        </pc:sldMkLst>
        <pc:spChg chg="mod">
          <ac:chgData name="Turney,Jaye (Kimberly)" userId="8d30e549-57ab-4769-8016-a6300426bf37" providerId="ADAL" clId="{0F4928A7-712C-4A4A-80CB-9FCDE39862A7}" dt="2023-07-24T15:13:14.061" v="1" actId="790"/>
          <ac:spMkLst>
            <pc:docMk/>
            <pc:sldMk cId="2866933219" sldId="265"/>
            <ac:spMk id="2" creationId="{573CCED8-5B96-8BBF-5F88-944B28769151}"/>
          </ac:spMkLst>
        </pc:spChg>
        <pc:spChg chg="mod">
          <ac:chgData name="Turney,Jaye (Kimberly)" userId="8d30e549-57ab-4769-8016-a6300426bf37" providerId="ADAL" clId="{0F4928A7-712C-4A4A-80CB-9FCDE39862A7}" dt="2023-07-24T15:13:14.061" v="1" actId="790"/>
          <ac:spMkLst>
            <pc:docMk/>
            <pc:sldMk cId="2866933219" sldId="265"/>
            <ac:spMk id="3" creationId="{659B22C5-9063-711F-10E8-565A39F17CF4}"/>
          </ac:spMkLst>
        </pc:spChg>
        <pc:spChg chg="mod">
          <ac:chgData name="Turney,Jaye (Kimberly)" userId="8d30e549-57ab-4769-8016-a6300426bf37" providerId="ADAL" clId="{0F4928A7-712C-4A4A-80CB-9FCDE39862A7}" dt="2023-07-24T15:13:14.061" v="1" actId="790"/>
          <ac:spMkLst>
            <pc:docMk/>
            <pc:sldMk cId="2866933219" sldId="265"/>
            <ac:spMk id="4" creationId="{82A944B3-53B6-E6D4-FF17-4EE0E0D4D5BF}"/>
          </ac:spMkLst>
        </pc:spChg>
        <pc:spChg chg="mod">
          <ac:chgData name="Turney,Jaye (Kimberly)" userId="8d30e549-57ab-4769-8016-a6300426bf37" providerId="ADAL" clId="{0F4928A7-712C-4A4A-80CB-9FCDE39862A7}" dt="2023-07-24T15:13:14.061" v="1" actId="790"/>
          <ac:spMkLst>
            <pc:docMk/>
            <pc:sldMk cId="2866933219" sldId="265"/>
            <ac:spMk id="13" creationId="{DD90891A-7EA5-16DE-D38A-CAE2276FF25E}"/>
          </ac:spMkLst>
        </pc:spChg>
      </pc:sldChg>
      <pc:sldChg chg="modSp mod">
        <pc:chgData name="Turney,Jaye (Kimberly)" userId="8d30e549-57ab-4769-8016-a6300426bf37" providerId="ADAL" clId="{0F4928A7-712C-4A4A-80CB-9FCDE39862A7}" dt="2023-07-24T15:14:09.396" v="2" actId="790"/>
        <pc:sldMkLst>
          <pc:docMk/>
          <pc:sldMk cId="3072724565" sldId="283"/>
        </pc:sldMkLst>
        <pc:spChg chg="mod">
          <ac:chgData name="Turney,Jaye (Kimberly)" userId="8d30e549-57ab-4769-8016-a6300426bf37" providerId="ADAL" clId="{0F4928A7-712C-4A4A-80CB-9FCDE39862A7}" dt="2023-07-24T15:14:09.396" v="2" actId="790"/>
          <ac:spMkLst>
            <pc:docMk/>
            <pc:sldMk cId="3072724565" sldId="283"/>
            <ac:spMk id="2" creationId="{8276C358-BC09-8594-4CB4-76ED5913E054}"/>
          </ac:spMkLst>
        </pc:spChg>
        <pc:spChg chg="mod">
          <ac:chgData name="Turney,Jaye (Kimberly)" userId="8d30e549-57ab-4769-8016-a6300426bf37" providerId="ADAL" clId="{0F4928A7-712C-4A4A-80CB-9FCDE39862A7}" dt="2023-07-24T15:14:09.396" v="2" actId="790"/>
          <ac:spMkLst>
            <pc:docMk/>
            <pc:sldMk cId="3072724565" sldId="283"/>
            <ac:spMk id="3" creationId="{D122E87A-D6B5-40AA-B069-D1DA25A6659B}"/>
          </ac:spMkLst>
        </pc:spChg>
        <pc:spChg chg="mod">
          <ac:chgData name="Turney,Jaye (Kimberly)" userId="8d30e549-57ab-4769-8016-a6300426bf37" providerId="ADAL" clId="{0F4928A7-712C-4A4A-80CB-9FCDE39862A7}" dt="2023-07-24T15:14:09.396" v="2" actId="790"/>
          <ac:spMkLst>
            <pc:docMk/>
            <pc:sldMk cId="3072724565" sldId="283"/>
            <ac:spMk id="4" creationId="{763B4B10-9C78-8F47-CDDB-25041B0DA800}"/>
          </ac:spMkLst>
        </pc:spChg>
        <pc:spChg chg="mod">
          <ac:chgData name="Turney,Jaye (Kimberly)" userId="8d30e549-57ab-4769-8016-a6300426bf37" providerId="ADAL" clId="{0F4928A7-712C-4A4A-80CB-9FCDE39862A7}" dt="2023-07-24T15:14:09.396" v="2" actId="790"/>
          <ac:spMkLst>
            <pc:docMk/>
            <pc:sldMk cId="3072724565" sldId="283"/>
            <ac:spMk id="7" creationId="{72287684-F793-CC52-D79F-41D1FA31073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10370-36F3-416B-A1A5-DB53E7043A7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8BDE6-51F3-41E9-8C86-577934BD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9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C7E-873E-4A12-BB74-A7060285A76B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B9-4A24-4AF2-AEA2-9BC2699E5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9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37F8-49FC-4886-B544-FE0C78B9A894}" type="datetime1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B9-4A24-4AF2-AEA2-9BC2699E5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9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150D-19AE-41B0-8021-0A456E865466}" type="datetime1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B9-4A24-4AF2-AEA2-9BC2699E5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6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DFFB-0014-4606-B97F-46FDDE2A57EE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B9-4A24-4AF2-AEA2-9BC2699E5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529D-E738-4F61-AE70-130BBD13F4DC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B9-4A24-4AF2-AEA2-9BC2699E5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0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209F-ADF6-4967-B85D-A06B4B76E305}" type="datetime1">
              <a:rPr lang="en-US" smtClean="0"/>
              <a:t>8/31/2023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B9-4A24-4AF2-AEA2-9BC2699E5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5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8816-943C-4AA2-BF28-AA611309A19E}" type="datetime1">
              <a:rPr lang="en-US" smtClean="0"/>
              <a:t>8/31/2023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B9-4A24-4AF2-AEA2-9BC2699E5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1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61E5-3A08-46DF-9FD9-A97B00529573}" type="datetime1">
              <a:rPr lang="en-US" smtClean="0"/>
              <a:t>8/31/2023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B9-4A24-4AF2-AEA2-9BC2699E5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7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B1FA-AB2A-43C7-AA6D-0A738F201A8E}" type="datetime1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B9-4A24-4AF2-AEA2-9BC2699E5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7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930F-7540-4531-BB32-7CC94F69C7DB}" type="datetime1">
              <a:rPr lang="en-US" smtClean="0"/>
              <a:t>8/31/2023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B9-4A24-4AF2-AEA2-9BC2699E5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5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CA90-85C4-4168-B195-43A4CF757F03}" type="datetime1">
              <a:rPr lang="en-US" smtClean="0"/>
              <a:t>8/31/2023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B9-4A24-4AF2-AEA2-9BC2699E5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2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2E838B-8D76-4C16-8B55-FC23A0463470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EC28FB9-4A24-4AF2-AEA2-9BC2699E5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1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twc.texas.gov/sites/default/files/fdcm/docs/wh-1s-wage-claim-spanish-twc.pdf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twc.texas.gov/sites/default/files/fdcm/docs/wh-1s-wage-claim-spanish-twc.pdf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mailto:wageandhour@twc.texas.gov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twc.texas.gov/programs/wage-and-hour/texas-payday-la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c.texas.gov/sites/default/files/fdcm/docs/wh-1s-wage-claim-spanish-twc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twc.state.tx.us/WAGECLAIM/logon?language=es" TargetMode="External"/><Relationship Id="rId2" Type="http://schemas.openxmlformats.org/officeDocument/2006/relationships/hyperlink" Target="https://twc.texas.gov/sites/default/files/fdcm/docs/wh-1s-wage-claim-spanish-twc.pdf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wc.texas.gov/sites/default/files/fdcm/docs/wh-1s-wage-claim-spanish-twc.pdf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wc.texas.gov/sites/default/files/fdcm/docs/wh-1s-wage-claim-spanish-twc.pdf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wc.texas.gov/sites/default/files/fdcm/docs/wh-1s-wage-claim-spanish-twc.pdf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6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Pen placed on top of a signature line">
            <a:extLst>
              <a:ext uri="{FF2B5EF4-FFF2-40B4-BE49-F238E27FC236}">
                <a16:creationId xmlns:a16="http://schemas.microsoft.com/office/drawing/2014/main" id="{3CA0C2CD-EF88-D244-08E0-11F7A2D5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1" b="23373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1C3E3-7BD1-5597-E1FE-335FF61E8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500" y="1298448"/>
            <a:ext cx="3884037" cy="3255264"/>
          </a:xfrm>
        </p:spPr>
        <p:txBody>
          <a:bodyPr anchor="ctr" anchorCtr="0">
            <a:normAutofit/>
          </a:bodyPr>
          <a:lstStyle/>
          <a:p>
            <a:pPr marL="289560" marR="5080" indent="-277495" algn="ctr">
              <a:lnSpc>
                <a:spcPct val="100000"/>
              </a:lnSpc>
              <a:spcBef>
                <a:spcPts val="95"/>
              </a:spcBef>
            </a:pPr>
            <a:r>
              <a:rPr lang="es-ES" sz="3600" b="1" dirty="0">
                <a:solidFill>
                  <a:schemeClr val="bg1"/>
                </a:solidFill>
                <a:latin typeface="Palatino Linotype"/>
                <a:cs typeface="Palatino Linotype"/>
              </a:rPr>
              <a:t>Cómo</a:t>
            </a:r>
            <a:r>
              <a:rPr lang="es-ES" sz="3600" b="1" spc="-10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lang="es-ES" sz="3600" b="1" dirty="0">
                <a:solidFill>
                  <a:schemeClr val="bg1"/>
                </a:solidFill>
                <a:latin typeface="Palatino Linotype"/>
                <a:cs typeface="Palatino Linotype"/>
              </a:rPr>
              <a:t>presentar</a:t>
            </a:r>
            <a:r>
              <a:rPr lang="es-ES" sz="3600" b="1" spc="-114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lang="es-ES" sz="3600" b="1" dirty="0">
                <a:solidFill>
                  <a:schemeClr val="bg1"/>
                </a:solidFill>
                <a:latin typeface="Palatino Linotype"/>
                <a:cs typeface="Palatino Linotype"/>
              </a:rPr>
              <a:t>un</a:t>
            </a:r>
            <a:r>
              <a:rPr lang="es-ES" sz="3600" b="1" spc="-12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lang="es-ES" sz="3600" b="1" dirty="0">
                <a:solidFill>
                  <a:schemeClr val="bg1"/>
                </a:solidFill>
                <a:latin typeface="Palatino Linotype"/>
                <a:cs typeface="Palatino Linotype"/>
              </a:rPr>
              <a:t>reclamo</a:t>
            </a:r>
            <a:r>
              <a:rPr lang="es-ES" sz="3600" b="1" spc="-114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lang="es-ES" sz="3600" b="1" spc="-10" dirty="0">
                <a:solidFill>
                  <a:schemeClr val="bg1"/>
                </a:solidFill>
                <a:latin typeface="Palatino Linotype"/>
                <a:cs typeface="Palatino Linotype"/>
              </a:rPr>
              <a:t>salarial </a:t>
            </a:r>
            <a:r>
              <a:rPr lang="es-ES" sz="3600" b="1" dirty="0">
                <a:solidFill>
                  <a:schemeClr val="bg1"/>
                </a:solidFill>
                <a:latin typeface="Palatino Linotype"/>
                <a:cs typeface="Palatino Linotype"/>
              </a:rPr>
              <a:t>bajo</a:t>
            </a:r>
            <a:r>
              <a:rPr lang="es-ES" sz="3600" b="1" spc="-7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lang="es-ES" sz="3600" b="1" dirty="0">
                <a:solidFill>
                  <a:schemeClr val="bg1"/>
                </a:solidFill>
                <a:latin typeface="Palatino Linotype"/>
                <a:cs typeface="Palatino Linotype"/>
              </a:rPr>
              <a:t>la</a:t>
            </a:r>
            <a:r>
              <a:rPr lang="es-ES" sz="3600" b="1" spc="-7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lang="es-ES" sz="3600" b="1" dirty="0">
                <a:solidFill>
                  <a:schemeClr val="bg1"/>
                </a:solidFill>
                <a:latin typeface="Palatino Linotype"/>
                <a:cs typeface="Palatino Linotype"/>
              </a:rPr>
              <a:t>Ley</a:t>
            </a:r>
            <a:r>
              <a:rPr lang="es-ES" sz="3600" b="1" spc="-7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lang="es-ES" sz="3600" b="1" dirty="0">
                <a:solidFill>
                  <a:schemeClr val="bg1"/>
                </a:solidFill>
                <a:latin typeface="Palatino Linotype"/>
                <a:cs typeface="Palatino Linotype"/>
              </a:rPr>
              <a:t>de</a:t>
            </a:r>
            <a:r>
              <a:rPr lang="es-ES" sz="3600" b="1" spc="-7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lang="es-ES" sz="3600" b="1" dirty="0">
                <a:solidFill>
                  <a:schemeClr val="bg1"/>
                </a:solidFill>
                <a:latin typeface="Palatino Linotype"/>
                <a:cs typeface="Palatino Linotype"/>
              </a:rPr>
              <a:t>Salarios</a:t>
            </a:r>
            <a:r>
              <a:rPr lang="es-ES" sz="3600" b="1" spc="-7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lang="es-ES" sz="3600" b="1" spc="-10" dirty="0">
                <a:solidFill>
                  <a:schemeClr val="bg1"/>
                </a:solidFill>
                <a:latin typeface="Palatino Linotype"/>
                <a:cs typeface="Palatino Linotype"/>
              </a:rPr>
              <a:t>Atrasados</a:t>
            </a:r>
            <a:endParaRPr lang="es-ES" sz="3600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CBC08-B921-55A9-EB74-CB203C22A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932" y="4800600"/>
            <a:ext cx="4038605" cy="784046"/>
          </a:xfrm>
        </p:spPr>
        <p:txBody>
          <a:bodyPr>
            <a:normAutofit fontScale="77500" lnSpcReduction="20000"/>
          </a:bodyPr>
          <a:lstStyle/>
          <a:p>
            <a:pPr marL="12700" algn="ctr">
              <a:lnSpc>
                <a:spcPct val="100000"/>
              </a:lnSpc>
              <a:spcBef>
                <a:spcPts val="1200"/>
              </a:spcBef>
            </a:pPr>
            <a:r>
              <a:rPr lang="es-US" sz="2400" b="1" i="1" spc="-95" dirty="0">
                <a:solidFill>
                  <a:schemeClr val="bg1"/>
                </a:solidFill>
                <a:latin typeface="Palatino Linotype"/>
                <a:cs typeface="Palatino Linotype"/>
              </a:rPr>
              <a:t>Comisión</a:t>
            </a:r>
            <a:r>
              <a:rPr lang="es-US" sz="2400" b="1" i="1" spc="-21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lang="es-US" sz="2400" b="1" i="1" spc="-60" dirty="0">
                <a:solidFill>
                  <a:schemeClr val="bg1"/>
                </a:solidFill>
                <a:latin typeface="Palatino Linotype"/>
                <a:cs typeface="Palatino Linotype"/>
              </a:rPr>
              <a:t>de</a:t>
            </a:r>
            <a:r>
              <a:rPr lang="es-US" sz="2400" b="1" i="1" spc="-17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lang="es-US" sz="2400" b="1" i="1" spc="-50" dirty="0">
                <a:solidFill>
                  <a:schemeClr val="bg1"/>
                </a:solidFill>
                <a:latin typeface="Palatino Linotype"/>
                <a:cs typeface="Palatino Linotype"/>
              </a:rPr>
              <a:t>la</a:t>
            </a:r>
            <a:r>
              <a:rPr lang="es-US" sz="2400" b="1" i="1" spc="-18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lang="es-US" sz="2400" b="1" i="1" spc="-85" dirty="0">
                <a:solidFill>
                  <a:schemeClr val="bg1"/>
                </a:solidFill>
                <a:latin typeface="Palatino Linotype"/>
                <a:cs typeface="Palatino Linotype"/>
              </a:rPr>
              <a:t>Fuerza</a:t>
            </a:r>
            <a:r>
              <a:rPr lang="es-US" sz="2400" b="1" i="1" spc="-19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lang="es-US" sz="2400" b="1" i="1" spc="-95" dirty="0">
                <a:solidFill>
                  <a:schemeClr val="bg1"/>
                </a:solidFill>
                <a:latin typeface="Palatino Linotype"/>
                <a:cs typeface="Palatino Linotype"/>
              </a:rPr>
              <a:t>Laboral</a:t>
            </a:r>
            <a:r>
              <a:rPr lang="es-US" sz="2400" b="1" i="1" spc="-200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lang="es-US" sz="2400" b="1" i="1" spc="-60" dirty="0">
                <a:solidFill>
                  <a:schemeClr val="bg1"/>
                </a:solidFill>
                <a:latin typeface="Palatino Linotype"/>
                <a:cs typeface="Palatino Linotype"/>
              </a:rPr>
              <a:t>de</a:t>
            </a:r>
            <a:r>
              <a:rPr lang="es-US" sz="2400" b="1" i="1" spc="-185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lang="es-US" sz="2400" b="1" i="1" spc="-95" dirty="0">
                <a:solidFill>
                  <a:schemeClr val="bg1"/>
                </a:solidFill>
                <a:latin typeface="Palatino Linotype"/>
                <a:cs typeface="Palatino Linotype"/>
              </a:rPr>
              <a:t>Texas</a:t>
            </a:r>
            <a:endParaRPr lang="es-US" sz="2400" dirty="0">
              <a:solidFill>
                <a:schemeClr val="bg1"/>
              </a:solidFill>
              <a:latin typeface="Palatino Linotype"/>
              <a:cs typeface="Palatino Linotype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s-US" i="1" dirty="0">
                <a:solidFill>
                  <a:schemeClr val="bg1"/>
                </a:solidFill>
              </a:rPr>
              <a:t>Departamento de Horas y Salarios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8541E-B229-D19B-C14D-0882D84E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EC28FB9-4A24-4AF2-AEA2-9BC2699E5FD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59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CED8-5B96-8BBF-5F88-944B2876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21" y="1653436"/>
            <a:ext cx="3201366" cy="1975833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r"/>
            <a:r>
              <a:rPr lang="es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Información de Empleo</a:t>
            </a:r>
            <a:br>
              <a:rPr lang="es-US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s-US" sz="2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Preguntas 6 a 9</a:t>
            </a:r>
            <a:endParaRPr lang="es-US" sz="4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944B3-53B6-E6D4-FF17-4EE0E0D4D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1016" y="424071"/>
            <a:ext cx="7910901" cy="4465982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60"/>
              </a:spcBef>
              <a:spcAft>
                <a:spcPts val="600"/>
              </a:spcAft>
            </a:pPr>
            <a:r>
              <a:rPr lang="es-US" sz="2400" b="1" dirty="0"/>
              <a:t>Cuéntenos sobre su empleo: Preguntas 6 a 9</a:t>
            </a:r>
          </a:p>
          <a:p>
            <a:pPr marL="469265" indent="-457200">
              <a:spcBef>
                <a:spcPts val="700"/>
              </a:spcBef>
              <a:buClr>
                <a:schemeClr val="bg1"/>
              </a:buClr>
              <a:buFont typeface="+mj-lt"/>
              <a:buAutoNum type="arabicPeriod" startAt="6"/>
              <a:tabLst>
                <a:tab pos="240665" algn="l"/>
                <a:tab pos="241300" algn="l"/>
              </a:tabLst>
            </a:pPr>
            <a:r>
              <a:rPr lang="es-US" sz="2100" dirty="0">
                <a:solidFill>
                  <a:schemeClr val="bg1"/>
                </a:solidFill>
                <a:latin typeface="Calibri"/>
                <a:cs typeface="Calibri"/>
              </a:rPr>
              <a:t>Si el empleador continúa en el negocio</a:t>
            </a:r>
          </a:p>
          <a:p>
            <a:pPr marL="697865" marR="77470" lvl="1" indent="-2286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La</a:t>
            </a:r>
            <a:r>
              <a:rPr lang="es-US" sz="18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dirección</a:t>
            </a:r>
            <a:r>
              <a:rPr lang="es-US" sz="18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lang="es-US" sz="18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el</a:t>
            </a:r>
            <a:r>
              <a:rPr lang="es-US" sz="18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número</a:t>
            </a:r>
            <a:r>
              <a:rPr lang="es-US" sz="18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spc="-10" dirty="0">
                <a:solidFill>
                  <a:schemeClr val="bg1"/>
                </a:solidFill>
                <a:latin typeface="Calibri"/>
                <a:cs typeface="Calibri"/>
              </a:rPr>
              <a:t>telefónico</a:t>
            </a:r>
            <a:r>
              <a:rPr lang="es-US" sz="18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US" sz="1800" spc="-25" dirty="0">
                <a:solidFill>
                  <a:schemeClr val="bg1"/>
                </a:solidFill>
                <a:latin typeface="Calibri"/>
                <a:cs typeface="Calibri"/>
              </a:rPr>
              <a:t> su </a:t>
            </a:r>
            <a:r>
              <a:rPr lang="es-US" sz="1800" spc="-10" dirty="0">
                <a:solidFill>
                  <a:schemeClr val="bg1"/>
                </a:solidFill>
                <a:latin typeface="Calibri"/>
                <a:cs typeface="Calibri"/>
              </a:rPr>
              <a:t>empleador,</a:t>
            </a:r>
            <a:r>
              <a:rPr lang="es-US" sz="18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si</a:t>
            </a:r>
            <a:r>
              <a:rPr lang="es-US" sz="18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spc="-20" dirty="0">
                <a:solidFill>
                  <a:schemeClr val="bg1"/>
                </a:solidFill>
                <a:latin typeface="Calibri"/>
                <a:cs typeface="Calibri"/>
              </a:rPr>
              <a:t>sabe</a:t>
            </a:r>
            <a:endParaRPr lang="es-US"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El</a:t>
            </a:r>
            <a:r>
              <a:rPr lang="es-US" sz="18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nombre</a:t>
            </a:r>
            <a:r>
              <a:rPr lang="es-US" sz="18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lang="es-US" sz="18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el</a:t>
            </a:r>
            <a:r>
              <a:rPr lang="es-US" sz="18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número</a:t>
            </a:r>
            <a:r>
              <a:rPr lang="es-US" sz="18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spc="-10" dirty="0">
                <a:solidFill>
                  <a:schemeClr val="bg1"/>
                </a:solidFill>
                <a:latin typeface="Calibri"/>
                <a:cs typeface="Calibri"/>
              </a:rPr>
              <a:t>telefónico</a:t>
            </a:r>
            <a:r>
              <a:rPr lang="es-US" sz="18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US" sz="18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spc="-25" dirty="0">
                <a:solidFill>
                  <a:schemeClr val="bg1"/>
                </a:solidFill>
                <a:latin typeface="Calibri"/>
                <a:cs typeface="Calibri"/>
              </a:rPr>
              <a:t>su </a:t>
            </a:r>
            <a:r>
              <a:rPr lang="es-US" sz="1800" spc="-10" dirty="0">
                <a:solidFill>
                  <a:schemeClr val="bg1"/>
                </a:solidFill>
                <a:latin typeface="Calibri"/>
                <a:cs typeface="Calibri"/>
              </a:rPr>
              <a:t>supervisor</a:t>
            </a:r>
            <a:endParaRPr lang="es-US"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69265" marR="544195" indent="-4572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+mj-lt"/>
              <a:buAutoNum type="arabicPeriod" startAt="7"/>
              <a:tabLst>
                <a:tab pos="240665" algn="l"/>
                <a:tab pos="241300" algn="l"/>
              </a:tabLst>
            </a:pP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Si su empleador se declaró en quiebra o no.</a:t>
            </a:r>
          </a:p>
          <a:p>
            <a:pPr marL="697865" marR="68580" lvl="1" indent="-228600">
              <a:lnSpc>
                <a:spcPct val="100000"/>
              </a:lnSpc>
              <a:spcBef>
                <a:spcPts val="105"/>
              </a:spcBef>
              <a:buClr>
                <a:schemeClr val="bg1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lang="es-US" sz="1800" spc="-40" dirty="0">
                <a:solidFill>
                  <a:schemeClr val="bg1"/>
                </a:solidFill>
                <a:latin typeface="Calibri"/>
                <a:cs typeface="Calibri"/>
              </a:rPr>
              <a:t>Si se declaró en quiebra, incluya el capítulo y el número de caso, en dónde declaró la quiebra y la información de contacto del abogado de la quiebra.</a:t>
            </a:r>
          </a:p>
          <a:p>
            <a:pPr marL="469265" marR="643255" indent="-4572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+mj-lt"/>
              <a:buAutoNum type="arabicPeriod" startAt="8"/>
              <a:tabLst>
                <a:tab pos="240665" algn="l"/>
                <a:tab pos="241300" algn="l"/>
              </a:tabLst>
            </a:pP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Su</a:t>
            </a:r>
            <a:r>
              <a:rPr lang="es-U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relación</a:t>
            </a:r>
            <a:r>
              <a:rPr lang="es-U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con</a:t>
            </a:r>
            <a:r>
              <a:rPr lang="es-U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el</a:t>
            </a:r>
            <a:r>
              <a:rPr lang="es-U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empleador,</a:t>
            </a:r>
            <a:r>
              <a:rPr lang="es-U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si</a:t>
            </a:r>
            <a:r>
              <a:rPr lang="es-U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corresponde</a:t>
            </a:r>
          </a:p>
          <a:p>
            <a:pPr marL="469265" marR="643255" indent="-4572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+mj-lt"/>
              <a:buAutoNum type="arabicPeriod" startAt="8"/>
              <a:tabLst>
                <a:tab pos="240665" algn="l"/>
                <a:tab pos="241300" algn="l"/>
              </a:tabLst>
            </a:pP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La</a:t>
            </a:r>
            <a:r>
              <a:rPr lang="es-U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razón</a:t>
            </a:r>
            <a:r>
              <a:rPr lang="es-U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lang="es-U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le</a:t>
            </a:r>
            <a:r>
              <a:rPr lang="es-U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dio</a:t>
            </a:r>
            <a:r>
              <a:rPr lang="es-U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el</a:t>
            </a:r>
            <a:r>
              <a:rPr lang="es-U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empleador</a:t>
            </a:r>
            <a:r>
              <a:rPr lang="es-US"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por</a:t>
            </a:r>
            <a:r>
              <a:rPr lang="es-U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la</a:t>
            </a:r>
            <a:r>
              <a:rPr lang="es-U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falta</a:t>
            </a:r>
            <a:r>
              <a:rPr lang="es-US" sz="2000" spc="-25" dirty="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es-US" sz="2000" spc="-20" dirty="0">
                <a:solidFill>
                  <a:schemeClr val="bg1"/>
                </a:solidFill>
                <a:latin typeface="Calibri"/>
                <a:cs typeface="Calibri"/>
              </a:rPr>
              <a:t>pago</a:t>
            </a:r>
            <a:endParaRPr lang="es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9624ED-CDE3-2D55-FF7C-FD1B1FF28619}"/>
              </a:ext>
            </a:extLst>
          </p:cNvPr>
          <p:cNvSpPr txBox="1"/>
          <p:nvPr/>
        </p:nvSpPr>
        <p:spPr>
          <a:xfrm>
            <a:off x="6534614" y="6236642"/>
            <a:ext cx="51126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pc="-1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Descargue un </a:t>
            </a:r>
            <a:r>
              <a:rPr lang="es-US" u="sng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Formulario</a:t>
            </a:r>
            <a:r>
              <a:rPr lang="es-US" u="sng" spc="-7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u="sng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lang="es-US" u="sng" spc="-3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u="sng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reclamo</a:t>
            </a:r>
            <a:r>
              <a:rPr lang="es-US" u="sng" spc="-4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u="sng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salarial</a:t>
            </a:r>
            <a:r>
              <a:rPr lang="es-US" u="sng" spc="-25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u="sng" spc="-1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(PDF</a:t>
            </a:r>
            <a:r>
              <a:rPr lang="es-US" sz="1800" spc="-1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s-US" sz="1800" spc="-10" dirty="0">
              <a:solidFill>
                <a:srgbClr val="0070C0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</p:txBody>
      </p:sp>
      <p:grpSp>
        <p:nvGrpSpPr>
          <p:cNvPr id="9" name="object 8" descr="imagen del formulario de reclamo salarial">
            <a:extLst>
              <a:ext uri="{FF2B5EF4-FFF2-40B4-BE49-F238E27FC236}">
                <a16:creationId xmlns:a16="http://schemas.microsoft.com/office/drawing/2014/main" id="{41701D95-0A13-A43C-BE6A-78144E6E2E24}"/>
              </a:ext>
            </a:extLst>
          </p:cNvPr>
          <p:cNvGrpSpPr/>
          <p:nvPr/>
        </p:nvGrpSpPr>
        <p:grpSpPr>
          <a:xfrm>
            <a:off x="402921" y="4603224"/>
            <a:ext cx="5716905" cy="1830705"/>
            <a:chOff x="1368552" y="4113276"/>
            <a:chExt cx="5716905" cy="1830705"/>
          </a:xfrm>
        </p:grpSpPr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9AD4140C-1D81-77F0-74D9-2134B165A6C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8552" y="4113276"/>
              <a:ext cx="5716524" cy="1830323"/>
            </a:xfrm>
            <a:prstGeom prst="rect">
              <a:avLst/>
            </a:prstGeom>
          </p:spPr>
        </p:pic>
        <p:pic>
          <p:nvPicPr>
            <p:cNvPr id="11" name="object 10">
              <a:extLst>
                <a:ext uri="{FF2B5EF4-FFF2-40B4-BE49-F238E27FC236}">
                  <a16:creationId xmlns:a16="http://schemas.microsoft.com/office/drawing/2014/main" id="{B4017010-4AC7-5E80-D3A4-D23157AD0DF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1809" y="4699029"/>
              <a:ext cx="1450112" cy="673844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A70667-33D6-9B98-5117-3A43A172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B9-4A24-4AF2-AEA2-9BC2699E5F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9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CED8-5B96-8BBF-5F88-944B2876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21" y="1653436"/>
            <a:ext cx="3201366" cy="1975833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r"/>
            <a:r>
              <a:rPr lang="es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Información Salarial</a:t>
            </a:r>
            <a:br>
              <a:rPr lang="es-US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s-US" sz="22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Preguntas 10 a 12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944B3-53B6-E6D4-FF17-4EE0E0D4D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1016" y="856252"/>
            <a:ext cx="7910901" cy="4342049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60"/>
              </a:spcBef>
              <a:spcAft>
                <a:spcPts val="600"/>
              </a:spcAft>
            </a:pPr>
            <a:r>
              <a:rPr lang="es-US" sz="2400" b="1" dirty="0"/>
              <a:t>Cuéntenos sobre sus salarios impagos</a:t>
            </a:r>
            <a:r>
              <a:rPr lang="es-US" sz="2400" b="1" dirty="0">
                <a:latin typeface="+mn-lt"/>
              </a:rPr>
              <a:t>: Preguntas 10 a 12 </a:t>
            </a:r>
          </a:p>
          <a:p>
            <a:pPr marL="469265" marR="86995" indent="-457200">
              <a:lnSpc>
                <a:spcPct val="100000"/>
              </a:lnSpc>
              <a:spcBef>
                <a:spcPts val="105"/>
              </a:spcBef>
              <a:buClr>
                <a:schemeClr val="bg1"/>
              </a:buClr>
              <a:buFont typeface="+mj-lt"/>
              <a:buAutoNum type="arabicPeriod" startAt="10"/>
              <a:tabLst>
                <a:tab pos="240665" algn="l"/>
                <a:tab pos="241300" algn="l"/>
              </a:tabLst>
            </a:pP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El</a:t>
            </a:r>
            <a:r>
              <a:rPr lang="es-U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b="1" dirty="0">
                <a:solidFill>
                  <a:schemeClr val="bg1"/>
                </a:solidFill>
                <a:latin typeface="Calibri"/>
                <a:cs typeface="Calibri"/>
              </a:rPr>
              <a:t>monto</a:t>
            </a:r>
            <a:r>
              <a:rPr lang="es-US" sz="20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b="1" dirty="0">
                <a:solidFill>
                  <a:schemeClr val="bg1"/>
                </a:solidFill>
                <a:latin typeface="Calibri"/>
                <a:cs typeface="Calibri"/>
              </a:rPr>
              <a:t>bruto</a:t>
            </a:r>
            <a:r>
              <a:rPr lang="es-US" sz="20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U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salarios</a:t>
            </a:r>
            <a:r>
              <a:rPr lang="es-U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debidos</a:t>
            </a:r>
            <a:r>
              <a:rPr lang="es-US"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por</a:t>
            </a:r>
            <a:r>
              <a:rPr lang="es-U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cada</a:t>
            </a: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uno</a:t>
            </a:r>
            <a:r>
              <a:rPr lang="es-US" sz="2000" spc="1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los</a:t>
            </a:r>
            <a:r>
              <a:rPr lang="es-U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tipos</a:t>
            </a:r>
            <a:r>
              <a:rPr lang="es-US" sz="20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enumerados</a:t>
            </a:r>
            <a:endParaRPr lang="es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926465" marR="5080" lvl="1" indent="-4572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</a:pP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El</a:t>
            </a:r>
            <a:r>
              <a:rPr lang="es-U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b="1" dirty="0">
                <a:solidFill>
                  <a:schemeClr val="bg1"/>
                </a:solidFill>
                <a:latin typeface="Calibri"/>
                <a:cs typeface="Calibri"/>
              </a:rPr>
              <a:t>monto</a:t>
            </a:r>
            <a:r>
              <a:rPr lang="es-US" sz="20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b="1" dirty="0">
                <a:solidFill>
                  <a:schemeClr val="bg1"/>
                </a:solidFill>
                <a:latin typeface="Calibri"/>
                <a:cs typeface="Calibri"/>
              </a:rPr>
              <a:t>total</a:t>
            </a:r>
            <a:r>
              <a:rPr lang="es-US" sz="20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U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salarios</a:t>
            </a:r>
            <a:r>
              <a:rPr lang="es-U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no</a:t>
            </a:r>
            <a:r>
              <a:rPr lang="es-U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pagos</a:t>
            </a:r>
            <a:r>
              <a:rPr lang="es-US"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reclamados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en</a:t>
            </a:r>
            <a:r>
              <a:rPr lang="es-U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este</a:t>
            </a:r>
            <a:r>
              <a:rPr lang="es-U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formulario</a:t>
            </a:r>
            <a:endParaRPr lang="es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4965" marR="108585" indent="-342900">
              <a:spcBef>
                <a:spcPts val="105"/>
              </a:spcBef>
              <a:buClr>
                <a:schemeClr val="bg1"/>
              </a:buClr>
              <a:buFont typeface="+mj-lt"/>
              <a:buAutoNum type="arabicPeriod" startAt="11"/>
              <a:tabLst>
                <a:tab pos="240665" algn="l"/>
                <a:tab pos="241300" algn="l"/>
              </a:tabLst>
            </a:pP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El</a:t>
            </a:r>
            <a:r>
              <a:rPr lang="es-US" sz="18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día</a:t>
            </a:r>
            <a:r>
              <a:rPr lang="es-US" sz="18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US" sz="18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pago</a:t>
            </a:r>
            <a:r>
              <a:rPr lang="es-US" sz="18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spc="-10" dirty="0">
                <a:solidFill>
                  <a:schemeClr val="bg1"/>
                </a:solidFill>
                <a:latin typeface="Calibri"/>
                <a:cs typeface="Calibri"/>
              </a:rPr>
              <a:t>programado</a:t>
            </a:r>
            <a:r>
              <a:rPr lang="es-US" sz="18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para</a:t>
            </a:r>
            <a:r>
              <a:rPr lang="es-US" sz="18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los</a:t>
            </a:r>
            <a:r>
              <a:rPr lang="es-US" sz="18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salarios</a:t>
            </a:r>
            <a:r>
              <a:rPr lang="es-US" sz="1800" spc="-25" dirty="0">
                <a:solidFill>
                  <a:schemeClr val="bg1"/>
                </a:solidFill>
                <a:latin typeface="Calibri"/>
                <a:cs typeface="Calibri"/>
              </a:rPr>
              <a:t> no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pagos</a:t>
            </a:r>
            <a:r>
              <a:rPr lang="es-US" sz="18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(fecha</a:t>
            </a:r>
            <a:r>
              <a:rPr lang="es-US" sz="18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en</a:t>
            </a:r>
            <a:r>
              <a:rPr lang="es-US" sz="18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la</a:t>
            </a:r>
            <a:r>
              <a:rPr lang="es-US" sz="18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lang="es-US" sz="18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esperaba</a:t>
            </a:r>
            <a:r>
              <a:rPr lang="es-US" sz="18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lang="es-US" sz="18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le</a:t>
            </a:r>
            <a:r>
              <a:rPr lang="es-US" sz="18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spc="-10" dirty="0">
                <a:solidFill>
                  <a:schemeClr val="bg1"/>
                </a:solidFill>
                <a:latin typeface="Calibri"/>
                <a:cs typeface="Calibri"/>
              </a:rPr>
              <a:t>paguen</a:t>
            </a:r>
            <a:endParaRPr lang="es-US"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+mj-lt"/>
              <a:buAutoNum type="arabicPeriod" startAt="11"/>
              <a:tabLst>
                <a:tab pos="240665" algn="l"/>
                <a:tab pos="241300" algn="l"/>
              </a:tabLst>
            </a:pP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Las</a:t>
            </a:r>
            <a:r>
              <a:rPr lang="es-US" sz="18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fechas</a:t>
            </a:r>
            <a:r>
              <a:rPr lang="es-US" sz="18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en</a:t>
            </a:r>
            <a:r>
              <a:rPr lang="es-US" sz="18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las</a:t>
            </a:r>
            <a:r>
              <a:rPr lang="es-US" sz="18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lang="es-US" sz="18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trabajó</a:t>
            </a:r>
            <a:r>
              <a:rPr lang="es-US" sz="18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lang="es-US" sz="18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en</a:t>
            </a:r>
            <a:r>
              <a:rPr lang="es-US" sz="18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las</a:t>
            </a:r>
            <a:r>
              <a:rPr lang="es-US" sz="18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que </a:t>
            </a:r>
            <a:r>
              <a:rPr lang="es-US" sz="1800" spc="-25" dirty="0">
                <a:solidFill>
                  <a:schemeClr val="bg1"/>
                </a:solidFill>
                <a:latin typeface="Calibri"/>
                <a:cs typeface="Calibri"/>
              </a:rPr>
              <a:t>no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recibió</a:t>
            </a:r>
            <a:r>
              <a:rPr lang="es-US" sz="18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spc="-10" dirty="0">
                <a:solidFill>
                  <a:schemeClr val="bg1"/>
                </a:solidFill>
                <a:latin typeface="Calibri"/>
                <a:cs typeface="Calibri"/>
              </a:rPr>
              <a:t>salario</a:t>
            </a:r>
            <a:endParaRPr lang="es-US" sz="1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+mj-lt"/>
              <a:buAutoNum type="arabicPeriod" startAt="11"/>
              <a:tabLst>
                <a:tab pos="240665" algn="l"/>
                <a:tab pos="241300" algn="l"/>
              </a:tabLst>
            </a:pPr>
            <a:endParaRPr lang="es-US" sz="1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81FDAE-8FB2-A57B-802E-7629753A7BBC}"/>
              </a:ext>
            </a:extLst>
          </p:cNvPr>
          <p:cNvSpPr txBox="1"/>
          <p:nvPr/>
        </p:nvSpPr>
        <p:spPr>
          <a:xfrm>
            <a:off x="240083" y="4306588"/>
            <a:ext cx="30292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790"/>
              </a:spcBef>
            </a:pPr>
            <a:r>
              <a:rPr lang="es-US" sz="1800" i="1" dirty="0">
                <a:solidFill>
                  <a:schemeClr val="bg1"/>
                </a:solidFill>
                <a:latin typeface="Calibri"/>
                <a:cs typeface="Calibri"/>
              </a:rPr>
              <a:t>Nota:</a:t>
            </a:r>
            <a:r>
              <a:rPr lang="es-US" sz="1800" i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i="1" dirty="0">
                <a:solidFill>
                  <a:schemeClr val="bg1"/>
                </a:solidFill>
                <a:latin typeface="Calibri"/>
                <a:cs typeface="Calibri"/>
              </a:rPr>
              <a:t>Los</a:t>
            </a:r>
            <a:r>
              <a:rPr lang="es-US" sz="1800" i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i="1" dirty="0">
                <a:solidFill>
                  <a:schemeClr val="bg1"/>
                </a:solidFill>
                <a:latin typeface="Calibri"/>
                <a:cs typeface="Calibri"/>
              </a:rPr>
              <a:t>gastos,</a:t>
            </a:r>
            <a:r>
              <a:rPr lang="es-US" sz="1800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i="1" dirty="0">
                <a:solidFill>
                  <a:schemeClr val="bg1"/>
                </a:solidFill>
                <a:latin typeface="Calibri"/>
                <a:cs typeface="Calibri"/>
              </a:rPr>
              <a:t>viáticos</a:t>
            </a:r>
            <a:r>
              <a:rPr lang="es-US" sz="1800" i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i="1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lang="es-US" sz="1800" i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i="1" dirty="0">
                <a:solidFill>
                  <a:schemeClr val="bg1"/>
                </a:solidFill>
                <a:latin typeface="Calibri"/>
                <a:cs typeface="Calibri"/>
              </a:rPr>
              <a:t>el</a:t>
            </a:r>
            <a:r>
              <a:rPr lang="es-US" sz="1800" i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i="1" dirty="0">
                <a:solidFill>
                  <a:schemeClr val="bg1"/>
                </a:solidFill>
                <a:latin typeface="Calibri"/>
                <a:cs typeface="Calibri"/>
              </a:rPr>
              <a:t>reembolso</a:t>
            </a:r>
            <a:r>
              <a:rPr lang="es-US" sz="1800" i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i="1" dirty="0">
                <a:solidFill>
                  <a:schemeClr val="bg1"/>
                </a:solidFill>
                <a:latin typeface="Calibri"/>
                <a:cs typeface="Calibri"/>
              </a:rPr>
              <a:t>del</a:t>
            </a:r>
            <a:r>
              <a:rPr lang="es-US" sz="1800" i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i="1" dirty="0">
                <a:solidFill>
                  <a:schemeClr val="bg1"/>
                </a:solidFill>
                <a:latin typeface="Calibri"/>
                <a:cs typeface="Calibri"/>
              </a:rPr>
              <a:t>combustible</a:t>
            </a:r>
            <a:r>
              <a:rPr lang="es-US" sz="1800" i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i="1" dirty="0">
                <a:solidFill>
                  <a:schemeClr val="bg1"/>
                </a:solidFill>
                <a:latin typeface="Calibri"/>
                <a:cs typeface="Calibri"/>
              </a:rPr>
              <a:t>no</a:t>
            </a:r>
            <a:r>
              <a:rPr lang="es-US" sz="1800" i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i="1" dirty="0">
                <a:solidFill>
                  <a:schemeClr val="bg1"/>
                </a:solidFill>
                <a:latin typeface="Calibri"/>
                <a:cs typeface="Calibri"/>
              </a:rPr>
              <a:t>se</a:t>
            </a:r>
            <a:r>
              <a:rPr lang="es-US" sz="1800" i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i="1" dirty="0">
                <a:solidFill>
                  <a:schemeClr val="bg1"/>
                </a:solidFill>
                <a:latin typeface="Calibri"/>
                <a:cs typeface="Calibri"/>
              </a:rPr>
              <a:t>consideran</a:t>
            </a:r>
            <a:r>
              <a:rPr lang="es-US" sz="1800" i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i="1" dirty="0">
                <a:solidFill>
                  <a:schemeClr val="bg1"/>
                </a:solidFill>
                <a:latin typeface="Calibri"/>
                <a:cs typeface="Calibri"/>
              </a:rPr>
              <a:t>salarios</a:t>
            </a:r>
            <a:r>
              <a:rPr lang="es-US" sz="1800" i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i="1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lang="es-US" sz="1800" i="1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i="1" dirty="0">
                <a:solidFill>
                  <a:schemeClr val="bg1"/>
                </a:solidFill>
                <a:latin typeface="Calibri"/>
                <a:cs typeface="Calibri"/>
              </a:rPr>
              <a:t>TWC</a:t>
            </a:r>
            <a:r>
              <a:rPr lang="es-US" sz="1800" i="1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i="1" dirty="0">
                <a:solidFill>
                  <a:schemeClr val="bg1"/>
                </a:solidFill>
                <a:latin typeface="Calibri"/>
                <a:cs typeface="Calibri"/>
              </a:rPr>
              <a:t>no</a:t>
            </a:r>
            <a:r>
              <a:rPr lang="es-US" sz="1800" i="1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i="1" dirty="0">
                <a:solidFill>
                  <a:schemeClr val="bg1"/>
                </a:solidFill>
                <a:latin typeface="Calibri"/>
                <a:cs typeface="Calibri"/>
              </a:rPr>
              <a:t>puede</a:t>
            </a:r>
            <a:r>
              <a:rPr lang="es-US" sz="1800" i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i="1" dirty="0">
                <a:solidFill>
                  <a:schemeClr val="bg1"/>
                </a:solidFill>
                <a:latin typeface="Calibri"/>
                <a:cs typeface="Calibri"/>
              </a:rPr>
              <a:t>decidir</a:t>
            </a:r>
            <a:r>
              <a:rPr lang="es-US" sz="1800" i="1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i="1" dirty="0">
                <a:solidFill>
                  <a:schemeClr val="bg1"/>
                </a:solidFill>
                <a:latin typeface="Calibri"/>
                <a:cs typeface="Calibri"/>
              </a:rPr>
              <a:t>sobre</a:t>
            </a:r>
            <a:r>
              <a:rPr lang="es-US" sz="1800" i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i="1" dirty="0">
                <a:solidFill>
                  <a:schemeClr val="bg1"/>
                </a:solidFill>
                <a:latin typeface="Calibri"/>
                <a:cs typeface="Calibri"/>
              </a:rPr>
              <a:t>ese</a:t>
            </a:r>
            <a:r>
              <a:rPr lang="es-US" sz="1800" i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i="1" dirty="0">
                <a:solidFill>
                  <a:schemeClr val="bg1"/>
                </a:solidFill>
                <a:latin typeface="Calibri"/>
                <a:cs typeface="Calibri"/>
              </a:rPr>
              <a:t>tipo</a:t>
            </a:r>
            <a:r>
              <a:rPr lang="es-US" sz="1800" i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i="1" spc="-25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lang="es-US" sz="1800" i="1" spc="-10" dirty="0">
                <a:solidFill>
                  <a:schemeClr val="bg1"/>
                </a:solidFill>
                <a:latin typeface="Calibri"/>
                <a:cs typeface="Calibri"/>
              </a:rPr>
              <a:t>reclamos.</a:t>
            </a:r>
            <a:endParaRPr lang="es-US" sz="1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A70667-33D6-9B98-5117-3A43A172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B9-4A24-4AF2-AEA2-9BC2699E5FD9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object 9" descr="imagen del formulario de reclamo salarial">
            <a:extLst>
              <a:ext uri="{FF2B5EF4-FFF2-40B4-BE49-F238E27FC236}">
                <a16:creationId xmlns:a16="http://schemas.microsoft.com/office/drawing/2014/main" id="{20323F64-DDAA-9D80-0DFD-B8CEA475BEE4}"/>
              </a:ext>
            </a:extLst>
          </p:cNvPr>
          <p:cNvGrpSpPr/>
          <p:nvPr/>
        </p:nvGrpSpPr>
        <p:grpSpPr>
          <a:xfrm>
            <a:off x="4813915" y="4443657"/>
            <a:ext cx="5762625" cy="2204085"/>
            <a:chOff x="1345691" y="2910840"/>
            <a:chExt cx="5762625" cy="2204085"/>
          </a:xfrm>
        </p:grpSpPr>
        <p:pic>
          <p:nvPicPr>
            <p:cNvPr id="6" name="object 10">
              <a:extLst>
                <a:ext uri="{FF2B5EF4-FFF2-40B4-BE49-F238E27FC236}">
                  <a16:creationId xmlns:a16="http://schemas.microsoft.com/office/drawing/2014/main" id="{C509C320-4067-1420-8D8B-045051C8509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5691" y="2910840"/>
              <a:ext cx="5762243" cy="2203703"/>
            </a:xfrm>
            <a:prstGeom prst="rect">
              <a:avLst/>
            </a:prstGeom>
          </p:spPr>
        </p:pic>
        <p:pic>
          <p:nvPicPr>
            <p:cNvPr id="7" name="object 11">
              <a:extLst>
                <a:ext uri="{FF2B5EF4-FFF2-40B4-BE49-F238E27FC236}">
                  <a16:creationId xmlns:a16="http://schemas.microsoft.com/office/drawing/2014/main" id="{E55E978A-D4E9-F9C8-62BC-1D862841826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1810" y="3616713"/>
              <a:ext cx="1450112" cy="673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6918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CED8-5B96-8BBF-5F88-944B2876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21" y="2441083"/>
            <a:ext cx="3201366" cy="1975833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Información Salarial Adjunto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944B3-53B6-E6D4-FF17-4EE0E0D4D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65908" y="511386"/>
            <a:ext cx="4078161" cy="6027525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Bef>
                <a:spcPts val="1060"/>
              </a:spcBef>
              <a:spcAft>
                <a:spcPts val="600"/>
              </a:spcAft>
            </a:pPr>
            <a:r>
              <a:rPr lang="es-US" sz="2800" b="1" dirty="0"/>
              <a:t>Cuéntenos sobre sus salarios impagos </a:t>
            </a:r>
            <a:r>
              <a:rPr lang="es-US" sz="2800" b="1" dirty="0">
                <a:latin typeface="+mn-lt"/>
              </a:rPr>
              <a:t>: </a:t>
            </a:r>
          </a:p>
          <a:p>
            <a:pPr marL="0" marR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s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Siga las instrucciones en el Anexo del Formulario de Reclamación de Salarios para explicar en detalle cómo calculó las cantidades reclamadas.</a:t>
            </a:r>
          </a:p>
          <a:p>
            <a:pPr marL="0" marR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s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Haga copias si necesita más páginas.</a:t>
            </a:r>
          </a:p>
          <a:p>
            <a:pPr marL="0" marR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s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reclama una comisión o una bonificación, proporcione un desglose de cómo calculó la cantidad.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A70667-33D6-9B98-5117-3A43A172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B9-4A24-4AF2-AEA2-9BC2699E5FD9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115839-6C56-2E59-56D6-D103C118E561}"/>
              </a:ext>
            </a:extLst>
          </p:cNvPr>
          <p:cNvSpPr txBox="1"/>
          <p:nvPr/>
        </p:nvSpPr>
        <p:spPr>
          <a:xfrm>
            <a:off x="8154672" y="5892580"/>
            <a:ext cx="3343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pc="-1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Descargue un </a:t>
            </a:r>
            <a:r>
              <a:rPr lang="es-US" u="sng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Formulario</a:t>
            </a:r>
            <a:r>
              <a:rPr lang="es-US" u="sng" spc="-7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u="sng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lang="es-US" u="sng" spc="-3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u="sng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reclamo</a:t>
            </a:r>
            <a:r>
              <a:rPr lang="es-US" u="sng" spc="-4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u="sng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salarial</a:t>
            </a:r>
            <a:r>
              <a:rPr lang="es-US" u="sng" spc="-25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u="sng" spc="-1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(PDF</a:t>
            </a:r>
            <a:r>
              <a:rPr lang="es-US" sz="1800" spc="-1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s-US" sz="1800" spc="-10" dirty="0">
              <a:solidFill>
                <a:srgbClr val="0070C0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</p:txBody>
      </p:sp>
      <p:grpSp>
        <p:nvGrpSpPr>
          <p:cNvPr id="7" name="object 8" descr="imagen del formulario de reclamo salarial">
            <a:extLst>
              <a:ext uri="{FF2B5EF4-FFF2-40B4-BE49-F238E27FC236}">
                <a16:creationId xmlns:a16="http://schemas.microsoft.com/office/drawing/2014/main" id="{3A8A1D32-6592-6130-F474-7EA074082619}"/>
              </a:ext>
            </a:extLst>
          </p:cNvPr>
          <p:cNvGrpSpPr/>
          <p:nvPr/>
        </p:nvGrpSpPr>
        <p:grpSpPr>
          <a:xfrm>
            <a:off x="8154671" y="1313760"/>
            <a:ext cx="3732529" cy="4422775"/>
            <a:chOff x="4495800" y="1725167"/>
            <a:chExt cx="3732529" cy="4422775"/>
          </a:xfrm>
        </p:grpSpPr>
        <p:pic>
          <p:nvPicPr>
            <p:cNvPr id="8" name="object 9">
              <a:extLst>
                <a:ext uri="{FF2B5EF4-FFF2-40B4-BE49-F238E27FC236}">
                  <a16:creationId xmlns:a16="http://schemas.microsoft.com/office/drawing/2014/main" id="{0EDDED8A-F47A-84CA-7784-FB8C8B822A0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1725167"/>
              <a:ext cx="3732275" cy="4422647"/>
            </a:xfrm>
            <a:prstGeom prst="rect">
              <a:avLst/>
            </a:prstGeom>
          </p:spPr>
        </p:pic>
        <p:pic>
          <p:nvPicPr>
            <p:cNvPr id="9" name="object 10">
              <a:extLst>
                <a:ext uri="{FF2B5EF4-FFF2-40B4-BE49-F238E27FC236}">
                  <a16:creationId xmlns:a16="http://schemas.microsoft.com/office/drawing/2014/main" id="{0017E907-415B-05B8-BAEF-49C613B65BB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6810" y="3617180"/>
              <a:ext cx="1450112" cy="673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8644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CED8-5B96-8BBF-5F88-944B2876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21" y="1653436"/>
            <a:ext cx="3201366" cy="1975833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r"/>
            <a:r>
              <a:rPr lang="es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Información Salarial</a:t>
            </a:r>
            <a:br>
              <a:rPr lang="es-US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s-US" sz="22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Preguntas 13 a 17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944B3-53B6-E6D4-FF17-4EE0E0D4D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23620" y="377976"/>
            <a:ext cx="7910901" cy="3051024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60"/>
              </a:spcBef>
              <a:spcAft>
                <a:spcPts val="600"/>
              </a:spcAft>
            </a:pPr>
            <a:r>
              <a:rPr lang="es-US" sz="2400" b="1" dirty="0"/>
              <a:t>Cuéntenos sobre sus salarios impagos</a:t>
            </a:r>
            <a:r>
              <a:rPr lang="es-US" sz="2400" b="1" dirty="0">
                <a:latin typeface="+mn-lt"/>
              </a:rPr>
              <a:t>: Preguntas 13 a 17, si corresponde.</a:t>
            </a:r>
          </a:p>
          <a:p>
            <a:pPr marL="354965" marR="5080" indent="-342900">
              <a:spcBef>
                <a:spcPts val="105"/>
              </a:spcBef>
              <a:buClr>
                <a:schemeClr val="bg1"/>
              </a:buClr>
              <a:buFont typeface="Wingdings" panose="05000000000000000000" pitchFamily="2" charset="2"/>
              <a:buChar char=""/>
              <a:tabLst>
                <a:tab pos="240665" algn="l"/>
                <a:tab pos="241300" algn="l"/>
              </a:tabLst>
            </a:pPr>
            <a:r>
              <a:rPr lang="es-US" sz="2000" b="1" dirty="0">
                <a:solidFill>
                  <a:schemeClr val="bg1"/>
                </a:solidFill>
                <a:latin typeface="Calibri"/>
                <a:cs typeface="Calibri"/>
              </a:rPr>
              <a:t>Comisión/bono:</a:t>
            </a:r>
            <a:r>
              <a:rPr lang="es-US" sz="2000" b="1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la</a:t>
            </a:r>
            <a:r>
              <a:rPr lang="es-U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fecha</a:t>
            </a:r>
            <a:r>
              <a:rPr lang="es-U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en</a:t>
            </a:r>
            <a:r>
              <a:rPr lang="es-U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lang="es-U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ganó</a:t>
            </a:r>
            <a:r>
              <a:rPr lang="es-U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spc="-25" dirty="0">
                <a:solidFill>
                  <a:schemeClr val="bg1"/>
                </a:solidFill>
                <a:latin typeface="Calibri"/>
                <a:cs typeface="Calibri"/>
              </a:rPr>
              <a:t>los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salarios</a:t>
            </a:r>
            <a:r>
              <a:rPr lang="es-U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(MM/DD/AAAA)</a:t>
            </a:r>
            <a:r>
              <a:rPr lang="es-U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lang="es-US"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cómo</a:t>
            </a:r>
            <a:r>
              <a:rPr lang="es-U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calculó</a:t>
            </a:r>
            <a:r>
              <a:rPr lang="es-US" sz="20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spc="-25" dirty="0">
                <a:solidFill>
                  <a:schemeClr val="bg1"/>
                </a:solidFill>
                <a:latin typeface="Calibri"/>
                <a:cs typeface="Calibri"/>
              </a:rPr>
              <a:t>el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monto</a:t>
            </a:r>
            <a:r>
              <a:rPr lang="es-U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lang="es-US"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le</a:t>
            </a:r>
            <a:r>
              <a:rPr lang="es-U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spc="-20" dirty="0">
                <a:solidFill>
                  <a:schemeClr val="bg1"/>
                </a:solidFill>
                <a:latin typeface="Calibri"/>
                <a:cs typeface="Calibri"/>
              </a:rPr>
              <a:t>deben</a:t>
            </a:r>
          </a:p>
          <a:p>
            <a:pPr marL="354965" marR="5080" indent="-342900">
              <a:spcBef>
                <a:spcPts val="105"/>
              </a:spcBef>
              <a:buClr>
                <a:schemeClr val="bg1"/>
              </a:buClr>
              <a:buFont typeface="Wingdings" panose="05000000000000000000" pitchFamily="2" charset="2"/>
              <a:buChar char=""/>
              <a:tabLst>
                <a:tab pos="240665" algn="l"/>
                <a:tab pos="241300" algn="l"/>
              </a:tabLst>
            </a:pPr>
            <a:r>
              <a:rPr lang="es-US" sz="2000" b="1" dirty="0">
                <a:solidFill>
                  <a:schemeClr val="bg1"/>
                </a:solidFill>
                <a:latin typeface="Calibri"/>
                <a:cs typeface="Calibri"/>
              </a:rPr>
              <a:t>Beneficios</a:t>
            </a:r>
            <a:r>
              <a:rPr lang="es-US" sz="20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b="1" dirty="0">
                <a:solidFill>
                  <a:schemeClr val="bg1"/>
                </a:solidFill>
                <a:latin typeface="Calibri"/>
                <a:cs typeface="Calibri"/>
              </a:rPr>
              <a:t>laborales:</a:t>
            </a:r>
            <a:r>
              <a:rPr lang="es-US" sz="20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el</a:t>
            </a:r>
            <a:r>
              <a:rPr lang="es-U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tipo</a:t>
            </a:r>
            <a:r>
              <a:rPr lang="es-US"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U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beneficio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reclamado</a:t>
            </a:r>
            <a:r>
              <a:rPr lang="es-U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lang="es-U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cómo</a:t>
            </a:r>
            <a:r>
              <a:rPr lang="es-US" sz="20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calculó</a:t>
            </a:r>
            <a:r>
              <a:rPr lang="es-U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el</a:t>
            </a:r>
            <a:r>
              <a:rPr lang="es-U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monto</a:t>
            </a:r>
            <a:r>
              <a:rPr lang="es-U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lang="es-U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spc="-25" dirty="0">
                <a:solidFill>
                  <a:schemeClr val="bg1"/>
                </a:solidFill>
                <a:latin typeface="Calibri"/>
                <a:cs typeface="Calibri"/>
              </a:rPr>
              <a:t>le </a:t>
            </a: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deben</a:t>
            </a:r>
          </a:p>
          <a:p>
            <a:pPr marL="354965" marR="5080" indent="-342900">
              <a:spcBef>
                <a:spcPts val="105"/>
              </a:spcBef>
              <a:buClr>
                <a:schemeClr val="bg1"/>
              </a:buClr>
              <a:buFont typeface="Wingdings" panose="05000000000000000000" pitchFamily="2" charset="2"/>
              <a:buChar char=""/>
              <a:tabLst>
                <a:tab pos="240665" algn="l"/>
                <a:tab pos="241300" algn="l"/>
              </a:tabLst>
            </a:pPr>
            <a:r>
              <a:rPr lang="es-US" sz="2000" b="1" dirty="0">
                <a:solidFill>
                  <a:schemeClr val="bg1"/>
                </a:solidFill>
                <a:latin typeface="Calibri"/>
                <a:cs typeface="Calibri"/>
              </a:rPr>
              <a:t>Deducciones:</a:t>
            </a:r>
            <a:r>
              <a:rPr lang="es-US" sz="2000" b="1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Si</a:t>
            </a:r>
            <a:r>
              <a:rPr lang="es-U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firmó</a:t>
            </a:r>
            <a:r>
              <a:rPr lang="es-U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lang="es-U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no</a:t>
            </a: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una </a:t>
            </a: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autorización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para</a:t>
            </a:r>
            <a:r>
              <a:rPr lang="es-US" sz="20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deducciones</a:t>
            </a:r>
            <a:endParaRPr lang="es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81FDAE-8FB2-A57B-802E-7629753A7BBC}"/>
              </a:ext>
            </a:extLst>
          </p:cNvPr>
          <p:cNvSpPr txBox="1"/>
          <p:nvPr/>
        </p:nvSpPr>
        <p:spPr>
          <a:xfrm>
            <a:off x="402921" y="3754080"/>
            <a:ext cx="28001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US" sz="1800" b="1" dirty="0">
                <a:solidFill>
                  <a:schemeClr val="bg1"/>
                </a:solidFill>
                <a:latin typeface="Calibri"/>
                <a:cs typeface="Calibri"/>
              </a:rPr>
              <a:t>Adjunte</a:t>
            </a:r>
            <a:r>
              <a:rPr lang="es-US" sz="1800" b="1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b="1" dirty="0">
                <a:solidFill>
                  <a:schemeClr val="bg1"/>
                </a:solidFill>
                <a:latin typeface="Calibri"/>
                <a:cs typeface="Calibri"/>
              </a:rPr>
              <a:t>la</a:t>
            </a:r>
            <a:r>
              <a:rPr lang="es-US" sz="18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b="1" dirty="0">
                <a:solidFill>
                  <a:schemeClr val="bg1"/>
                </a:solidFill>
                <a:latin typeface="Calibri"/>
                <a:cs typeface="Calibri"/>
              </a:rPr>
              <a:t>documentación</a:t>
            </a:r>
            <a:r>
              <a:rPr lang="es-US" sz="18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b="1" dirty="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lang="es-US" sz="1800" b="1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b="1" dirty="0">
                <a:solidFill>
                  <a:schemeClr val="bg1"/>
                </a:solidFill>
                <a:latin typeface="Calibri"/>
                <a:cs typeface="Calibri"/>
              </a:rPr>
              <a:t>ayude</a:t>
            </a:r>
            <a:r>
              <a:rPr lang="es-US" sz="18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b="1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s-US" sz="18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b="1" dirty="0">
                <a:solidFill>
                  <a:schemeClr val="bg1"/>
                </a:solidFill>
                <a:latin typeface="Calibri"/>
                <a:cs typeface="Calibri"/>
              </a:rPr>
              <a:t>respaldar</a:t>
            </a:r>
            <a:r>
              <a:rPr lang="es-US" sz="18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b="1" dirty="0">
                <a:solidFill>
                  <a:schemeClr val="bg1"/>
                </a:solidFill>
                <a:latin typeface="Calibri"/>
                <a:cs typeface="Calibri"/>
              </a:rPr>
              <a:t>su</a:t>
            </a:r>
            <a:r>
              <a:rPr lang="es-US" sz="18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b="1" dirty="0">
                <a:solidFill>
                  <a:schemeClr val="bg1"/>
                </a:solidFill>
                <a:latin typeface="Calibri"/>
                <a:cs typeface="Calibri"/>
              </a:rPr>
              <a:t>reclamo.</a:t>
            </a:r>
            <a:r>
              <a:rPr lang="es-US" sz="18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Si</a:t>
            </a:r>
            <a:r>
              <a:rPr lang="es-US" sz="18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reclama</a:t>
            </a:r>
            <a:r>
              <a:rPr lang="es-US" sz="18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una</a:t>
            </a:r>
            <a:r>
              <a:rPr lang="es-US" sz="18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comisión</a:t>
            </a:r>
            <a:r>
              <a:rPr lang="es-US" sz="18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lang="es-US" sz="18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un</a:t>
            </a:r>
            <a:r>
              <a:rPr lang="es-US" sz="18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spc="-10" dirty="0">
                <a:solidFill>
                  <a:schemeClr val="bg1"/>
                </a:solidFill>
                <a:latin typeface="Calibri"/>
                <a:cs typeface="Calibri"/>
              </a:rPr>
              <a:t>bono, proporcione</a:t>
            </a:r>
            <a:r>
              <a:rPr lang="es-US" sz="18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una copia</a:t>
            </a:r>
            <a:r>
              <a:rPr lang="es-US" sz="18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del </a:t>
            </a:r>
            <a:r>
              <a:rPr lang="es-US" sz="1800" spc="-10" dirty="0">
                <a:solidFill>
                  <a:schemeClr val="bg1"/>
                </a:solidFill>
                <a:latin typeface="Calibri"/>
                <a:cs typeface="Calibri"/>
              </a:rPr>
              <a:t>contrato</a:t>
            </a:r>
            <a:r>
              <a:rPr lang="es-US" sz="18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US" sz="18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empleo</a:t>
            </a:r>
            <a:r>
              <a:rPr lang="es-US" sz="18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lang="es-US" sz="18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la</a:t>
            </a:r>
            <a:r>
              <a:rPr lang="es-US" sz="18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spc="-10" dirty="0">
                <a:solidFill>
                  <a:schemeClr val="bg1"/>
                </a:solidFill>
                <a:latin typeface="Calibri"/>
                <a:cs typeface="Calibri"/>
              </a:rPr>
              <a:t>documentación</a:t>
            </a:r>
            <a:r>
              <a:rPr lang="es-US" sz="18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US" sz="18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1800" spc="-10" dirty="0">
                <a:solidFill>
                  <a:schemeClr val="bg1"/>
                </a:solidFill>
                <a:latin typeface="Calibri"/>
                <a:cs typeface="Calibri"/>
              </a:rPr>
              <a:t>respaldo.</a:t>
            </a:r>
            <a:endParaRPr lang="es-US" sz="1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A70667-33D6-9B98-5117-3A43A172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B9-4A24-4AF2-AEA2-9BC2699E5FD9}" type="slidenum">
              <a:rPr lang="en-US" smtClean="0"/>
              <a:t>13</a:t>
            </a:fld>
            <a:endParaRPr lang="en-US"/>
          </a:p>
        </p:txBody>
      </p:sp>
      <p:grpSp>
        <p:nvGrpSpPr>
          <p:cNvPr id="8" name="object 8" descr="imagen del formulario de reclamo salarial">
            <a:extLst>
              <a:ext uri="{FF2B5EF4-FFF2-40B4-BE49-F238E27FC236}">
                <a16:creationId xmlns:a16="http://schemas.microsoft.com/office/drawing/2014/main" id="{9DF0038A-2948-33EE-2062-A9F40D69BF37}"/>
              </a:ext>
            </a:extLst>
          </p:cNvPr>
          <p:cNvGrpSpPr/>
          <p:nvPr/>
        </p:nvGrpSpPr>
        <p:grpSpPr>
          <a:xfrm>
            <a:off x="4905165" y="3545407"/>
            <a:ext cx="5728970" cy="3175000"/>
            <a:chOff x="1295400" y="2590800"/>
            <a:chExt cx="5728970" cy="3175000"/>
          </a:xfrm>
        </p:grpSpPr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16A44726-B613-35F6-6CCA-F65A2068FCD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3027" y="5253227"/>
              <a:ext cx="716279" cy="85343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05718502-65FB-4354-2637-F590C86CF71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2590800"/>
              <a:ext cx="5728715" cy="3174491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DBC1A556-208F-42A5-21C5-B2894821B42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1810" y="3616713"/>
              <a:ext cx="1450112" cy="673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3315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CED8-5B96-8BBF-5F88-944B2876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63" y="1355347"/>
            <a:ext cx="3201366" cy="1975833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r"/>
            <a:r>
              <a:rPr lang="es-US" sz="4000" b="1">
                <a:solidFill>
                  <a:schemeClr val="bg1"/>
                </a:solidFill>
                <a:latin typeface="Calibri"/>
                <a:cs typeface="Calibri"/>
              </a:rPr>
              <a:t>Certifique</a:t>
            </a:r>
            <a:r>
              <a:rPr lang="es-US" sz="4000" b="1" spc="-2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4000" b="1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lang="es-US" sz="4000" b="1" spc="-25">
                <a:solidFill>
                  <a:schemeClr val="bg1"/>
                </a:solidFill>
                <a:latin typeface="Calibri"/>
                <a:cs typeface="Calibri"/>
              </a:rPr>
              <a:t> F</a:t>
            </a:r>
            <a:r>
              <a:rPr lang="es-US" sz="4000" b="1">
                <a:solidFill>
                  <a:schemeClr val="bg1"/>
                </a:solidFill>
                <a:latin typeface="Calibri"/>
                <a:cs typeface="Calibri"/>
              </a:rPr>
              <a:t>irme</a:t>
            </a:r>
            <a:endParaRPr lang="es-US" sz="40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944B3-53B6-E6D4-FF17-4EE0E0D4D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1016" y="856252"/>
            <a:ext cx="7910901" cy="4342049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US" sz="2000" b="1" dirty="0"/>
              <a:t>Cuéntenos sobre sus salarios impagos</a:t>
            </a:r>
            <a:r>
              <a:rPr lang="es-US" sz="2000" b="1" dirty="0">
                <a:latin typeface="+mn-lt"/>
              </a:rPr>
              <a:t>: Preguntas 10 a 12 </a:t>
            </a:r>
          </a:p>
          <a:p>
            <a:pPr marL="24130" marR="60960"/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Debe</a:t>
            </a:r>
            <a:r>
              <a:rPr lang="es-U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completar</a:t>
            </a:r>
            <a:r>
              <a:rPr lang="es-U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esta</a:t>
            </a:r>
            <a:r>
              <a:rPr lang="es-U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sección</a:t>
            </a:r>
            <a:r>
              <a:rPr lang="es-US" sz="20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lang="es-U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firmarla</a:t>
            </a:r>
            <a:r>
              <a:rPr lang="es-US" sz="20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para</a:t>
            </a:r>
            <a:r>
              <a:rPr lang="es-U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lang="es-U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se</a:t>
            </a:r>
            <a:r>
              <a:rPr lang="es-U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pueda</a:t>
            </a:r>
            <a:r>
              <a:rPr lang="es-U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aceptar</a:t>
            </a:r>
            <a:r>
              <a:rPr lang="es-U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su</a:t>
            </a:r>
            <a:r>
              <a:rPr lang="es-US" sz="20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reclamo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salarial.</a:t>
            </a:r>
            <a:r>
              <a:rPr lang="es-U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Completar</a:t>
            </a:r>
            <a:r>
              <a:rPr lang="es-US"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esta</a:t>
            </a:r>
            <a:r>
              <a:rPr lang="es-U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sección</a:t>
            </a:r>
            <a:r>
              <a:rPr lang="es-U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indica</a:t>
            </a:r>
            <a:r>
              <a:rPr lang="es-US"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lang="es-U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su</a:t>
            </a:r>
            <a:r>
              <a:rPr lang="es-U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información</a:t>
            </a:r>
            <a:r>
              <a:rPr lang="es-U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es</a:t>
            </a:r>
            <a:r>
              <a:rPr lang="es-U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verdadera</a:t>
            </a:r>
            <a:r>
              <a:rPr lang="es-US"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lang="es-U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correcta. D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ebes proveer</a:t>
            </a: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endParaRPr lang="es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</a:pP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Su</a:t>
            </a:r>
            <a:r>
              <a:rPr lang="es-US" sz="20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nombre</a:t>
            </a:r>
            <a:r>
              <a:rPr lang="es-U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completo</a:t>
            </a: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</a:pP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Su</a:t>
            </a:r>
            <a:r>
              <a:rPr lang="es-US" sz="20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fecha</a:t>
            </a:r>
            <a:r>
              <a:rPr lang="es-US" sz="20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U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nacimiento</a:t>
            </a:r>
            <a:r>
              <a:rPr lang="es-U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(MM/</a:t>
            </a:r>
            <a:r>
              <a:rPr lang="es-US" sz="2000" spc="-10" dirty="0" err="1">
                <a:solidFill>
                  <a:schemeClr val="bg1"/>
                </a:solidFill>
                <a:latin typeface="Calibri"/>
                <a:cs typeface="Calibri"/>
              </a:rPr>
              <a:t>DD</a:t>
            </a: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/AA)</a:t>
            </a: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</a:pP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Su</a:t>
            </a:r>
            <a:r>
              <a:rPr lang="es-US" sz="20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dirección</a:t>
            </a:r>
            <a:r>
              <a:rPr lang="es-U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completa</a:t>
            </a: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</a:pP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Condado</a:t>
            </a:r>
            <a:r>
              <a:rPr lang="es-U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lang="es-U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estado donde complet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ó</a:t>
            </a: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 esta formulario</a:t>
            </a: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</a:pP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Fecha</a:t>
            </a:r>
            <a:r>
              <a:rPr lang="es-U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U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firma</a:t>
            </a:r>
            <a:r>
              <a:rPr lang="es-U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(MM/</a:t>
            </a:r>
            <a:r>
              <a:rPr lang="es-US" sz="2000" spc="-10" dirty="0" err="1">
                <a:solidFill>
                  <a:schemeClr val="bg1"/>
                </a:solidFill>
                <a:latin typeface="Calibri"/>
                <a:cs typeface="Calibri"/>
              </a:rPr>
              <a:t>DD</a:t>
            </a: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/AA)</a:t>
            </a:r>
          </a:p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</a:pPr>
            <a:r>
              <a:rPr lang="es-US" sz="2000" b="1" spc="-10" dirty="0">
                <a:solidFill>
                  <a:schemeClr val="bg1"/>
                </a:solidFill>
                <a:latin typeface="Calibri"/>
                <a:cs typeface="Calibri"/>
              </a:rPr>
              <a:t>FIRMA</a:t>
            </a:r>
            <a:endParaRPr lang="es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972AC8-556C-80DE-C835-FE3E0503FE25}"/>
              </a:ext>
            </a:extLst>
          </p:cNvPr>
          <p:cNvSpPr txBox="1"/>
          <p:nvPr/>
        </p:nvSpPr>
        <p:spPr>
          <a:xfrm>
            <a:off x="397697" y="3526821"/>
            <a:ext cx="2794665" cy="2443850"/>
          </a:xfrm>
          <a:prstGeom prst="rect">
            <a:avLst/>
          </a:prstGeom>
          <a:noFill/>
        </p:spPr>
        <p:txBody>
          <a:bodyPr wrap="square">
            <a:normAutofit fontScale="77500" lnSpcReduction="20000"/>
          </a:bodyPr>
          <a:lstStyle/>
          <a:p>
            <a:pPr marL="40005" marR="5080">
              <a:lnSpc>
                <a:spcPct val="150000"/>
              </a:lnSpc>
              <a:spcBef>
                <a:spcPts val="15"/>
              </a:spcBef>
            </a:pP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El</a:t>
            </a:r>
            <a:r>
              <a:rPr lang="es-ES" i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capítulo</a:t>
            </a:r>
            <a:r>
              <a:rPr lang="es-ES" i="1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61</a:t>
            </a:r>
            <a:r>
              <a:rPr lang="es-ES" i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del</a:t>
            </a:r>
            <a:r>
              <a:rPr lang="es-ES" i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Código</a:t>
            </a:r>
            <a:r>
              <a:rPr lang="es-ES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Laboral</a:t>
            </a:r>
            <a:r>
              <a:rPr lang="es-ES" i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ES" i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spc="-30" dirty="0">
                <a:solidFill>
                  <a:schemeClr val="bg1"/>
                </a:solidFill>
                <a:latin typeface="Calibri"/>
                <a:cs typeface="Calibri"/>
              </a:rPr>
              <a:t>Texas</a:t>
            </a:r>
            <a:r>
              <a:rPr lang="es-ES" i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establece</a:t>
            </a:r>
            <a:r>
              <a:rPr lang="es-ES" i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lang="es-ES" i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se</a:t>
            </a:r>
            <a:r>
              <a:rPr lang="es-ES" i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puede</a:t>
            </a:r>
            <a:r>
              <a:rPr lang="es-ES" i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spc="-10" dirty="0">
                <a:solidFill>
                  <a:schemeClr val="bg1"/>
                </a:solidFill>
                <a:latin typeface="Calibri"/>
                <a:cs typeface="Calibri"/>
              </a:rPr>
              <a:t>considerar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imponer</a:t>
            </a:r>
            <a:r>
              <a:rPr lang="es-ES" i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una</a:t>
            </a:r>
            <a:r>
              <a:rPr lang="es-ES" i="1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multa</a:t>
            </a:r>
            <a:r>
              <a:rPr lang="es-ES" i="1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s-ES" i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los</a:t>
            </a:r>
            <a:r>
              <a:rPr lang="es-ES" i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empleadores</a:t>
            </a:r>
            <a:r>
              <a:rPr lang="es-ES" i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lang="es-ES" i="1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actúen</a:t>
            </a:r>
            <a:r>
              <a:rPr lang="es-ES" i="1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ES" i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mala</a:t>
            </a:r>
            <a:r>
              <a:rPr lang="es-ES" i="1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fe</a:t>
            </a:r>
            <a:r>
              <a:rPr lang="es-ES" i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al no</a:t>
            </a:r>
            <a:r>
              <a:rPr lang="es-ES" i="1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pagar</a:t>
            </a:r>
            <a:r>
              <a:rPr lang="es-ES" i="1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los</a:t>
            </a:r>
            <a:r>
              <a:rPr lang="es-ES" i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salarios.</a:t>
            </a:r>
            <a:r>
              <a:rPr lang="es-ES" i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La</a:t>
            </a:r>
            <a:r>
              <a:rPr lang="es-ES" i="1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spc="-10" dirty="0">
                <a:solidFill>
                  <a:schemeClr val="bg1"/>
                </a:solidFill>
                <a:latin typeface="Calibri"/>
                <a:cs typeface="Calibri"/>
              </a:rPr>
              <a:t>misma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sanción</a:t>
            </a:r>
            <a:r>
              <a:rPr lang="es-ES" i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se</a:t>
            </a:r>
            <a:r>
              <a:rPr lang="es-ES" i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puede</a:t>
            </a:r>
            <a:r>
              <a:rPr lang="es-ES" i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evaluar</a:t>
            </a:r>
            <a:r>
              <a:rPr lang="es-ES" i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para</a:t>
            </a:r>
            <a:r>
              <a:rPr lang="es-ES" i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los</a:t>
            </a:r>
            <a:r>
              <a:rPr lang="es-ES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reclamos</a:t>
            </a:r>
            <a:r>
              <a:rPr lang="es-ES" i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salariales</a:t>
            </a:r>
            <a:r>
              <a:rPr lang="es-ES" i="1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realizados</a:t>
            </a:r>
            <a:r>
              <a:rPr lang="es-ES" i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ES" i="1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dirty="0">
                <a:solidFill>
                  <a:schemeClr val="bg1"/>
                </a:solidFill>
                <a:latin typeface="Calibri"/>
                <a:cs typeface="Calibri"/>
              </a:rPr>
              <a:t>mala</a:t>
            </a:r>
            <a:r>
              <a:rPr lang="es-ES" i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i="1" spc="-25" dirty="0">
                <a:solidFill>
                  <a:schemeClr val="bg1"/>
                </a:solidFill>
                <a:latin typeface="Calibri"/>
                <a:cs typeface="Calibri"/>
              </a:rPr>
              <a:t>fe.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A70667-33D6-9B98-5117-3A43A172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B9-4A24-4AF2-AEA2-9BC2699E5FD9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object 7" descr="imagen del formulario de reclamo salarial">
            <a:extLst>
              <a:ext uri="{FF2B5EF4-FFF2-40B4-BE49-F238E27FC236}">
                <a16:creationId xmlns:a16="http://schemas.microsoft.com/office/drawing/2014/main" id="{0CE26082-8F17-60A9-DB32-1D1AFEAAB831}"/>
              </a:ext>
            </a:extLst>
          </p:cNvPr>
          <p:cNvGrpSpPr/>
          <p:nvPr/>
        </p:nvGrpSpPr>
        <p:grpSpPr>
          <a:xfrm>
            <a:off x="5738324" y="4885373"/>
            <a:ext cx="5805170" cy="1653539"/>
            <a:chOff x="1484376" y="4183380"/>
            <a:chExt cx="5805170" cy="1653539"/>
          </a:xfrm>
        </p:grpSpPr>
        <p:pic>
          <p:nvPicPr>
            <p:cNvPr id="6" name="object 8">
              <a:extLst>
                <a:ext uri="{FF2B5EF4-FFF2-40B4-BE49-F238E27FC236}">
                  <a16:creationId xmlns:a16="http://schemas.microsoft.com/office/drawing/2014/main" id="{906A250A-54D2-AAEB-B8DB-8CF9570EAB0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4376" y="4183380"/>
              <a:ext cx="5804903" cy="1653539"/>
            </a:xfrm>
            <a:prstGeom prst="rect">
              <a:avLst/>
            </a:prstGeom>
          </p:spPr>
        </p:pic>
        <p:pic>
          <p:nvPicPr>
            <p:cNvPr id="7" name="object 9">
              <a:extLst>
                <a:ext uri="{FF2B5EF4-FFF2-40B4-BE49-F238E27FC236}">
                  <a16:creationId xmlns:a16="http://schemas.microsoft.com/office/drawing/2014/main" id="{3EC65A98-5C7D-307E-CB0C-7B8144E769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3972" y="4557701"/>
              <a:ext cx="1450112" cy="673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6641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B4143-500F-D3F9-9368-D304F3AE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34" y="418010"/>
            <a:ext cx="9109166" cy="1123407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117475" marR="113030">
              <a:lnSpc>
                <a:spcPct val="100000"/>
              </a:lnSpc>
              <a:spcBef>
                <a:spcPts val="105"/>
              </a:spcBef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Envíe su formulario de reclamo salarial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la documentación de respaldo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B6DAC-840F-FADB-BE45-ABF82E39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9634" y="1650005"/>
            <a:ext cx="9109166" cy="4962829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>
              <a:buNone/>
            </a:pPr>
            <a:r>
              <a:rPr lang="es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Envíe el Formulario de Reclamo de Salario completo y todos los documentos que respalden su reclamo de salarios no pagados</a:t>
            </a:r>
          </a:p>
          <a:p>
            <a:pPr marL="0" marR="5080" indent="0">
              <a:buNone/>
            </a:pPr>
            <a:r>
              <a:rPr lang="es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Fax</a:t>
            </a:r>
            <a:r>
              <a:rPr lang="es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s-US" sz="2600" spc="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600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512-525-6211</a:t>
            </a:r>
            <a:r>
              <a:rPr lang="es-US" sz="2600" spc="36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s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Correo electrónico:  </a:t>
            </a:r>
            <a:r>
              <a:rPr lang="es-US" sz="2600" spc="-4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wageandhour@twc.texas.gov</a:t>
            </a:r>
            <a:endParaRPr lang="es-US" sz="2600" spc="-4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tabLst>
                <a:tab pos="1139825" algn="l"/>
              </a:tabLst>
            </a:pPr>
            <a:r>
              <a:rPr lang="es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Correo</a:t>
            </a:r>
            <a:r>
              <a:rPr lang="es-US" sz="2600" spc="-2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	</a:t>
            </a:r>
            <a:r>
              <a:rPr lang="es-US" sz="2600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Texas Workforce </a:t>
            </a:r>
            <a:r>
              <a:rPr lang="es-US" sz="2600" spc="-1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Commission</a:t>
            </a:r>
            <a:endParaRPr lang="es-US" sz="2600" spc="-1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spcBef>
                <a:spcPts val="0"/>
              </a:spcBef>
              <a:buNone/>
              <a:tabLst>
                <a:tab pos="1139825" algn="l"/>
              </a:tabLst>
            </a:pPr>
            <a:r>
              <a:rPr lang="es-US" sz="2600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Wage and Hour Department</a:t>
            </a:r>
          </a:p>
          <a:p>
            <a:pPr marL="0" lvl="1" indent="0">
              <a:spcBef>
                <a:spcPts val="0"/>
              </a:spcBef>
              <a:buNone/>
              <a:tabLst>
                <a:tab pos="1139825" algn="l"/>
              </a:tabLst>
            </a:pPr>
            <a:r>
              <a:rPr lang="es-US" sz="2600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101 East 15th Street, Rm 514</a:t>
            </a:r>
          </a:p>
          <a:p>
            <a:pPr marL="0" lvl="1" indent="0">
              <a:spcBef>
                <a:spcPts val="0"/>
              </a:spcBef>
              <a:buNone/>
              <a:tabLst>
                <a:tab pos="1139825" algn="l"/>
              </a:tabLst>
            </a:pPr>
            <a:r>
              <a:rPr lang="es-US" sz="2600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Austin, TX 78778-0001</a:t>
            </a:r>
          </a:p>
          <a:p>
            <a:pPr marL="0" marR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s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Consejos: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98450" algn="l"/>
                <a:tab pos="299720" algn="l"/>
              </a:tabLst>
            </a:pPr>
            <a:r>
              <a:rPr lang="es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envíe originales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98450" algn="l"/>
                <a:tab pos="299720" algn="l"/>
              </a:tabLst>
            </a:pPr>
            <a:r>
              <a:rPr lang="es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Siempre envíe copias de buena calidad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98450" algn="l"/>
                <a:tab pos="299720" algn="l"/>
              </a:tabLst>
            </a:pPr>
            <a:r>
              <a:rPr lang="es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use resaltador o papel de color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  <a:tabLst>
                <a:tab pos="298450" algn="l"/>
                <a:tab pos="299720" algn="l"/>
              </a:tabLst>
            </a:pPr>
            <a:endParaRPr lang="es-US" sz="2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  <a:tabLst>
                <a:tab pos="298450" algn="l"/>
                <a:tab pos="299720" algn="l"/>
              </a:tabLst>
            </a:pPr>
            <a:r>
              <a:rPr lang="es-US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tienes una impresora? </a:t>
            </a:r>
            <a:r>
              <a:rPr lang="es-US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Oficinas de Soluciones de la 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  <a:tabLst>
                <a:tab pos="298450" algn="l"/>
                <a:tab pos="299720" algn="l"/>
              </a:tabLst>
            </a:pPr>
            <a:r>
              <a:rPr lang="es-US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Fuerza Laboral de la TWC brindan servicios de impresión y fax</a:t>
            </a:r>
            <a:r>
              <a:rPr lang="es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5" name="object 7" descr="máquina de fax">
            <a:extLst>
              <a:ext uri="{FF2B5EF4-FFF2-40B4-BE49-F238E27FC236}">
                <a16:creationId xmlns:a16="http://schemas.microsoft.com/office/drawing/2014/main" id="{4F0D8C06-7026-3433-9755-3E9BDD28A98B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 cstate="print"/>
          <a:srcRect t="12328" b="20200"/>
          <a:stretch/>
        </p:blipFill>
        <p:spPr>
          <a:xfrm>
            <a:off x="8542750" y="-5"/>
            <a:ext cx="3649248" cy="3802961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CA04E-2789-09E1-A2C2-EA67DF219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B9-4A24-4AF2-AEA2-9BC2699E5FD9}" type="slidenum">
              <a:rPr lang="en-US" smtClean="0"/>
              <a:t>15</a:t>
            </a:fld>
            <a:endParaRPr lang="en-US"/>
          </a:p>
        </p:txBody>
      </p:sp>
      <p:pic>
        <p:nvPicPr>
          <p:cNvPr id="6" name="object 8" descr="buzones">
            <a:extLst>
              <a:ext uri="{FF2B5EF4-FFF2-40B4-BE49-F238E27FC236}">
                <a16:creationId xmlns:a16="http://schemas.microsoft.com/office/drawing/2014/main" id="{31EC4499-2BF1-D372-3B6C-B3665031DBA1}"/>
              </a:ext>
            </a:extLst>
          </p:cNvPr>
          <p:cNvPicPr/>
          <p:nvPr/>
        </p:nvPicPr>
        <p:blipFill rotWithShape="1">
          <a:blip r:embed="rId4" cstate="print"/>
          <a:srcRect r="3" b="38546"/>
          <a:stretch/>
        </p:blipFill>
        <p:spPr>
          <a:xfrm>
            <a:off x="7079219" y="3802957"/>
            <a:ext cx="5112779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8323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6C358-BC09-8594-4CB4-76ED5913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01" y="617019"/>
            <a:ext cx="4865292" cy="1330839"/>
          </a:xfrm>
        </p:spPr>
        <p:txBody>
          <a:bodyPr>
            <a:normAutofit fontScale="90000"/>
          </a:bodyPr>
          <a:lstStyle/>
          <a:p>
            <a:r>
              <a:rPr lang="es-US" sz="5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¿Necesita</a:t>
            </a:r>
            <a:r>
              <a:rPr lang="es-US" sz="5400" b="1" spc="-5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US" sz="5400" b="1" spc="-1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ayuda?</a:t>
            </a:r>
            <a:endParaRPr lang="es-US" sz="5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2E87A-D6B5-40AA-B069-D1DA25A66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0" y="2008530"/>
            <a:ext cx="5170093" cy="3908586"/>
          </a:xfrm>
        </p:spPr>
        <p:txBody>
          <a:bodyPr>
            <a:normAutofit/>
          </a:bodyPr>
          <a:lstStyle/>
          <a:p>
            <a:pPr marL="12700" marR="5715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US" sz="2000" dirty="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lang="es-US" sz="2000" spc="-10" dirty="0">
                <a:solidFill>
                  <a:srgbClr val="002060"/>
                </a:solidFill>
                <a:latin typeface="Calibri"/>
                <a:cs typeface="Calibri"/>
              </a:rPr>
              <a:t>regunta</a:t>
            </a:r>
            <a:r>
              <a:rPr lang="es-US" sz="20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lang="es-US" sz="20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rgbClr val="002060"/>
                </a:solidFill>
                <a:latin typeface="Calibri"/>
                <a:cs typeface="Calibri"/>
              </a:rPr>
              <a:t>enmendar</a:t>
            </a:r>
            <a:r>
              <a:rPr lang="es-US" sz="200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rgbClr val="002060"/>
                </a:solidFill>
                <a:latin typeface="Calibri"/>
                <a:cs typeface="Calibri"/>
              </a:rPr>
              <a:t>su</a:t>
            </a:r>
            <a:r>
              <a:rPr lang="es-US" sz="2000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US" sz="2000" spc="-10" dirty="0">
                <a:solidFill>
                  <a:srgbClr val="002060"/>
                </a:solidFill>
                <a:latin typeface="Calibri"/>
                <a:cs typeface="Calibri"/>
              </a:rPr>
              <a:t>reclamo:</a:t>
            </a:r>
            <a:r>
              <a:rPr lang="es-US" sz="2000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US" sz="2000" spc="-20" dirty="0">
                <a:solidFill>
                  <a:srgbClr val="002060"/>
                </a:solidFill>
                <a:latin typeface="Calibri"/>
                <a:cs typeface="Calibri"/>
              </a:rPr>
              <a:t>800-832-</a:t>
            </a:r>
            <a:r>
              <a:rPr lang="es-US" sz="2000" dirty="0">
                <a:solidFill>
                  <a:srgbClr val="002060"/>
                </a:solidFill>
                <a:latin typeface="Calibri"/>
                <a:cs typeface="Calibri"/>
              </a:rPr>
              <a:t>WAGE</a:t>
            </a:r>
            <a:r>
              <a:rPr lang="es-US" sz="20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US" sz="2000" spc="-10" dirty="0">
                <a:solidFill>
                  <a:srgbClr val="002060"/>
                </a:solidFill>
                <a:latin typeface="Calibri"/>
                <a:cs typeface="Calibri"/>
              </a:rPr>
              <a:t>(9243) </a:t>
            </a:r>
            <a:r>
              <a:rPr lang="es-US" sz="200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lang="es-US" sz="2000" spc="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rgbClr val="002060"/>
                </a:solidFill>
                <a:latin typeface="Calibri"/>
                <a:cs typeface="Calibri"/>
              </a:rPr>
              <a:t>al</a:t>
            </a:r>
            <a:r>
              <a:rPr lang="es-US" sz="20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US" sz="2000" spc="-20" dirty="0">
                <a:solidFill>
                  <a:srgbClr val="002060"/>
                </a:solidFill>
                <a:latin typeface="Calibri"/>
                <a:cs typeface="Calibri"/>
              </a:rPr>
              <a:t>512-475-2670</a:t>
            </a:r>
          </a:p>
          <a:p>
            <a:pPr marL="12700" marR="5715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US" sz="2000" dirty="0">
                <a:solidFill>
                  <a:srgbClr val="002060"/>
                </a:solidFill>
                <a:latin typeface="Calibri"/>
                <a:cs typeface="Calibri"/>
              </a:rPr>
              <a:t>Se</a:t>
            </a:r>
            <a:r>
              <a:rPr lang="es-US" sz="2000" spc="-10" dirty="0">
                <a:solidFill>
                  <a:srgbClr val="002060"/>
                </a:solidFill>
                <a:latin typeface="Calibri"/>
                <a:cs typeface="Calibri"/>
              </a:rPr>
              <a:t> encuentra</a:t>
            </a:r>
            <a:r>
              <a:rPr lang="es-US" sz="20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US" sz="2000" spc="-10" dirty="0">
                <a:solidFill>
                  <a:srgbClr val="002060"/>
                </a:solidFill>
                <a:latin typeface="Calibri"/>
                <a:cs typeface="Calibri"/>
              </a:rPr>
              <a:t>disponible</a:t>
            </a:r>
            <a:r>
              <a:rPr lang="es-US" sz="2000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rgbClr val="002060"/>
                </a:solidFill>
                <a:latin typeface="Calibri"/>
                <a:cs typeface="Calibri"/>
              </a:rPr>
              <a:t>un</a:t>
            </a:r>
            <a:r>
              <a:rPr lang="es-US" sz="20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US" sz="2000" spc="-10" dirty="0">
                <a:solidFill>
                  <a:srgbClr val="002060"/>
                </a:solidFill>
                <a:latin typeface="Calibri"/>
                <a:cs typeface="Calibri"/>
              </a:rPr>
              <a:t>dispositivo </a:t>
            </a:r>
            <a:r>
              <a:rPr lang="es-US" sz="20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lang="es-US" sz="20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US" sz="2000" spc="-10" dirty="0">
                <a:solidFill>
                  <a:srgbClr val="002060"/>
                </a:solidFill>
                <a:latin typeface="Calibri"/>
                <a:cs typeface="Calibri"/>
              </a:rPr>
              <a:t>telecomunicación</a:t>
            </a:r>
            <a:r>
              <a:rPr lang="es-US" sz="20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rgbClr val="002060"/>
                </a:solidFill>
                <a:latin typeface="Calibri"/>
                <a:cs typeface="Calibri"/>
              </a:rPr>
              <a:t>para</a:t>
            </a:r>
            <a:r>
              <a:rPr lang="es-US" sz="20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rgbClr val="002060"/>
                </a:solidFill>
                <a:latin typeface="Calibri"/>
                <a:cs typeface="Calibri"/>
              </a:rPr>
              <a:t>las</a:t>
            </a:r>
            <a:r>
              <a:rPr lang="es-US" sz="2000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US" sz="2000" spc="-10" dirty="0">
                <a:solidFill>
                  <a:srgbClr val="002060"/>
                </a:solidFill>
                <a:latin typeface="Calibri"/>
                <a:cs typeface="Calibri"/>
              </a:rPr>
              <a:t>personas </a:t>
            </a:r>
            <a:r>
              <a:rPr lang="es-US" sz="2000" dirty="0">
                <a:solidFill>
                  <a:srgbClr val="002060"/>
                </a:solidFill>
                <a:latin typeface="Calibri"/>
                <a:cs typeface="Calibri"/>
              </a:rPr>
              <a:t>con</a:t>
            </a:r>
            <a:r>
              <a:rPr lang="es-US" sz="20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US" sz="2000" spc="-10" dirty="0">
                <a:solidFill>
                  <a:srgbClr val="002060"/>
                </a:solidFill>
                <a:latin typeface="Calibri"/>
                <a:cs typeface="Calibri"/>
              </a:rPr>
              <a:t>problemas</a:t>
            </a:r>
            <a:r>
              <a:rPr lang="es-US" sz="20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US" sz="2000" spc="-10" dirty="0">
                <a:solidFill>
                  <a:srgbClr val="002060"/>
                </a:solidFill>
                <a:latin typeface="Calibri"/>
                <a:cs typeface="Calibri"/>
              </a:rPr>
              <a:t>auditivos </a:t>
            </a:r>
            <a:r>
              <a:rPr lang="es-US" sz="2000" spc="-20" dirty="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lang="es-US" sz="2000" spc="-20" dirty="0" err="1">
                <a:solidFill>
                  <a:srgbClr val="002060"/>
                </a:solidFill>
                <a:latin typeface="Calibri"/>
                <a:cs typeface="Calibri"/>
              </a:rPr>
              <a:t>Telecommunication</a:t>
            </a:r>
            <a:r>
              <a:rPr lang="es-US" sz="20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US" sz="2000" dirty="0" err="1">
                <a:solidFill>
                  <a:srgbClr val="002060"/>
                </a:solidFill>
                <a:latin typeface="Calibri"/>
                <a:cs typeface="Calibri"/>
              </a:rPr>
              <a:t>Device</a:t>
            </a:r>
            <a:r>
              <a:rPr lang="es-US" sz="20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US" sz="2000" dirty="0" err="1">
                <a:solidFill>
                  <a:srgbClr val="002060"/>
                </a:solidFill>
                <a:latin typeface="Calibri"/>
                <a:cs typeface="Calibri"/>
              </a:rPr>
              <a:t>for</a:t>
            </a:r>
            <a:r>
              <a:rPr lang="es-US" sz="20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US" sz="2000" dirty="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lang="es-US" sz="20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US" sz="2000" spc="-10" dirty="0" err="1">
                <a:solidFill>
                  <a:srgbClr val="002060"/>
                </a:solidFill>
                <a:latin typeface="Calibri"/>
                <a:cs typeface="Calibri"/>
              </a:rPr>
              <a:t>Deaf</a:t>
            </a:r>
            <a:r>
              <a:rPr lang="es-US" sz="2000" spc="-10" dirty="0">
                <a:solidFill>
                  <a:srgbClr val="002060"/>
                </a:solidFill>
                <a:latin typeface="Calibri"/>
                <a:cs typeface="Calibri"/>
              </a:rPr>
              <a:t>,</a:t>
            </a:r>
            <a:r>
              <a:rPr lang="es-US" sz="20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US" sz="2000" spc="-10" dirty="0">
                <a:solidFill>
                  <a:srgbClr val="002060"/>
                </a:solidFill>
                <a:latin typeface="Calibri"/>
                <a:cs typeface="Calibri"/>
              </a:rPr>
              <a:t>TDD): </a:t>
            </a:r>
            <a:r>
              <a:rPr lang="es-US" sz="2000" spc="-20" dirty="0">
                <a:solidFill>
                  <a:srgbClr val="002060"/>
                </a:solidFill>
                <a:latin typeface="Calibri"/>
                <a:cs typeface="Calibri"/>
              </a:rPr>
              <a:t>800-735-</a:t>
            </a:r>
            <a:r>
              <a:rPr lang="es-US" sz="2000" spc="-10" dirty="0">
                <a:solidFill>
                  <a:srgbClr val="002060"/>
                </a:solidFill>
                <a:latin typeface="Calibri"/>
                <a:cs typeface="Calibri"/>
              </a:rPr>
              <a:t>2989</a:t>
            </a:r>
          </a:p>
          <a:p>
            <a:pPr marL="12700" marR="5715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s-US" sz="1800" dirty="0">
                <a:solidFill>
                  <a:srgbClr val="002060"/>
                </a:solidFill>
                <a:latin typeface="Calibri"/>
                <a:cs typeface="Calibri"/>
              </a:rPr>
              <a:t>Más</a:t>
            </a:r>
            <a:r>
              <a:rPr lang="es-US" sz="180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US" sz="1800" spc="-10" dirty="0">
                <a:solidFill>
                  <a:srgbClr val="002060"/>
                </a:solidFill>
                <a:latin typeface="Calibri"/>
                <a:cs typeface="Calibri"/>
              </a:rPr>
              <a:t>información</a:t>
            </a:r>
            <a:r>
              <a:rPr lang="es-US" sz="1800" dirty="0">
                <a:solidFill>
                  <a:srgbClr val="002060"/>
                </a:solidFill>
                <a:latin typeface="Calibri"/>
                <a:cs typeface="Calibri"/>
              </a:rPr>
              <a:t>:</a:t>
            </a:r>
            <a:r>
              <a:rPr lang="es-US" sz="180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Ley de día de pago de Texas</a:t>
            </a: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83F21654-6C5B-409A-80C6-FCC74775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 cstate="print"/>
          <a:srcRect r="1" b="634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B4B10-9C78-8F47-CDDB-25041B0D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B9-4A24-4AF2-AEA2-9BC2699E5FD9}" type="slidenum">
              <a:rPr lang="es-US" smtClean="0"/>
              <a:t>16</a:t>
            </a:fld>
            <a:endParaRPr lang="es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287684-F793-CC52-D79F-41D1FA31073F}"/>
              </a:ext>
            </a:extLst>
          </p:cNvPr>
          <p:cNvSpPr txBox="1"/>
          <p:nvPr/>
        </p:nvSpPr>
        <p:spPr>
          <a:xfrm>
            <a:off x="6901731" y="6295678"/>
            <a:ext cx="4865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pc="-1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Descargue un </a:t>
            </a:r>
            <a:r>
              <a:rPr lang="es-US" u="sng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Formulario</a:t>
            </a:r>
            <a:r>
              <a:rPr lang="es-US" u="sng" spc="-7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u="sng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lang="es-US" u="sng" spc="-3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u="sng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reclamo</a:t>
            </a:r>
            <a:r>
              <a:rPr lang="es-US" u="sng" spc="-4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u="sng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salarial</a:t>
            </a:r>
            <a:r>
              <a:rPr lang="es-US" u="sng" spc="-25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u="sng" spc="-1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(PDF</a:t>
            </a:r>
            <a:r>
              <a:rPr lang="es-US" sz="1800" spc="-1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s-US" sz="1800" spc="-10" dirty="0">
              <a:solidFill>
                <a:srgbClr val="0070C0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272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BEF1E-AA4E-CE54-1C7E-50FC15FB7C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4800" dirty="0">
                <a:solidFill>
                  <a:schemeClr val="bg1"/>
                </a:solidFill>
              </a:rPr>
              <a:t>Cómo</a:t>
            </a:r>
            <a:r>
              <a:rPr lang="es-ES" sz="4800" spc="-35" dirty="0">
                <a:solidFill>
                  <a:schemeClr val="bg1"/>
                </a:solidFill>
              </a:rPr>
              <a:t> </a:t>
            </a:r>
            <a:r>
              <a:rPr lang="es-ES" sz="4800" dirty="0">
                <a:solidFill>
                  <a:schemeClr val="bg1"/>
                </a:solidFill>
              </a:rPr>
              <a:t>presentar</a:t>
            </a:r>
            <a:r>
              <a:rPr lang="es-ES" sz="4800" spc="-25" dirty="0">
                <a:solidFill>
                  <a:schemeClr val="bg1"/>
                </a:solidFill>
              </a:rPr>
              <a:t> </a:t>
            </a:r>
            <a:r>
              <a:rPr lang="es-ES" sz="4800" dirty="0">
                <a:solidFill>
                  <a:schemeClr val="bg1"/>
                </a:solidFill>
              </a:rPr>
              <a:t>un</a:t>
            </a:r>
            <a:r>
              <a:rPr lang="es-ES" sz="4800" spc="-35" dirty="0">
                <a:solidFill>
                  <a:schemeClr val="bg1"/>
                </a:solidFill>
              </a:rPr>
              <a:t> </a:t>
            </a:r>
            <a:r>
              <a:rPr lang="es-ES" sz="4800" dirty="0">
                <a:solidFill>
                  <a:schemeClr val="bg1"/>
                </a:solidFill>
              </a:rPr>
              <a:t>reclamo</a:t>
            </a:r>
            <a:r>
              <a:rPr lang="es-ES" sz="4800" spc="-30" dirty="0">
                <a:solidFill>
                  <a:schemeClr val="bg1"/>
                </a:solidFill>
              </a:rPr>
              <a:t> </a:t>
            </a:r>
            <a:r>
              <a:rPr lang="es-ES" sz="4800" spc="-10" dirty="0">
                <a:solidFill>
                  <a:schemeClr val="bg1"/>
                </a:solidFill>
              </a:rPr>
              <a:t>salarial</a:t>
            </a:r>
            <a:endParaRPr lang="en-US" sz="5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E8C25-6DC2-9175-C144-B3CF96898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97358" y="568253"/>
            <a:ext cx="3763936" cy="813171"/>
          </a:xfrm>
          <a:solidFill>
            <a:schemeClr val="accent1">
              <a:lumMod val="75000"/>
            </a:schemeClr>
          </a:solidFill>
          <a:ln w="28575" cmpd="thickThin">
            <a:solidFill>
              <a:srgbClr val="002060"/>
            </a:solidFill>
          </a:ln>
        </p:spPr>
        <p:txBody>
          <a:bodyPr anchor="ctr" anchorCtr="0">
            <a:normAutofit/>
          </a:bodyPr>
          <a:lstStyle/>
          <a:p>
            <a:pPr marR="168275" algn="ctr">
              <a:lnSpc>
                <a:spcPct val="80000"/>
              </a:lnSpc>
              <a:spcBef>
                <a:spcPts val="585"/>
              </a:spcBef>
            </a:pPr>
            <a:r>
              <a:rPr lang="es-US" sz="2000" b="1" dirty="0">
                <a:solidFill>
                  <a:schemeClr val="bg1"/>
                </a:solidFill>
                <a:latin typeface="Calibri"/>
                <a:cs typeface="Calibri"/>
              </a:rPr>
              <a:t>Enviando</a:t>
            </a:r>
            <a:r>
              <a:rPr lang="es-US" sz="2000" b="1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b="1" dirty="0">
                <a:solidFill>
                  <a:schemeClr val="bg1"/>
                </a:solidFill>
                <a:latin typeface="Calibri"/>
                <a:cs typeface="Calibri"/>
              </a:rPr>
              <a:t>por</a:t>
            </a:r>
            <a:r>
              <a:rPr lang="es-US" sz="20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b="1" dirty="0">
                <a:solidFill>
                  <a:schemeClr val="bg1"/>
                </a:solidFill>
                <a:latin typeface="Calibri"/>
                <a:cs typeface="Calibri"/>
              </a:rPr>
              <a:t>fax</a:t>
            </a:r>
            <a:r>
              <a:rPr lang="es-US" sz="2000" b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b="1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lang="es-US" sz="20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b="1" dirty="0">
                <a:solidFill>
                  <a:schemeClr val="bg1"/>
                </a:solidFill>
                <a:latin typeface="Calibri"/>
                <a:cs typeface="Calibri"/>
              </a:rPr>
              <a:t>por</a:t>
            </a:r>
            <a:r>
              <a:rPr lang="es-US" sz="20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b="1" dirty="0">
                <a:solidFill>
                  <a:schemeClr val="bg1"/>
                </a:solidFill>
                <a:latin typeface="Calibri"/>
                <a:cs typeface="Calibri"/>
              </a:rPr>
              <a:t>correo</a:t>
            </a:r>
            <a:r>
              <a:rPr lang="es-US" sz="20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b="1" spc="-25" dirty="0">
                <a:solidFill>
                  <a:schemeClr val="bg1"/>
                </a:solidFill>
                <a:latin typeface="Calibri"/>
                <a:cs typeface="Calibri"/>
              </a:rPr>
              <a:t>un </a:t>
            </a:r>
            <a:r>
              <a:rPr lang="es-US" sz="2000" b="1" dirty="0">
                <a:solidFill>
                  <a:schemeClr val="bg1"/>
                </a:solidFill>
                <a:latin typeface="Calibri"/>
                <a:cs typeface="Calibri"/>
              </a:rPr>
              <a:t>formulario</a:t>
            </a:r>
            <a:r>
              <a:rPr lang="es-US" sz="2000" b="1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b="1" spc="-10" dirty="0">
                <a:solidFill>
                  <a:schemeClr val="bg1"/>
                </a:solidFill>
                <a:latin typeface="Calibri"/>
                <a:cs typeface="Calibri"/>
              </a:rPr>
              <a:t>impreso</a:t>
            </a:r>
            <a:endParaRPr lang="es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BB3E5-36F2-DAD0-BE8A-2C58D7064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97358" y="1508760"/>
            <a:ext cx="3763937" cy="4948362"/>
          </a:xfrm>
          <a:solidFill>
            <a:srgbClr val="276F8B"/>
          </a:solidFill>
          <a:ln w="28575"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pPr marL="0" marR="0" indent="0">
              <a:spcAft>
                <a:spcPts val="1000"/>
              </a:spcAft>
              <a:buNone/>
            </a:pPr>
            <a:r>
              <a:rPr lang="es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Paso 1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Descargar un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formulario de Reclamo de salario (PDF)</a:t>
            </a:r>
            <a:endParaRPr lang="es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Puede obtener un formulario de reclamo salarial en una oficina de Workforce Soluciones.</a:t>
            </a:r>
          </a:p>
          <a:p>
            <a:pPr marL="0" marR="5080" indent="0">
              <a:spcBef>
                <a:spcPts val="359"/>
              </a:spcBef>
              <a:spcAft>
                <a:spcPts val="1000"/>
              </a:spcAft>
              <a:buNone/>
            </a:pPr>
            <a:r>
              <a:rPr lang="es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Paso 2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Complete</a:t>
            </a:r>
            <a:r>
              <a:rPr lang="es-US" sz="2000" spc="-4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firme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US" sz="2000" spc="-1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formulario.</a:t>
            </a:r>
            <a:r>
              <a:rPr lang="es-US" sz="20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Consulte</a:t>
            </a:r>
            <a:r>
              <a:rPr lang="es-US" sz="2000" spc="-2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US" sz="2000" spc="-1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</a:t>
            </a:r>
            <a:r>
              <a:rPr lang="es-US" sz="2000" spc="-3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u="sng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Cómo</a:t>
            </a:r>
            <a:r>
              <a:rPr lang="es-US" sz="2000" u="sng" spc="-30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u="sng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Presentar</a:t>
            </a:r>
            <a:r>
              <a:rPr lang="es-US" sz="2000" u="sng" spc="-30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u="sng" spc="-25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es-US" sz="2000" spc="-2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u="sng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Reclamo</a:t>
            </a:r>
            <a:r>
              <a:rPr lang="es-US" sz="2000" u="sng" spc="-35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u="sng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Salarial</a:t>
            </a:r>
            <a:r>
              <a:rPr lang="es-US" sz="2000" u="sng" spc="-35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u="sng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Impreso</a:t>
            </a:r>
            <a:r>
              <a:rPr lang="es-US" sz="2000" spc="-4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s-US" sz="2000" spc="-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necesita</a:t>
            </a:r>
            <a:r>
              <a:rPr lang="es-US" sz="2000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ayuda</a:t>
            </a:r>
            <a:r>
              <a:rPr lang="es-US" sz="2000" spc="-5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spc="-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completar</a:t>
            </a:r>
            <a:r>
              <a:rPr lang="es-US" sz="2000" spc="-3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US" sz="2000" spc="-3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formulario</a:t>
            </a:r>
            <a:r>
              <a:rPr lang="es-US" sz="20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impreso.</a:t>
            </a:r>
          </a:p>
          <a:p>
            <a:pPr marL="0" marR="396875" indent="0">
              <a:spcBef>
                <a:spcPts val="359"/>
              </a:spcBef>
              <a:spcAft>
                <a:spcPts val="1000"/>
              </a:spcAft>
              <a:buNone/>
            </a:pPr>
            <a:r>
              <a:rPr lang="es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Paso</a:t>
            </a:r>
            <a:r>
              <a:rPr lang="es-US" sz="2000" b="1" spc="-3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Imprima</a:t>
            </a:r>
            <a:r>
              <a:rPr lang="es-US" sz="2000" spc="-4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formulario</a:t>
            </a:r>
            <a:r>
              <a:rPr lang="es-US" sz="20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US" sz="2000" spc="-2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envíelo</a:t>
            </a:r>
            <a:r>
              <a:rPr lang="es-US" sz="2000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spc="-2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correo</a:t>
            </a:r>
            <a:r>
              <a:rPr lang="es-US" sz="2000" spc="-3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US" sz="2000" spc="-2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s-US" sz="2000" spc="-3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fax</a:t>
            </a:r>
            <a:r>
              <a:rPr lang="es-US" sz="2000" spc="-3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US" sz="2000" spc="-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TWC,</a:t>
            </a:r>
            <a:r>
              <a:rPr lang="es-US" sz="20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junto</a:t>
            </a:r>
            <a:r>
              <a:rPr lang="es-US" sz="2000" spc="-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</a:t>
            </a:r>
            <a:r>
              <a:rPr lang="es-US" sz="2000" spc="-1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cualquier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documentación</a:t>
            </a:r>
            <a:r>
              <a:rPr lang="es-US" sz="2000" spc="-4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US" sz="200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2000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apoyo.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5323A-3B80-4184-8E52-C04F9519B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8462" y="564439"/>
            <a:ext cx="3763936" cy="807720"/>
          </a:xfrm>
          <a:solidFill>
            <a:schemeClr val="accent1">
              <a:lumMod val="75000"/>
            </a:schemeClr>
          </a:solidFill>
          <a:ln w="28575" cmpd="thickThin">
            <a:solidFill>
              <a:srgbClr val="002060"/>
            </a:solidFill>
          </a:ln>
        </p:spPr>
        <p:txBody>
          <a:bodyPr anchor="ctr" anchorCtr="0">
            <a:normAutofit/>
          </a:bodyPr>
          <a:lstStyle/>
          <a:p>
            <a:pPr marL="26670" algn="ctr">
              <a:lnSpc>
                <a:spcPct val="100000"/>
              </a:lnSpc>
              <a:spcBef>
                <a:spcPts val="105"/>
              </a:spcBef>
            </a:pPr>
            <a:r>
              <a:rPr lang="es-ES" dirty="0">
                <a:solidFill>
                  <a:schemeClr val="bg1"/>
                </a:solidFill>
              </a:rPr>
              <a:t>Completando</a:t>
            </a:r>
            <a:r>
              <a:rPr lang="es-ES" spc="-60" dirty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un</a:t>
            </a:r>
            <a:r>
              <a:rPr lang="es-ES" spc="-40" dirty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formulario</a:t>
            </a:r>
            <a:r>
              <a:rPr lang="es-ES" spc="-50" dirty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en</a:t>
            </a:r>
            <a:r>
              <a:rPr lang="es-ES" spc="-25" dirty="0">
                <a:solidFill>
                  <a:schemeClr val="bg1"/>
                </a:solidFill>
              </a:rPr>
              <a:t> </a:t>
            </a:r>
            <a:r>
              <a:rPr lang="es-ES" spc="-10" dirty="0">
                <a:solidFill>
                  <a:schemeClr val="bg1"/>
                </a:solidFill>
              </a:rPr>
              <a:t>línea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F9537-61AD-4F6D-ACBE-34452C8AD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8461" y="1508760"/>
            <a:ext cx="3763937" cy="4948362"/>
          </a:xfrm>
          <a:solidFill>
            <a:srgbClr val="276F8B"/>
          </a:solidFill>
          <a:ln w="28575" cmpd="thickThin"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Paso 1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Ir</a:t>
            </a:r>
            <a:r>
              <a:rPr lang="es-US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s-US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Reclamos salariales electrónicos</a:t>
            </a:r>
            <a:endParaRPr lang="es-US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Paso 2</a:t>
            </a:r>
            <a:r>
              <a:rPr lang="es-US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US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Ingrese su ID de usuario y contraseña. Los nuevos usuarios deben crear una identificación de usuario.</a:t>
            </a:r>
          </a:p>
          <a:p>
            <a:pPr marL="0" indent="0">
              <a:buNone/>
            </a:pPr>
            <a:r>
              <a:rPr lang="es-US" sz="18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Paso 3</a:t>
            </a:r>
            <a:r>
              <a:rPr lang="es-US" sz="1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Seleccione “Iniciar un Nuevo Reclamo Salarial” y completar y enviar toda </a:t>
            </a:r>
            <a:r>
              <a:rPr lang="es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información solicitada. 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Utilice este tutorial si necesita ayudar para completar el formulario en línea.</a:t>
            </a:r>
          </a:p>
          <a:p>
            <a:pPr marL="0" indent="0">
              <a:buNone/>
            </a:pPr>
            <a:r>
              <a:rPr lang="es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4</a:t>
            </a:r>
            <a:r>
              <a:rPr lang="es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Si necesita enviar documentos para </a:t>
            </a:r>
            <a:r>
              <a:rPr lang="es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respaldar su reclamo, imprima la portada que se proporciona d</a:t>
            </a:r>
            <a:r>
              <a:rPr lang="es-US" sz="2000" b="0" dirty="0">
                <a:solidFill>
                  <a:schemeClr val="bg1"/>
                </a:solidFill>
                <a:latin typeface="Calibri"/>
                <a:cs typeface="Calibri"/>
              </a:rPr>
              <a:t>espués</a:t>
            </a:r>
            <a:r>
              <a:rPr lang="es-US" sz="2000" b="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000" b="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US" sz="2000" b="0" spc="-30" dirty="0">
                <a:solidFill>
                  <a:schemeClr val="bg1"/>
                </a:solidFill>
                <a:latin typeface="Calibri"/>
                <a:cs typeface="Calibri"/>
              </a:rPr>
              <a:t> enviar </a:t>
            </a:r>
            <a:r>
              <a:rPr lang="es-US" spc="-30" dirty="0">
                <a:solidFill>
                  <a:schemeClr val="bg1"/>
                </a:solidFill>
                <a:latin typeface="Calibri"/>
                <a:cs typeface="Calibri"/>
              </a:rPr>
              <a:t>el formulario.</a:t>
            </a:r>
            <a:endParaRPr lang="es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83B44-9282-FC79-7005-2FBCF830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B9-4A24-4AF2-AEA2-9BC2699E5F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3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6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20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43A8E-F645-AA54-F2B1-AB584E4F2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937647"/>
            <a:ext cx="6451110" cy="1441659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Completar</a:t>
            </a:r>
            <a:r>
              <a:rPr lang="es-ES" sz="3600" b="1" spc="-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</a:t>
            </a:r>
            <a:r>
              <a:rPr lang="es-ES" sz="3600" b="1" spc="-7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formulario</a:t>
            </a:r>
            <a:r>
              <a:rPr lang="es-ES" sz="36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es-ES" sz="3600" b="1" spc="-7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reclamo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salarial</a:t>
            </a:r>
            <a:r>
              <a:rPr lang="es-ES" sz="3600" b="1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bajo</a:t>
            </a:r>
            <a:r>
              <a:rPr lang="es-ES" sz="3600" b="1" spc="-4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es-ES" sz="3600" b="1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</a:t>
            </a:r>
            <a:r>
              <a:rPr lang="es-ES" sz="3600" b="1" spc="-4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es-ES" sz="3600" b="1" spc="-5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Salarios</a:t>
            </a:r>
            <a:r>
              <a:rPr lang="es-ES" sz="36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Atrasados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F34E1-BAFB-CF17-4ED1-B949CAAD4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379306"/>
            <a:ext cx="6451109" cy="3541047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5080" indent="0">
              <a:lnSpc>
                <a:spcPct val="100000"/>
              </a:lnSpc>
              <a:spcBef>
                <a:spcPts val="1225"/>
              </a:spcBef>
              <a:buNone/>
            </a:pPr>
            <a:r>
              <a:rPr lang="es-ES" sz="2000" b="1" dirty="0">
                <a:solidFill>
                  <a:schemeClr val="bg1"/>
                </a:solidFill>
                <a:latin typeface="Calibri"/>
                <a:cs typeface="Calibri"/>
              </a:rPr>
              <a:t>Paso</a:t>
            </a:r>
            <a:r>
              <a:rPr lang="es-ES" sz="20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b="1" dirty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pc="-10" dirty="0">
                <a:solidFill>
                  <a:schemeClr val="bg1"/>
                </a:solidFill>
                <a:latin typeface="Calibri"/>
                <a:cs typeface="Calibri"/>
              </a:rPr>
              <a:t>Descargue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un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formulario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reclamo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salarial (PDF).</a:t>
            </a:r>
          </a:p>
          <a:p>
            <a:pPr marL="0" marR="5080" indent="0">
              <a:lnSpc>
                <a:spcPct val="100000"/>
              </a:lnSpc>
              <a:spcBef>
                <a:spcPts val="1225"/>
              </a:spcBef>
              <a:buNone/>
            </a:pPr>
            <a:r>
              <a:rPr lang="es-ES" sz="2000" b="1" dirty="0">
                <a:solidFill>
                  <a:schemeClr val="bg1"/>
                </a:solidFill>
                <a:latin typeface="Calibri"/>
                <a:cs typeface="Calibri"/>
              </a:rPr>
              <a:t>Paso</a:t>
            </a:r>
            <a:r>
              <a:rPr lang="es-ES" sz="20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b="1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lang="es-ES" sz="20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Complete</a:t>
            </a:r>
            <a:r>
              <a:rPr lang="es-E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el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formulario.</a:t>
            </a:r>
            <a:r>
              <a:rPr lang="es-E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lang="es-ES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0" marR="5080" indent="0">
              <a:lnSpc>
                <a:spcPct val="100000"/>
              </a:lnSpc>
              <a:spcBef>
                <a:spcPts val="1225"/>
              </a:spcBef>
              <a:buNone/>
            </a:pPr>
            <a:r>
              <a:rPr lang="es-ES" dirty="0">
                <a:solidFill>
                  <a:schemeClr val="bg1"/>
                </a:solidFill>
                <a:latin typeface="Calibri"/>
                <a:cs typeface="Calibri"/>
              </a:rPr>
              <a:t>Paso 3: Envíe por fax o correo el formulario y los documentos de respaldo a la TWC. No podemos aceptar reclamaciones salariales por correo electrónico ni por teléfono.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tienes una impresora? Las Oficinas de Soluciones de la Fuerza Laboral de la TWC brindan servicios de impresión y fax</a:t>
            </a:r>
            <a:r>
              <a:rPr lang="es-US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2" name="object 7" descr="Woman smiling behind a computer monitor.">
            <a:extLst>
              <a:ext uri="{FF2B5EF4-FFF2-40B4-BE49-F238E27FC236}">
                <a16:creationId xmlns:a16="http://schemas.microsoft.com/office/drawing/2014/main" id="{32B37457-8B35-CDCF-EDB2-309195663CA5}"/>
              </a:ext>
            </a:extLst>
          </p:cNvPr>
          <p:cNvPicPr/>
          <p:nvPr/>
        </p:nvPicPr>
        <p:blipFill rotWithShape="1">
          <a:blip r:embed="rId2" cstate="print"/>
          <a:srcRect l="7616"/>
          <a:stretch/>
        </p:blipFill>
        <p:spPr>
          <a:xfrm>
            <a:off x="7552944" y="1310371"/>
            <a:ext cx="3778286" cy="4227813"/>
          </a:xfrm>
          <a:prstGeom prst="rect">
            <a:avLst/>
          </a:prstGeom>
        </p:spPr>
      </p:pic>
      <p:sp>
        <p:nvSpPr>
          <p:cNvPr id="36" name="Rectangle 24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02A1CF3-D0B4-930D-5FFE-D8216F0A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EC28FB9-4A24-4AF2-AEA2-9BC2699E5FD9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62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ABF88-0F47-9DB0-EFE3-658F55D01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49" y="232271"/>
            <a:ext cx="7011006" cy="1102659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Formulario</a:t>
            </a:r>
            <a:r>
              <a:rPr lang="es-US" sz="4400" b="1" spc="-2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reclamo</a:t>
            </a:r>
            <a:r>
              <a:rPr lang="es-US" sz="4400" b="1" spc="-1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salarial</a:t>
            </a:r>
            <a:endParaRPr lang="es-US" sz="4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59586-DC98-E2BB-C4AC-1B2C1B0E2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9548" y="1534331"/>
            <a:ext cx="7011006" cy="5159289"/>
          </a:xfrm>
          <a:solidFill>
            <a:schemeClr val="accent1">
              <a:lumMod val="75000"/>
            </a:schemeClr>
          </a:solidFill>
        </p:spPr>
        <p:txBody>
          <a:bodyPr anchor="ctr" anchorCtr="0">
            <a:normAutofit/>
          </a:bodyPr>
          <a:lstStyle/>
          <a:p>
            <a:pPr marL="12700" marR="155575" algn="just">
              <a:lnSpc>
                <a:spcPts val="1939"/>
              </a:lnSpc>
              <a:spcBef>
                <a:spcPts val="345"/>
              </a:spcBef>
            </a:pPr>
            <a:r>
              <a:rPr lang="es-ES" sz="2400" dirty="0">
                <a:solidFill>
                  <a:schemeClr val="bg1"/>
                </a:solidFill>
                <a:latin typeface="Calibri"/>
                <a:cs typeface="Calibri"/>
              </a:rPr>
              <a:t>Necesitará</a:t>
            </a:r>
            <a:r>
              <a:rPr lang="es-ES"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bg1"/>
                </a:solidFill>
                <a:latin typeface="Calibri"/>
                <a:cs typeface="Calibri"/>
              </a:rPr>
              <a:t>lo</a:t>
            </a:r>
            <a:r>
              <a:rPr lang="es-ES"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bg1"/>
                </a:solidFill>
                <a:latin typeface="Calibri"/>
                <a:cs typeface="Calibri"/>
              </a:rPr>
              <a:t>siguiente</a:t>
            </a:r>
            <a:r>
              <a:rPr lang="es-ES"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bg1"/>
                </a:solidFill>
                <a:latin typeface="Calibri"/>
                <a:cs typeface="Calibri"/>
              </a:rPr>
              <a:t>para</a:t>
            </a:r>
            <a:r>
              <a:rPr lang="es-ES" sz="24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bg1"/>
                </a:solidFill>
                <a:latin typeface="Calibri"/>
                <a:cs typeface="Calibri"/>
              </a:rPr>
              <a:t>completar</a:t>
            </a:r>
            <a:r>
              <a:rPr lang="es-ES"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400" spc="-25" dirty="0">
                <a:solidFill>
                  <a:schemeClr val="bg1"/>
                </a:solidFill>
                <a:latin typeface="Calibri"/>
                <a:cs typeface="Calibri"/>
              </a:rPr>
              <a:t>el </a:t>
            </a:r>
            <a:r>
              <a:rPr lang="es-ES" sz="2400" dirty="0">
                <a:solidFill>
                  <a:schemeClr val="bg1"/>
                </a:solidFill>
                <a:latin typeface="Calibri"/>
                <a:cs typeface="Calibri"/>
              </a:rPr>
              <a:t>formulario</a:t>
            </a:r>
            <a:r>
              <a:rPr lang="es-ES"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ES"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bg1"/>
                </a:solidFill>
                <a:latin typeface="Calibri"/>
                <a:cs typeface="Calibri"/>
              </a:rPr>
              <a:t>reclamo</a:t>
            </a:r>
            <a:r>
              <a:rPr lang="es-ES"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bg1"/>
                </a:solidFill>
                <a:latin typeface="Calibri"/>
                <a:cs typeface="Calibri"/>
              </a:rPr>
              <a:t>salarial</a:t>
            </a:r>
            <a:r>
              <a:rPr lang="es-ES"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bg1"/>
                </a:solidFill>
                <a:latin typeface="Calibri"/>
                <a:cs typeface="Calibri"/>
              </a:rPr>
              <a:t>bajo</a:t>
            </a:r>
            <a:r>
              <a:rPr lang="es-ES"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bg1"/>
                </a:solidFill>
                <a:latin typeface="Calibri"/>
                <a:cs typeface="Calibri"/>
              </a:rPr>
              <a:t>la</a:t>
            </a:r>
            <a:r>
              <a:rPr lang="es-ES"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400" spc="-25" dirty="0">
                <a:solidFill>
                  <a:schemeClr val="bg1"/>
                </a:solidFill>
                <a:latin typeface="Calibri"/>
                <a:cs typeface="Calibri"/>
              </a:rPr>
              <a:t>Ley </a:t>
            </a:r>
            <a:r>
              <a:rPr lang="es-ES" sz="24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ES"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bg1"/>
                </a:solidFill>
                <a:latin typeface="Calibri"/>
                <a:cs typeface="Calibri"/>
              </a:rPr>
              <a:t>Salarios</a:t>
            </a:r>
            <a:r>
              <a:rPr lang="es-ES"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400" spc="-10" dirty="0">
                <a:solidFill>
                  <a:schemeClr val="bg1"/>
                </a:solidFill>
                <a:latin typeface="Calibri"/>
                <a:cs typeface="Calibri"/>
              </a:rPr>
              <a:t>Atrasados:</a:t>
            </a:r>
            <a:endParaRPr lang="es-E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4965" marR="12700" indent="-342265">
              <a:lnSpc>
                <a:spcPts val="1730"/>
              </a:lnSpc>
              <a:spcBef>
                <a:spcPts val="10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Información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sobre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su</a:t>
            </a:r>
            <a:r>
              <a:rPr lang="es-ES" sz="20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empleador,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como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su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nombre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comercial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(razón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social)</a:t>
            </a:r>
            <a:r>
              <a:rPr lang="es-ES" sz="20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lang="es-E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dirección,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número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teléfono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la</a:t>
            </a:r>
            <a:r>
              <a:rPr lang="es-ES" sz="20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dirección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en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donde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usted</a:t>
            </a:r>
            <a:r>
              <a:rPr lang="es-ES" sz="2000" spc="-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trabajó.</a:t>
            </a:r>
            <a:endParaRPr lang="es-E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4965" marR="335280" indent="-342265">
              <a:lnSpc>
                <a:spcPts val="1730"/>
              </a:lnSpc>
              <a:spcBef>
                <a:spcPts val="9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La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cantidad</a:t>
            </a:r>
            <a:r>
              <a:rPr lang="es-ES" sz="20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salarios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no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pagos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cómo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calculó</a:t>
            </a:r>
            <a:r>
              <a:rPr lang="es-ES" sz="20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este</a:t>
            </a:r>
            <a:r>
              <a:rPr lang="es-ES" sz="20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monto.</a:t>
            </a:r>
            <a:endParaRPr lang="es-E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4965" marR="201930" indent="-342265">
              <a:lnSpc>
                <a:spcPts val="1730"/>
              </a:lnSpc>
              <a:spcBef>
                <a:spcPts val="9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Las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fechas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específicas</a:t>
            </a:r>
            <a:r>
              <a:rPr lang="es-E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en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las</a:t>
            </a:r>
            <a:r>
              <a:rPr lang="es-E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trabajó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50" dirty="0">
                <a:solidFill>
                  <a:schemeClr val="bg1"/>
                </a:solidFill>
                <a:latin typeface="Calibri"/>
                <a:cs typeface="Calibri"/>
              </a:rPr>
              <a:t>y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no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le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pagaron.</a:t>
            </a:r>
            <a:endParaRPr lang="es-E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lang="es-ES" sz="2400" dirty="0">
                <a:solidFill>
                  <a:schemeClr val="bg1"/>
                </a:solidFill>
                <a:latin typeface="Calibri"/>
                <a:cs typeface="Calibri"/>
              </a:rPr>
              <a:t>Asegúrese</a:t>
            </a:r>
            <a:r>
              <a:rPr lang="es-ES" sz="2400" spc="-1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endParaRPr lang="es-E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4965" marR="76835" indent="-342265">
              <a:lnSpc>
                <a:spcPts val="1730"/>
              </a:lnSpc>
              <a:spcBef>
                <a:spcPts val="10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Debe</a:t>
            </a:r>
            <a:r>
              <a:rPr lang="es-ES"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completar</a:t>
            </a:r>
            <a:r>
              <a:rPr lang="es-ES"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el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formulario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la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manera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más</a:t>
            </a:r>
            <a:r>
              <a:rPr lang="es-E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completa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posible.</a:t>
            </a:r>
            <a:endParaRPr lang="es-E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4965" marR="5080" indent="-342265">
              <a:lnSpc>
                <a:spcPts val="1730"/>
              </a:lnSpc>
              <a:spcBef>
                <a:spcPts val="9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Debe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completar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la</a:t>
            </a:r>
            <a:r>
              <a:rPr lang="es-ES" sz="20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sección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lang="es-ES" sz="20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indica</a:t>
            </a:r>
            <a:r>
              <a:rPr lang="es-ES" sz="20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que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toda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la</a:t>
            </a:r>
            <a:r>
              <a:rPr lang="es-ES" sz="20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información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es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verdadera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correcta,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lang="es-E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firmar</a:t>
            </a:r>
            <a:r>
              <a:rPr lang="es-ES" sz="20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el</a:t>
            </a:r>
            <a:r>
              <a:rPr lang="es-E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reclamo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antes</a:t>
            </a:r>
            <a:r>
              <a:rPr lang="es-E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ES" sz="20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enviarlo.</a:t>
            </a:r>
            <a:endParaRPr lang="es-E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4965" marR="136525" indent="-342265">
              <a:lnSpc>
                <a:spcPts val="1730"/>
              </a:lnSpc>
              <a:spcBef>
                <a:spcPts val="9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Envíe por correo o fax la</a:t>
            </a:r>
            <a:r>
              <a:rPr lang="es-ES" sz="20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documentación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para respaldar su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reclamo.</a:t>
            </a:r>
            <a:endParaRPr lang="es-E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8F434C-3DD5-2569-72F9-630190CA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B9-4A24-4AF2-AEA2-9BC2699E5FD9}" type="slidenum">
              <a:rPr lang="en-US" smtClean="0"/>
              <a:t>4</a:t>
            </a:fld>
            <a:endParaRPr lang="en-US"/>
          </a:p>
        </p:txBody>
      </p:sp>
      <p:pic>
        <p:nvPicPr>
          <p:cNvPr id="14" name="object 11">
            <a:extLst>
              <a:ext uri="{FF2B5EF4-FFF2-40B4-BE49-F238E27FC236}">
                <a16:creationId xmlns:a16="http://schemas.microsoft.com/office/drawing/2014/main" id="{17554E3A-AFF1-81E2-B07A-2ADFFA168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9092" y="232271"/>
            <a:ext cx="2424683" cy="1615439"/>
          </a:xfrm>
          <a:prstGeom prst="rect">
            <a:avLst/>
          </a:prstGeom>
        </p:spPr>
      </p:pic>
      <p:pic>
        <p:nvPicPr>
          <p:cNvPr id="8" name="object 3">
            <a:extLst>
              <a:ext uri="{FF2B5EF4-FFF2-40B4-BE49-F238E27FC236}">
                <a16:creationId xmlns:a16="http://schemas.microsoft.com/office/drawing/2014/main" id="{A629CC53-417B-6B06-A6EF-FC0AF8BE9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08224" y="179832"/>
            <a:ext cx="1680971" cy="2522219"/>
          </a:xfrm>
          <a:prstGeom prst="rect">
            <a:avLst/>
          </a:prstGeom>
        </p:spPr>
      </p:pic>
      <p:pic>
        <p:nvPicPr>
          <p:cNvPr id="10" name="object 7">
            <a:extLst>
              <a:ext uri="{FF2B5EF4-FFF2-40B4-BE49-F238E27FC236}">
                <a16:creationId xmlns:a16="http://schemas.microsoft.com/office/drawing/2014/main" id="{8CB635B6-92A1-ED27-4028-84A059F94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41627" y="1968284"/>
            <a:ext cx="1278635" cy="1705355"/>
          </a:xfrm>
          <a:prstGeom prst="rect">
            <a:avLst/>
          </a:prstGeom>
        </p:spPr>
      </p:pic>
      <p:pic>
        <p:nvPicPr>
          <p:cNvPr id="11" name="object 8">
            <a:extLst>
              <a:ext uri="{FF2B5EF4-FFF2-40B4-BE49-F238E27FC236}">
                <a16:creationId xmlns:a16="http://schemas.microsoft.com/office/drawing/2014/main" id="{220B05D3-0D12-2F97-D09E-42F07D8FE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77973" y="1941614"/>
            <a:ext cx="1171955" cy="1758695"/>
          </a:xfrm>
          <a:prstGeom prst="rect">
            <a:avLst/>
          </a:prstGeom>
        </p:spPr>
      </p:pic>
      <p:pic>
        <p:nvPicPr>
          <p:cNvPr id="9" name="object 6">
            <a:extLst>
              <a:ext uri="{FF2B5EF4-FFF2-40B4-BE49-F238E27FC236}">
                <a16:creationId xmlns:a16="http://schemas.microsoft.com/office/drawing/2014/main" id="{FA17D246-4B78-693C-331E-F0057EB3E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07640" y="2863703"/>
            <a:ext cx="1781555" cy="1211579"/>
          </a:xfrm>
          <a:prstGeom prst="rect">
            <a:avLst/>
          </a:prstGeom>
        </p:spPr>
      </p:pic>
      <p:pic>
        <p:nvPicPr>
          <p:cNvPr id="13" name="object 10">
            <a:extLst>
              <a:ext uri="{FF2B5EF4-FFF2-40B4-BE49-F238E27FC236}">
                <a16:creationId xmlns:a16="http://schemas.microsoft.com/office/drawing/2014/main" id="{B89852C4-5E8E-8CF4-34DF-D1C7E05C1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72357" y="3767544"/>
            <a:ext cx="1978152" cy="1211580"/>
          </a:xfrm>
          <a:prstGeom prst="rect">
            <a:avLst/>
          </a:prstGeom>
        </p:spPr>
      </p:pic>
      <p:pic>
        <p:nvPicPr>
          <p:cNvPr id="12" name="object 9">
            <a:extLst>
              <a:ext uri="{FF2B5EF4-FFF2-40B4-BE49-F238E27FC236}">
                <a16:creationId xmlns:a16="http://schemas.microsoft.com/office/drawing/2014/main" id="{F24A0C23-B105-61C4-FD48-BB7400C3B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37413" y="5087326"/>
            <a:ext cx="2409443" cy="1606295"/>
          </a:xfrm>
          <a:prstGeom prst="rect">
            <a:avLst/>
          </a:prstGeom>
        </p:spPr>
      </p:pic>
      <p:pic>
        <p:nvPicPr>
          <p:cNvPr id="15" name="object 12">
            <a:extLst>
              <a:ext uri="{FF2B5EF4-FFF2-40B4-BE49-F238E27FC236}">
                <a16:creationId xmlns:a16="http://schemas.microsoft.com/office/drawing/2014/main" id="{8A15E426-523C-A6EB-7ED3-56D17D0FC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08224" y="4236934"/>
            <a:ext cx="1638300" cy="245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1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E960F-4431-A060-DB3E-C0FD81C2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04" y="245857"/>
            <a:ext cx="10851995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s-ES" sz="2800" i="0" dirty="0">
                <a:solidFill>
                  <a:srgbClr val="FFFFFF"/>
                </a:solidFill>
                <a:cs typeface="Calibri"/>
              </a:rPr>
              <a:t>Su</a:t>
            </a:r>
            <a:r>
              <a:rPr lang="es-ES" sz="2800" i="0" spc="-45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2800" i="0" dirty="0">
                <a:solidFill>
                  <a:srgbClr val="FFFFFF"/>
                </a:solidFill>
                <a:cs typeface="Calibri"/>
              </a:rPr>
              <a:t>reclamo</a:t>
            </a:r>
            <a:r>
              <a:rPr lang="es-ES" sz="2800" i="0" spc="-55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2800" i="0" dirty="0">
                <a:solidFill>
                  <a:srgbClr val="FFFFFF"/>
                </a:solidFill>
                <a:cs typeface="Calibri"/>
              </a:rPr>
              <a:t>salarial</a:t>
            </a:r>
            <a:r>
              <a:rPr lang="es-ES" sz="2800" i="0" spc="-25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2800" i="0" dirty="0">
                <a:solidFill>
                  <a:srgbClr val="FFFFFF"/>
                </a:solidFill>
                <a:cs typeface="Calibri"/>
              </a:rPr>
              <a:t>se</a:t>
            </a:r>
            <a:r>
              <a:rPr lang="es-ES" sz="2800" i="0" spc="-25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2800" i="0" dirty="0">
                <a:solidFill>
                  <a:srgbClr val="FFFFFF"/>
                </a:solidFill>
                <a:cs typeface="Calibri"/>
              </a:rPr>
              <a:t>puede</a:t>
            </a:r>
            <a:r>
              <a:rPr lang="es-ES" sz="2800" i="0" spc="-20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2800" i="0" dirty="0">
                <a:solidFill>
                  <a:srgbClr val="FFFFFF"/>
                </a:solidFill>
                <a:cs typeface="Calibri"/>
              </a:rPr>
              <a:t>demorar</a:t>
            </a:r>
            <a:r>
              <a:rPr lang="es-ES" sz="2800" i="0" spc="-40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2800" i="0" dirty="0">
                <a:solidFill>
                  <a:srgbClr val="FFFFFF"/>
                </a:solidFill>
                <a:cs typeface="Calibri"/>
              </a:rPr>
              <a:t>y</a:t>
            </a:r>
            <a:r>
              <a:rPr lang="es-ES" sz="2800" i="0" spc="-35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2800" i="0" dirty="0">
                <a:solidFill>
                  <a:srgbClr val="FFFFFF"/>
                </a:solidFill>
                <a:cs typeface="Calibri"/>
              </a:rPr>
              <a:t>regresar</a:t>
            </a:r>
            <a:r>
              <a:rPr lang="es-ES" sz="2800" i="0" spc="-40" dirty="0">
                <a:solidFill>
                  <a:srgbClr val="FFFFFF"/>
                </a:solidFill>
                <a:cs typeface="Calibri"/>
              </a:rPr>
              <a:t> </a:t>
            </a:r>
            <a:r>
              <a:rPr lang="es-ES" sz="2800" i="0" spc="-25" dirty="0">
                <a:solidFill>
                  <a:srgbClr val="FFFFFF"/>
                </a:solidFill>
                <a:cs typeface="Calibri"/>
              </a:rPr>
              <a:t>si</a:t>
            </a:r>
            <a:r>
              <a:rPr lang="en-US" sz="28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E747F-565D-A67B-3C76-A1A1279A2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05" y="1715985"/>
            <a:ext cx="10851995" cy="4912725"/>
          </a:xfrm>
          <a:solidFill>
            <a:schemeClr val="accent1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marL="354965" marR="317500" indent="-342265">
              <a:lnSpc>
                <a:spcPct val="8000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El</a:t>
            </a:r>
            <a:r>
              <a:rPr lang="es-ES"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reclamo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no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está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detallado ni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completo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lang="es-E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Incluya</a:t>
            </a:r>
            <a:r>
              <a:rPr lang="es-ES" sz="20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cada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tipo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ES"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salario</a:t>
            </a:r>
            <a:r>
              <a:rPr lang="es-E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no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pago</a:t>
            </a:r>
            <a:r>
              <a:rPr lang="es-ES" sz="20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cómo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determinó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el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monto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le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deben.</a:t>
            </a:r>
            <a:endParaRPr lang="es-E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No</a:t>
            </a:r>
            <a:r>
              <a:rPr lang="es-E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hay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suficiente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información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para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comunicarse</a:t>
            </a:r>
            <a:r>
              <a:rPr lang="es-ES" sz="20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con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su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 empleador.</a:t>
            </a:r>
            <a:endParaRPr lang="es-E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No</a:t>
            </a:r>
            <a:r>
              <a:rPr lang="es-E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completa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ni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firma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la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sección</a:t>
            </a:r>
            <a:r>
              <a:rPr lang="es-ES"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declara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su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información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es</a:t>
            </a:r>
            <a:r>
              <a:rPr lang="es-ES"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verdadera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está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completa.</a:t>
            </a:r>
            <a:endParaRPr lang="es-E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4965" marR="207645" indent="-342265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No</a:t>
            </a:r>
            <a:r>
              <a:rPr lang="es-E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era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un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“empleado”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la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empresa/negocio.</a:t>
            </a:r>
            <a:r>
              <a:rPr lang="es-E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Si no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está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seguro,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presente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un</a:t>
            </a:r>
            <a:r>
              <a:rPr lang="es-ES" sz="20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reclamo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TWC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investigar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á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</a:p>
          <a:p>
            <a:pPr marL="354965" marR="207645" indent="-342265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Era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empleado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un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familiar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cercano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tal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como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su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madre,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abuelo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suegro.</a:t>
            </a:r>
            <a:r>
              <a:rPr lang="es-E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Si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no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está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seguro,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presente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un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reclamo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TWC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investigará.</a:t>
            </a:r>
            <a:endParaRPr lang="es-E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4965" marR="5080" indent="-342265">
              <a:lnSpc>
                <a:spcPct val="80000"/>
              </a:lnSpc>
              <a:spcBef>
                <a:spcPts val="12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El</a:t>
            </a:r>
            <a:r>
              <a:rPr lang="es-ES"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empleador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se</a:t>
            </a:r>
            <a:r>
              <a:rPr lang="es-ES"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declaró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en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quiebra.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Puede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presentar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un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reclamo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por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los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salarios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le</a:t>
            </a:r>
            <a:r>
              <a:rPr lang="es-ES"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deben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en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el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tribunal</a:t>
            </a:r>
            <a:r>
              <a:rPr lang="es-ES" sz="20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quiebras.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Si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no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lo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sabe,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presente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un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reclamo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TWC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 investigará.</a:t>
            </a:r>
            <a:endParaRPr lang="es-E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5600" marR="310515" indent="-342900" algn="just">
              <a:lnSpc>
                <a:spcPts val="1440"/>
              </a:lnSpc>
              <a:spcBef>
                <a:spcPts val="1185"/>
              </a:spcBef>
              <a:buFont typeface="Arial"/>
              <a:buChar char="•"/>
              <a:tabLst>
                <a:tab pos="355600" algn="l"/>
              </a:tabLst>
            </a:pP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Era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empleado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una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agencia</a:t>
            </a:r>
            <a:r>
              <a:rPr lang="es-ES" sz="20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gubernamental</a:t>
            </a:r>
            <a:r>
              <a:rPr lang="es-ES" sz="20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federal,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estatal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local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como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un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distrito</a:t>
            </a:r>
            <a:r>
              <a:rPr lang="es-ES" sz="20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escolar. 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Es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posible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pueda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presentar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un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reclamo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con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el</a:t>
            </a:r>
            <a:r>
              <a:rPr lang="es-ES" sz="20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Departamento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Trabajo</a:t>
            </a:r>
            <a:r>
              <a:rPr lang="es-E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los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Estados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Unidos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lang="es-ES" sz="2000" spc="-10" dirty="0" err="1">
                <a:solidFill>
                  <a:schemeClr val="bg1"/>
                </a:solidFill>
                <a:latin typeface="Calibri"/>
                <a:cs typeface="Calibri"/>
              </a:rPr>
              <a:t>USDOL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).</a:t>
            </a:r>
            <a:endParaRPr lang="es-E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4965" marR="227965" indent="-342265">
              <a:lnSpc>
                <a:spcPts val="144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Su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reclamo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salarial</a:t>
            </a:r>
            <a:r>
              <a:rPr lang="es-E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se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presenta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después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los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180 días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posteriores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la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fecha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en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tenían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que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pagarle</a:t>
            </a:r>
            <a:r>
              <a:rPr lang="es-ES" sz="20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los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salarios</a:t>
            </a:r>
            <a:r>
              <a:rPr lang="es-E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le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debían.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En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este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caso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también,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quizás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sea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posible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presentar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un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 reclamo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con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 err="1">
                <a:solidFill>
                  <a:schemeClr val="bg1"/>
                </a:solidFill>
                <a:latin typeface="Calibri"/>
                <a:cs typeface="Calibri"/>
              </a:rPr>
              <a:t>USDOL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lang="es-E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4965" marR="354330" indent="-342265">
              <a:lnSpc>
                <a:spcPct val="80000"/>
              </a:lnSpc>
              <a:spcBef>
                <a:spcPts val="12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Presentó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un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reclamo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contra</a:t>
            </a:r>
            <a:r>
              <a:rPr lang="es-E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más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un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empleador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en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un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solo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formulario.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Utilice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formularios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reclamo</a:t>
            </a:r>
            <a:r>
              <a:rPr lang="es-E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salarial</a:t>
            </a:r>
            <a:r>
              <a:rPr lang="es-ES" sz="20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separados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para</a:t>
            </a:r>
            <a:r>
              <a:rPr lang="es-ES" sz="20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cada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empleador.</a:t>
            </a:r>
            <a:endParaRPr lang="es-E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59B9A-2AA1-9071-E465-7A7BE054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B9-4A24-4AF2-AEA2-9BC2699E5FD9}" type="slidenum">
              <a:rPr lang="en-US" smtClean="0"/>
              <a:t>5</a:t>
            </a:fld>
            <a:endParaRPr lang="en-US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A37F055C-0994-11BB-D193-086ED803A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327" y="390422"/>
            <a:ext cx="1182549" cy="108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28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4B6D-29E8-FA8E-1462-56C7D80F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182264"/>
            <a:ext cx="5878351" cy="934635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r>
              <a:rPr lang="es-US" sz="4000" dirty="0">
                <a:solidFill>
                  <a:schemeClr val="bg1"/>
                </a:solidFill>
              </a:rPr>
              <a:t>Formulario</a:t>
            </a:r>
            <a:r>
              <a:rPr lang="es-US" sz="4000" spc="-55" dirty="0">
                <a:solidFill>
                  <a:schemeClr val="bg1"/>
                </a:solidFill>
              </a:rPr>
              <a:t> </a:t>
            </a:r>
            <a:r>
              <a:rPr lang="es-US" sz="4000" dirty="0">
                <a:solidFill>
                  <a:schemeClr val="bg1"/>
                </a:solidFill>
              </a:rPr>
              <a:t>de</a:t>
            </a:r>
            <a:r>
              <a:rPr lang="es-US" sz="4000" spc="-30" dirty="0">
                <a:solidFill>
                  <a:schemeClr val="bg1"/>
                </a:solidFill>
              </a:rPr>
              <a:t> </a:t>
            </a:r>
            <a:r>
              <a:rPr lang="es-US" sz="4000" dirty="0">
                <a:solidFill>
                  <a:schemeClr val="bg1"/>
                </a:solidFill>
              </a:rPr>
              <a:t>reclamo</a:t>
            </a:r>
            <a:r>
              <a:rPr lang="es-US" sz="4000" spc="-50" dirty="0">
                <a:solidFill>
                  <a:schemeClr val="bg1"/>
                </a:solidFill>
              </a:rPr>
              <a:t> </a:t>
            </a:r>
            <a:r>
              <a:rPr lang="es-US" sz="4000" spc="-10" dirty="0">
                <a:solidFill>
                  <a:schemeClr val="bg1"/>
                </a:solidFill>
              </a:rPr>
              <a:t>salarial</a:t>
            </a:r>
            <a:endParaRPr lang="es-US" sz="3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EF33C-72A7-060B-7BEC-5307E9B1C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555310"/>
            <a:ext cx="5878352" cy="2302261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marL="12700">
              <a:spcBef>
                <a:spcPts val="715"/>
              </a:spcBef>
            </a:pPr>
            <a:r>
              <a:rPr lang="es-ES" sz="2400" b="1" dirty="0">
                <a:solidFill>
                  <a:schemeClr val="bg1"/>
                </a:solidFill>
                <a:latin typeface="Calibri"/>
                <a:cs typeface="Calibri"/>
              </a:rPr>
              <a:t>Escriba</a:t>
            </a:r>
            <a:r>
              <a:rPr lang="es-ES" sz="2400" b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400" b="1" spc="-10" dirty="0">
                <a:solidFill>
                  <a:schemeClr val="bg1"/>
                </a:solidFill>
                <a:latin typeface="Calibri"/>
                <a:cs typeface="Calibri"/>
              </a:rPr>
              <a:t>información</a:t>
            </a:r>
            <a:r>
              <a:rPr lang="es-ES" sz="2400" b="1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400" b="1" spc="-10" dirty="0">
                <a:solidFill>
                  <a:schemeClr val="bg1"/>
                </a:solidFill>
                <a:latin typeface="Calibri"/>
                <a:cs typeface="Calibri"/>
              </a:rPr>
              <a:t>directamente</a:t>
            </a:r>
            <a:r>
              <a:rPr lang="es-ES"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alibri"/>
                <a:cs typeface="Calibri"/>
              </a:rPr>
              <a:t>en</a:t>
            </a:r>
            <a:r>
              <a:rPr lang="es-ES" sz="2400" b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alibri"/>
                <a:cs typeface="Calibri"/>
              </a:rPr>
              <a:t>el</a:t>
            </a:r>
            <a:r>
              <a:rPr lang="es-ES" sz="24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400" b="1" spc="-10" dirty="0">
                <a:solidFill>
                  <a:schemeClr val="bg1"/>
                </a:solidFill>
                <a:latin typeface="Calibri"/>
                <a:cs typeface="Calibri"/>
              </a:rPr>
              <a:t>formulario,</a:t>
            </a:r>
            <a:r>
              <a:rPr lang="es-ES" sz="2400" b="1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lang="es-ES" sz="24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alibri"/>
                <a:cs typeface="Calibri"/>
              </a:rPr>
              <a:t>imprima</a:t>
            </a:r>
            <a:r>
              <a:rPr lang="es-ES" sz="24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alibri"/>
                <a:cs typeface="Calibri"/>
              </a:rPr>
              <a:t>el</a:t>
            </a:r>
            <a:r>
              <a:rPr lang="es-ES" sz="24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400" b="1" spc="-10" dirty="0">
                <a:solidFill>
                  <a:schemeClr val="bg1"/>
                </a:solidFill>
                <a:latin typeface="Calibri"/>
                <a:cs typeface="Calibri"/>
              </a:rPr>
              <a:t>documento </a:t>
            </a:r>
            <a:r>
              <a:rPr lang="es-ES" sz="2400" b="1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lang="es-ES" sz="24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400" b="1" spc="-10" dirty="0">
                <a:solidFill>
                  <a:schemeClr val="bg1"/>
                </a:solidFill>
                <a:latin typeface="Calibri"/>
                <a:cs typeface="Calibri"/>
              </a:rPr>
              <a:t>complételo</a:t>
            </a:r>
            <a:r>
              <a:rPr lang="es-ES" sz="24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400" b="1" spc="-5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lang="es-ES" sz="2400" b="1" dirty="0">
                <a:solidFill>
                  <a:schemeClr val="bg1"/>
                </a:solidFill>
                <a:latin typeface="Calibri"/>
                <a:cs typeface="Calibri"/>
              </a:rPr>
              <a:t>mano.</a:t>
            </a:r>
            <a:r>
              <a:rPr lang="es-ES" sz="24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Obtenga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un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formulario</a:t>
            </a:r>
            <a:r>
              <a:rPr lang="es-ES" sz="20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ES" sz="20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reclamo</a:t>
            </a:r>
            <a:r>
              <a:rPr lang="es-E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salarial</a:t>
            </a:r>
            <a:r>
              <a:rPr lang="es-ES" sz="2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seleccionando</a:t>
            </a:r>
            <a:r>
              <a:rPr lang="es-ES"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uno</a:t>
            </a:r>
            <a:r>
              <a:rPr lang="es-E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ES"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los</a:t>
            </a:r>
            <a:r>
              <a:rPr lang="es-ES" sz="2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Calibri"/>
                <a:cs typeface="Calibri"/>
              </a:rPr>
              <a:t>siguientes</a:t>
            </a:r>
            <a:r>
              <a:rPr lang="es-ES"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" sz="2000" spc="-10" dirty="0">
                <a:solidFill>
                  <a:schemeClr val="bg1"/>
                </a:solidFill>
                <a:latin typeface="Calibri"/>
                <a:cs typeface="Calibri"/>
              </a:rPr>
              <a:t>enlaces</a:t>
            </a:r>
            <a:r>
              <a:rPr lang="en-US" sz="2400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307B43-BA06-CB98-05A0-0B22C1AF6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632" y="868680"/>
            <a:ext cx="4381479" cy="51206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US" spc="-1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Descargue un</a:t>
            </a:r>
            <a:r>
              <a:rPr lang="es-US" spc="-10" dirty="0">
                <a:solidFill>
                  <a:srgbClr val="6B9F25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u="sng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Formulario</a:t>
            </a:r>
            <a:r>
              <a:rPr lang="es-US" u="sng" spc="-7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u="sng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lang="es-US" u="sng" spc="-3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u="sng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reclamo</a:t>
            </a:r>
            <a:r>
              <a:rPr lang="es-US" u="sng" spc="-4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u="sng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salarial</a:t>
            </a:r>
            <a:r>
              <a:rPr lang="es-US" u="sng" spc="-25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u="sng" spc="-1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(PDF</a:t>
            </a:r>
            <a:r>
              <a:rPr lang="es-US" sz="2000" spc="-1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s-US" sz="2000" spc="-10" dirty="0">
              <a:solidFill>
                <a:srgbClr val="0070C0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s-US" spc="-1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US" sz="2000" spc="-1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Obtenga un formulario de su oficina local de soluciones de la fuerza laboral de la TWC</a:t>
            </a:r>
            <a:endParaRPr lang="es-US" sz="20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DCF1FC-4D68-B480-96F7-2D94A4D6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B9-4A24-4AF2-AEA2-9BC2699E5F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0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CED8-5B96-8BBF-5F88-944B2876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1702848"/>
            <a:ext cx="3201366" cy="3387497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r"/>
            <a:r>
              <a:rPr lang="es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Información del Reclamante</a:t>
            </a:r>
            <a:endParaRPr lang="es-US" sz="6600" b="1" kern="1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944B3-53B6-E6D4-FF17-4EE0E0D4D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91553" y="1102253"/>
            <a:ext cx="7633725" cy="2555524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165100"/>
            <a:r>
              <a:rPr lang="es-US" sz="2800" b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Cuéntanos acerca de tí:</a:t>
            </a:r>
            <a:endParaRPr lang="es-US" sz="3600" b="1">
              <a:solidFill>
                <a:schemeClr val="bg1"/>
              </a:solidFill>
              <a:cs typeface="Calibri"/>
            </a:endParaRPr>
          </a:p>
          <a:p>
            <a:pPr marL="5080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US" sz="2400" spc="-10">
                <a:solidFill>
                  <a:schemeClr val="bg1"/>
                </a:solidFill>
                <a:latin typeface="Calibri"/>
                <a:cs typeface="Calibri"/>
              </a:rPr>
              <a:t>Complete</a:t>
            </a:r>
            <a:r>
              <a:rPr lang="es-US" sz="2400" spc="-3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>
                <a:solidFill>
                  <a:schemeClr val="bg1"/>
                </a:solidFill>
                <a:latin typeface="Calibri"/>
                <a:cs typeface="Calibri"/>
              </a:rPr>
              <a:t>la</a:t>
            </a:r>
            <a:r>
              <a:rPr lang="es-US" sz="2400" spc="-4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>
                <a:solidFill>
                  <a:schemeClr val="bg1"/>
                </a:solidFill>
                <a:latin typeface="Calibri"/>
                <a:cs typeface="Calibri"/>
              </a:rPr>
              <a:t>sección</a:t>
            </a:r>
            <a:r>
              <a:rPr lang="es-US" sz="2400" spc="-3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US" sz="2400" spc="-3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spc="-10">
                <a:solidFill>
                  <a:schemeClr val="bg1"/>
                </a:solidFill>
                <a:latin typeface="Calibri"/>
                <a:cs typeface="Calibri"/>
              </a:rPr>
              <a:t>Información</a:t>
            </a:r>
            <a:r>
              <a:rPr lang="es-US" sz="2400">
                <a:solidFill>
                  <a:schemeClr val="bg1"/>
                </a:solidFill>
                <a:latin typeface="Calibri"/>
                <a:cs typeface="Calibri"/>
              </a:rPr>
              <a:t> sobre</a:t>
            </a:r>
            <a:r>
              <a:rPr lang="es-US" sz="2400" spc="-2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>
                <a:solidFill>
                  <a:schemeClr val="bg1"/>
                </a:solidFill>
                <a:latin typeface="Calibri"/>
                <a:cs typeface="Calibri"/>
              </a:rPr>
              <a:t>el</a:t>
            </a:r>
            <a:r>
              <a:rPr lang="es-US" sz="2400" spc="-4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spc="-10">
                <a:solidFill>
                  <a:schemeClr val="bg1"/>
                </a:solidFill>
                <a:latin typeface="Calibri"/>
                <a:cs typeface="Calibri"/>
              </a:rPr>
              <a:t>Reclamante</a:t>
            </a:r>
            <a:r>
              <a:rPr lang="es-US" sz="2400" spc="-4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>
                <a:solidFill>
                  <a:schemeClr val="bg1"/>
                </a:solidFill>
                <a:latin typeface="Calibri"/>
                <a:cs typeface="Calibri"/>
              </a:rPr>
              <a:t>con</a:t>
            </a:r>
            <a:r>
              <a:rPr lang="es-US" sz="2400" spc="-3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spc="-10">
                <a:solidFill>
                  <a:schemeClr val="bg1"/>
                </a:solidFill>
                <a:latin typeface="Calibri"/>
                <a:cs typeface="Calibri"/>
              </a:rPr>
              <a:t>información</a:t>
            </a:r>
            <a:r>
              <a:rPr lang="es-US" sz="2400" spc="-1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>
                <a:solidFill>
                  <a:schemeClr val="bg1"/>
                </a:solidFill>
                <a:latin typeface="Calibri"/>
                <a:cs typeface="Calibri"/>
              </a:rPr>
              <a:t>sobre</a:t>
            </a:r>
            <a:r>
              <a:rPr lang="es-US" sz="2400" spc="-2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spc="-10">
                <a:solidFill>
                  <a:schemeClr val="bg1"/>
                </a:solidFill>
                <a:latin typeface="Calibri"/>
                <a:cs typeface="Calibri"/>
              </a:rPr>
              <a:t>usted.</a:t>
            </a:r>
            <a:endParaRPr lang="es-US" sz="2400">
              <a:solidFill>
                <a:schemeClr val="bg1"/>
              </a:solidFill>
              <a:latin typeface="Calibri"/>
              <a:cs typeface="Calibri"/>
            </a:endParaRPr>
          </a:p>
          <a:p>
            <a:pPr marL="508000" indent="-34290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§"/>
            </a:pPr>
            <a:r>
              <a:rPr lang="es-US" sz="2400">
                <a:solidFill>
                  <a:schemeClr val="bg1"/>
                </a:solidFill>
                <a:latin typeface="Calibri"/>
                <a:cs typeface="Calibri"/>
              </a:rPr>
              <a:t>Necesitamos</a:t>
            </a:r>
            <a:r>
              <a:rPr lang="es-US" sz="2400" spc="-3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>
                <a:solidFill>
                  <a:schemeClr val="bg1"/>
                </a:solidFill>
                <a:latin typeface="Calibri"/>
                <a:cs typeface="Calibri"/>
              </a:rPr>
              <a:t>esta</a:t>
            </a:r>
            <a:r>
              <a:rPr lang="es-US" sz="2400" spc="-3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spc="-10">
                <a:solidFill>
                  <a:schemeClr val="bg1"/>
                </a:solidFill>
                <a:latin typeface="Calibri"/>
                <a:cs typeface="Calibri"/>
              </a:rPr>
              <a:t>información</a:t>
            </a:r>
            <a:r>
              <a:rPr lang="es-US" sz="2400" spc="-4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>
                <a:solidFill>
                  <a:schemeClr val="bg1"/>
                </a:solidFill>
                <a:latin typeface="Calibri"/>
                <a:cs typeface="Calibri"/>
              </a:rPr>
              <a:t>para</a:t>
            </a:r>
            <a:r>
              <a:rPr lang="es-US" sz="2400" spc="-3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>
                <a:solidFill>
                  <a:schemeClr val="bg1"/>
                </a:solidFill>
                <a:latin typeface="Calibri"/>
                <a:cs typeface="Calibri"/>
              </a:rPr>
              <a:t>poder</a:t>
            </a:r>
            <a:r>
              <a:rPr lang="es-US" sz="2400" spc="-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spc="-10">
                <a:solidFill>
                  <a:schemeClr val="bg1"/>
                </a:solidFill>
                <a:latin typeface="Calibri"/>
                <a:cs typeface="Calibri"/>
              </a:rPr>
              <a:t>comunicarnos</a:t>
            </a:r>
            <a:r>
              <a:rPr lang="es-US" sz="2400" spc="-2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>
                <a:solidFill>
                  <a:schemeClr val="bg1"/>
                </a:solidFill>
                <a:latin typeface="Calibri"/>
                <a:cs typeface="Calibri"/>
              </a:rPr>
              <a:t>con</a:t>
            </a:r>
            <a:r>
              <a:rPr lang="es-US" sz="2400" spc="-3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>
                <a:solidFill>
                  <a:schemeClr val="bg1"/>
                </a:solidFill>
                <a:latin typeface="Calibri"/>
                <a:cs typeface="Calibri"/>
              </a:rPr>
              <a:t>usted</a:t>
            </a:r>
            <a:r>
              <a:rPr lang="es-US" sz="2400" spc="-2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>
                <a:solidFill>
                  <a:schemeClr val="bg1"/>
                </a:solidFill>
                <a:latin typeface="Calibri"/>
                <a:cs typeface="Calibri"/>
              </a:rPr>
              <a:t>con</a:t>
            </a:r>
            <a:r>
              <a:rPr lang="es-US" sz="2400" spc="-3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>
                <a:solidFill>
                  <a:schemeClr val="bg1"/>
                </a:solidFill>
                <a:latin typeface="Calibri"/>
                <a:cs typeface="Calibri"/>
              </a:rPr>
              <a:t>respecto</a:t>
            </a:r>
            <a:r>
              <a:rPr lang="es-US" sz="2400" spc="-5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s-US" sz="2400" spc="-3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>
                <a:solidFill>
                  <a:schemeClr val="bg1"/>
                </a:solidFill>
                <a:latin typeface="Calibri"/>
                <a:cs typeface="Calibri"/>
              </a:rPr>
              <a:t>su</a:t>
            </a:r>
            <a:r>
              <a:rPr lang="es-US" sz="2400" spc="-3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spc="-10">
                <a:solidFill>
                  <a:schemeClr val="bg1"/>
                </a:solidFill>
                <a:latin typeface="Calibri"/>
                <a:cs typeface="Calibri"/>
              </a:rPr>
              <a:t>reclamo.</a:t>
            </a:r>
            <a:endParaRPr lang="es-US" sz="24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90891A-7EA5-16DE-D38A-CAE2276FF25E}"/>
              </a:ext>
            </a:extLst>
          </p:cNvPr>
          <p:cNvSpPr txBox="1"/>
          <p:nvPr/>
        </p:nvSpPr>
        <p:spPr>
          <a:xfrm>
            <a:off x="6612673" y="6348932"/>
            <a:ext cx="51126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pc="-10" dirty="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Descargue un </a:t>
            </a:r>
            <a:r>
              <a:rPr lang="es-US" u="sng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Formulario</a:t>
            </a:r>
            <a:r>
              <a:rPr lang="es-US" u="sng" spc="-7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u="sng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lang="es-US" u="sng" spc="-3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u="sng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reclamo</a:t>
            </a:r>
            <a:r>
              <a:rPr lang="es-US" u="sng" spc="-4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u="sng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salarial</a:t>
            </a:r>
            <a:r>
              <a:rPr lang="es-US" u="sng" spc="-25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u="sng" spc="-1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(PDF</a:t>
            </a:r>
            <a:r>
              <a:rPr lang="es-US" sz="1800" spc="-1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s-US" sz="1800" spc="-10" dirty="0">
              <a:solidFill>
                <a:srgbClr val="0070C0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</p:txBody>
      </p:sp>
      <p:grpSp>
        <p:nvGrpSpPr>
          <p:cNvPr id="5" name="object 8" descr="imagen del formulario de reclamo salarial">
            <a:extLst>
              <a:ext uri="{FF2B5EF4-FFF2-40B4-BE49-F238E27FC236}">
                <a16:creationId xmlns:a16="http://schemas.microsoft.com/office/drawing/2014/main" id="{407E5398-4B5C-B8AD-9C6C-1CB1EB5D62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694663" y="4025590"/>
            <a:ext cx="6088565" cy="1639230"/>
            <a:chOff x="1676400" y="3404615"/>
            <a:chExt cx="5222875" cy="1039494"/>
          </a:xfrm>
        </p:grpSpPr>
        <p:pic>
          <p:nvPicPr>
            <p:cNvPr id="6" name="object 9">
              <a:extLst>
                <a:ext uri="{FF2B5EF4-FFF2-40B4-BE49-F238E27FC236}">
                  <a16:creationId xmlns:a16="http://schemas.microsoft.com/office/drawing/2014/main" id="{25E29FCF-4999-871A-024D-926B70E7D09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3404615"/>
              <a:ext cx="5222747" cy="1039367"/>
            </a:xfrm>
            <a:prstGeom prst="rect">
              <a:avLst/>
            </a:prstGeom>
          </p:spPr>
        </p:pic>
        <p:pic>
          <p:nvPicPr>
            <p:cNvPr id="7" name="object 10">
              <a:extLst>
                <a:ext uri="{FF2B5EF4-FFF2-40B4-BE49-F238E27FC236}">
                  <a16:creationId xmlns:a16="http://schemas.microsoft.com/office/drawing/2014/main" id="{EC94AF1C-DEAC-595A-7485-E2EE2C9CDDF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1810" y="3616713"/>
              <a:ext cx="1450112" cy="673844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9B22C5-9063-711F-10E8-565A39F17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B9-4A24-4AF2-AEA2-9BC2699E5FD9}" type="slidenum">
              <a:rPr lang="es-US" smtClean="0"/>
              <a:t>7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866933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CED8-5B96-8BBF-5F88-944B2876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1702848"/>
            <a:ext cx="3201366" cy="3387497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Información del Empleador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944B3-53B6-E6D4-FF17-4EE0E0D4D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5201" y="1204023"/>
            <a:ext cx="7633725" cy="2555524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60"/>
              </a:spcBef>
              <a:spcAft>
                <a:spcPts val="600"/>
              </a:spcAft>
            </a:pPr>
            <a:r>
              <a:rPr lang="es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Cuéntanos sobre tu empleador: 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s-US" sz="2400" spc="-10" dirty="0">
                <a:solidFill>
                  <a:schemeClr val="bg1"/>
                </a:solidFill>
                <a:latin typeface="Calibri"/>
                <a:cs typeface="Calibri"/>
              </a:rPr>
              <a:t>Complete</a:t>
            </a:r>
            <a:r>
              <a:rPr lang="es-US"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dirty="0">
                <a:solidFill>
                  <a:schemeClr val="bg1"/>
                </a:solidFill>
                <a:latin typeface="Calibri"/>
                <a:cs typeface="Calibri"/>
              </a:rPr>
              <a:t>la</a:t>
            </a:r>
            <a:r>
              <a:rPr lang="es-US"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dirty="0">
                <a:solidFill>
                  <a:schemeClr val="bg1"/>
                </a:solidFill>
                <a:latin typeface="Calibri"/>
                <a:cs typeface="Calibri"/>
              </a:rPr>
              <a:t>sección</a:t>
            </a:r>
            <a:r>
              <a:rPr lang="es-US"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es-US"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spc="-10" dirty="0">
                <a:solidFill>
                  <a:schemeClr val="bg1"/>
                </a:solidFill>
                <a:latin typeface="Calibri"/>
                <a:cs typeface="Calibri"/>
              </a:rPr>
              <a:t>Información</a:t>
            </a:r>
            <a:r>
              <a:rPr lang="es-US" sz="2400" dirty="0">
                <a:solidFill>
                  <a:schemeClr val="bg1"/>
                </a:solidFill>
                <a:latin typeface="Calibri"/>
                <a:cs typeface="Calibri"/>
              </a:rPr>
              <a:t> sobre</a:t>
            </a:r>
            <a:r>
              <a:rPr lang="es-US"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dirty="0">
                <a:solidFill>
                  <a:schemeClr val="bg1"/>
                </a:solidFill>
                <a:latin typeface="Calibri"/>
                <a:cs typeface="Calibri"/>
              </a:rPr>
              <a:t>el</a:t>
            </a:r>
            <a:r>
              <a:rPr lang="es-US" sz="24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dirty="0">
                <a:solidFill>
                  <a:schemeClr val="bg1"/>
                </a:solidFill>
                <a:latin typeface="Calibri"/>
                <a:cs typeface="Calibri"/>
              </a:rPr>
              <a:t>Empleador</a:t>
            </a:r>
            <a:r>
              <a:rPr lang="es-US"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dirty="0">
                <a:solidFill>
                  <a:schemeClr val="bg1"/>
                </a:solidFill>
                <a:latin typeface="Calibri"/>
                <a:cs typeface="Calibri"/>
              </a:rPr>
              <a:t>con</a:t>
            </a:r>
            <a:r>
              <a:rPr lang="es-US"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spc="-10" dirty="0">
                <a:solidFill>
                  <a:schemeClr val="bg1"/>
                </a:solidFill>
                <a:latin typeface="Calibri"/>
                <a:cs typeface="Calibri"/>
              </a:rPr>
              <a:t>información</a:t>
            </a:r>
            <a:r>
              <a:rPr lang="es-US"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dirty="0">
                <a:solidFill>
                  <a:schemeClr val="bg1"/>
                </a:solidFill>
                <a:latin typeface="Calibri"/>
                <a:cs typeface="Calibri"/>
              </a:rPr>
              <a:t>sobre</a:t>
            </a:r>
            <a:r>
              <a:rPr lang="es-US"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spc="-25" dirty="0">
                <a:solidFill>
                  <a:schemeClr val="bg1"/>
                </a:solidFill>
                <a:latin typeface="Calibri"/>
                <a:cs typeface="Calibri"/>
              </a:rPr>
              <a:t>su </a:t>
            </a:r>
            <a:r>
              <a:rPr lang="es-US" sz="2400" spc="-10" dirty="0">
                <a:solidFill>
                  <a:schemeClr val="bg1"/>
                </a:solidFill>
                <a:latin typeface="Calibri"/>
                <a:cs typeface="Calibri"/>
              </a:rPr>
              <a:t>empleador.</a:t>
            </a:r>
            <a:endParaRPr lang="es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s-US" sz="2400" dirty="0">
                <a:solidFill>
                  <a:schemeClr val="bg1"/>
                </a:solidFill>
                <a:latin typeface="Calibri"/>
                <a:cs typeface="Calibri"/>
              </a:rPr>
              <a:t>Necesitamos</a:t>
            </a:r>
            <a:r>
              <a:rPr lang="es-US"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dirty="0">
                <a:solidFill>
                  <a:schemeClr val="bg1"/>
                </a:solidFill>
                <a:latin typeface="Calibri"/>
                <a:cs typeface="Calibri"/>
              </a:rPr>
              <a:t>toda</a:t>
            </a:r>
            <a:r>
              <a:rPr lang="es-US"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dirty="0">
                <a:solidFill>
                  <a:schemeClr val="bg1"/>
                </a:solidFill>
                <a:latin typeface="Calibri"/>
                <a:cs typeface="Calibri"/>
              </a:rPr>
              <a:t>la</a:t>
            </a:r>
            <a:r>
              <a:rPr lang="es-US"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spc="-10" dirty="0">
                <a:solidFill>
                  <a:schemeClr val="bg1"/>
                </a:solidFill>
                <a:latin typeface="Calibri"/>
                <a:cs typeface="Calibri"/>
              </a:rPr>
              <a:t>información</a:t>
            </a:r>
            <a:r>
              <a:rPr lang="es-US"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dirty="0">
                <a:solidFill>
                  <a:schemeClr val="bg1"/>
                </a:solidFill>
                <a:latin typeface="Calibri"/>
                <a:cs typeface="Calibri"/>
              </a:rPr>
              <a:t>posible</a:t>
            </a:r>
            <a:r>
              <a:rPr lang="es-US"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dirty="0">
                <a:solidFill>
                  <a:schemeClr val="bg1"/>
                </a:solidFill>
                <a:latin typeface="Calibri"/>
                <a:cs typeface="Calibri"/>
              </a:rPr>
              <a:t>para</a:t>
            </a:r>
            <a:r>
              <a:rPr lang="es-US"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dirty="0">
                <a:solidFill>
                  <a:schemeClr val="bg1"/>
                </a:solidFill>
                <a:latin typeface="Calibri"/>
                <a:cs typeface="Calibri"/>
              </a:rPr>
              <a:t>que</a:t>
            </a:r>
            <a:r>
              <a:rPr lang="es-US"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dirty="0">
                <a:solidFill>
                  <a:schemeClr val="bg1"/>
                </a:solidFill>
                <a:latin typeface="Calibri"/>
                <a:cs typeface="Calibri"/>
              </a:rPr>
              <a:t>podamos</a:t>
            </a:r>
            <a:r>
              <a:rPr lang="es-US"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spc="-10" dirty="0">
                <a:solidFill>
                  <a:schemeClr val="bg1"/>
                </a:solidFill>
                <a:latin typeface="Calibri"/>
                <a:cs typeface="Calibri"/>
              </a:rPr>
              <a:t>comunicarnos</a:t>
            </a:r>
            <a:r>
              <a:rPr lang="es-US"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dirty="0">
                <a:solidFill>
                  <a:schemeClr val="bg1"/>
                </a:solidFill>
                <a:latin typeface="Calibri"/>
                <a:cs typeface="Calibri"/>
              </a:rPr>
              <a:t>con</a:t>
            </a:r>
            <a:r>
              <a:rPr lang="es-US"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dirty="0">
                <a:solidFill>
                  <a:schemeClr val="bg1"/>
                </a:solidFill>
                <a:latin typeface="Calibri"/>
                <a:cs typeface="Calibri"/>
              </a:rPr>
              <a:t>su</a:t>
            </a:r>
            <a:r>
              <a:rPr lang="es-US"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US" sz="2400" spc="-10" dirty="0">
                <a:solidFill>
                  <a:schemeClr val="bg1"/>
                </a:solidFill>
                <a:latin typeface="Calibri"/>
                <a:cs typeface="Calibri"/>
              </a:rPr>
              <a:t>empleador.</a:t>
            </a:r>
            <a:endParaRPr lang="es-US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8D9EEA-069F-ED44-8E9B-77527C3A81A4}"/>
              </a:ext>
            </a:extLst>
          </p:cNvPr>
          <p:cNvSpPr txBox="1"/>
          <p:nvPr/>
        </p:nvSpPr>
        <p:spPr>
          <a:xfrm>
            <a:off x="6534614" y="6236642"/>
            <a:ext cx="51126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pc="-10">
                <a:solidFill>
                  <a:srgbClr val="00206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Descargue un </a:t>
            </a:r>
            <a:r>
              <a:rPr lang="es-US" u="sng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Formulario</a:t>
            </a:r>
            <a:r>
              <a:rPr lang="es-US" u="sng" spc="-7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u="sng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lang="es-US" u="sng" spc="-3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u="sng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reclamo</a:t>
            </a:r>
            <a:r>
              <a:rPr lang="es-US" u="sng" spc="-4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u="sng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salarial</a:t>
            </a:r>
            <a:r>
              <a:rPr lang="es-US" u="sng" spc="-25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u="sng" spc="-1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(PDF</a:t>
            </a:r>
            <a:r>
              <a:rPr lang="es-US" sz="1800" spc="-1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s-US" sz="1800" spc="-10">
              <a:solidFill>
                <a:srgbClr val="0070C0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</p:txBody>
      </p:sp>
      <p:grpSp>
        <p:nvGrpSpPr>
          <p:cNvPr id="8" name="object 11" descr="imagen del formulario de reclamo salarial">
            <a:extLst>
              <a:ext uri="{FF2B5EF4-FFF2-40B4-BE49-F238E27FC236}">
                <a16:creationId xmlns:a16="http://schemas.microsoft.com/office/drawing/2014/main" id="{03A9D4CC-3D6C-4A9E-81CB-54BF6359C265}"/>
              </a:ext>
            </a:extLst>
          </p:cNvPr>
          <p:cNvGrpSpPr/>
          <p:nvPr/>
        </p:nvGrpSpPr>
        <p:grpSpPr>
          <a:xfrm>
            <a:off x="4916817" y="4081681"/>
            <a:ext cx="5832959" cy="1661197"/>
            <a:chOff x="1828800" y="5408676"/>
            <a:chExt cx="5070475" cy="1146175"/>
          </a:xfrm>
        </p:grpSpPr>
        <p:pic>
          <p:nvPicPr>
            <p:cNvPr id="9" name="object 12">
              <a:extLst>
                <a:ext uri="{FF2B5EF4-FFF2-40B4-BE49-F238E27FC236}">
                  <a16:creationId xmlns:a16="http://schemas.microsoft.com/office/drawing/2014/main" id="{1B6FCB3F-1ABA-5E06-A163-03196235546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0" y="5408676"/>
              <a:ext cx="5070348" cy="1146047"/>
            </a:xfrm>
            <a:prstGeom prst="rect">
              <a:avLst/>
            </a:prstGeom>
          </p:spPr>
        </p:pic>
        <p:pic>
          <p:nvPicPr>
            <p:cNvPr id="10" name="object 13">
              <a:extLst>
                <a:ext uri="{FF2B5EF4-FFF2-40B4-BE49-F238E27FC236}">
                  <a16:creationId xmlns:a16="http://schemas.microsoft.com/office/drawing/2014/main" id="{3D884E90-5AA3-C642-2829-2588E72C516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6243" y="5661397"/>
              <a:ext cx="1450112" cy="673844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9B22C5-9063-711F-10E8-565A39F17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B9-4A24-4AF2-AEA2-9BC2699E5F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47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CED8-5B96-8BBF-5F88-944B2876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21" y="1653436"/>
            <a:ext cx="3201366" cy="1975833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r"/>
            <a:r>
              <a:rPr lang="es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Información de Empleo</a:t>
            </a:r>
            <a:br>
              <a:rPr lang="es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br>
              <a:rPr lang="es-US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s-US" sz="2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Preguntas 1 a 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944B3-53B6-E6D4-FF17-4EE0E0D4D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3319" y="556518"/>
            <a:ext cx="7910901" cy="5744963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60"/>
              </a:spcBef>
            </a:pPr>
            <a:r>
              <a:rPr lang="es-US" sz="2400" b="1" dirty="0"/>
              <a:t>Cuéntenos sobre su empleo: Preguntas 1 a 5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s-US" sz="2000" spc="-35" dirty="0">
                <a:solidFill>
                  <a:schemeClr val="bg1"/>
                </a:solidFill>
                <a:latin typeface="Calibri"/>
                <a:cs typeface="Calibri"/>
              </a:rPr>
              <a:t>Tipo de trabajo/posición laboral </a:t>
            </a:r>
          </a:p>
          <a:p>
            <a:pPr marL="914400" lvl="1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US" sz="1600" spc="-35" dirty="0">
                <a:solidFill>
                  <a:schemeClr val="bg1"/>
                </a:solidFill>
                <a:latin typeface="Calibri"/>
                <a:cs typeface="Calibri"/>
              </a:rPr>
              <a:t>La fecha en que comenzó a trabajar (MM/DD/AAAA)</a:t>
            </a:r>
          </a:p>
          <a:p>
            <a:pPr marL="914400" lvl="1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US" sz="1600" spc="-35" dirty="0">
                <a:solidFill>
                  <a:schemeClr val="bg1"/>
                </a:solidFill>
                <a:latin typeface="Calibri"/>
                <a:cs typeface="Calibri"/>
              </a:rPr>
              <a:t>Si aún continúa trabajando O si se encuentra desvinculado. Si ya no trabaja, ingrese la fecha en que se separó(MM/DD/AAAA)</a:t>
            </a:r>
          </a:p>
          <a:p>
            <a:pPr marL="914400" lvl="1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US" sz="1600" spc="-35" dirty="0">
                <a:solidFill>
                  <a:schemeClr val="bg1"/>
                </a:solidFill>
                <a:latin typeface="Calibri"/>
                <a:cs typeface="Calibri"/>
              </a:rPr>
              <a:t>Razón por la cual ya no trabaja más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s-US" sz="2100" spc="-10" dirty="0">
                <a:solidFill>
                  <a:schemeClr val="bg1"/>
                </a:solidFill>
                <a:latin typeface="Calibri"/>
                <a:cs typeface="Calibri"/>
              </a:rPr>
              <a:t>Días de pago programados (¿El 1er día de trabajo del mes O el día 1 y 15 del mes? ¿Otro?)</a:t>
            </a:r>
            <a:endParaRPr lang="es-US" sz="2000" spc="-1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914400" lvl="1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US" sz="1600" dirty="0">
                <a:solidFill>
                  <a:schemeClr val="bg1"/>
                </a:solidFill>
                <a:latin typeface="Calibri"/>
                <a:cs typeface="Calibri"/>
              </a:rPr>
              <a:t>Tasa de pago: cuánto y con qué frecuencia le pagaban (¿Por hora? ¿Por milla? ¿Por salario?) </a:t>
            </a:r>
          </a:p>
          <a:p>
            <a:pPr marL="914400" lvl="1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US" sz="1600" dirty="0">
                <a:solidFill>
                  <a:schemeClr val="bg1"/>
                </a:solidFill>
                <a:latin typeface="Calibri"/>
                <a:cs typeface="Calibri"/>
              </a:rPr>
              <a:t>Programa de trabajo (horas por día, días de la semana u otro programa)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lang="es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su acuerdo de compensación fue oral o escrito</a:t>
            </a:r>
            <a:r>
              <a:rPr lang="es-US" sz="200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Si trabaja o no en Texas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s-US" sz="2000" spc="-10" dirty="0">
                <a:solidFill>
                  <a:schemeClr val="bg1"/>
                </a:solidFill>
                <a:latin typeface="Calibri"/>
                <a:cs typeface="Calibri"/>
              </a:rPr>
              <a:t>Si le descontaban impuestos</a:t>
            </a:r>
          </a:p>
        </p:txBody>
      </p:sp>
      <p:grpSp>
        <p:nvGrpSpPr>
          <p:cNvPr id="5" name="object 12" descr="imagen del formulario de reclamo salarial">
            <a:extLst>
              <a:ext uri="{FF2B5EF4-FFF2-40B4-BE49-F238E27FC236}">
                <a16:creationId xmlns:a16="http://schemas.microsoft.com/office/drawing/2014/main" id="{26C099E5-7DDE-3485-F691-DA47B5A7D480}"/>
              </a:ext>
            </a:extLst>
          </p:cNvPr>
          <p:cNvGrpSpPr/>
          <p:nvPr/>
        </p:nvGrpSpPr>
        <p:grpSpPr>
          <a:xfrm>
            <a:off x="217780" y="4277086"/>
            <a:ext cx="3602588" cy="1042046"/>
            <a:chOff x="1493520" y="4154423"/>
            <a:chExt cx="5908675" cy="1450975"/>
          </a:xfrm>
        </p:grpSpPr>
        <p:pic>
          <p:nvPicPr>
            <p:cNvPr id="6" name="object 13">
              <a:extLst>
                <a:ext uri="{FF2B5EF4-FFF2-40B4-BE49-F238E27FC236}">
                  <a16:creationId xmlns:a16="http://schemas.microsoft.com/office/drawing/2014/main" id="{46BF7BCB-32C7-C4B5-E033-04E2065CA3E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0" y="4154423"/>
              <a:ext cx="5908548" cy="1450847"/>
            </a:xfrm>
            <a:prstGeom prst="rect">
              <a:avLst/>
            </a:prstGeom>
          </p:spPr>
        </p:pic>
        <p:pic>
          <p:nvPicPr>
            <p:cNvPr id="7" name="object 14">
              <a:extLst>
                <a:ext uri="{FF2B5EF4-FFF2-40B4-BE49-F238E27FC236}">
                  <a16:creationId xmlns:a16="http://schemas.microsoft.com/office/drawing/2014/main" id="{F6BF2D90-723E-32B8-0FAD-180648F2C9D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5835" y="4614862"/>
              <a:ext cx="1450112" cy="673844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A70667-33D6-9B98-5117-3A43A172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8FB9-4A24-4AF2-AEA2-9BC2699E5F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3807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2e9528-fa91-4207-9c58-770a4a509846" xsi:nil="true"/>
    <lcf76f155ced4ddcb4097134ff3c332f xmlns="36094d33-b1fc-4d64-9ad2-0d2097cfd727">
      <Terms xmlns="http://schemas.microsoft.com/office/infopath/2007/PartnerControls"/>
    </lcf76f155ced4ddcb4097134ff3c332f>
    <Department xmlns="36094d33-b1fc-4d64-9ad2-0d2097cfd72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8F546B435CF6448C6EA826D426EDA7" ma:contentTypeVersion="16" ma:contentTypeDescription="Create a new document." ma:contentTypeScope="" ma:versionID="979e64edb8c585cc9034cd9d613b6934">
  <xsd:schema xmlns:xsd="http://www.w3.org/2001/XMLSchema" xmlns:xs="http://www.w3.org/2001/XMLSchema" xmlns:p="http://schemas.microsoft.com/office/2006/metadata/properties" xmlns:ns2="36094d33-b1fc-4d64-9ad2-0d2097cfd727" xmlns:ns3="b42e9528-fa91-4207-9c58-770a4a509846" targetNamespace="http://schemas.microsoft.com/office/2006/metadata/properties" ma:root="true" ma:fieldsID="003db39a272b6d9e04cf9fcdcae830b0" ns2:_="" ns3:_="">
    <xsd:import namespace="36094d33-b1fc-4d64-9ad2-0d2097cfd727"/>
    <xsd:import namespace="b42e9528-fa91-4207-9c58-770a4a5098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Department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94d33-b1fc-4d64-9ad2-0d2097cfd7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2870f7a-ebce-4420-99c3-1cd72abed0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Department" ma:index="22" nillable="true" ma:displayName="Department" ma:description="Name the department the file belongs to" ma:format="Dropdown" ma:internalName="Department">
      <xsd:simpleType>
        <xsd:restriction base="dms:Text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e9528-fa91-4207-9c58-770a4a50984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cd053ec-b3c7-48ef-ad12-286b8f28ca4b}" ma:internalName="TaxCatchAll" ma:showField="CatchAllData" ma:web="b42e9528-fa91-4207-9c58-770a4a5098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9B2E47-9BC0-47EB-8094-AA464856F4A8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b42e9528-fa91-4207-9c58-770a4a509846"/>
    <ds:schemaRef ds:uri="36094d33-b1fc-4d64-9ad2-0d2097cfd72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2AA1AE-2457-4E22-859D-32910D507B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7472C4-524F-4B8C-B294-8428607CB4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094d33-b1fc-4d64-9ad2-0d2097cfd727"/>
    <ds:schemaRef ds:uri="b42e9528-fa91-4207-9c58-770a4a5098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3307</TotalTime>
  <Words>1650</Words>
  <Application>Microsoft Office PowerPoint</Application>
  <PresentationFormat>Widescreen</PresentationFormat>
  <Paragraphs>141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Palatino Linotype</vt:lpstr>
      <vt:lpstr>Wingdings</vt:lpstr>
      <vt:lpstr>Wingdings 2</vt:lpstr>
      <vt:lpstr>Frame</vt:lpstr>
      <vt:lpstr>Cómo presentar un reclamo salarial bajo la Ley de Salarios Atrasados</vt:lpstr>
      <vt:lpstr>Cómo presentar un reclamo salarial</vt:lpstr>
      <vt:lpstr>Completar un formulario de reclamo salarial bajo la Ley de Salarios Atrasados</vt:lpstr>
      <vt:lpstr>Formulario de reclamo salarial</vt:lpstr>
      <vt:lpstr>Su reclamo salarial se puede demorar y regresar si…</vt:lpstr>
      <vt:lpstr>Formulario de reclamo salarial</vt:lpstr>
      <vt:lpstr>Información del Reclamante</vt:lpstr>
      <vt:lpstr>Información del Empleador</vt:lpstr>
      <vt:lpstr>Información de Empleo  Preguntas 1 a 5</vt:lpstr>
      <vt:lpstr>Información de Empleo Preguntas 6 a 9</vt:lpstr>
      <vt:lpstr>Información Salarial Preguntas 10 a 12</vt:lpstr>
      <vt:lpstr>Información Salarial Adjunto</vt:lpstr>
      <vt:lpstr>Información Salarial Preguntas 13 a 17</vt:lpstr>
      <vt:lpstr>Certifique y Firme</vt:lpstr>
      <vt:lpstr>Envíe su formulario de reclamo salarial y la documentación de respaldo</vt:lpstr>
      <vt:lpstr>¿Necesita ayuda?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Wage Claim Tutorial (Spanish)</dc:title>
  <dc:creator>Turney,Jaye (Kimberly)</dc:creator>
  <cp:lastModifiedBy>Turney,Jaye (Kimberly)</cp:lastModifiedBy>
  <cp:revision>3</cp:revision>
  <dcterms:created xsi:type="dcterms:W3CDTF">2023-04-04T19:18:03Z</dcterms:created>
  <dcterms:modified xsi:type="dcterms:W3CDTF">2023-08-31T20:36:50Z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0x010100338F546B435CF6448C6EA826D426EDA7</vt:lpwstr>
  </property>
  <property fmtid="{D5CDD505-2E9C-101B-9397-08002B2CF9AE}" pid="3" name="MediaServiceImageTags">
    <vt:lpwstr/>
  </property>
</Properties>
</file>