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 id="2147483688" r:id="rId6"/>
  </p:sldMasterIdLst>
  <p:notesMasterIdLst>
    <p:notesMasterId r:id="rId50"/>
  </p:notesMasterIdLst>
  <p:handoutMasterIdLst>
    <p:handoutMasterId r:id="rId51"/>
  </p:handoutMasterIdLst>
  <p:sldIdLst>
    <p:sldId id="430" r:id="rId7"/>
    <p:sldId id="692" r:id="rId8"/>
    <p:sldId id="308" r:id="rId9"/>
    <p:sldId id="431" r:id="rId10"/>
    <p:sldId id="297" r:id="rId11"/>
    <p:sldId id="298" r:id="rId12"/>
    <p:sldId id="299" r:id="rId13"/>
    <p:sldId id="435" r:id="rId14"/>
    <p:sldId id="436" r:id="rId15"/>
    <p:sldId id="437" r:id="rId16"/>
    <p:sldId id="438" r:id="rId17"/>
    <p:sldId id="434" r:id="rId18"/>
    <p:sldId id="439" r:id="rId19"/>
    <p:sldId id="440" r:id="rId20"/>
    <p:sldId id="270" r:id="rId21"/>
    <p:sldId id="441" r:id="rId22"/>
    <p:sldId id="442" r:id="rId23"/>
    <p:sldId id="443" r:id="rId24"/>
    <p:sldId id="444" r:id="rId25"/>
    <p:sldId id="433" r:id="rId26"/>
    <p:sldId id="355" r:id="rId27"/>
    <p:sldId id="445" r:id="rId28"/>
    <p:sldId id="279" r:id="rId29"/>
    <p:sldId id="280" r:id="rId30"/>
    <p:sldId id="283" r:id="rId31"/>
    <p:sldId id="257" r:id="rId32"/>
    <p:sldId id="422" r:id="rId33"/>
    <p:sldId id="446" r:id="rId34"/>
    <p:sldId id="447" r:id="rId35"/>
    <p:sldId id="448" r:id="rId36"/>
    <p:sldId id="452" r:id="rId37"/>
    <p:sldId id="453" r:id="rId38"/>
    <p:sldId id="454" r:id="rId39"/>
    <p:sldId id="455" r:id="rId40"/>
    <p:sldId id="449" r:id="rId41"/>
    <p:sldId id="432" r:id="rId42"/>
    <p:sldId id="349" r:id="rId43"/>
    <p:sldId id="402" r:id="rId44"/>
    <p:sldId id="406" r:id="rId45"/>
    <p:sldId id="407" r:id="rId46"/>
    <p:sldId id="450" r:id="rId47"/>
    <p:sldId id="428" r:id="rId48"/>
    <p:sldId id="405"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5EB3EF-CE7E-3512-F891-9349889176CF}" name="Noren,Jenny E" initials="JN" userId="S::jenny.noren@twc.texas.gov::31e0823a-ccc6-4018-bb9e-c27b5ef59ad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436FF"/>
    <a:srgbClr val="1746BB"/>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673B25-72E0-AA27-7D86-E9281D1708EA}" v="526" dt="2025-07-17T15:22:02.771"/>
    <p1510:client id="{D39A8AF6-47FD-4152-A80A-06D5A4CA93FA}" v="1302" dt="2025-07-17T20:46:10.1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5/10/relationships/revisionInfo" Target="revisionInfo.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en,Jenny E" userId="31e0823a-ccc6-4018-bb9e-c27b5ef59adf" providerId="ADAL" clId="{D39A8AF6-47FD-4152-A80A-06D5A4CA93FA}"/>
    <pc:docChg chg="custSel delSld modSld">
      <pc:chgData name="Noren,Jenny E" userId="31e0823a-ccc6-4018-bb9e-c27b5ef59adf" providerId="ADAL" clId="{D39A8AF6-47FD-4152-A80A-06D5A4CA93FA}" dt="2025-07-17T20:46:05.232" v="1292" actId="20577"/>
      <pc:docMkLst>
        <pc:docMk/>
      </pc:docMkLst>
      <pc:sldChg chg="modSp modNotesTx">
        <pc:chgData name="Noren,Jenny E" userId="31e0823a-ccc6-4018-bb9e-c27b5ef59adf" providerId="ADAL" clId="{D39A8AF6-47FD-4152-A80A-06D5A4CA93FA}" dt="2025-07-17T20:46:05.232" v="1292" actId="20577"/>
        <pc:sldMkLst>
          <pc:docMk/>
          <pc:sldMk cId="1676684096" sldId="270"/>
        </pc:sldMkLst>
        <pc:graphicFrameChg chg="mod">
          <ac:chgData name="Noren,Jenny E" userId="31e0823a-ccc6-4018-bb9e-c27b5ef59adf" providerId="ADAL" clId="{D39A8AF6-47FD-4152-A80A-06D5A4CA93FA}" dt="2025-07-17T18:21:57.754" v="786" actId="962"/>
          <ac:graphicFrameMkLst>
            <pc:docMk/>
            <pc:sldMk cId="1676684096" sldId="270"/>
            <ac:graphicFrameMk id="5" creationId="{54AD126C-B3BE-DFD1-0152-F8A78DBA2B49}"/>
          </ac:graphicFrameMkLst>
        </pc:graphicFrameChg>
      </pc:sldChg>
      <pc:sldChg chg="del">
        <pc:chgData name="Noren,Jenny E" userId="31e0823a-ccc6-4018-bb9e-c27b5ef59adf" providerId="ADAL" clId="{D39A8AF6-47FD-4152-A80A-06D5A4CA93FA}" dt="2025-07-11T04:28:15.363" v="0" actId="47"/>
        <pc:sldMkLst>
          <pc:docMk/>
          <pc:sldMk cId="1799306450" sldId="359"/>
        </pc:sldMkLst>
      </pc:sldChg>
      <pc:sldChg chg="del">
        <pc:chgData name="Noren,Jenny E" userId="31e0823a-ccc6-4018-bb9e-c27b5ef59adf" providerId="ADAL" clId="{D39A8AF6-47FD-4152-A80A-06D5A4CA93FA}" dt="2025-07-11T04:28:15.363" v="0" actId="47"/>
        <pc:sldMkLst>
          <pc:docMk/>
          <pc:sldMk cId="2677822756" sldId="360"/>
        </pc:sldMkLst>
      </pc:sldChg>
      <pc:sldChg chg="del">
        <pc:chgData name="Noren,Jenny E" userId="31e0823a-ccc6-4018-bb9e-c27b5ef59adf" providerId="ADAL" clId="{D39A8AF6-47FD-4152-A80A-06D5A4CA93FA}" dt="2025-07-11T04:28:15.363" v="0" actId="47"/>
        <pc:sldMkLst>
          <pc:docMk/>
          <pc:sldMk cId="264472239" sldId="380"/>
        </pc:sldMkLst>
      </pc:sldChg>
      <pc:sldChg chg="del">
        <pc:chgData name="Noren,Jenny E" userId="31e0823a-ccc6-4018-bb9e-c27b5ef59adf" providerId="ADAL" clId="{D39A8AF6-47FD-4152-A80A-06D5A4CA93FA}" dt="2025-07-11T04:28:15.363" v="0" actId="47"/>
        <pc:sldMkLst>
          <pc:docMk/>
          <pc:sldMk cId="578199327" sldId="381"/>
        </pc:sldMkLst>
      </pc:sldChg>
      <pc:sldChg chg="del">
        <pc:chgData name="Noren,Jenny E" userId="31e0823a-ccc6-4018-bb9e-c27b5ef59adf" providerId="ADAL" clId="{D39A8AF6-47FD-4152-A80A-06D5A4CA93FA}" dt="2025-07-11T04:28:15.363" v="0" actId="47"/>
        <pc:sldMkLst>
          <pc:docMk/>
          <pc:sldMk cId="2316534143" sldId="385"/>
        </pc:sldMkLst>
      </pc:sldChg>
      <pc:sldChg chg="del">
        <pc:chgData name="Noren,Jenny E" userId="31e0823a-ccc6-4018-bb9e-c27b5ef59adf" providerId="ADAL" clId="{D39A8AF6-47FD-4152-A80A-06D5A4CA93FA}" dt="2025-07-11T04:28:15.363" v="0" actId="47"/>
        <pc:sldMkLst>
          <pc:docMk/>
          <pc:sldMk cId="586302258" sldId="386"/>
        </pc:sldMkLst>
      </pc:sldChg>
      <pc:sldChg chg="del">
        <pc:chgData name="Noren,Jenny E" userId="31e0823a-ccc6-4018-bb9e-c27b5ef59adf" providerId="ADAL" clId="{D39A8AF6-47FD-4152-A80A-06D5A4CA93FA}" dt="2025-07-11T04:28:15.363" v="0" actId="47"/>
        <pc:sldMkLst>
          <pc:docMk/>
          <pc:sldMk cId="1249951703" sldId="400"/>
        </pc:sldMkLst>
      </pc:sldChg>
      <pc:sldChg chg="modSp mod">
        <pc:chgData name="Noren,Jenny E" userId="31e0823a-ccc6-4018-bb9e-c27b5ef59adf" providerId="ADAL" clId="{D39A8AF6-47FD-4152-A80A-06D5A4CA93FA}" dt="2025-07-17T18:20:17.679" v="454" actId="6549"/>
        <pc:sldMkLst>
          <pc:docMk/>
          <pc:sldMk cId="1571331469" sldId="405"/>
        </pc:sldMkLst>
        <pc:spChg chg="mod">
          <ac:chgData name="Noren,Jenny E" userId="31e0823a-ccc6-4018-bb9e-c27b5ef59adf" providerId="ADAL" clId="{D39A8AF6-47FD-4152-A80A-06D5A4CA93FA}" dt="2025-07-17T18:20:17.679" v="454" actId="6549"/>
          <ac:spMkLst>
            <pc:docMk/>
            <pc:sldMk cId="1571331469" sldId="405"/>
            <ac:spMk id="7" creationId="{E344E8A5-C409-AEA7-671F-4BA12257588D}"/>
          </ac:spMkLst>
        </pc:spChg>
      </pc:sldChg>
      <pc:sldChg chg="del">
        <pc:chgData name="Noren,Jenny E" userId="31e0823a-ccc6-4018-bb9e-c27b5ef59adf" providerId="ADAL" clId="{D39A8AF6-47FD-4152-A80A-06D5A4CA93FA}" dt="2025-07-11T04:28:15.363" v="0" actId="47"/>
        <pc:sldMkLst>
          <pc:docMk/>
          <pc:sldMk cId="3232559714" sldId="411"/>
        </pc:sldMkLst>
      </pc:sldChg>
      <pc:sldChg chg="del">
        <pc:chgData name="Noren,Jenny E" userId="31e0823a-ccc6-4018-bb9e-c27b5ef59adf" providerId="ADAL" clId="{D39A8AF6-47FD-4152-A80A-06D5A4CA93FA}" dt="2025-07-11T04:28:15.363" v="0" actId="47"/>
        <pc:sldMkLst>
          <pc:docMk/>
          <pc:sldMk cId="1070887601" sldId="414"/>
        </pc:sldMkLst>
      </pc:sldChg>
      <pc:sldChg chg="del">
        <pc:chgData name="Noren,Jenny E" userId="31e0823a-ccc6-4018-bb9e-c27b5ef59adf" providerId="ADAL" clId="{D39A8AF6-47FD-4152-A80A-06D5A4CA93FA}" dt="2025-07-11T04:28:15.363" v="0" actId="47"/>
        <pc:sldMkLst>
          <pc:docMk/>
          <pc:sldMk cId="2168493307" sldId="415"/>
        </pc:sldMkLst>
      </pc:sldChg>
      <pc:sldChg chg="del">
        <pc:chgData name="Noren,Jenny E" userId="31e0823a-ccc6-4018-bb9e-c27b5ef59adf" providerId="ADAL" clId="{D39A8AF6-47FD-4152-A80A-06D5A4CA93FA}" dt="2025-07-11T04:28:15.363" v="0" actId="47"/>
        <pc:sldMkLst>
          <pc:docMk/>
          <pc:sldMk cId="2426197967" sldId="417"/>
        </pc:sldMkLst>
      </pc:sldChg>
      <pc:sldChg chg="modSp">
        <pc:chgData name="Noren,Jenny E" userId="31e0823a-ccc6-4018-bb9e-c27b5ef59adf" providerId="ADAL" clId="{D39A8AF6-47FD-4152-A80A-06D5A4CA93FA}" dt="2025-07-17T18:23:26.838" v="1140" actId="20577"/>
        <pc:sldMkLst>
          <pc:docMk/>
          <pc:sldMk cId="3864535770" sldId="422"/>
        </pc:sldMkLst>
        <pc:graphicFrameChg chg="mod">
          <ac:chgData name="Noren,Jenny E" userId="31e0823a-ccc6-4018-bb9e-c27b5ef59adf" providerId="ADAL" clId="{D39A8AF6-47FD-4152-A80A-06D5A4CA93FA}" dt="2025-07-17T18:23:26.838" v="1140" actId="20577"/>
          <ac:graphicFrameMkLst>
            <pc:docMk/>
            <pc:sldMk cId="3864535770" sldId="422"/>
            <ac:graphicFrameMk id="8" creationId="{581070D5-4398-A47A-5DD1-2C2F4AAD530C}"/>
          </ac:graphicFrameMkLst>
        </pc:graphicFrameChg>
      </pc:sldChg>
      <pc:sldChg chg="modSp mod">
        <pc:chgData name="Noren,Jenny E" userId="31e0823a-ccc6-4018-bb9e-c27b5ef59adf" providerId="ADAL" clId="{D39A8AF6-47FD-4152-A80A-06D5A4CA93FA}" dt="2025-07-17T18:20:01.578" v="453" actId="20577"/>
        <pc:sldMkLst>
          <pc:docMk/>
          <pc:sldMk cId="531446114" sldId="428"/>
        </pc:sldMkLst>
        <pc:spChg chg="mod">
          <ac:chgData name="Noren,Jenny E" userId="31e0823a-ccc6-4018-bb9e-c27b5ef59adf" providerId="ADAL" clId="{D39A8AF6-47FD-4152-A80A-06D5A4CA93FA}" dt="2025-07-17T18:20:01.578" v="453" actId="20577"/>
          <ac:spMkLst>
            <pc:docMk/>
            <pc:sldMk cId="531446114" sldId="428"/>
            <ac:spMk id="10" creationId="{335C18E6-AC78-ED02-BFB1-7D848C701E48}"/>
          </ac:spMkLst>
        </pc:spChg>
      </pc:sldChg>
      <pc:sldChg chg="modSp mod">
        <pc:chgData name="Noren,Jenny E" userId="31e0823a-ccc6-4018-bb9e-c27b5ef59adf" providerId="ADAL" clId="{D39A8AF6-47FD-4152-A80A-06D5A4CA93FA}" dt="2025-07-17T18:23:46.301" v="1141" actId="33553"/>
        <pc:sldMkLst>
          <pc:docMk/>
          <pc:sldMk cId="853297192" sldId="437"/>
        </pc:sldMkLst>
        <pc:spChg chg="mod">
          <ac:chgData name="Noren,Jenny E" userId="31e0823a-ccc6-4018-bb9e-c27b5ef59adf" providerId="ADAL" clId="{D39A8AF6-47FD-4152-A80A-06D5A4CA93FA}" dt="2025-07-17T18:23:46.301" v="1141" actId="33553"/>
          <ac:spMkLst>
            <pc:docMk/>
            <pc:sldMk cId="853297192" sldId="437"/>
            <ac:spMk id="3" creationId="{015E139D-5096-DD20-F4D4-47AF254CC549}"/>
          </ac:spMkLst>
        </pc:spChg>
      </pc:sldChg>
      <pc:sldChg chg="modSp mod modNotesTx">
        <pc:chgData name="Noren,Jenny E" userId="31e0823a-ccc6-4018-bb9e-c27b5ef59adf" providerId="ADAL" clId="{D39A8AF6-47FD-4152-A80A-06D5A4CA93FA}" dt="2025-07-17T20:45:32.192" v="1276" actId="20577"/>
        <pc:sldMkLst>
          <pc:docMk/>
          <pc:sldMk cId="3374055216" sldId="439"/>
        </pc:sldMkLst>
        <pc:spChg chg="mod">
          <ac:chgData name="Noren,Jenny E" userId="31e0823a-ccc6-4018-bb9e-c27b5ef59adf" providerId="ADAL" clId="{D39A8AF6-47FD-4152-A80A-06D5A4CA93FA}" dt="2025-07-17T18:23:50.546" v="1142" actId="33553"/>
          <ac:spMkLst>
            <pc:docMk/>
            <pc:sldMk cId="3374055216" sldId="439"/>
            <ac:spMk id="2" creationId="{50F72E32-55AF-BD5F-B26F-9629FD762349}"/>
          </ac:spMkLst>
        </pc:spChg>
      </pc:sldChg>
      <pc:sldChg chg="modSp mod modNotesTx">
        <pc:chgData name="Noren,Jenny E" userId="31e0823a-ccc6-4018-bb9e-c27b5ef59adf" providerId="ADAL" clId="{D39A8AF6-47FD-4152-A80A-06D5A4CA93FA}" dt="2025-07-17T20:45:47.807" v="1284" actId="20577"/>
        <pc:sldMkLst>
          <pc:docMk/>
          <pc:sldMk cId="4020182250" sldId="440"/>
        </pc:sldMkLst>
        <pc:spChg chg="mod">
          <ac:chgData name="Noren,Jenny E" userId="31e0823a-ccc6-4018-bb9e-c27b5ef59adf" providerId="ADAL" clId="{D39A8AF6-47FD-4152-A80A-06D5A4CA93FA}" dt="2025-07-17T18:23:56.167" v="1143" actId="33553"/>
          <ac:spMkLst>
            <pc:docMk/>
            <pc:sldMk cId="4020182250" sldId="440"/>
            <ac:spMk id="2" creationId="{62988275-B0B6-BE85-5DC6-7A2C71E4E8D4}"/>
          </ac:spMkLst>
        </pc:spChg>
      </pc:sldChg>
      <pc:sldChg chg="modSp mod">
        <pc:chgData name="Noren,Jenny E" userId="31e0823a-ccc6-4018-bb9e-c27b5ef59adf" providerId="ADAL" clId="{D39A8AF6-47FD-4152-A80A-06D5A4CA93FA}" dt="2025-07-17T18:23:59.990" v="1144" actId="33553"/>
        <pc:sldMkLst>
          <pc:docMk/>
          <pc:sldMk cId="3246310322" sldId="441"/>
        </pc:sldMkLst>
        <pc:spChg chg="mod">
          <ac:chgData name="Noren,Jenny E" userId="31e0823a-ccc6-4018-bb9e-c27b5ef59adf" providerId="ADAL" clId="{D39A8AF6-47FD-4152-A80A-06D5A4CA93FA}" dt="2025-07-17T18:23:59.990" v="1144" actId="33553"/>
          <ac:spMkLst>
            <pc:docMk/>
            <pc:sldMk cId="3246310322" sldId="441"/>
            <ac:spMk id="2" creationId="{436F6CC1-D853-F8FF-F27B-0B1015A37439}"/>
          </ac:spMkLst>
        </pc:spChg>
      </pc:sldChg>
      <pc:sldChg chg="modSp mod">
        <pc:chgData name="Noren,Jenny E" userId="31e0823a-ccc6-4018-bb9e-c27b5ef59adf" providerId="ADAL" clId="{D39A8AF6-47FD-4152-A80A-06D5A4CA93FA}" dt="2025-07-17T18:24:04.992" v="1145" actId="33553"/>
        <pc:sldMkLst>
          <pc:docMk/>
          <pc:sldMk cId="807340153" sldId="442"/>
        </pc:sldMkLst>
        <pc:spChg chg="mod">
          <ac:chgData name="Noren,Jenny E" userId="31e0823a-ccc6-4018-bb9e-c27b5ef59adf" providerId="ADAL" clId="{D39A8AF6-47FD-4152-A80A-06D5A4CA93FA}" dt="2025-07-17T18:24:04.992" v="1145" actId="33553"/>
          <ac:spMkLst>
            <pc:docMk/>
            <pc:sldMk cId="807340153" sldId="442"/>
            <ac:spMk id="2" creationId="{979340C6-1DAB-8985-306B-CEC200212E62}"/>
          </ac:spMkLst>
        </pc:spChg>
      </pc:sldChg>
      <pc:sldChg chg="modSp mod">
        <pc:chgData name="Noren,Jenny E" userId="31e0823a-ccc6-4018-bb9e-c27b5ef59adf" providerId="ADAL" clId="{D39A8AF6-47FD-4152-A80A-06D5A4CA93FA}" dt="2025-07-17T18:24:07.110" v="1146" actId="33553"/>
        <pc:sldMkLst>
          <pc:docMk/>
          <pc:sldMk cId="1961624390" sldId="443"/>
        </pc:sldMkLst>
        <pc:spChg chg="mod">
          <ac:chgData name="Noren,Jenny E" userId="31e0823a-ccc6-4018-bb9e-c27b5ef59adf" providerId="ADAL" clId="{D39A8AF6-47FD-4152-A80A-06D5A4CA93FA}" dt="2025-07-17T18:24:07.110" v="1146" actId="33553"/>
          <ac:spMkLst>
            <pc:docMk/>
            <pc:sldMk cId="1961624390" sldId="443"/>
            <ac:spMk id="2" creationId="{EB1729DF-A19E-334C-680C-4635AF398D77}"/>
          </ac:spMkLst>
        </pc:spChg>
      </pc:sldChg>
      <pc:sldChg chg="modSp mod">
        <pc:chgData name="Noren,Jenny E" userId="31e0823a-ccc6-4018-bb9e-c27b5ef59adf" providerId="ADAL" clId="{D39A8AF6-47FD-4152-A80A-06D5A4CA93FA}" dt="2025-07-17T18:24:10.382" v="1147" actId="33553"/>
        <pc:sldMkLst>
          <pc:docMk/>
          <pc:sldMk cId="1103354418" sldId="444"/>
        </pc:sldMkLst>
        <pc:spChg chg="mod">
          <ac:chgData name="Noren,Jenny E" userId="31e0823a-ccc6-4018-bb9e-c27b5ef59adf" providerId="ADAL" clId="{D39A8AF6-47FD-4152-A80A-06D5A4CA93FA}" dt="2025-07-17T18:24:10.382" v="1147" actId="33553"/>
          <ac:spMkLst>
            <pc:docMk/>
            <pc:sldMk cId="1103354418" sldId="444"/>
            <ac:spMk id="4" creationId="{AB41ABFC-0732-4837-DC93-CB450D3B2F10}"/>
          </ac:spMkLst>
        </pc:spChg>
      </pc:sldChg>
      <pc:sldChg chg="modSp mod">
        <pc:chgData name="Noren,Jenny E" userId="31e0823a-ccc6-4018-bb9e-c27b5ef59adf" providerId="ADAL" clId="{D39A8AF6-47FD-4152-A80A-06D5A4CA93FA}" dt="2025-07-17T18:24:12.693" v="1148" actId="33553"/>
        <pc:sldMkLst>
          <pc:docMk/>
          <pc:sldMk cId="534444583" sldId="445"/>
        </pc:sldMkLst>
        <pc:spChg chg="mod">
          <ac:chgData name="Noren,Jenny E" userId="31e0823a-ccc6-4018-bb9e-c27b5ef59adf" providerId="ADAL" clId="{D39A8AF6-47FD-4152-A80A-06D5A4CA93FA}" dt="2025-07-17T18:24:12.693" v="1148" actId="33553"/>
          <ac:spMkLst>
            <pc:docMk/>
            <pc:sldMk cId="534444583" sldId="445"/>
            <ac:spMk id="2" creationId="{85CB5028-CAD3-BA92-4E7C-733AF09438F4}"/>
          </ac:spMkLst>
        </pc:spChg>
      </pc:sldChg>
      <pc:sldChg chg="modSp mod">
        <pc:chgData name="Noren,Jenny E" userId="31e0823a-ccc6-4018-bb9e-c27b5ef59adf" providerId="ADAL" clId="{D39A8AF6-47FD-4152-A80A-06D5A4CA93FA}" dt="2025-07-17T18:24:15.746" v="1149" actId="33553"/>
        <pc:sldMkLst>
          <pc:docMk/>
          <pc:sldMk cId="852621117" sldId="446"/>
        </pc:sldMkLst>
        <pc:spChg chg="mod">
          <ac:chgData name="Noren,Jenny E" userId="31e0823a-ccc6-4018-bb9e-c27b5ef59adf" providerId="ADAL" clId="{D39A8AF6-47FD-4152-A80A-06D5A4CA93FA}" dt="2025-07-17T18:24:15.746" v="1149" actId="33553"/>
          <ac:spMkLst>
            <pc:docMk/>
            <pc:sldMk cId="852621117" sldId="446"/>
            <ac:spMk id="2" creationId="{15842E2B-48FB-B2B0-9DFF-0DB5CD91CDC1}"/>
          </ac:spMkLst>
        </pc:spChg>
      </pc:sldChg>
      <pc:sldChg chg="modSp mod">
        <pc:chgData name="Noren,Jenny E" userId="31e0823a-ccc6-4018-bb9e-c27b5ef59adf" providerId="ADAL" clId="{D39A8AF6-47FD-4152-A80A-06D5A4CA93FA}" dt="2025-07-17T18:24:17.797" v="1150" actId="33553"/>
        <pc:sldMkLst>
          <pc:docMk/>
          <pc:sldMk cId="3446743111" sldId="447"/>
        </pc:sldMkLst>
        <pc:spChg chg="mod">
          <ac:chgData name="Noren,Jenny E" userId="31e0823a-ccc6-4018-bb9e-c27b5ef59adf" providerId="ADAL" clId="{D39A8AF6-47FD-4152-A80A-06D5A4CA93FA}" dt="2025-07-17T18:24:17.797" v="1150" actId="33553"/>
          <ac:spMkLst>
            <pc:docMk/>
            <pc:sldMk cId="3446743111" sldId="447"/>
            <ac:spMk id="2" creationId="{18B48826-B0CE-BDED-565C-4BD717A4E2F3}"/>
          </ac:spMkLst>
        </pc:spChg>
      </pc:sldChg>
      <pc:sldChg chg="modSp mod">
        <pc:chgData name="Noren,Jenny E" userId="31e0823a-ccc6-4018-bb9e-c27b5ef59adf" providerId="ADAL" clId="{D39A8AF6-47FD-4152-A80A-06D5A4CA93FA}" dt="2025-07-17T18:26:32.255" v="1162" actId="20577"/>
        <pc:sldMkLst>
          <pc:docMk/>
          <pc:sldMk cId="3569489057" sldId="448"/>
        </pc:sldMkLst>
        <pc:spChg chg="mod">
          <ac:chgData name="Noren,Jenny E" userId="31e0823a-ccc6-4018-bb9e-c27b5ef59adf" providerId="ADAL" clId="{D39A8AF6-47FD-4152-A80A-06D5A4CA93FA}" dt="2025-07-17T18:26:32.255" v="1162" actId="20577"/>
          <ac:spMkLst>
            <pc:docMk/>
            <pc:sldMk cId="3569489057" sldId="448"/>
            <ac:spMk id="2" creationId="{80B9AD40-C357-5625-393E-ED256AFB06BA}"/>
          </ac:spMkLst>
        </pc:spChg>
      </pc:sldChg>
      <pc:sldChg chg="modSp mod">
        <pc:chgData name="Noren,Jenny E" userId="31e0823a-ccc6-4018-bb9e-c27b5ef59adf" providerId="ADAL" clId="{D39A8AF6-47FD-4152-A80A-06D5A4CA93FA}" dt="2025-07-17T18:24:35.078" v="1156" actId="33553"/>
        <pc:sldMkLst>
          <pc:docMk/>
          <pc:sldMk cId="1469864092" sldId="449"/>
        </pc:sldMkLst>
        <pc:spChg chg="mod">
          <ac:chgData name="Noren,Jenny E" userId="31e0823a-ccc6-4018-bb9e-c27b5ef59adf" providerId="ADAL" clId="{D39A8AF6-47FD-4152-A80A-06D5A4CA93FA}" dt="2025-07-17T18:24:35.078" v="1156" actId="33553"/>
          <ac:spMkLst>
            <pc:docMk/>
            <pc:sldMk cId="1469864092" sldId="449"/>
            <ac:spMk id="2" creationId="{A831F454-C89F-FC9C-9D0C-C4B383A5DA4E}"/>
          </ac:spMkLst>
        </pc:spChg>
        <pc:spChg chg="mod">
          <ac:chgData name="Noren,Jenny E" userId="31e0823a-ccc6-4018-bb9e-c27b5ef59adf" providerId="ADAL" clId="{D39A8AF6-47FD-4152-A80A-06D5A4CA93FA}" dt="2025-07-17T18:18:49.159" v="437" actId="1076"/>
          <ac:spMkLst>
            <pc:docMk/>
            <pc:sldMk cId="1469864092" sldId="449"/>
            <ac:spMk id="3" creationId="{AF3E0DE4-FF5D-5A50-FBA6-1796558B5EFA}"/>
          </ac:spMkLst>
        </pc:spChg>
        <pc:picChg chg="mod">
          <ac:chgData name="Noren,Jenny E" userId="31e0823a-ccc6-4018-bb9e-c27b5ef59adf" providerId="ADAL" clId="{D39A8AF6-47FD-4152-A80A-06D5A4CA93FA}" dt="2025-07-17T18:18:40.954" v="436" actId="1076"/>
          <ac:picMkLst>
            <pc:docMk/>
            <pc:sldMk cId="1469864092" sldId="449"/>
            <ac:picMk id="4" creationId="{43FDAF4A-3FCE-FB0C-95FF-487B1E0E1F82}"/>
          </ac:picMkLst>
        </pc:picChg>
      </pc:sldChg>
      <pc:sldChg chg="modSp mod">
        <pc:chgData name="Noren,Jenny E" userId="31e0823a-ccc6-4018-bb9e-c27b5ef59adf" providerId="ADAL" clId="{D39A8AF6-47FD-4152-A80A-06D5A4CA93FA}" dt="2025-07-17T18:24:37.861" v="1157" actId="33553"/>
        <pc:sldMkLst>
          <pc:docMk/>
          <pc:sldMk cId="1605749294" sldId="450"/>
        </pc:sldMkLst>
        <pc:spChg chg="mod">
          <ac:chgData name="Noren,Jenny E" userId="31e0823a-ccc6-4018-bb9e-c27b5ef59adf" providerId="ADAL" clId="{D39A8AF6-47FD-4152-A80A-06D5A4CA93FA}" dt="2025-07-17T18:24:37.861" v="1157" actId="33553"/>
          <ac:spMkLst>
            <pc:docMk/>
            <pc:sldMk cId="1605749294" sldId="450"/>
            <ac:spMk id="4" creationId="{192446B0-9E3C-B363-E764-6120C920445E}"/>
          </ac:spMkLst>
        </pc:spChg>
      </pc:sldChg>
      <pc:sldChg chg="modSp mod">
        <pc:chgData name="Noren,Jenny E" userId="31e0823a-ccc6-4018-bb9e-c27b5ef59adf" providerId="ADAL" clId="{D39A8AF6-47FD-4152-A80A-06D5A4CA93FA}" dt="2025-07-17T18:26:38.476" v="1164" actId="20577"/>
        <pc:sldMkLst>
          <pc:docMk/>
          <pc:sldMk cId="3819759652" sldId="452"/>
        </pc:sldMkLst>
        <pc:spChg chg="mod">
          <ac:chgData name="Noren,Jenny E" userId="31e0823a-ccc6-4018-bb9e-c27b5ef59adf" providerId="ADAL" clId="{D39A8AF6-47FD-4152-A80A-06D5A4CA93FA}" dt="2025-07-17T18:26:38.476" v="1164" actId="20577"/>
          <ac:spMkLst>
            <pc:docMk/>
            <pc:sldMk cId="3819759652" sldId="452"/>
            <ac:spMk id="2" creationId="{9D223558-C537-82FD-ED51-2321C1DC46EB}"/>
          </ac:spMkLst>
        </pc:spChg>
      </pc:sldChg>
      <pc:sldChg chg="modSp mod">
        <pc:chgData name="Noren,Jenny E" userId="31e0823a-ccc6-4018-bb9e-c27b5ef59adf" providerId="ADAL" clId="{D39A8AF6-47FD-4152-A80A-06D5A4CA93FA}" dt="2025-07-17T18:26:51.238" v="1167" actId="1076"/>
        <pc:sldMkLst>
          <pc:docMk/>
          <pc:sldMk cId="2156139188" sldId="453"/>
        </pc:sldMkLst>
        <pc:spChg chg="mod">
          <ac:chgData name="Noren,Jenny E" userId="31e0823a-ccc6-4018-bb9e-c27b5ef59adf" providerId="ADAL" clId="{D39A8AF6-47FD-4152-A80A-06D5A4CA93FA}" dt="2025-07-17T18:26:44.744" v="1166" actId="20577"/>
          <ac:spMkLst>
            <pc:docMk/>
            <pc:sldMk cId="2156139188" sldId="453"/>
            <ac:spMk id="2" creationId="{D9868E01-6763-81D6-B9C9-F38383ACC439}"/>
          </ac:spMkLst>
        </pc:spChg>
        <pc:spChg chg="mod">
          <ac:chgData name="Noren,Jenny E" userId="31e0823a-ccc6-4018-bb9e-c27b5ef59adf" providerId="ADAL" clId="{D39A8AF6-47FD-4152-A80A-06D5A4CA93FA}" dt="2025-07-17T18:26:51.238" v="1167" actId="1076"/>
          <ac:spMkLst>
            <pc:docMk/>
            <pc:sldMk cId="2156139188" sldId="453"/>
            <ac:spMk id="3" creationId="{21DE1D91-B1E6-8A1B-519A-F4B56A5E8E13}"/>
          </ac:spMkLst>
        </pc:spChg>
      </pc:sldChg>
      <pc:sldChg chg="modSp mod">
        <pc:chgData name="Noren,Jenny E" userId="31e0823a-ccc6-4018-bb9e-c27b5ef59adf" providerId="ADAL" clId="{D39A8AF6-47FD-4152-A80A-06D5A4CA93FA}" dt="2025-07-17T18:26:57.378" v="1168" actId="1076"/>
        <pc:sldMkLst>
          <pc:docMk/>
          <pc:sldMk cId="3203176740" sldId="454"/>
        </pc:sldMkLst>
        <pc:spChg chg="mod">
          <ac:chgData name="Noren,Jenny E" userId="31e0823a-ccc6-4018-bb9e-c27b5ef59adf" providerId="ADAL" clId="{D39A8AF6-47FD-4152-A80A-06D5A4CA93FA}" dt="2025-07-17T18:26:01.903" v="1159" actId="1076"/>
          <ac:spMkLst>
            <pc:docMk/>
            <pc:sldMk cId="3203176740" sldId="454"/>
            <ac:spMk id="2" creationId="{C163E0D7-4185-AD43-F561-AC7708D54CAB}"/>
          </ac:spMkLst>
        </pc:spChg>
        <pc:spChg chg="mod">
          <ac:chgData name="Noren,Jenny E" userId="31e0823a-ccc6-4018-bb9e-c27b5ef59adf" providerId="ADAL" clId="{D39A8AF6-47FD-4152-A80A-06D5A4CA93FA}" dt="2025-07-17T18:26:57.378" v="1168" actId="1076"/>
          <ac:spMkLst>
            <pc:docMk/>
            <pc:sldMk cId="3203176740" sldId="454"/>
            <ac:spMk id="3" creationId="{D1B97BAE-5529-9A6B-727C-7E6BD6105E83}"/>
          </ac:spMkLst>
        </pc:spChg>
      </pc:sldChg>
      <pc:sldChg chg="modSp mod">
        <pc:chgData name="Noren,Jenny E" userId="31e0823a-ccc6-4018-bb9e-c27b5ef59adf" providerId="ADAL" clId="{D39A8AF6-47FD-4152-A80A-06D5A4CA93FA}" dt="2025-07-17T18:24:32.941" v="1155" actId="33553"/>
        <pc:sldMkLst>
          <pc:docMk/>
          <pc:sldMk cId="2358117086" sldId="455"/>
        </pc:sldMkLst>
        <pc:spChg chg="mod">
          <ac:chgData name="Noren,Jenny E" userId="31e0823a-ccc6-4018-bb9e-c27b5ef59adf" providerId="ADAL" clId="{D39A8AF6-47FD-4152-A80A-06D5A4CA93FA}" dt="2025-07-17T18:24:32.941" v="1155" actId="33553"/>
          <ac:spMkLst>
            <pc:docMk/>
            <pc:sldMk cId="2358117086" sldId="455"/>
            <ac:spMk id="2" creationId="{096480D2-FAD4-7B30-4DA8-3B7E844C3124}"/>
          </ac:spMkLst>
        </pc:spChg>
        <pc:spChg chg="ord">
          <ac:chgData name="Noren,Jenny E" userId="31e0823a-ccc6-4018-bb9e-c27b5ef59adf" providerId="ADAL" clId="{D39A8AF6-47FD-4152-A80A-06D5A4CA93FA}" dt="2025-07-17T18:16:01.776" v="18"/>
          <ac:spMkLst>
            <pc:docMk/>
            <pc:sldMk cId="2358117086" sldId="455"/>
            <ac:spMk id="4" creationId="{F74BBFF1-78CE-65EF-C740-E5000D4B48D4}"/>
          </ac:spMkLst>
        </pc:spChg>
        <pc:picChg chg="mod">
          <ac:chgData name="Noren,Jenny E" userId="31e0823a-ccc6-4018-bb9e-c27b5ef59adf" providerId="ADAL" clId="{D39A8AF6-47FD-4152-A80A-06D5A4CA93FA}" dt="2025-07-17T18:18:24.223" v="434" actId="962"/>
          <ac:picMkLst>
            <pc:docMk/>
            <pc:sldMk cId="2358117086" sldId="455"/>
            <ac:picMk id="5" creationId="{2CE6DE71-5BFE-A32A-48DF-360436482A40}"/>
          </ac:picMkLst>
        </pc:picChg>
      </pc:sldChg>
      <pc:sldChg chg="modSp mod">
        <pc:chgData name="Noren,Jenny E" userId="31e0823a-ccc6-4018-bb9e-c27b5ef59adf" providerId="ADAL" clId="{D39A8AF6-47FD-4152-A80A-06D5A4CA93FA}" dt="2025-07-17T18:28:18.666" v="1241" actId="1076"/>
        <pc:sldMkLst>
          <pc:docMk/>
          <pc:sldMk cId="713126337" sldId="692"/>
        </pc:sldMkLst>
        <pc:spChg chg="mod">
          <ac:chgData name="Noren,Jenny E" userId="31e0823a-ccc6-4018-bb9e-c27b5ef59adf" providerId="ADAL" clId="{D39A8AF6-47FD-4152-A80A-06D5A4CA93FA}" dt="2025-07-17T18:28:18.666" v="1241" actId="1076"/>
          <ac:spMkLst>
            <pc:docMk/>
            <pc:sldMk cId="713126337" sldId="692"/>
            <ac:spMk id="3" creationId="{4E1A9CDE-181A-D38E-48AE-10B00F08BF46}"/>
          </ac:spMkLst>
        </pc:spChg>
      </pc:sldChg>
    </pc:docChg>
  </pc:docChgLst>
  <pc:docChgLst>
    <pc:chgData name="Noren,Jenny E" userId="31e0823a-ccc6-4018-bb9e-c27b5ef59adf" providerId="ADAL" clId="{5B15978C-56CF-45FD-8440-1F4EB7A5B545}"/>
    <pc:docChg chg="modSld">
      <pc:chgData name="Noren,Jenny E" userId="31e0823a-ccc6-4018-bb9e-c27b5ef59adf" providerId="ADAL" clId="{5B15978C-56CF-45FD-8440-1F4EB7A5B545}" dt="2025-07-17T20:49:34.837" v="6" actId="6549"/>
      <pc:docMkLst>
        <pc:docMk/>
      </pc:docMkLst>
      <pc:sldChg chg="modNotesTx">
        <pc:chgData name="Noren,Jenny E" userId="31e0823a-ccc6-4018-bb9e-c27b5ef59adf" providerId="ADAL" clId="{5B15978C-56CF-45FD-8440-1F4EB7A5B545}" dt="2025-07-17T20:49:34.837" v="6" actId="6549"/>
        <pc:sldMkLst>
          <pc:docMk/>
          <pc:sldMk cId="1676684096" sldId="270"/>
        </pc:sldMkLst>
      </pc:sldChg>
      <pc:sldChg chg="modNotesTx">
        <pc:chgData name="Noren,Jenny E" userId="31e0823a-ccc6-4018-bb9e-c27b5ef59adf" providerId="ADAL" clId="{5B15978C-56CF-45FD-8440-1F4EB7A5B545}" dt="2025-07-17T20:49:01.962" v="1" actId="6549"/>
        <pc:sldMkLst>
          <pc:docMk/>
          <pc:sldMk cId="494057541" sldId="297"/>
        </pc:sldMkLst>
      </pc:sldChg>
      <pc:sldChg chg="modNotesTx">
        <pc:chgData name="Noren,Jenny E" userId="31e0823a-ccc6-4018-bb9e-c27b5ef59adf" providerId="ADAL" clId="{5B15978C-56CF-45FD-8440-1F4EB7A5B545}" dt="2025-07-17T20:49:06.942" v="2" actId="6549"/>
        <pc:sldMkLst>
          <pc:docMk/>
          <pc:sldMk cId="3192250818" sldId="298"/>
        </pc:sldMkLst>
      </pc:sldChg>
      <pc:sldChg chg="modNotesTx">
        <pc:chgData name="Noren,Jenny E" userId="31e0823a-ccc6-4018-bb9e-c27b5ef59adf" providerId="ADAL" clId="{5B15978C-56CF-45FD-8440-1F4EB7A5B545}" dt="2025-07-17T20:49:12.410" v="3" actId="6549"/>
        <pc:sldMkLst>
          <pc:docMk/>
          <pc:sldMk cId="3506437506" sldId="299"/>
        </pc:sldMkLst>
      </pc:sldChg>
      <pc:sldChg chg="modNotesTx">
        <pc:chgData name="Noren,Jenny E" userId="31e0823a-ccc6-4018-bb9e-c27b5ef59adf" providerId="ADAL" clId="{5B15978C-56CF-45FD-8440-1F4EB7A5B545}" dt="2025-07-17T20:48:52.003" v="0" actId="6549"/>
        <pc:sldMkLst>
          <pc:docMk/>
          <pc:sldMk cId="32981680" sldId="431"/>
        </pc:sldMkLst>
      </pc:sldChg>
      <pc:sldChg chg="modNotesTx">
        <pc:chgData name="Noren,Jenny E" userId="31e0823a-ccc6-4018-bb9e-c27b5ef59adf" providerId="ADAL" clId="{5B15978C-56CF-45FD-8440-1F4EB7A5B545}" dt="2025-07-17T20:49:24.298" v="4" actId="6549"/>
        <pc:sldMkLst>
          <pc:docMk/>
          <pc:sldMk cId="3374055216" sldId="439"/>
        </pc:sldMkLst>
      </pc:sldChg>
      <pc:sldChg chg="modNotesTx">
        <pc:chgData name="Noren,Jenny E" userId="31e0823a-ccc6-4018-bb9e-c27b5ef59adf" providerId="ADAL" clId="{5B15978C-56CF-45FD-8440-1F4EB7A5B545}" dt="2025-07-17T20:49:28.802" v="5" actId="6549"/>
        <pc:sldMkLst>
          <pc:docMk/>
          <pc:sldMk cId="4020182250" sldId="440"/>
        </pc:sldMkLst>
      </pc:sldChg>
    </pc:docChg>
  </pc:docChgLst>
  <pc:docChgLst>
    <pc:chgData name="Noren,Jenny E" userId="S::jenny.noren@twc.texas.gov::31e0823a-ccc6-4018-bb9e-c27b5ef59adf" providerId="AD" clId="Web-{1EC03B06-0A8F-7C08-90B7-9479B4CCF091}"/>
    <pc:docChg chg="addSld">
      <pc:chgData name="Noren,Jenny E" userId="S::jenny.noren@twc.texas.gov::31e0823a-ccc6-4018-bb9e-c27b5ef59adf" providerId="AD" clId="Web-{1EC03B06-0A8F-7C08-90B7-9479B4CCF091}" dt="2025-07-15T21:13:50.349" v="0"/>
      <pc:docMkLst>
        <pc:docMk/>
      </pc:docMkLst>
      <pc:sldChg chg="add replId">
        <pc:chgData name="Noren,Jenny E" userId="S::jenny.noren@twc.texas.gov::31e0823a-ccc6-4018-bb9e-c27b5ef59adf" providerId="AD" clId="Web-{1EC03B06-0A8F-7C08-90B7-9479B4CCF091}" dt="2025-07-15T21:13:50.349" v="0"/>
        <pc:sldMkLst>
          <pc:docMk/>
          <pc:sldMk cId="2160373803" sldId="451"/>
        </pc:sldMkLst>
      </pc:sldChg>
    </pc:docChg>
  </pc:docChgLst>
  <pc:docChgLst>
    <pc:chgData name="Noren,Jenny E" userId="31e0823a-ccc6-4018-bb9e-c27b5ef59adf" providerId="ADAL" clId="{788F5F25-0373-4DAC-9053-1ED12866D763}"/>
    <pc:docChg chg="undo custSel addSld delSld modSld sldOrd">
      <pc:chgData name="Noren,Jenny E" userId="31e0823a-ccc6-4018-bb9e-c27b5ef59adf" providerId="ADAL" clId="{788F5F25-0373-4DAC-9053-1ED12866D763}" dt="2025-07-11T04:23:07.329" v="8525" actId="962"/>
      <pc:docMkLst>
        <pc:docMk/>
      </pc:docMkLst>
      <pc:sldChg chg="addSp delSp modSp add del mod modClrScheme chgLayout">
        <pc:chgData name="Noren,Jenny E" userId="31e0823a-ccc6-4018-bb9e-c27b5ef59adf" providerId="ADAL" clId="{788F5F25-0373-4DAC-9053-1ED12866D763}" dt="2025-07-11T03:42:50.901" v="7642" actId="255"/>
        <pc:sldMkLst>
          <pc:docMk/>
          <pc:sldMk cId="1864613440" sldId="257"/>
        </pc:sldMkLst>
        <pc:spChg chg="del mod ord">
          <ac:chgData name="Noren,Jenny E" userId="31e0823a-ccc6-4018-bb9e-c27b5ef59adf" providerId="ADAL" clId="{788F5F25-0373-4DAC-9053-1ED12866D763}" dt="2025-07-11T03:41:48.574" v="7637" actId="207"/>
          <ac:spMkLst>
            <pc:docMk/>
            <pc:sldMk cId="1864613440" sldId="257"/>
            <ac:spMk id="2" creationId="{8E078589-3656-7AC3-C9A1-E840D99345A3}"/>
          </ac:spMkLst>
        </pc:spChg>
        <pc:spChg chg="mod">
          <ac:chgData name="Noren,Jenny E" userId="31e0823a-ccc6-4018-bb9e-c27b5ef59adf" providerId="ADAL" clId="{788F5F25-0373-4DAC-9053-1ED12866D763}" dt="2025-07-11T03:42:50.901" v="7642" actId="255"/>
          <ac:spMkLst>
            <pc:docMk/>
            <pc:sldMk cId="1864613440" sldId="257"/>
            <ac:spMk id="4" creationId="{CF391E70-9427-8647-5910-3EE4D47DDDAE}"/>
          </ac:spMkLst>
        </pc:spChg>
      </pc:sldChg>
      <pc:sldChg chg="modSp mod ord">
        <pc:chgData name="Noren,Jenny E" userId="31e0823a-ccc6-4018-bb9e-c27b5ef59adf" providerId="ADAL" clId="{788F5F25-0373-4DAC-9053-1ED12866D763}" dt="2025-07-11T04:05:49.172" v="8005"/>
        <pc:sldMkLst>
          <pc:docMk/>
          <pc:sldMk cId="1676684096" sldId="270"/>
        </pc:sldMkLst>
        <pc:spChg chg="mod">
          <ac:chgData name="Noren,Jenny E" userId="31e0823a-ccc6-4018-bb9e-c27b5ef59adf" providerId="ADAL" clId="{788F5F25-0373-4DAC-9053-1ED12866D763}" dt="2025-07-11T00:05:44.333" v="2200" actId="20577"/>
          <ac:spMkLst>
            <pc:docMk/>
            <pc:sldMk cId="1676684096" sldId="270"/>
            <ac:spMk id="2" creationId="{CB55CD3F-1561-7035-76C3-7C81F0233C30}"/>
          </ac:spMkLst>
        </pc:spChg>
        <pc:spChg chg="ord">
          <ac:chgData name="Noren,Jenny E" userId="31e0823a-ccc6-4018-bb9e-c27b5ef59adf" providerId="ADAL" clId="{788F5F25-0373-4DAC-9053-1ED12866D763}" dt="2025-07-11T04:05:49.172" v="8005"/>
          <ac:spMkLst>
            <pc:docMk/>
            <pc:sldMk cId="1676684096" sldId="270"/>
            <ac:spMk id="4" creationId="{9909F517-244E-DF06-C063-B37E77FCE009}"/>
          </ac:spMkLst>
        </pc:spChg>
        <pc:graphicFrameChg chg="mod">
          <ac:chgData name="Noren,Jenny E" userId="31e0823a-ccc6-4018-bb9e-c27b5ef59adf" providerId="ADAL" clId="{788F5F25-0373-4DAC-9053-1ED12866D763}" dt="2025-07-11T00:04:00.944" v="2198" actId="20577"/>
          <ac:graphicFrameMkLst>
            <pc:docMk/>
            <pc:sldMk cId="1676684096" sldId="270"/>
            <ac:graphicFrameMk id="5" creationId="{54AD126C-B3BE-DFD1-0152-F8A78DBA2B49}"/>
          </ac:graphicFrameMkLst>
        </pc:graphicFrameChg>
      </pc:sldChg>
      <pc:sldChg chg="addSp delSp modSp del mod setBg">
        <pc:chgData name="Noren,Jenny E" userId="31e0823a-ccc6-4018-bb9e-c27b5ef59adf" providerId="ADAL" clId="{788F5F25-0373-4DAC-9053-1ED12866D763}" dt="2025-07-10T22:18:24.460" v="581" actId="47"/>
        <pc:sldMkLst>
          <pc:docMk/>
          <pc:sldMk cId="1612200894" sldId="271"/>
        </pc:sldMkLst>
      </pc:sldChg>
      <pc:sldChg chg="del">
        <pc:chgData name="Noren,Jenny E" userId="31e0823a-ccc6-4018-bb9e-c27b5ef59adf" providerId="ADAL" clId="{788F5F25-0373-4DAC-9053-1ED12866D763}" dt="2025-07-11T03:33:31.509" v="7609" actId="47"/>
        <pc:sldMkLst>
          <pc:docMk/>
          <pc:sldMk cId="658448388" sldId="273"/>
        </pc:sldMkLst>
      </pc:sldChg>
      <pc:sldChg chg="del ord">
        <pc:chgData name="Noren,Jenny E" userId="31e0823a-ccc6-4018-bb9e-c27b5ef59adf" providerId="ADAL" clId="{788F5F25-0373-4DAC-9053-1ED12866D763}" dt="2025-07-11T00:34:18.111" v="2544" actId="47"/>
        <pc:sldMkLst>
          <pc:docMk/>
          <pc:sldMk cId="3822021251" sldId="277"/>
        </pc:sldMkLst>
      </pc:sldChg>
      <pc:sldChg chg="modSp mod ord">
        <pc:chgData name="Noren,Jenny E" userId="31e0823a-ccc6-4018-bb9e-c27b5ef59adf" providerId="ADAL" clId="{788F5F25-0373-4DAC-9053-1ED12866D763}" dt="2025-07-11T02:37:46.292" v="5958" actId="6549"/>
        <pc:sldMkLst>
          <pc:docMk/>
          <pc:sldMk cId="4063522750" sldId="279"/>
        </pc:sldMkLst>
        <pc:spChg chg="mod">
          <ac:chgData name="Noren,Jenny E" userId="31e0823a-ccc6-4018-bb9e-c27b5ef59adf" providerId="ADAL" clId="{788F5F25-0373-4DAC-9053-1ED12866D763}" dt="2025-07-11T02:37:46.292" v="5958" actId="6549"/>
          <ac:spMkLst>
            <pc:docMk/>
            <pc:sldMk cId="4063522750" sldId="279"/>
            <ac:spMk id="3" creationId="{A0D65081-3281-5DCA-A709-266AFEE95C2F}"/>
          </ac:spMkLst>
        </pc:spChg>
      </pc:sldChg>
      <pc:sldChg chg="modSp mod ord">
        <pc:chgData name="Noren,Jenny E" userId="31e0823a-ccc6-4018-bb9e-c27b5ef59adf" providerId="ADAL" clId="{788F5F25-0373-4DAC-9053-1ED12866D763}" dt="2025-07-11T00:38:34.217" v="2635" actId="14100"/>
        <pc:sldMkLst>
          <pc:docMk/>
          <pc:sldMk cId="2189639006" sldId="280"/>
        </pc:sldMkLst>
        <pc:spChg chg="mod">
          <ac:chgData name="Noren,Jenny E" userId="31e0823a-ccc6-4018-bb9e-c27b5ef59adf" providerId="ADAL" clId="{788F5F25-0373-4DAC-9053-1ED12866D763}" dt="2025-07-11T00:38:34.217" v="2635" actId="14100"/>
          <ac:spMkLst>
            <pc:docMk/>
            <pc:sldMk cId="2189639006" sldId="280"/>
            <ac:spMk id="3" creationId="{EDF513A8-4369-CE6C-7652-C07136BF0A38}"/>
          </ac:spMkLst>
        </pc:spChg>
      </pc:sldChg>
      <pc:sldChg chg="del">
        <pc:chgData name="Noren,Jenny E" userId="31e0823a-ccc6-4018-bb9e-c27b5ef59adf" providerId="ADAL" clId="{788F5F25-0373-4DAC-9053-1ED12866D763}" dt="2025-07-11T00:25:58.314" v="2382" actId="47"/>
        <pc:sldMkLst>
          <pc:docMk/>
          <pc:sldMk cId="4089483299" sldId="282"/>
        </pc:sldMkLst>
      </pc:sldChg>
      <pc:sldChg chg="modSp mod ord">
        <pc:chgData name="Noren,Jenny E" userId="31e0823a-ccc6-4018-bb9e-c27b5ef59adf" providerId="ADAL" clId="{788F5F25-0373-4DAC-9053-1ED12866D763}" dt="2025-07-11T00:40:14.163" v="2753" actId="20577"/>
        <pc:sldMkLst>
          <pc:docMk/>
          <pc:sldMk cId="2525207973" sldId="283"/>
        </pc:sldMkLst>
        <pc:spChg chg="mod">
          <ac:chgData name="Noren,Jenny E" userId="31e0823a-ccc6-4018-bb9e-c27b5ef59adf" providerId="ADAL" clId="{788F5F25-0373-4DAC-9053-1ED12866D763}" dt="2025-07-11T00:26:57.061" v="2430" actId="14100"/>
          <ac:spMkLst>
            <pc:docMk/>
            <pc:sldMk cId="2525207973" sldId="283"/>
            <ac:spMk id="2" creationId="{767D2041-4935-0BC6-6C3D-19BAC49B3471}"/>
          </ac:spMkLst>
        </pc:spChg>
        <pc:spChg chg="mod">
          <ac:chgData name="Noren,Jenny E" userId="31e0823a-ccc6-4018-bb9e-c27b5ef59adf" providerId="ADAL" clId="{788F5F25-0373-4DAC-9053-1ED12866D763}" dt="2025-07-11T00:40:14.163" v="2753" actId="20577"/>
          <ac:spMkLst>
            <pc:docMk/>
            <pc:sldMk cId="2525207973" sldId="283"/>
            <ac:spMk id="3" creationId="{FEF66647-04D9-7FAD-F682-BA16B8A3FF31}"/>
          </ac:spMkLst>
        </pc:spChg>
      </pc:sldChg>
      <pc:sldChg chg="del">
        <pc:chgData name="Noren,Jenny E" userId="31e0823a-ccc6-4018-bb9e-c27b5ef59adf" providerId="ADAL" clId="{788F5F25-0373-4DAC-9053-1ED12866D763}" dt="2025-07-11T00:25:56.960" v="2381" actId="47"/>
        <pc:sldMkLst>
          <pc:docMk/>
          <pc:sldMk cId="1007991558" sldId="284"/>
        </pc:sldMkLst>
      </pc:sldChg>
      <pc:sldChg chg="del">
        <pc:chgData name="Noren,Jenny E" userId="31e0823a-ccc6-4018-bb9e-c27b5ef59adf" providerId="ADAL" clId="{788F5F25-0373-4DAC-9053-1ED12866D763}" dt="2025-07-11T03:26:55.749" v="7350" actId="47"/>
        <pc:sldMkLst>
          <pc:docMk/>
          <pc:sldMk cId="3901319462" sldId="304"/>
        </pc:sldMkLst>
      </pc:sldChg>
      <pc:sldChg chg="modSp mod">
        <pc:chgData name="Noren,Jenny E" userId="31e0823a-ccc6-4018-bb9e-c27b5ef59adf" providerId="ADAL" clId="{788F5F25-0373-4DAC-9053-1ED12866D763}" dt="2025-07-11T03:27:05.420" v="7353"/>
        <pc:sldMkLst>
          <pc:docMk/>
          <pc:sldMk cId="1733560285" sldId="308"/>
        </pc:sldMkLst>
        <pc:spChg chg="ord">
          <ac:chgData name="Noren,Jenny E" userId="31e0823a-ccc6-4018-bb9e-c27b5ef59adf" providerId="ADAL" clId="{788F5F25-0373-4DAC-9053-1ED12866D763}" dt="2025-07-11T03:27:05.420" v="7353"/>
          <ac:spMkLst>
            <pc:docMk/>
            <pc:sldMk cId="1733560285" sldId="308"/>
            <ac:spMk id="5" creationId="{76F6805B-808A-AD59-9E87-2B5C3FE0C2DC}"/>
          </ac:spMkLst>
        </pc:spChg>
      </pc:sldChg>
      <pc:sldChg chg="del">
        <pc:chgData name="Noren,Jenny E" userId="31e0823a-ccc6-4018-bb9e-c27b5ef59adf" providerId="ADAL" clId="{788F5F25-0373-4DAC-9053-1ED12866D763}" dt="2025-07-11T03:47:48.361" v="7736" actId="47"/>
        <pc:sldMkLst>
          <pc:docMk/>
          <pc:sldMk cId="276962350" sldId="320"/>
        </pc:sldMkLst>
      </pc:sldChg>
      <pc:sldChg chg="del">
        <pc:chgData name="Noren,Jenny E" userId="31e0823a-ccc6-4018-bb9e-c27b5ef59adf" providerId="ADAL" clId="{788F5F25-0373-4DAC-9053-1ED12866D763}" dt="2025-07-11T03:52:37.267" v="7759" actId="47"/>
        <pc:sldMkLst>
          <pc:docMk/>
          <pc:sldMk cId="1555456885" sldId="322"/>
        </pc:sldMkLst>
      </pc:sldChg>
      <pc:sldChg chg="del">
        <pc:chgData name="Noren,Jenny E" userId="31e0823a-ccc6-4018-bb9e-c27b5ef59adf" providerId="ADAL" clId="{788F5F25-0373-4DAC-9053-1ED12866D763}" dt="2025-07-11T03:55:22.575" v="7771" actId="47"/>
        <pc:sldMkLst>
          <pc:docMk/>
          <pc:sldMk cId="3249740704" sldId="324"/>
        </pc:sldMkLst>
      </pc:sldChg>
      <pc:sldChg chg="modSp del mod">
        <pc:chgData name="Noren,Jenny E" userId="31e0823a-ccc6-4018-bb9e-c27b5ef59adf" providerId="ADAL" clId="{788F5F25-0373-4DAC-9053-1ED12866D763}" dt="2025-07-11T04:00:26.417" v="7985" actId="47"/>
        <pc:sldMkLst>
          <pc:docMk/>
          <pc:sldMk cId="4070520259" sldId="325"/>
        </pc:sldMkLst>
      </pc:sldChg>
      <pc:sldChg chg="modSp mod ord">
        <pc:chgData name="Noren,Jenny E" userId="31e0823a-ccc6-4018-bb9e-c27b5ef59adf" providerId="ADAL" clId="{788F5F25-0373-4DAC-9053-1ED12866D763}" dt="2025-07-11T04:18:40.546" v="8226"/>
        <pc:sldMkLst>
          <pc:docMk/>
          <pc:sldMk cId="1233169827" sldId="349"/>
        </pc:sldMkLst>
        <pc:spChg chg="mod">
          <ac:chgData name="Noren,Jenny E" userId="31e0823a-ccc6-4018-bb9e-c27b5ef59adf" providerId="ADAL" clId="{788F5F25-0373-4DAC-9053-1ED12866D763}" dt="2025-07-11T02:32:01.193" v="5672" actId="6549"/>
          <ac:spMkLst>
            <pc:docMk/>
            <pc:sldMk cId="1233169827" sldId="349"/>
            <ac:spMk id="3" creationId="{4E90EA94-2266-2A3A-AE21-DE28F4F122BE}"/>
          </ac:spMkLst>
        </pc:spChg>
        <pc:spChg chg="ord">
          <ac:chgData name="Noren,Jenny E" userId="31e0823a-ccc6-4018-bb9e-c27b5ef59adf" providerId="ADAL" clId="{788F5F25-0373-4DAC-9053-1ED12866D763}" dt="2025-07-11T04:18:40.546" v="8226"/>
          <ac:spMkLst>
            <pc:docMk/>
            <pc:sldMk cId="1233169827" sldId="349"/>
            <ac:spMk id="4" creationId="{819409AE-4EA7-8075-933D-04D6490237CC}"/>
          </ac:spMkLst>
        </pc:spChg>
      </pc:sldChg>
      <pc:sldChg chg="del">
        <pc:chgData name="Noren,Jenny E" userId="31e0823a-ccc6-4018-bb9e-c27b5ef59adf" providerId="ADAL" clId="{788F5F25-0373-4DAC-9053-1ED12866D763}" dt="2025-07-10T22:52:11.192" v="1618" actId="47"/>
        <pc:sldMkLst>
          <pc:docMk/>
          <pc:sldMk cId="772086622" sldId="351"/>
        </pc:sldMkLst>
      </pc:sldChg>
      <pc:sldChg chg="del">
        <pc:chgData name="Noren,Jenny E" userId="31e0823a-ccc6-4018-bb9e-c27b5ef59adf" providerId="ADAL" clId="{788F5F25-0373-4DAC-9053-1ED12866D763}" dt="2025-07-10T22:52:18.978" v="1619" actId="47"/>
        <pc:sldMkLst>
          <pc:docMk/>
          <pc:sldMk cId="211571062" sldId="354"/>
        </pc:sldMkLst>
      </pc:sldChg>
      <pc:sldChg chg="modSp mod ord">
        <pc:chgData name="Noren,Jenny E" userId="31e0823a-ccc6-4018-bb9e-c27b5ef59adf" providerId="ADAL" clId="{788F5F25-0373-4DAC-9053-1ED12866D763}" dt="2025-07-11T02:29:22.094" v="5552" actId="20577"/>
        <pc:sldMkLst>
          <pc:docMk/>
          <pc:sldMk cId="4271129234" sldId="355"/>
        </pc:sldMkLst>
        <pc:spChg chg="mod">
          <ac:chgData name="Noren,Jenny E" userId="31e0823a-ccc6-4018-bb9e-c27b5ef59adf" providerId="ADAL" clId="{788F5F25-0373-4DAC-9053-1ED12866D763}" dt="2025-07-11T02:29:22.094" v="5552" actId="20577"/>
          <ac:spMkLst>
            <pc:docMk/>
            <pc:sldMk cId="4271129234" sldId="355"/>
            <ac:spMk id="3" creationId="{E2C87F65-68F2-99D3-8D9A-9277B8FF04DB}"/>
          </ac:spMkLst>
        </pc:spChg>
      </pc:sldChg>
      <pc:sldChg chg="modSp del mod ord">
        <pc:chgData name="Noren,Jenny E" userId="31e0823a-ccc6-4018-bb9e-c27b5ef59adf" providerId="ADAL" clId="{788F5F25-0373-4DAC-9053-1ED12866D763}" dt="2025-07-11T02:27:51.856" v="5546" actId="47"/>
        <pc:sldMkLst>
          <pc:docMk/>
          <pc:sldMk cId="3589292817" sldId="358"/>
        </pc:sldMkLst>
      </pc:sldChg>
      <pc:sldChg chg="ord">
        <pc:chgData name="Noren,Jenny E" userId="31e0823a-ccc6-4018-bb9e-c27b5ef59adf" providerId="ADAL" clId="{788F5F25-0373-4DAC-9053-1ED12866D763}" dt="2025-07-11T00:15:53.987" v="2237"/>
        <pc:sldMkLst>
          <pc:docMk/>
          <pc:sldMk cId="1799306450" sldId="359"/>
        </pc:sldMkLst>
      </pc:sldChg>
      <pc:sldChg chg="ord">
        <pc:chgData name="Noren,Jenny E" userId="31e0823a-ccc6-4018-bb9e-c27b5ef59adf" providerId="ADAL" clId="{788F5F25-0373-4DAC-9053-1ED12866D763}" dt="2025-07-11T00:15:53.987" v="2237"/>
        <pc:sldMkLst>
          <pc:docMk/>
          <pc:sldMk cId="2677822756" sldId="360"/>
        </pc:sldMkLst>
      </pc:sldChg>
      <pc:sldChg chg="del">
        <pc:chgData name="Noren,Jenny E" userId="31e0823a-ccc6-4018-bb9e-c27b5ef59adf" providerId="ADAL" clId="{788F5F25-0373-4DAC-9053-1ED12866D763}" dt="2025-07-11T00:25:23.655" v="2380" actId="47"/>
        <pc:sldMkLst>
          <pc:docMk/>
          <pc:sldMk cId="252290894" sldId="361"/>
        </pc:sldMkLst>
      </pc:sldChg>
      <pc:sldChg chg="del">
        <pc:chgData name="Noren,Jenny E" userId="31e0823a-ccc6-4018-bb9e-c27b5ef59adf" providerId="ADAL" clId="{788F5F25-0373-4DAC-9053-1ED12866D763}" dt="2025-07-11T00:11:23.149" v="2204" actId="47"/>
        <pc:sldMkLst>
          <pc:docMk/>
          <pc:sldMk cId="1576291963" sldId="362"/>
        </pc:sldMkLst>
      </pc:sldChg>
      <pc:sldChg chg="del">
        <pc:chgData name="Noren,Jenny E" userId="31e0823a-ccc6-4018-bb9e-c27b5ef59adf" providerId="ADAL" clId="{788F5F25-0373-4DAC-9053-1ED12866D763}" dt="2025-07-11T00:11:23.149" v="2204" actId="47"/>
        <pc:sldMkLst>
          <pc:docMk/>
          <pc:sldMk cId="2314193325" sldId="363"/>
        </pc:sldMkLst>
      </pc:sldChg>
      <pc:sldChg chg="ord">
        <pc:chgData name="Noren,Jenny E" userId="31e0823a-ccc6-4018-bb9e-c27b5ef59adf" providerId="ADAL" clId="{788F5F25-0373-4DAC-9053-1ED12866D763}" dt="2025-07-11T02:14:46.708" v="5258"/>
        <pc:sldMkLst>
          <pc:docMk/>
          <pc:sldMk cId="264472239" sldId="380"/>
        </pc:sldMkLst>
      </pc:sldChg>
      <pc:sldChg chg="ord">
        <pc:chgData name="Noren,Jenny E" userId="31e0823a-ccc6-4018-bb9e-c27b5ef59adf" providerId="ADAL" clId="{788F5F25-0373-4DAC-9053-1ED12866D763}" dt="2025-07-11T02:07:48.370" v="5144"/>
        <pc:sldMkLst>
          <pc:docMk/>
          <pc:sldMk cId="578199327" sldId="381"/>
        </pc:sldMkLst>
      </pc:sldChg>
      <pc:sldChg chg="modSp del mod ord">
        <pc:chgData name="Noren,Jenny E" userId="31e0823a-ccc6-4018-bb9e-c27b5ef59adf" providerId="ADAL" clId="{788F5F25-0373-4DAC-9053-1ED12866D763}" dt="2025-07-11T04:16:46.862" v="8213" actId="2696"/>
        <pc:sldMkLst>
          <pc:docMk/>
          <pc:sldMk cId="1533802867" sldId="382"/>
        </pc:sldMkLst>
      </pc:sldChg>
      <pc:sldChg chg="del">
        <pc:chgData name="Noren,Jenny E" userId="31e0823a-ccc6-4018-bb9e-c27b5ef59adf" providerId="ADAL" clId="{788F5F25-0373-4DAC-9053-1ED12866D763}" dt="2025-07-11T02:07:39.090" v="5142" actId="47"/>
        <pc:sldMkLst>
          <pc:docMk/>
          <pc:sldMk cId="3360171722" sldId="384"/>
        </pc:sldMkLst>
      </pc:sldChg>
      <pc:sldChg chg="ord">
        <pc:chgData name="Noren,Jenny E" userId="31e0823a-ccc6-4018-bb9e-c27b5ef59adf" providerId="ADAL" clId="{788F5F25-0373-4DAC-9053-1ED12866D763}" dt="2025-07-11T02:07:58.115" v="5146"/>
        <pc:sldMkLst>
          <pc:docMk/>
          <pc:sldMk cId="2316534143" sldId="385"/>
        </pc:sldMkLst>
      </pc:sldChg>
      <pc:sldChg chg="ord">
        <pc:chgData name="Noren,Jenny E" userId="31e0823a-ccc6-4018-bb9e-c27b5ef59adf" providerId="ADAL" clId="{788F5F25-0373-4DAC-9053-1ED12866D763}" dt="2025-07-11T02:14:46.708" v="5258"/>
        <pc:sldMkLst>
          <pc:docMk/>
          <pc:sldMk cId="586302258" sldId="386"/>
        </pc:sldMkLst>
      </pc:sldChg>
      <pc:sldChg chg="modSp del mod ord">
        <pc:chgData name="Noren,Jenny E" userId="31e0823a-ccc6-4018-bb9e-c27b5ef59adf" providerId="ADAL" clId="{788F5F25-0373-4DAC-9053-1ED12866D763}" dt="2025-07-11T04:18:17.108" v="8222" actId="47"/>
        <pc:sldMkLst>
          <pc:docMk/>
          <pc:sldMk cId="2317601052" sldId="387"/>
        </pc:sldMkLst>
      </pc:sldChg>
      <pc:sldChg chg="modSp del mod ord modCm">
        <pc:chgData name="Noren,Jenny E" userId="31e0823a-ccc6-4018-bb9e-c27b5ef59adf" providerId="ADAL" clId="{788F5F25-0373-4DAC-9053-1ED12866D763}" dt="2025-07-11T04:05:21.347" v="8004" actId="2696"/>
        <pc:sldMkLst>
          <pc:docMk/>
          <pc:sldMk cId="961514585" sldId="389"/>
        </pc:sldMkLst>
        <pc:extLst>
          <p:ext xmlns:p="http://schemas.openxmlformats.org/presentationml/2006/main" uri="{D6D511B9-2390-475A-947B-AFAB55BFBCF1}">
            <pc226:cmChg xmlns:pc226="http://schemas.microsoft.com/office/powerpoint/2022/06/main/command" chg="mod">
              <pc226:chgData name="Noren,Jenny E" userId="31e0823a-ccc6-4018-bb9e-c27b5ef59adf" providerId="ADAL" clId="{788F5F25-0373-4DAC-9053-1ED12866D763}" dt="2025-07-11T00:44:31.068" v="2903" actId="6549"/>
              <pc2:cmMkLst xmlns:pc2="http://schemas.microsoft.com/office/powerpoint/2019/9/main/command">
                <pc:docMk/>
                <pc:sldMk cId="961514585" sldId="389"/>
                <pc2:cmMk id="{96A92FAF-95F4-4AD8-8211-2823219E3CAD}"/>
              </pc2:cmMkLst>
            </pc226:cmChg>
          </p:ext>
        </pc:extLst>
      </pc:sldChg>
      <pc:sldChg chg="modSp del mod ord">
        <pc:chgData name="Noren,Jenny E" userId="31e0823a-ccc6-4018-bb9e-c27b5ef59adf" providerId="ADAL" clId="{788F5F25-0373-4DAC-9053-1ED12866D763}" dt="2025-07-11T04:06:59.531" v="8010" actId="2696"/>
        <pc:sldMkLst>
          <pc:docMk/>
          <pc:sldMk cId="2574480996" sldId="390"/>
        </pc:sldMkLst>
      </pc:sldChg>
      <pc:sldChg chg="del ord">
        <pc:chgData name="Noren,Jenny E" userId="31e0823a-ccc6-4018-bb9e-c27b5ef59adf" providerId="ADAL" clId="{788F5F25-0373-4DAC-9053-1ED12866D763}" dt="2025-07-11T04:08:14.108" v="8018" actId="2696"/>
        <pc:sldMkLst>
          <pc:docMk/>
          <pc:sldMk cId="2174513882" sldId="394"/>
        </pc:sldMkLst>
      </pc:sldChg>
      <pc:sldChg chg="modSp del mod ord">
        <pc:chgData name="Noren,Jenny E" userId="31e0823a-ccc6-4018-bb9e-c27b5ef59adf" providerId="ADAL" clId="{788F5F25-0373-4DAC-9053-1ED12866D763}" dt="2025-07-11T04:09:35.347" v="8023" actId="2696"/>
        <pc:sldMkLst>
          <pc:docMk/>
          <pc:sldMk cId="2326808840" sldId="396"/>
        </pc:sldMkLst>
      </pc:sldChg>
      <pc:sldChg chg="del">
        <pc:chgData name="Noren,Jenny E" userId="31e0823a-ccc6-4018-bb9e-c27b5ef59adf" providerId="ADAL" clId="{788F5F25-0373-4DAC-9053-1ED12866D763}" dt="2025-07-10T22:35:08.883" v="1145" actId="47"/>
        <pc:sldMkLst>
          <pc:docMk/>
          <pc:sldMk cId="1086174940" sldId="397"/>
        </pc:sldMkLst>
      </pc:sldChg>
      <pc:sldChg chg="del">
        <pc:chgData name="Noren,Jenny E" userId="31e0823a-ccc6-4018-bb9e-c27b5ef59adf" providerId="ADAL" clId="{788F5F25-0373-4DAC-9053-1ED12866D763}" dt="2025-07-10T22:23:54.362" v="1077" actId="47"/>
        <pc:sldMkLst>
          <pc:docMk/>
          <pc:sldMk cId="877351566" sldId="398"/>
        </pc:sldMkLst>
      </pc:sldChg>
      <pc:sldChg chg="del">
        <pc:chgData name="Noren,Jenny E" userId="31e0823a-ccc6-4018-bb9e-c27b5ef59adf" providerId="ADAL" clId="{788F5F25-0373-4DAC-9053-1ED12866D763}" dt="2025-07-11T00:27:22.862" v="2431" actId="47"/>
        <pc:sldMkLst>
          <pc:docMk/>
          <pc:sldMk cId="23261317" sldId="399"/>
        </pc:sldMkLst>
      </pc:sldChg>
      <pc:sldChg chg="ord">
        <pc:chgData name="Noren,Jenny E" userId="31e0823a-ccc6-4018-bb9e-c27b5ef59adf" providerId="ADAL" clId="{788F5F25-0373-4DAC-9053-1ED12866D763}" dt="2025-07-11T02:14:46.708" v="5258"/>
        <pc:sldMkLst>
          <pc:docMk/>
          <pc:sldMk cId="1249951703" sldId="400"/>
        </pc:sldMkLst>
      </pc:sldChg>
      <pc:sldChg chg="del">
        <pc:chgData name="Noren,Jenny E" userId="31e0823a-ccc6-4018-bb9e-c27b5ef59adf" providerId="ADAL" clId="{788F5F25-0373-4DAC-9053-1ED12866D763}" dt="2025-07-11T00:27:27.730" v="2432" actId="47"/>
        <pc:sldMkLst>
          <pc:docMk/>
          <pc:sldMk cId="3106675281" sldId="401"/>
        </pc:sldMkLst>
      </pc:sldChg>
      <pc:sldChg chg="modSp mod">
        <pc:chgData name="Noren,Jenny E" userId="31e0823a-ccc6-4018-bb9e-c27b5ef59adf" providerId="ADAL" clId="{788F5F25-0373-4DAC-9053-1ED12866D763}" dt="2025-07-11T04:18:55.438" v="8229"/>
        <pc:sldMkLst>
          <pc:docMk/>
          <pc:sldMk cId="3227679663" sldId="402"/>
        </pc:sldMkLst>
        <pc:spChg chg="mod">
          <ac:chgData name="Noren,Jenny E" userId="31e0823a-ccc6-4018-bb9e-c27b5ef59adf" providerId="ADAL" clId="{788F5F25-0373-4DAC-9053-1ED12866D763}" dt="2025-07-11T02:40:43.226" v="6019" actId="20577"/>
          <ac:spMkLst>
            <pc:docMk/>
            <pc:sldMk cId="3227679663" sldId="402"/>
            <ac:spMk id="3" creationId="{4E90EA94-2266-2A3A-AE21-DE28F4F122BE}"/>
          </ac:spMkLst>
        </pc:spChg>
        <pc:spChg chg="ord">
          <ac:chgData name="Noren,Jenny E" userId="31e0823a-ccc6-4018-bb9e-c27b5ef59adf" providerId="ADAL" clId="{788F5F25-0373-4DAC-9053-1ED12866D763}" dt="2025-07-11T04:18:55.438" v="8229"/>
          <ac:spMkLst>
            <pc:docMk/>
            <pc:sldMk cId="3227679663" sldId="402"/>
            <ac:spMk id="4" creationId="{819409AE-4EA7-8075-933D-04D6490237CC}"/>
          </ac:spMkLst>
        </pc:spChg>
      </pc:sldChg>
      <pc:sldChg chg="modSp del mod ord modNotesTx">
        <pc:chgData name="Noren,Jenny E" userId="31e0823a-ccc6-4018-bb9e-c27b5ef59adf" providerId="ADAL" clId="{788F5F25-0373-4DAC-9053-1ED12866D763}" dt="2025-07-11T04:10:37.096" v="8030" actId="2696"/>
        <pc:sldMkLst>
          <pc:docMk/>
          <pc:sldMk cId="311552315" sldId="403"/>
        </pc:sldMkLst>
      </pc:sldChg>
      <pc:sldChg chg="del">
        <pc:chgData name="Noren,Jenny E" userId="31e0823a-ccc6-4018-bb9e-c27b5ef59adf" providerId="ADAL" clId="{788F5F25-0373-4DAC-9053-1ED12866D763}" dt="2025-07-10T22:23:29.129" v="1076" actId="47"/>
        <pc:sldMkLst>
          <pc:docMk/>
          <pc:sldMk cId="2137344078" sldId="404"/>
        </pc:sldMkLst>
      </pc:sldChg>
      <pc:sldChg chg="modSp mod">
        <pc:chgData name="Noren,Jenny E" userId="31e0823a-ccc6-4018-bb9e-c27b5ef59adf" providerId="ADAL" clId="{788F5F25-0373-4DAC-9053-1ED12866D763}" dt="2025-07-11T03:20:47.512" v="7244" actId="14100"/>
        <pc:sldMkLst>
          <pc:docMk/>
          <pc:sldMk cId="1571331469" sldId="405"/>
        </pc:sldMkLst>
        <pc:spChg chg="mod">
          <ac:chgData name="Noren,Jenny E" userId="31e0823a-ccc6-4018-bb9e-c27b5ef59adf" providerId="ADAL" clId="{788F5F25-0373-4DAC-9053-1ED12866D763}" dt="2025-07-11T03:18:31.998" v="7122" actId="20577"/>
          <ac:spMkLst>
            <pc:docMk/>
            <pc:sldMk cId="1571331469" sldId="405"/>
            <ac:spMk id="6" creationId="{053E4376-BE3F-3DA3-4C6C-04E7EC180B25}"/>
          </ac:spMkLst>
        </pc:spChg>
        <pc:spChg chg="mod">
          <ac:chgData name="Noren,Jenny E" userId="31e0823a-ccc6-4018-bb9e-c27b5ef59adf" providerId="ADAL" clId="{788F5F25-0373-4DAC-9053-1ED12866D763}" dt="2025-07-11T03:20:47.512" v="7244" actId="14100"/>
          <ac:spMkLst>
            <pc:docMk/>
            <pc:sldMk cId="1571331469" sldId="405"/>
            <ac:spMk id="7" creationId="{E344E8A5-C409-AEA7-671F-4BA12257588D}"/>
          </ac:spMkLst>
        </pc:spChg>
      </pc:sldChg>
      <pc:sldChg chg="modSp mod">
        <pc:chgData name="Noren,Jenny E" userId="31e0823a-ccc6-4018-bb9e-c27b5ef59adf" providerId="ADAL" clId="{788F5F25-0373-4DAC-9053-1ED12866D763}" dt="2025-07-11T04:19:06.586" v="8232"/>
        <pc:sldMkLst>
          <pc:docMk/>
          <pc:sldMk cId="443394158" sldId="406"/>
        </pc:sldMkLst>
        <pc:spChg chg="mod">
          <ac:chgData name="Noren,Jenny E" userId="31e0823a-ccc6-4018-bb9e-c27b5ef59adf" providerId="ADAL" clId="{788F5F25-0373-4DAC-9053-1ED12866D763}" dt="2025-07-11T03:00:04.768" v="6509" actId="1076"/>
          <ac:spMkLst>
            <pc:docMk/>
            <pc:sldMk cId="443394158" sldId="406"/>
            <ac:spMk id="3" creationId="{4E90EA94-2266-2A3A-AE21-DE28F4F122BE}"/>
          </ac:spMkLst>
        </pc:spChg>
        <pc:spChg chg="ord">
          <ac:chgData name="Noren,Jenny E" userId="31e0823a-ccc6-4018-bb9e-c27b5ef59adf" providerId="ADAL" clId="{788F5F25-0373-4DAC-9053-1ED12866D763}" dt="2025-07-11T04:19:06.586" v="8232"/>
          <ac:spMkLst>
            <pc:docMk/>
            <pc:sldMk cId="443394158" sldId="406"/>
            <ac:spMk id="4" creationId="{819409AE-4EA7-8075-933D-04D6490237CC}"/>
          </ac:spMkLst>
        </pc:spChg>
      </pc:sldChg>
      <pc:sldChg chg="modSp mod">
        <pc:chgData name="Noren,Jenny E" userId="31e0823a-ccc6-4018-bb9e-c27b5ef59adf" providerId="ADAL" clId="{788F5F25-0373-4DAC-9053-1ED12866D763}" dt="2025-07-11T04:19:13.380" v="8235"/>
        <pc:sldMkLst>
          <pc:docMk/>
          <pc:sldMk cId="3402326460" sldId="407"/>
        </pc:sldMkLst>
        <pc:spChg chg="mod">
          <ac:chgData name="Noren,Jenny E" userId="31e0823a-ccc6-4018-bb9e-c27b5ef59adf" providerId="ADAL" clId="{788F5F25-0373-4DAC-9053-1ED12866D763}" dt="2025-07-11T03:08:47.448" v="6790" actId="1076"/>
          <ac:spMkLst>
            <pc:docMk/>
            <pc:sldMk cId="3402326460" sldId="407"/>
            <ac:spMk id="3" creationId="{4E90EA94-2266-2A3A-AE21-DE28F4F122BE}"/>
          </ac:spMkLst>
        </pc:spChg>
        <pc:spChg chg="ord">
          <ac:chgData name="Noren,Jenny E" userId="31e0823a-ccc6-4018-bb9e-c27b5ef59adf" providerId="ADAL" clId="{788F5F25-0373-4DAC-9053-1ED12866D763}" dt="2025-07-11T04:19:13.380" v="8235"/>
          <ac:spMkLst>
            <pc:docMk/>
            <pc:sldMk cId="3402326460" sldId="407"/>
            <ac:spMk id="4" creationId="{819409AE-4EA7-8075-933D-04D6490237CC}"/>
          </ac:spMkLst>
        </pc:spChg>
        <pc:spChg chg="mod">
          <ac:chgData name="Noren,Jenny E" userId="31e0823a-ccc6-4018-bb9e-c27b5ef59adf" providerId="ADAL" clId="{788F5F25-0373-4DAC-9053-1ED12866D763}" dt="2025-07-11T03:08:43.381" v="6789" actId="1076"/>
          <ac:spMkLst>
            <pc:docMk/>
            <pc:sldMk cId="3402326460" sldId="407"/>
            <ac:spMk id="5" creationId="{E7BE5CCF-230E-3EE1-113E-48276430E6CE}"/>
          </ac:spMkLst>
        </pc:spChg>
      </pc:sldChg>
      <pc:sldChg chg="addSp delSp modSp add del mod">
        <pc:chgData name="Noren,Jenny E" userId="31e0823a-ccc6-4018-bb9e-c27b5ef59adf" providerId="ADAL" clId="{788F5F25-0373-4DAC-9053-1ED12866D763}" dt="2025-07-10T22:18:36.913" v="584" actId="47"/>
        <pc:sldMkLst>
          <pc:docMk/>
          <pc:sldMk cId="2842034538" sldId="408"/>
        </pc:sldMkLst>
      </pc:sldChg>
      <pc:sldChg chg="add del">
        <pc:chgData name="Noren,Jenny E" userId="31e0823a-ccc6-4018-bb9e-c27b5ef59adf" providerId="ADAL" clId="{788F5F25-0373-4DAC-9053-1ED12866D763}" dt="2025-07-10T22:18:34.310" v="583" actId="47"/>
        <pc:sldMkLst>
          <pc:docMk/>
          <pc:sldMk cId="2067490752" sldId="409"/>
        </pc:sldMkLst>
      </pc:sldChg>
      <pc:sldChg chg="addSp delSp modSp add del mod">
        <pc:chgData name="Noren,Jenny E" userId="31e0823a-ccc6-4018-bb9e-c27b5ef59adf" providerId="ADAL" clId="{788F5F25-0373-4DAC-9053-1ED12866D763}" dt="2025-07-10T22:18:30.009" v="582" actId="47"/>
        <pc:sldMkLst>
          <pc:docMk/>
          <pc:sldMk cId="3989856933" sldId="410"/>
        </pc:sldMkLst>
      </pc:sldChg>
      <pc:sldChg chg="addSp delSp modSp add mod ord">
        <pc:chgData name="Noren,Jenny E" userId="31e0823a-ccc6-4018-bb9e-c27b5ef59adf" providerId="ADAL" clId="{788F5F25-0373-4DAC-9053-1ED12866D763}" dt="2025-07-10T22:21:58.304" v="1075"/>
        <pc:sldMkLst>
          <pc:docMk/>
          <pc:sldMk cId="3232559714" sldId="411"/>
        </pc:sldMkLst>
      </pc:sldChg>
      <pc:sldChg chg="addSp delSp modSp add del mod ord">
        <pc:chgData name="Noren,Jenny E" userId="31e0823a-ccc6-4018-bb9e-c27b5ef59adf" providerId="ADAL" clId="{788F5F25-0373-4DAC-9053-1ED12866D763}" dt="2025-07-11T04:02:49.992" v="7994" actId="2696"/>
        <pc:sldMkLst>
          <pc:docMk/>
          <pc:sldMk cId="4000786003" sldId="412"/>
        </pc:sldMkLst>
      </pc:sldChg>
      <pc:sldChg chg="addSp delSp modSp add del mod">
        <pc:chgData name="Noren,Jenny E" userId="31e0823a-ccc6-4018-bb9e-c27b5ef59adf" providerId="ADAL" clId="{788F5F25-0373-4DAC-9053-1ED12866D763}" dt="2025-07-11T03:45:04.135" v="7716" actId="47"/>
        <pc:sldMkLst>
          <pc:docMk/>
          <pc:sldMk cId="3718173411" sldId="413"/>
        </pc:sldMkLst>
      </pc:sldChg>
      <pc:sldChg chg="add ord">
        <pc:chgData name="Noren,Jenny E" userId="31e0823a-ccc6-4018-bb9e-c27b5ef59adf" providerId="ADAL" clId="{788F5F25-0373-4DAC-9053-1ED12866D763}" dt="2025-07-10T22:50:08.962" v="1465"/>
        <pc:sldMkLst>
          <pc:docMk/>
          <pc:sldMk cId="1070887601" sldId="414"/>
        </pc:sldMkLst>
      </pc:sldChg>
      <pc:sldChg chg="add ord">
        <pc:chgData name="Noren,Jenny E" userId="31e0823a-ccc6-4018-bb9e-c27b5ef59adf" providerId="ADAL" clId="{788F5F25-0373-4DAC-9053-1ED12866D763}" dt="2025-07-11T00:13:36.991" v="2231"/>
        <pc:sldMkLst>
          <pc:docMk/>
          <pc:sldMk cId="2168493307" sldId="415"/>
        </pc:sldMkLst>
      </pc:sldChg>
      <pc:sldChg chg="addSp delSp add del setBg delDesignElem">
        <pc:chgData name="Noren,Jenny E" userId="31e0823a-ccc6-4018-bb9e-c27b5ef59adf" providerId="ADAL" clId="{788F5F25-0373-4DAC-9053-1ED12866D763}" dt="2025-07-11T00:12:46.020" v="2207"/>
        <pc:sldMkLst>
          <pc:docMk/>
          <pc:sldMk cId="2787733842" sldId="416"/>
        </pc:sldMkLst>
      </pc:sldChg>
      <pc:sldChg chg="modSp add del mod ord">
        <pc:chgData name="Noren,Jenny E" userId="31e0823a-ccc6-4018-bb9e-c27b5ef59adf" providerId="ADAL" clId="{788F5F25-0373-4DAC-9053-1ED12866D763}" dt="2025-07-11T03:44:36.247" v="7690" actId="47"/>
        <pc:sldMkLst>
          <pc:docMk/>
          <pc:sldMk cId="3121385732" sldId="416"/>
        </pc:sldMkLst>
      </pc:sldChg>
      <pc:sldChg chg="addSp delSp modSp add mod ord modNotesTx">
        <pc:chgData name="Noren,Jenny E" userId="31e0823a-ccc6-4018-bb9e-c27b5ef59adf" providerId="ADAL" clId="{788F5F25-0373-4DAC-9053-1ED12866D763}" dt="2025-07-11T00:34:25.425" v="2546"/>
        <pc:sldMkLst>
          <pc:docMk/>
          <pc:sldMk cId="2426197967" sldId="417"/>
        </pc:sldMkLst>
      </pc:sldChg>
      <pc:sldChg chg="addSp modSp add del mod">
        <pc:chgData name="Noren,Jenny E" userId="31e0823a-ccc6-4018-bb9e-c27b5ef59adf" providerId="ADAL" clId="{788F5F25-0373-4DAC-9053-1ED12866D763}" dt="2025-07-11T04:13:50.441" v="8198" actId="2696"/>
        <pc:sldMkLst>
          <pc:docMk/>
          <pc:sldMk cId="1616744992" sldId="418"/>
        </pc:sldMkLst>
      </pc:sldChg>
      <pc:sldChg chg="addSp delSp modSp add del mod ord">
        <pc:chgData name="Noren,Jenny E" userId="31e0823a-ccc6-4018-bb9e-c27b5ef59adf" providerId="ADAL" clId="{788F5F25-0373-4DAC-9053-1ED12866D763}" dt="2025-07-11T03:41:53.326" v="7638" actId="47"/>
        <pc:sldMkLst>
          <pc:docMk/>
          <pc:sldMk cId="2182452943" sldId="419"/>
        </pc:sldMkLst>
      </pc:sldChg>
      <pc:sldChg chg="modSp new add del mod">
        <pc:chgData name="Noren,Jenny E" userId="31e0823a-ccc6-4018-bb9e-c27b5ef59adf" providerId="ADAL" clId="{788F5F25-0373-4DAC-9053-1ED12866D763}" dt="2025-07-11T01:09:50.520" v="4257" actId="47"/>
        <pc:sldMkLst>
          <pc:docMk/>
          <pc:sldMk cId="904368027" sldId="420"/>
        </pc:sldMkLst>
      </pc:sldChg>
      <pc:sldChg chg="add del ord">
        <pc:chgData name="Noren,Jenny E" userId="31e0823a-ccc6-4018-bb9e-c27b5ef59adf" providerId="ADAL" clId="{788F5F25-0373-4DAC-9053-1ED12866D763}" dt="2025-07-11T01:00:50.858" v="3573" actId="47"/>
        <pc:sldMkLst>
          <pc:docMk/>
          <pc:sldMk cId="1273945510" sldId="421"/>
        </pc:sldMkLst>
      </pc:sldChg>
      <pc:sldChg chg="add del">
        <pc:chgData name="Noren,Jenny E" userId="31e0823a-ccc6-4018-bb9e-c27b5ef59adf" providerId="ADAL" clId="{788F5F25-0373-4DAC-9053-1ED12866D763}" dt="2025-07-11T01:00:29.245" v="3569" actId="2890"/>
        <pc:sldMkLst>
          <pc:docMk/>
          <pc:sldMk cId="3033155029" sldId="421"/>
        </pc:sldMkLst>
      </pc:sldChg>
      <pc:sldChg chg="add del">
        <pc:chgData name="Noren,Jenny E" userId="31e0823a-ccc6-4018-bb9e-c27b5ef59adf" providerId="ADAL" clId="{788F5F25-0373-4DAC-9053-1ED12866D763}" dt="2025-07-11T01:09:52.906" v="4258" actId="47"/>
        <pc:sldMkLst>
          <pc:docMk/>
          <pc:sldMk cId="4289177662" sldId="421"/>
        </pc:sldMkLst>
      </pc:sldChg>
      <pc:sldChg chg="addSp delSp modSp new mod">
        <pc:chgData name="Noren,Jenny E" userId="31e0823a-ccc6-4018-bb9e-c27b5ef59adf" providerId="ADAL" clId="{788F5F25-0373-4DAC-9053-1ED12866D763}" dt="2025-07-11T02:38:19.646" v="5962" actId="20577"/>
        <pc:sldMkLst>
          <pc:docMk/>
          <pc:sldMk cId="3864535770" sldId="422"/>
        </pc:sldMkLst>
        <pc:spChg chg="mod">
          <ac:chgData name="Noren,Jenny E" userId="31e0823a-ccc6-4018-bb9e-c27b5ef59adf" providerId="ADAL" clId="{788F5F25-0373-4DAC-9053-1ED12866D763}" dt="2025-07-11T01:11:54.872" v="4272" actId="6549"/>
          <ac:spMkLst>
            <pc:docMk/>
            <pc:sldMk cId="3864535770" sldId="422"/>
            <ac:spMk id="2" creationId="{6318D344-A638-4FDE-AF92-2D4671BFE4C4}"/>
          </ac:spMkLst>
        </pc:spChg>
        <pc:graphicFrameChg chg="add mod modGraphic">
          <ac:chgData name="Noren,Jenny E" userId="31e0823a-ccc6-4018-bb9e-c27b5ef59adf" providerId="ADAL" clId="{788F5F25-0373-4DAC-9053-1ED12866D763}" dt="2025-07-11T02:38:19.646" v="5962" actId="20577"/>
          <ac:graphicFrameMkLst>
            <pc:docMk/>
            <pc:sldMk cId="3864535770" sldId="422"/>
            <ac:graphicFrameMk id="8" creationId="{581070D5-4398-A47A-5DD1-2C2F4AAD530C}"/>
          </ac:graphicFrameMkLst>
        </pc:graphicFrameChg>
      </pc:sldChg>
      <pc:sldChg chg="delSp modSp new del mod modClrScheme chgLayout">
        <pc:chgData name="Noren,Jenny E" userId="31e0823a-ccc6-4018-bb9e-c27b5ef59adf" providerId="ADAL" clId="{788F5F25-0373-4DAC-9053-1ED12866D763}" dt="2025-07-11T02:05:11.373" v="5080" actId="2696"/>
        <pc:sldMkLst>
          <pc:docMk/>
          <pc:sldMk cId="4228628334" sldId="423"/>
        </pc:sldMkLst>
      </pc:sldChg>
      <pc:sldChg chg="modSp add del mod ord modNotesTx">
        <pc:chgData name="Noren,Jenny E" userId="31e0823a-ccc6-4018-bb9e-c27b5ef59adf" providerId="ADAL" clId="{788F5F25-0373-4DAC-9053-1ED12866D763}" dt="2025-07-11T04:14:51.960" v="8203" actId="47"/>
        <pc:sldMkLst>
          <pc:docMk/>
          <pc:sldMk cId="2906643084" sldId="424"/>
        </pc:sldMkLst>
      </pc:sldChg>
      <pc:sldChg chg="modSp add del mod">
        <pc:chgData name="Noren,Jenny E" userId="31e0823a-ccc6-4018-bb9e-c27b5ef59adf" providerId="ADAL" clId="{788F5F25-0373-4DAC-9053-1ED12866D763}" dt="2025-07-11T04:15:46.232" v="8208" actId="47"/>
        <pc:sldMkLst>
          <pc:docMk/>
          <pc:sldMk cId="4056014854" sldId="425"/>
        </pc:sldMkLst>
      </pc:sldChg>
      <pc:sldChg chg="modSp add del mod ord">
        <pc:chgData name="Noren,Jenny E" userId="31e0823a-ccc6-4018-bb9e-c27b5ef59adf" providerId="ADAL" clId="{788F5F25-0373-4DAC-9053-1ED12866D763}" dt="2025-07-11T03:43:47.171" v="7665" actId="47"/>
        <pc:sldMkLst>
          <pc:docMk/>
          <pc:sldMk cId="806170780" sldId="426"/>
        </pc:sldMkLst>
      </pc:sldChg>
      <pc:sldChg chg="addSp delSp modSp add del mod ord">
        <pc:chgData name="Noren,Jenny E" userId="31e0823a-ccc6-4018-bb9e-c27b5ef59adf" providerId="ADAL" clId="{788F5F25-0373-4DAC-9053-1ED12866D763}" dt="2025-07-11T04:21:50.789" v="8249" actId="47"/>
        <pc:sldMkLst>
          <pc:docMk/>
          <pc:sldMk cId="59034346" sldId="427"/>
        </pc:sldMkLst>
      </pc:sldChg>
      <pc:sldChg chg="addSp delSp modSp new mod modClrScheme chgLayout">
        <pc:chgData name="Noren,Jenny E" userId="31e0823a-ccc6-4018-bb9e-c27b5ef59adf" providerId="ADAL" clId="{788F5F25-0373-4DAC-9053-1ED12866D763}" dt="2025-07-11T03:17:47.446" v="7101" actId="12"/>
        <pc:sldMkLst>
          <pc:docMk/>
          <pc:sldMk cId="531446114" sldId="428"/>
        </pc:sldMkLst>
        <pc:spChg chg="mod ord">
          <ac:chgData name="Noren,Jenny E" userId="31e0823a-ccc6-4018-bb9e-c27b5ef59adf" providerId="ADAL" clId="{788F5F25-0373-4DAC-9053-1ED12866D763}" dt="2025-07-11T03:15:17.869" v="6857" actId="700"/>
          <ac:spMkLst>
            <pc:docMk/>
            <pc:sldMk cId="531446114" sldId="428"/>
            <ac:spMk id="2" creationId="{B9946E83-EB56-D64E-E980-3F5849EF9BA5}"/>
          </ac:spMkLst>
        </pc:spChg>
        <pc:spChg chg="mod ord">
          <ac:chgData name="Noren,Jenny E" userId="31e0823a-ccc6-4018-bb9e-c27b5ef59adf" providerId="ADAL" clId="{788F5F25-0373-4DAC-9053-1ED12866D763}" dt="2025-07-11T03:15:17.869" v="6857" actId="700"/>
          <ac:spMkLst>
            <pc:docMk/>
            <pc:sldMk cId="531446114" sldId="428"/>
            <ac:spMk id="4" creationId="{D5F49A82-66C6-C309-AABF-313C678CD5BF}"/>
          </ac:spMkLst>
        </pc:spChg>
        <pc:spChg chg="add mod ord">
          <ac:chgData name="Noren,Jenny E" userId="31e0823a-ccc6-4018-bb9e-c27b5ef59adf" providerId="ADAL" clId="{788F5F25-0373-4DAC-9053-1ED12866D763}" dt="2025-07-11T03:15:26.769" v="6864" actId="20577"/>
          <ac:spMkLst>
            <pc:docMk/>
            <pc:sldMk cId="531446114" sldId="428"/>
            <ac:spMk id="5" creationId="{6B7678DD-681A-666B-F95F-816EB56AB81F}"/>
          </ac:spMkLst>
        </pc:spChg>
        <pc:spChg chg="add mod ord">
          <ac:chgData name="Noren,Jenny E" userId="31e0823a-ccc6-4018-bb9e-c27b5ef59adf" providerId="ADAL" clId="{788F5F25-0373-4DAC-9053-1ED12866D763}" dt="2025-07-11T03:15:59.512" v="6922" actId="20577"/>
          <ac:spMkLst>
            <pc:docMk/>
            <pc:sldMk cId="531446114" sldId="428"/>
            <ac:spMk id="6" creationId="{2E0920EB-24D7-47C6-04E2-E163C97FC418}"/>
          </ac:spMkLst>
        </pc:spChg>
        <pc:spChg chg="add mod ord">
          <ac:chgData name="Noren,Jenny E" userId="31e0823a-ccc6-4018-bb9e-c27b5ef59adf" providerId="ADAL" clId="{788F5F25-0373-4DAC-9053-1ED12866D763}" dt="2025-07-11T03:16:36.477" v="7013" actId="20577"/>
          <ac:spMkLst>
            <pc:docMk/>
            <pc:sldMk cId="531446114" sldId="428"/>
            <ac:spMk id="7" creationId="{51C581D4-745A-BAFE-8CA6-34665AF0452D}"/>
          </ac:spMkLst>
        </pc:spChg>
        <pc:spChg chg="add mod ord">
          <ac:chgData name="Noren,Jenny E" userId="31e0823a-ccc6-4018-bb9e-c27b5ef59adf" providerId="ADAL" clId="{788F5F25-0373-4DAC-9053-1ED12866D763}" dt="2025-07-11T03:15:51.307" v="6914" actId="12"/>
          <ac:spMkLst>
            <pc:docMk/>
            <pc:sldMk cId="531446114" sldId="428"/>
            <ac:spMk id="8" creationId="{41728F39-9E56-50CF-3F1B-1702BF00E357}"/>
          </ac:spMkLst>
        </pc:spChg>
        <pc:spChg chg="add mod ord">
          <ac:chgData name="Noren,Jenny E" userId="31e0823a-ccc6-4018-bb9e-c27b5ef59adf" providerId="ADAL" clId="{788F5F25-0373-4DAC-9053-1ED12866D763}" dt="2025-07-11T03:16:31.748" v="7007" actId="20577"/>
          <ac:spMkLst>
            <pc:docMk/>
            <pc:sldMk cId="531446114" sldId="428"/>
            <ac:spMk id="9" creationId="{E1B34E50-B01A-4BCC-5546-76B766AD0A93}"/>
          </ac:spMkLst>
        </pc:spChg>
        <pc:spChg chg="add mod ord">
          <ac:chgData name="Noren,Jenny E" userId="31e0823a-ccc6-4018-bb9e-c27b5ef59adf" providerId="ADAL" clId="{788F5F25-0373-4DAC-9053-1ED12866D763}" dt="2025-07-11T03:17:47.446" v="7101" actId="12"/>
          <ac:spMkLst>
            <pc:docMk/>
            <pc:sldMk cId="531446114" sldId="428"/>
            <ac:spMk id="10" creationId="{335C18E6-AC78-ED02-BFB1-7D848C701E48}"/>
          </ac:spMkLst>
        </pc:spChg>
      </pc:sldChg>
      <pc:sldChg chg="addSp delSp modSp add del mod delAnim">
        <pc:chgData name="Noren,Jenny E" userId="31e0823a-ccc6-4018-bb9e-c27b5ef59adf" providerId="ADAL" clId="{788F5F25-0373-4DAC-9053-1ED12866D763}" dt="2025-07-11T03:26:58.363" v="7351" actId="47"/>
        <pc:sldMkLst>
          <pc:docMk/>
          <pc:sldMk cId="411360913" sldId="429"/>
        </pc:sldMkLst>
      </pc:sldChg>
      <pc:sldChg chg="addSp delSp modSp add mod">
        <pc:chgData name="Noren,Jenny E" userId="31e0823a-ccc6-4018-bb9e-c27b5ef59adf" providerId="ADAL" clId="{788F5F25-0373-4DAC-9053-1ED12866D763}" dt="2025-07-11T03:26:16.758" v="7349" actId="962"/>
        <pc:sldMkLst>
          <pc:docMk/>
          <pc:sldMk cId="3284386861" sldId="430"/>
        </pc:sldMkLst>
        <pc:spChg chg="ord">
          <ac:chgData name="Noren,Jenny E" userId="31e0823a-ccc6-4018-bb9e-c27b5ef59adf" providerId="ADAL" clId="{788F5F25-0373-4DAC-9053-1ED12866D763}" dt="2025-07-11T03:25:19.965" v="7261"/>
          <ac:spMkLst>
            <pc:docMk/>
            <pc:sldMk cId="3284386861" sldId="430"/>
            <ac:spMk id="2" creationId="{B259BC40-83A6-37CB-861D-580CD9E7D184}"/>
          </ac:spMkLst>
        </pc:spChg>
        <pc:picChg chg="add mod ord">
          <ac:chgData name="Noren,Jenny E" userId="31e0823a-ccc6-4018-bb9e-c27b5ef59adf" providerId="ADAL" clId="{788F5F25-0373-4DAC-9053-1ED12866D763}" dt="2025-07-11T03:26:16.758" v="7349" actId="962"/>
          <ac:picMkLst>
            <pc:docMk/>
            <pc:sldMk cId="3284386861" sldId="430"/>
            <ac:picMk id="6" creationId="{E0B6DBAD-C5A0-9104-CBA7-C8DD129E67B2}"/>
          </ac:picMkLst>
        </pc:picChg>
      </pc:sldChg>
      <pc:sldChg chg="addSp delSp modSp add mod">
        <pc:chgData name="Noren,Jenny E" userId="31e0823a-ccc6-4018-bb9e-c27b5ef59adf" providerId="ADAL" clId="{788F5F25-0373-4DAC-9053-1ED12866D763}" dt="2025-07-11T03:33:14.021" v="7607" actId="14100"/>
        <pc:sldMkLst>
          <pc:docMk/>
          <pc:sldMk cId="32981680" sldId="431"/>
        </pc:sldMkLst>
        <pc:spChg chg="ord">
          <ac:chgData name="Noren,Jenny E" userId="31e0823a-ccc6-4018-bb9e-c27b5ef59adf" providerId="ADAL" clId="{788F5F25-0373-4DAC-9053-1ED12866D763}" dt="2025-07-11T03:30:43.291" v="7376" actId="13244"/>
          <ac:spMkLst>
            <pc:docMk/>
            <pc:sldMk cId="32981680" sldId="431"/>
            <ac:spMk id="3" creationId="{4AA2E227-4A0A-D328-781A-525A3444E058}"/>
          </ac:spMkLst>
        </pc:spChg>
        <pc:spChg chg="mod">
          <ac:chgData name="Noren,Jenny E" userId="31e0823a-ccc6-4018-bb9e-c27b5ef59adf" providerId="ADAL" clId="{788F5F25-0373-4DAC-9053-1ED12866D763}" dt="2025-07-11T03:31:33.888" v="7385" actId="1076"/>
          <ac:spMkLst>
            <pc:docMk/>
            <pc:sldMk cId="32981680" sldId="431"/>
            <ac:spMk id="4" creationId="{4D88D488-553A-C7BB-9C30-8116F9D68CD7}"/>
          </ac:spMkLst>
        </pc:spChg>
        <pc:picChg chg="add mod ord">
          <ac:chgData name="Noren,Jenny E" userId="31e0823a-ccc6-4018-bb9e-c27b5ef59adf" providerId="ADAL" clId="{788F5F25-0373-4DAC-9053-1ED12866D763}" dt="2025-07-11T03:33:14.021" v="7607" actId="14100"/>
          <ac:picMkLst>
            <pc:docMk/>
            <pc:sldMk cId="32981680" sldId="431"/>
            <ac:picMk id="6" creationId="{354173FE-5D98-F4D4-6D66-F2F87E12CBDE}"/>
          </ac:picMkLst>
        </pc:picChg>
      </pc:sldChg>
      <pc:sldChg chg="addSp delSp modSp add del mod">
        <pc:chgData name="Noren,Jenny E" userId="31e0823a-ccc6-4018-bb9e-c27b5ef59adf" providerId="ADAL" clId="{788F5F25-0373-4DAC-9053-1ED12866D763}" dt="2025-07-11T03:33:26.220" v="7608" actId="47"/>
        <pc:sldMkLst>
          <pc:docMk/>
          <pc:sldMk cId="2022626417" sldId="432"/>
        </pc:sldMkLst>
      </pc:sldChg>
      <pc:sldChg chg="modSp add mod ord">
        <pc:chgData name="Noren,Jenny E" userId="31e0823a-ccc6-4018-bb9e-c27b5ef59adf" providerId="ADAL" clId="{788F5F25-0373-4DAC-9053-1ED12866D763}" dt="2025-07-11T03:43:43.659" v="7664" actId="20577"/>
        <pc:sldMkLst>
          <pc:docMk/>
          <pc:sldMk cId="4036755652" sldId="432"/>
        </pc:sldMkLst>
        <pc:spChg chg="mod">
          <ac:chgData name="Noren,Jenny E" userId="31e0823a-ccc6-4018-bb9e-c27b5ef59adf" providerId="ADAL" clId="{788F5F25-0373-4DAC-9053-1ED12866D763}" dt="2025-07-11T03:43:43.659" v="7664" actId="20577"/>
          <ac:spMkLst>
            <pc:docMk/>
            <pc:sldMk cId="4036755652" sldId="432"/>
            <ac:spMk id="2" creationId="{8E078589-3656-7AC3-C9A1-E840D99345A3}"/>
          </ac:spMkLst>
        </pc:spChg>
      </pc:sldChg>
      <pc:sldChg chg="delSp add del mod">
        <pc:chgData name="Noren,Jenny E" userId="31e0823a-ccc6-4018-bb9e-c27b5ef59adf" providerId="ADAL" clId="{788F5F25-0373-4DAC-9053-1ED12866D763}" dt="2025-07-11T03:36:32.587" v="7614" actId="47"/>
        <pc:sldMkLst>
          <pc:docMk/>
          <pc:sldMk cId="4137900050" sldId="432"/>
        </pc:sldMkLst>
      </pc:sldChg>
      <pc:sldChg chg="modSp add mod ord">
        <pc:chgData name="Noren,Jenny E" userId="31e0823a-ccc6-4018-bb9e-c27b5ef59adf" providerId="ADAL" clId="{788F5F25-0373-4DAC-9053-1ED12866D763}" dt="2025-07-11T03:44:31.931" v="7689" actId="6549"/>
        <pc:sldMkLst>
          <pc:docMk/>
          <pc:sldMk cId="3149119854" sldId="433"/>
        </pc:sldMkLst>
        <pc:spChg chg="mod">
          <ac:chgData name="Noren,Jenny E" userId="31e0823a-ccc6-4018-bb9e-c27b5ef59adf" providerId="ADAL" clId="{788F5F25-0373-4DAC-9053-1ED12866D763}" dt="2025-07-11T03:44:31.931" v="7689" actId="6549"/>
          <ac:spMkLst>
            <pc:docMk/>
            <pc:sldMk cId="3149119854" sldId="433"/>
            <ac:spMk id="2" creationId="{8E078589-3656-7AC3-C9A1-E840D99345A3}"/>
          </ac:spMkLst>
        </pc:spChg>
      </pc:sldChg>
      <pc:sldChg chg="modSp add mod ord">
        <pc:chgData name="Noren,Jenny E" userId="31e0823a-ccc6-4018-bb9e-c27b5ef59adf" providerId="ADAL" clId="{788F5F25-0373-4DAC-9053-1ED12866D763}" dt="2025-07-11T03:45:00.361" v="7715" actId="6549"/>
        <pc:sldMkLst>
          <pc:docMk/>
          <pc:sldMk cId="2829724284" sldId="434"/>
        </pc:sldMkLst>
        <pc:spChg chg="mod">
          <ac:chgData name="Noren,Jenny E" userId="31e0823a-ccc6-4018-bb9e-c27b5ef59adf" providerId="ADAL" clId="{788F5F25-0373-4DAC-9053-1ED12866D763}" dt="2025-07-11T03:45:00.361" v="7715" actId="6549"/>
          <ac:spMkLst>
            <pc:docMk/>
            <pc:sldMk cId="2829724284" sldId="434"/>
            <ac:spMk id="2" creationId="{8E078589-3656-7AC3-C9A1-E840D99345A3}"/>
          </ac:spMkLst>
        </pc:spChg>
      </pc:sldChg>
      <pc:sldChg chg="addSp delSp modSp new mod">
        <pc:chgData name="Noren,Jenny E" userId="31e0823a-ccc6-4018-bb9e-c27b5ef59adf" providerId="ADAL" clId="{788F5F25-0373-4DAC-9053-1ED12866D763}" dt="2025-07-11T03:48:33.201" v="7742" actId="167"/>
        <pc:sldMkLst>
          <pc:docMk/>
          <pc:sldMk cId="463514857" sldId="435"/>
        </pc:sldMkLst>
        <pc:spChg chg="mod ord">
          <ac:chgData name="Noren,Jenny E" userId="31e0823a-ccc6-4018-bb9e-c27b5ef59adf" providerId="ADAL" clId="{788F5F25-0373-4DAC-9053-1ED12866D763}" dt="2025-07-11T03:48:23.782" v="7741"/>
          <ac:spMkLst>
            <pc:docMk/>
            <pc:sldMk cId="463514857" sldId="435"/>
            <ac:spMk id="2" creationId="{D91D1E5D-582E-7F27-34E7-81181E69E7BE}"/>
          </ac:spMkLst>
        </pc:spChg>
        <pc:spChg chg="add mod">
          <ac:chgData name="Noren,Jenny E" userId="31e0823a-ccc6-4018-bb9e-c27b5ef59adf" providerId="ADAL" clId="{788F5F25-0373-4DAC-9053-1ED12866D763}" dt="2025-07-11T03:46:12.615" v="7728" actId="27636"/>
          <ac:spMkLst>
            <pc:docMk/>
            <pc:sldMk cId="463514857" sldId="435"/>
            <ac:spMk id="5" creationId="{CDC8B6EE-D866-A420-38C7-81EFEC04F7AF}"/>
          </ac:spMkLst>
        </pc:spChg>
        <pc:spChg chg="mod">
          <ac:chgData name="Noren,Jenny E" userId="31e0823a-ccc6-4018-bb9e-c27b5ef59adf" providerId="ADAL" clId="{788F5F25-0373-4DAC-9053-1ED12866D763}" dt="2025-07-11T03:47:42.265" v="7735" actId="255"/>
          <ac:spMkLst>
            <pc:docMk/>
            <pc:sldMk cId="463514857" sldId="435"/>
            <ac:spMk id="7" creationId="{00488AD3-AA88-7E61-AFD6-0F2D83502E1D}"/>
          </ac:spMkLst>
        </pc:spChg>
        <pc:picChg chg="add mod ord">
          <ac:chgData name="Noren,Jenny E" userId="31e0823a-ccc6-4018-bb9e-c27b5ef59adf" providerId="ADAL" clId="{788F5F25-0373-4DAC-9053-1ED12866D763}" dt="2025-07-11T03:48:33.201" v="7742" actId="167"/>
          <ac:picMkLst>
            <pc:docMk/>
            <pc:sldMk cId="463514857" sldId="435"/>
            <ac:picMk id="6" creationId="{B4EAF93A-0333-B11E-8FC6-98A9C6DFD6EA}"/>
          </ac:picMkLst>
        </pc:picChg>
      </pc:sldChg>
      <pc:sldChg chg="addSp delSp modSp new mod modClrScheme chgLayout">
        <pc:chgData name="Noren,Jenny E" userId="31e0823a-ccc6-4018-bb9e-c27b5ef59adf" providerId="ADAL" clId="{788F5F25-0373-4DAC-9053-1ED12866D763}" dt="2025-07-11T03:52:30.036" v="7758" actId="1076"/>
        <pc:sldMkLst>
          <pc:docMk/>
          <pc:sldMk cId="2252711737" sldId="436"/>
        </pc:sldMkLst>
        <pc:spChg chg="add mod ord">
          <ac:chgData name="Noren,Jenny E" userId="31e0823a-ccc6-4018-bb9e-c27b5ef59adf" providerId="ADAL" clId="{788F5F25-0373-4DAC-9053-1ED12866D763}" dt="2025-07-11T03:50:17.416" v="7745"/>
          <ac:spMkLst>
            <pc:docMk/>
            <pc:sldMk cId="2252711737" sldId="436"/>
            <ac:spMk id="4" creationId="{E15B6A21-6DBF-F3AD-C283-C59876572CDA}"/>
          </ac:spMkLst>
        </pc:spChg>
        <pc:spChg chg="add mod">
          <ac:chgData name="Noren,Jenny E" userId="31e0823a-ccc6-4018-bb9e-c27b5ef59adf" providerId="ADAL" clId="{788F5F25-0373-4DAC-9053-1ED12866D763}" dt="2025-07-11T03:51:36.302" v="7754"/>
          <ac:spMkLst>
            <pc:docMk/>
            <pc:sldMk cId="2252711737" sldId="436"/>
            <ac:spMk id="9" creationId="{531E3DC7-5A85-E0DF-2697-37FBC76C4E64}"/>
          </ac:spMkLst>
        </pc:spChg>
        <pc:spChg chg="add mod">
          <ac:chgData name="Noren,Jenny E" userId="31e0823a-ccc6-4018-bb9e-c27b5ef59adf" providerId="ADAL" clId="{788F5F25-0373-4DAC-9053-1ED12866D763}" dt="2025-07-11T03:51:45.039" v="7755"/>
          <ac:spMkLst>
            <pc:docMk/>
            <pc:sldMk cId="2252711737" sldId="436"/>
            <ac:spMk id="10" creationId="{663B0934-BA89-761D-5142-6BE46FB825EA}"/>
          </ac:spMkLst>
        </pc:spChg>
        <pc:spChg chg="mod">
          <ac:chgData name="Noren,Jenny E" userId="31e0823a-ccc6-4018-bb9e-c27b5ef59adf" providerId="ADAL" clId="{788F5F25-0373-4DAC-9053-1ED12866D763}" dt="2025-07-11T03:52:30.036" v="7758" actId="1076"/>
          <ac:spMkLst>
            <pc:docMk/>
            <pc:sldMk cId="2252711737" sldId="436"/>
            <ac:spMk id="11" creationId="{785DAB09-B2DA-3B98-85B4-DBA22CE73AB1}"/>
          </ac:spMkLst>
        </pc:spChg>
      </pc:sldChg>
      <pc:sldChg chg="addSp modSp new mod">
        <pc:chgData name="Noren,Jenny E" userId="31e0823a-ccc6-4018-bb9e-c27b5ef59adf" providerId="ADAL" clId="{788F5F25-0373-4DAC-9053-1ED12866D763}" dt="2025-07-11T03:55:08.890" v="7770" actId="962"/>
        <pc:sldMkLst>
          <pc:docMk/>
          <pc:sldMk cId="853297192" sldId="437"/>
        </pc:sldMkLst>
        <pc:spChg chg="add mod ord">
          <ac:chgData name="Noren,Jenny E" userId="31e0823a-ccc6-4018-bb9e-c27b5ef59adf" providerId="ADAL" clId="{788F5F25-0373-4DAC-9053-1ED12866D763}" dt="2025-07-11T03:54:52.971" v="7767"/>
          <ac:spMkLst>
            <pc:docMk/>
            <pc:sldMk cId="853297192" sldId="437"/>
            <ac:spMk id="3" creationId="{015E139D-5096-DD20-F4D4-47AF254CC549}"/>
          </ac:spMkLst>
        </pc:spChg>
        <pc:spChg chg="add mod ord">
          <ac:chgData name="Noren,Jenny E" userId="31e0823a-ccc6-4018-bb9e-c27b5ef59adf" providerId="ADAL" clId="{788F5F25-0373-4DAC-9053-1ED12866D763}" dt="2025-07-11T03:54:55.620" v="7768"/>
          <ac:spMkLst>
            <pc:docMk/>
            <pc:sldMk cId="853297192" sldId="437"/>
            <ac:spMk id="4" creationId="{D7ED539F-D1EE-BA00-373D-24588DEAFBC7}"/>
          </ac:spMkLst>
        </pc:spChg>
        <pc:spChg chg="mod">
          <ac:chgData name="Noren,Jenny E" userId="31e0823a-ccc6-4018-bb9e-c27b5ef59adf" providerId="ADAL" clId="{788F5F25-0373-4DAC-9053-1ED12866D763}" dt="2025-07-11T03:54:47.221" v="7766" actId="1076"/>
          <ac:spMkLst>
            <pc:docMk/>
            <pc:sldMk cId="853297192" sldId="437"/>
            <ac:spMk id="5" creationId="{BCF89CCC-76E5-A882-622B-CA3D185FFD50}"/>
          </ac:spMkLst>
        </pc:spChg>
        <pc:picChg chg="add mod">
          <ac:chgData name="Noren,Jenny E" userId="31e0823a-ccc6-4018-bb9e-c27b5ef59adf" providerId="ADAL" clId="{788F5F25-0373-4DAC-9053-1ED12866D763}" dt="2025-07-11T03:55:08.890" v="7770" actId="962"/>
          <ac:picMkLst>
            <pc:docMk/>
            <pc:sldMk cId="853297192" sldId="437"/>
            <ac:picMk id="2" creationId="{E5B96D78-538D-337E-DD78-46851BF2EC30}"/>
          </ac:picMkLst>
        </pc:picChg>
      </pc:sldChg>
      <pc:sldChg chg="addSp delSp modSp add mod">
        <pc:chgData name="Noren,Jenny E" userId="31e0823a-ccc6-4018-bb9e-c27b5ef59adf" providerId="ADAL" clId="{788F5F25-0373-4DAC-9053-1ED12866D763}" dt="2025-07-11T03:59:58.617" v="7983" actId="962"/>
        <pc:sldMkLst>
          <pc:docMk/>
          <pc:sldMk cId="1408813474" sldId="438"/>
        </pc:sldMkLst>
        <pc:picChg chg="add mod ord">
          <ac:chgData name="Noren,Jenny E" userId="31e0823a-ccc6-4018-bb9e-c27b5ef59adf" providerId="ADAL" clId="{788F5F25-0373-4DAC-9053-1ED12866D763}" dt="2025-07-11T03:59:58.617" v="7983" actId="962"/>
          <ac:picMkLst>
            <pc:docMk/>
            <pc:sldMk cId="1408813474" sldId="438"/>
            <ac:picMk id="6" creationId="{DB9E0478-C284-EB14-EBA3-0356A6CCB6D5}"/>
          </ac:picMkLst>
        </pc:picChg>
      </pc:sldChg>
      <pc:sldChg chg="addSp delSp modSp add del mod">
        <pc:chgData name="Noren,Jenny E" userId="31e0823a-ccc6-4018-bb9e-c27b5ef59adf" providerId="ADAL" clId="{788F5F25-0373-4DAC-9053-1ED12866D763}" dt="2025-07-11T04:00:22.426" v="7984" actId="47"/>
        <pc:sldMkLst>
          <pc:docMk/>
          <pc:sldMk cId="420534492" sldId="439"/>
        </pc:sldMkLst>
      </pc:sldChg>
      <pc:sldChg chg="addSp modSp new mod">
        <pc:chgData name="Noren,Jenny E" userId="31e0823a-ccc6-4018-bb9e-c27b5ef59adf" providerId="ADAL" clId="{788F5F25-0373-4DAC-9053-1ED12866D763}" dt="2025-07-11T04:03:34.172" v="7999" actId="1076"/>
        <pc:sldMkLst>
          <pc:docMk/>
          <pc:sldMk cId="3374055216" sldId="439"/>
        </pc:sldMkLst>
        <pc:spChg chg="add mod">
          <ac:chgData name="Noren,Jenny E" userId="31e0823a-ccc6-4018-bb9e-c27b5ef59adf" providerId="ADAL" clId="{788F5F25-0373-4DAC-9053-1ED12866D763}" dt="2025-07-11T04:01:14.930" v="7987"/>
          <ac:spMkLst>
            <pc:docMk/>
            <pc:sldMk cId="3374055216" sldId="439"/>
            <ac:spMk id="2" creationId="{50F72E32-55AF-BD5F-B26F-9629FD762349}"/>
          </ac:spMkLst>
        </pc:spChg>
        <pc:spChg chg="add mod">
          <ac:chgData name="Noren,Jenny E" userId="31e0823a-ccc6-4018-bb9e-c27b5ef59adf" providerId="ADAL" clId="{788F5F25-0373-4DAC-9053-1ED12866D763}" dt="2025-07-11T04:01:42.158" v="7991"/>
          <ac:spMkLst>
            <pc:docMk/>
            <pc:sldMk cId="3374055216" sldId="439"/>
            <ac:spMk id="4" creationId="{FA0C575E-F07E-2923-BDDE-B0E129439C48}"/>
          </ac:spMkLst>
        </pc:spChg>
        <pc:spChg chg="add mod">
          <ac:chgData name="Noren,Jenny E" userId="31e0823a-ccc6-4018-bb9e-c27b5ef59adf" providerId="ADAL" clId="{788F5F25-0373-4DAC-9053-1ED12866D763}" dt="2025-07-11T04:01:51.263" v="7992"/>
          <ac:spMkLst>
            <pc:docMk/>
            <pc:sldMk cId="3374055216" sldId="439"/>
            <ac:spMk id="5" creationId="{4783E05E-5B63-0AF5-5D9D-E7BED6E8F8D4}"/>
          </ac:spMkLst>
        </pc:spChg>
        <pc:spChg chg="add mod">
          <ac:chgData name="Noren,Jenny E" userId="31e0823a-ccc6-4018-bb9e-c27b5ef59adf" providerId="ADAL" clId="{788F5F25-0373-4DAC-9053-1ED12866D763}" dt="2025-07-11T04:02:02.593" v="7993"/>
          <ac:spMkLst>
            <pc:docMk/>
            <pc:sldMk cId="3374055216" sldId="439"/>
            <ac:spMk id="6" creationId="{F1ADAA14-32FB-E15D-DB3F-4AF86BA7C051}"/>
          </ac:spMkLst>
        </pc:spChg>
        <pc:spChg chg="mod">
          <ac:chgData name="Noren,Jenny E" userId="31e0823a-ccc6-4018-bb9e-c27b5ef59adf" providerId="ADAL" clId="{788F5F25-0373-4DAC-9053-1ED12866D763}" dt="2025-07-11T04:03:34.172" v="7999" actId="1076"/>
          <ac:spMkLst>
            <pc:docMk/>
            <pc:sldMk cId="3374055216" sldId="439"/>
            <ac:spMk id="7" creationId="{26483B76-925E-861E-09F6-268EEC6204CF}"/>
          </ac:spMkLst>
        </pc:spChg>
        <pc:picChg chg="add mod">
          <ac:chgData name="Noren,Jenny E" userId="31e0823a-ccc6-4018-bb9e-c27b5ef59adf" providerId="ADAL" clId="{788F5F25-0373-4DAC-9053-1ED12866D763}" dt="2025-07-11T04:01:32.360" v="7990" actId="962"/>
          <ac:picMkLst>
            <pc:docMk/>
            <pc:sldMk cId="3374055216" sldId="439"/>
            <ac:picMk id="3" creationId="{F150FE6B-5AD4-622B-44CF-1C016580AD21}"/>
          </ac:picMkLst>
        </pc:picChg>
      </pc:sldChg>
      <pc:sldChg chg="addSp modSp new">
        <pc:chgData name="Noren,Jenny E" userId="31e0823a-ccc6-4018-bb9e-c27b5ef59adf" providerId="ADAL" clId="{788F5F25-0373-4DAC-9053-1ED12866D763}" dt="2025-07-11T04:04:43.540" v="8003"/>
        <pc:sldMkLst>
          <pc:docMk/>
          <pc:sldMk cId="4020182250" sldId="440"/>
        </pc:sldMkLst>
        <pc:spChg chg="add mod">
          <ac:chgData name="Noren,Jenny E" userId="31e0823a-ccc6-4018-bb9e-c27b5ef59adf" providerId="ADAL" clId="{788F5F25-0373-4DAC-9053-1ED12866D763}" dt="2025-07-11T04:04:14.566" v="8001"/>
          <ac:spMkLst>
            <pc:docMk/>
            <pc:sldMk cId="4020182250" sldId="440"/>
            <ac:spMk id="2" creationId="{62988275-B0B6-BE85-5DC6-7A2C71E4E8D4}"/>
          </ac:spMkLst>
        </pc:spChg>
        <pc:spChg chg="add mod">
          <ac:chgData name="Noren,Jenny E" userId="31e0823a-ccc6-4018-bb9e-c27b5ef59adf" providerId="ADAL" clId="{788F5F25-0373-4DAC-9053-1ED12866D763}" dt="2025-07-11T04:04:25.546" v="8002"/>
          <ac:spMkLst>
            <pc:docMk/>
            <pc:sldMk cId="4020182250" sldId="440"/>
            <ac:spMk id="3" creationId="{BA6D22C9-558C-95B7-A212-998DE0A851D4}"/>
          </ac:spMkLst>
        </pc:spChg>
        <pc:spChg chg="add mod">
          <ac:chgData name="Noren,Jenny E" userId="31e0823a-ccc6-4018-bb9e-c27b5ef59adf" providerId="ADAL" clId="{788F5F25-0373-4DAC-9053-1ED12866D763}" dt="2025-07-11T04:04:43.540" v="8003"/>
          <ac:spMkLst>
            <pc:docMk/>
            <pc:sldMk cId="4020182250" sldId="440"/>
            <ac:spMk id="4" creationId="{DCC26E1A-FB27-D0BD-1EFD-1F87BFC71A91}"/>
          </ac:spMkLst>
        </pc:spChg>
      </pc:sldChg>
      <pc:sldChg chg="addSp modSp new">
        <pc:chgData name="Noren,Jenny E" userId="31e0823a-ccc6-4018-bb9e-c27b5ef59adf" providerId="ADAL" clId="{788F5F25-0373-4DAC-9053-1ED12866D763}" dt="2025-07-11T04:06:51.797" v="8009"/>
        <pc:sldMkLst>
          <pc:docMk/>
          <pc:sldMk cId="3246310322" sldId="441"/>
        </pc:sldMkLst>
        <pc:spChg chg="add mod">
          <ac:chgData name="Noren,Jenny E" userId="31e0823a-ccc6-4018-bb9e-c27b5ef59adf" providerId="ADAL" clId="{788F5F25-0373-4DAC-9053-1ED12866D763}" dt="2025-07-11T04:06:30.531" v="8007"/>
          <ac:spMkLst>
            <pc:docMk/>
            <pc:sldMk cId="3246310322" sldId="441"/>
            <ac:spMk id="2" creationId="{436F6CC1-D853-F8FF-F27B-0B1015A37439}"/>
          </ac:spMkLst>
        </pc:spChg>
        <pc:spChg chg="add mod">
          <ac:chgData name="Noren,Jenny E" userId="31e0823a-ccc6-4018-bb9e-c27b5ef59adf" providerId="ADAL" clId="{788F5F25-0373-4DAC-9053-1ED12866D763}" dt="2025-07-11T04:06:39.601" v="8008"/>
          <ac:spMkLst>
            <pc:docMk/>
            <pc:sldMk cId="3246310322" sldId="441"/>
            <ac:spMk id="3" creationId="{84334149-7B50-F4E6-C915-6755ECB8AF7C}"/>
          </ac:spMkLst>
        </pc:spChg>
        <pc:spChg chg="add mod">
          <ac:chgData name="Noren,Jenny E" userId="31e0823a-ccc6-4018-bb9e-c27b5ef59adf" providerId="ADAL" clId="{788F5F25-0373-4DAC-9053-1ED12866D763}" dt="2025-07-11T04:06:51.797" v="8009"/>
          <ac:spMkLst>
            <pc:docMk/>
            <pc:sldMk cId="3246310322" sldId="441"/>
            <ac:spMk id="4" creationId="{A7D1CB5B-ED88-BCE0-5C13-5834CCB42931}"/>
          </ac:spMkLst>
        </pc:spChg>
      </pc:sldChg>
      <pc:sldChg chg="addSp modSp new mod">
        <pc:chgData name="Noren,Jenny E" userId="31e0823a-ccc6-4018-bb9e-c27b5ef59adf" providerId="ADAL" clId="{788F5F25-0373-4DAC-9053-1ED12866D763}" dt="2025-07-11T04:08:07.733" v="8017"/>
        <pc:sldMkLst>
          <pc:docMk/>
          <pc:sldMk cId="807340153" sldId="442"/>
        </pc:sldMkLst>
        <pc:spChg chg="add mod">
          <ac:chgData name="Noren,Jenny E" userId="31e0823a-ccc6-4018-bb9e-c27b5ef59adf" providerId="ADAL" clId="{788F5F25-0373-4DAC-9053-1ED12866D763}" dt="2025-07-11T04:07:26.200" v="8012"/>
          <ac:spMkLst>
            <pc:docMk/>
            <pc:sldMk cId="807340153" sldId="442"/>
            <ac:spMk id="2" creationId="{979340C6-1DAB-8985-306B-CEC200212E62}"/>
          </ac:spMkLst>
        </pc:spChg>
        <pc:spChg chg="add mod">
          <ac:chgData name="Noren,Jenny E" userId="31e0823a-ccc6-4018-bb9e-c27b5ef59adf" providerId="ADAL" clId="{788F5F25-0373-4DAC-9053-1ED12866D763}" dt="2025-07-11T04:07:40.637" v="8013"/>
          <ac:spMkLst>
            <pc:docMk/>
            <pc:sldMk cId="807340153" sldId="442"/>
            <ac:spMk id="3" creationId="{F305E2C7-318B-567B-CA5A-B765D23250FD}"/>
          </ac:spMkLst>
        </pc:spChg>
        <pc:spChg chg="add mod">
          <ac:chgData name="Noren,Jenny E" userId="31e0823a-ccc6-4018-bb9e-c27b5ef59adf" providerId="ADAL" clId="{788F5F25-0373-4DAC-9053-1ED12866D763}" dt="2025-07-11T04:08:07.733" v="8017"/>
          <ac:spMkLst>
            <pc:docMk/>
            <pc:sldMk cId="807340153" sldId="442"/>
            <ac:spMk id="5" creationId="{94BA8578-F812-FF5E-33F3-45FEDD9215F3}"/>
          </ac:spMkLst>
        </pc:spChg>
        <pc:picChg chg="add mod">
          <ac:chgData name="Noren,Jenny E" userId="31e0823a-ccc6-4018-bb9e-c27b5ef59adf" providerId="ADAL" clId="{788F5F25-0373-4DAC-9053-1ED12866D763}" dt="2025-07-11T04:07:52.508" v="8016" actId="962"/>
          <ac:picMkLst>
            <pc:docMk/>
            <pc:sldMk cId="807340153" sldId="442"/>
            <ac:picMk id="4" creationId="{9A6352EA-86B8-9A87-0A48-8EAD9C9C8810}"/>
          </ac:picMkLst>
        </pc:picChg>
      </pc:sldChg>
      <pc:sldChg chg="addSp modSp new">
        <pc:chgData name="Noren,Jenny E" userId="31e0823a-ccc6-4018-bb9e-c27b5ef59adf" providerId="ADAL" clId="{788F5F25-0373-4DAC-9053-1ED12866D763}" dt="2025-07-11T04:09:05.706" v="8022"/>
        <pc:sldMkLst>
          <pc:docMk/>
          <pc:sldMk cId="1961624390" sldId="443"/>
        </pc:sldMkLst>
        <pc:spChg chg="add mod">
          <ac:chgData name="Noren,Jenny E" userId="31e0823a-ccc6-4018-bb9e-c27b5ef59adf" providerId="ADAL" clId="{788F5F25-0373-4DAC-9053-1ED12866D763}" dt="2025-07-11T04:08:43.629" v="8020"/>
          <ac:spMkLst>
            <pc:docMk/>
            <pc:sldMk cId="1961624390" sldId="443"/>
            <ac:spMk id="2" creationId="{EB1729DF-A19E-334C-680C-4635AF398D77}"/>
          </ac:spMkLst>
        </pc:spChg>
        <pc:spChg chg="add mod">
          <ac:chgData name="Noren,Jenny E" userId="31e0823a-ccc6-4018-bb9e-c27b5ef59adf" providerId="ADAL" clId="{788F5F25-0373-4DAC-9053-1ED12866D763}" dt="2025-07-11T04:08:51.672" v="8021"/>
          <ac:spMkLst>
            <pc:docMk/>
            <pc:sldMk cId="1961624390" sldId="443"/>
            <ac:spMk id="3" creationId="{EFB097E6-F87D-4F24-B850-6BF630C8EB15}"/>
          </ac:spMkLst>
        </pc:spChg>
        <pc:spChg chg="add mod">
          <ac:chgData name="Noren,Jenny E" userId="31e0823a-ccc6-4018-bb9e-c27b5ef59adf" providerId="ADAL" clId="{788F5F25-0373-4DAC-9053-1ED12866D763}" dt="2025-07-11T04:09:05.706" v="8022"/>
          <ac:spMkLst>
            <pc:docMk/>
            <pc:sldMk cId="1961624390" sldId="443"/>
            <ac:spMk id="4" creationId="{D76AC06E-F0C4-A79C-02A2-6C873A7284B4}"/>
          </ac:spMkLst>
        </pc:spChg>
      </pc:sldChg>
      <pc:sldChg chg="addSp modSp new ord">
        <pc:chgData name="Noren,Jenny E" userId="31e0823a-ccc6-4018-bb9e-c27b5ef59adf" providerId="ADAL" clId="{788F5F25-0373-4DAC-9053-1ED12866D763}" dt="2025-07-11T04:10:27.958" v="8029"/>
        <pc:sldMkLst>
          <pc:docMk/>
          <pc:sldMk cId="1103354418" sldId="444"/>
        </pc:sldMkLst>
        <pc:spChg chg="add mod">
          <ac:chgData name="Noren,Jenny E" userId="31e0823a-ccc6-4018-bb9e-c27b5ef59adf" providerId="ADAL" clId="{788F5F25-0373-4DAC-9053-1ED12866D763}" dt="2025-07-11T04:10:03.846" v="8027"/>
          <ac:spMkLst>
            <pc:docMk/>
            <pc:sldMk cId="1103354418" sldId="444"/>
            <ac:spMk id="2" creationId="{56514B51-90A8-05C5-6E8B-A0DBF75240C7}"/>
          </ac:spMkLst>
        </pc:spChg>
        <pc:spChg chg="add mod">
          <ac:chgData name="Noren,Jenny E" userId="31e0823a-ccc6-4018-bb9e-c27b5ef59adf" providerId="ADAL" clId="{788F5F25-0373-4DAC-9053-1ED12866D763}" dt="2025-07-11T04:10:14.970" v="8028"/>
          <ac:spMkLst>
            <pc:docMk/>
            <pc:sldMk cId="1103354418" sldId="444"/>
            <ac:spMk id="3" creationId="{2470F399-7561-9BF9-74F7-BEDF2B861563}"/>
          </ac:spMkLst>
        </pc:spChg>
        <pc:spChg chg="add mod">
          <ac:chgData name="Noren,Jenny E" userId="31e0823a-ccc6-4018-bb9e-c27b5ef59adf" providerId="ADAL" clId="{788F5F25-0373-4DAC-9053-1ED12866D763}" dt="2025-07-11T04:10:27.958" v="8029"/>
          <ac:spMkLst>
            <pc:docMk/>
            <pc:sldMk cId="1103354418" sldId="444"/>
            <ac:spMk id="4" creationId="{AB41ABFC-0732-4837-DC93-CB450D3B2F10}"/>
          </ac:spMkLst>
        </pc:spChg>
      </pc:sldChg>
      <pc:sldChg chg="addSp modSp new mod">
        <pc:chgData name="Noren,Jenny E" userId="31e0823a-ccc6-4018-bb9e-c27b5ef59adf" providerId="ADAL" clId="{788F5F25-0373-4DAC-9053-1ED12866D763}" dt="2025-07-11T04:13:38.331" v="8197" actId="962"/>
        <pc:sldMkLst>
          <pc:docMk/>
          <pc:sldMk cId="534444583" sldId="445"/>
        </pc:sldMkLst>
        <pc:spChg chg="add mod">
          <ac:chgData name="Noren,Jenny E" userId="31e0823a-ccc6-4018-bb9e-c27b5ef59adf" providerId="ADAL" clId="{788F5F25-0373-4DAC-9053-1ED12866D763}" dt="2025-07-11T04:11:15.367" v="8032"/>
          <ac:spMkLst>
            <pc:docMk/>
            <pc:sldMk cId="534444583" sldId="445"/>
            <ac:spMk id="2" creationId="{85CB5028-CAD3-BA92-4E7C-733AF09438F4}"/>
          </ac:spMkLst>
        </pc:spChg>
        <pc:spChg chg="add mod">
          <ac:chgData name="Noren,Jenny E" userId="31e0823a-ccc6-4018-bb9e-c27b5ef59adf" providerId="ADAL" clId="{788F5F25-0373-4DAC-9053-1ED12866D763}" dt="2025-07-11T04:11:22.838" v="8033"/>
          <ac:spMkLst>
            <pc:docMk/>
            <pc:sldMk cId="534444583" sldId="445"/>
            <ac:spMk id="3" creationId="{6ED37B7E-7E16-9588-3181-56C742B65FCB}"/>
          </ac:spMkLst>
        </pc:spChg>
        <pc:spChg chg="add mod">
          <ac:chgData name="Noren,Jenny E" userId="31e0823a-ccc6-4018-bb9e-c27b5ef59adf" providerId="ADAL" clId="{788F5F25-0373-4DAC-9053-1ED12866D763}" dt="2025-07-11T04:13:27.825" v="8151" actId="962"/>
          <ac:spMkLst>
            <pc:docMk/>
            <pc:sldMk cId="534444583" sldId="445"/>
            <ac:spMk id="4" creationId="{504B69A2-99E3-D4FD-9FA7-3E7B0028CA8C}"/>
          </ac:spMkLst>
        </pc:spChg>
        <pc:spChg chg="add mod">
          <ac:chgData name="Noren,Jenny E" userId="31e0823a-ccc6-4018-bb9e-c27b5ef59adf" providerId="ADAL" clId="{788F5F25-0373-4DAC-9053-1ED12866D763}" dt="2025-07-11T04:11:37.871" v="8035"/>
          <ac:spMkLst>
            <pc:docMk/>
            <pc:sldMk cId="534444583" sldId="445"/>
            <ac:spMk id="5" creationId="{6DAE08D7-E122-71C3-D950-6F8276D18698}"/>
          </ac:spMkLst>
        </pc:spChg>
        <pc:spChg chg="add mod">
          <ac:chgData name="Noren,Jenny E" userId="31e0823a-ccc6-4018-bb9e-c27b5ef59adf" providerId="ADAL" clId="{788F5F25-0373-4DAC-9053-1ED12866D763}" dt="2025-07-11T04:11:45.728" v="8036"/>
          <ac:spMkLst>
            <pc:docMk/>
            <pc:sldMk cId="534444583" sldId="445"/>
            <ac:spMk id="6" creationId="{2BF1C223-E8CC-BA19-5699-83DE88C7BC18}"/>
          </ac:spMkLst>
        </pc:spChg>
        <pc:spChg chg="add mod">
          <ac:chgData name="Noren,Jenny E" userId="31e0823a-ccc6-4018-bb9e-c27b5ef59adf" providerId="ADAL" clId="{788F5F25-0373-4DAC-9053-1ED12866D763}" dt="2025-07-11T04:11:54.315" v="8037"/>
          <ac:spMkLst>
            <pc:docMk/>
            <pc:sldMk cId="534444583" sldId="445"/>
            <ac:spMk id="7" creationId="{D2AD61EA-7BC2-3D71-55D2-C419078E6DDF}"/>
          </ac:spMkLst>
        </pc:spChg>
        <pc:spChg chg="add mod">
          <ac:chgData name="Noren,Jenny E" userId="31e0823a-ccc6-4018-bb9e-c27b5ef59adf" providerId="ADAL" clId="{788F5F25-0373-4DAC-9053-1ED12866D763}" dt="2025-07-11T04:13:38.331" v="8197" actId="962"/>
          <ac:spMkLst>
            <pc:docMk/>
            <pc:sldMk cId="534444583" sldId="445"/>
            <ac:spMk id="8" creationId="{C3F49C91-7A35-1B22-BDCC-47BF75AA1842}"/>
          </ac:spMkLst>
        </pc:spChg>
        <pc:spChg chg="add mod">
          <ac:chgData name="Noren,Jenny E" userId="31e0823a-ccc6-4018-bb9e-c27b5ef59adf" providerId="ADAL" clId="{788F5F25-0373-4DAC-9053-1ED12866D763}" dt="2025-07-11T04:12:16.226" v="8039"/>
          <ac:spMkLst>
            <pc:docMk/>
            <pc:sldMk cId="534444583" sldId="445"/>
            <ac:spMk id="9" creationId="{92C19EEA-9BC8-7CF3-C60F-24628F12D98F}"/>
          </ac:spMkLst>
        </pc:spChg>
        <pc:spChg chg="add mod">
          <ac:chgData name="Noren,Jenny E" userId="31e0823a-ccc6-4018-bb9e-c27b5ef59adf" providerId="ADAL" clId="{788F5F25-0373-4DAC-9053-1ED12866D763}" dt="2025-07-11T04:12:27.230" v="8040"/>
          <ac:spMkLst>
            <pc:docMk/>
            <pc:sldMk cId="534444583" sldId="445"/>
            <ac:spMk id="10" creationId="{258DAF19-EEF4-094C-A9B9-8A2E2997CC7A}"/>
          </ac:spMkLst>
        </pc:spChg>
        <pc:spChg chg="add mod">
          <ac:chgData name="Noren,Jenny E" userId="31e0823a-ccc6-4018-bb9e-c27b5ef59adf" providerId="ADAL" clId="{788F5F25-0373-4DAC-9053-1ED12866D763}" dt="2025-07-11T04:12:36.910" v="8041"/>
          <ac:spMkLst>
            <pc:docMk/>
            <pc:sldMk cId="534444583" sldId="445"/>
            <ac:spMk id="11" creationId="{B2495734-CC70-DEE1-C406-C76E635E5254}"/>
          </ac:spMkLst>
        </pc:spChg>
      </pc:sldChg>
      <pc:sldChg chg="addSp modSp new">
        <pc:chgData name="Noren,Jenny E" userId="31e0823a-ccc6-4018-bb9e-c27b5ef59adf" providerId="ADAL" clId="{788F5F25-0373-4DAC-9053-1ED12866D763}" dt="2025-07-11T04:14:46.704" v="8202"/>
        <pc:sldMkLst>
          <pc:docMk/>
          <pc:sldMk cId="852621117" sldId="446"/>
        </pc:sldMkLst>
        <pc:spChg chg="add mod">
          <ac:chgData name="Noren,Jenny E" userId="31e0823a-ccc6-4018-bb9e-c27b5ef59adf" providerId="ADAL" clId="{788F5F25-0373-4DAC-9053-1ED12866D763}" dt="2025-07-11T04:14:29.235" v="8200"/>
          <ac:spMkLst>
            <pc:docMk/>
            <pc:sldMk cId="852621117" sldId="446"/>
            <ac:spMk id="2" creationId="{15842E2B-48FB-B2B0-9DFF-0DB5CD91CDC1}"/>
          </ac:spMkLst>
        </pc:spChg>
        <pc:spChg chg="add mod">
          <ac:chgData name="Noren,Jenny E" userId="31e0823a-ccc6-4018-bb9e-c27b5ef59adf" providerId="ADAL" clId="{788F5F25-0373-4DAC-9053-1ED12866D763}" dt="2025-07-11T04:14:35.666" v="8201"/>
          <ac:spMkLst>
            <pc:docMk/>
            <pc:sldMk cId="852621117" sldId="446"/>
            <ac:spMk id="3" creationId="{1DE943E4-2D62-6FD0-5978-868EA4590770}"/>
          </ac:spMkLst>
        </pc:spChg>
        <pc:spChg chg="add mod">
          <ac:chgData name="Noren,Jenny E" userId="31e0823a-ccc6-4018-bb9e-c27b5ef59adf" providerId="ADAL" clId="{788F5F25-0373-4DAC-9053-1ED12866D763}" dt="2025-07-11T04:14:46.704" v="8202"/>
          <ac:spMkLst>
            <pc:docMk/>
            <pc:sldMk cId="852621117" sldId="446"/>
            <ac:spMk id="4" creationId="{6C8700CA-592D-E33E-1D1D-2F5A1DF967B6}"/>
          </ac:spMkLst>
        </pc:spChg>
      </pc:sldChg>
      <pc:sldChg chg="addSp modSp new">
        <pc:chgData name="Noren,Jenny E" userId="31e0823a-ccc6-4018-bb9e-c27b5ef59adf" providerId="ADAL" clId="{788F5F25-0373-4DAC-9053-1ED12866D763}" dt="2025-07-11T04:15:40.568" v="8207"/>
        <pc:sldMkLst>
          <pc:docMk/>
          <pc:sldMk cId="3446743111" sldId="447"/>
        </pc:sldMkLst>
        <pc:spChg chg="add mod">
          <ac:chgData name="Noren,Jenny E" userId="31e0823a-ccc6-4018-bb9e-c27b5ef59adf" providerId="ADAL" clId="{788F5F25-0373-4DAC-9053-1ED12866D763}" dt="2025-07-11T04:15:16.332" v="8205"/>
          <ac:spMkLst>
            <pc:docMk/>
            <pc:sldMk cId="3446743111" sldId="447"/>
            <ac:spMk id="2" creationId="{18B48826-B0CE-BDED-565C-4BD717A4E2F3}"/>
          </ac:spMkLst>
        </pc:spChg>
        <pc:spChg chg="add mod">
          <ac:chgData name="Noren,Jenny E" userId="31e0823a-ccc6-4018-bb9e-c27b5ef59adf" providerId="ADAL" clId="{788F5F25-0373-4DAC-9053-1ED12866D763}" dt="2025-07-11T04:15:23.311" v="8206"/>
          <ac:spMkLst>
            <pc:docMk/>
            <pc:sldMk cId="3446743111" sldId="447"/>
            <ac:spMk id="3" creationId="{76D6882B-89A3-CDA2-3999-B5CD7EC5DBE9}"/>
          </ac:spMkLst>
        </pc:spChg>
        <pc:spChg chg="add mod">
          <ac:chgData name="Noren,Jenny E" userId="31e0823a-ccc6-4018-bb9e-c27b5ef59adf" providerId="ADAL" clId="{788F5F25-0373-4DAC-9053-1ED12866D763}" dt="2025-07-11T04:15:40.568" v="8207"/>
          <ac:spMkLst>
            <pc:docMk/>
            <pc:sldMk cId="3446743111" sldId="447"/>
            <ac:spMk id="4" creationId="{8C89FE00-9149-076A-EDA5-4EDDF2DE90DE}"/>
          </ac:spMkLst>
        </pc:spChg>
      </pc:sldChg>
      <pc:sldChg chg="addSp modSp new">
        <pc:chgData name="Noren,Jenny E" userId="31e0823a-ccc6-4018-bb9e-c27b5ef59adf" providerId="ADAL" clId="{788F5F25-0373-4DAC-9053-1ED12866D763}" dt="2025-07-11T04:16:35.315" v="8212"/>
        <pc:sldMkLst>
          <pc:docMk/>
          <pc:sldMk cId="3569489057" sldId="448"/>
        </pc:sldMkLst>
        <pc:spChg chg="add mod">
          <ac:chgData name="Noren,Jenny E" userId="31e0823a-ccc6-4018-bb9e-c27b5ef59adf" providerId="ADAL" clId="{788F5F25-0373-4DAC-9053-1ED12866D763}" dt="2025-07-11T04:16:17.195" v="8210"/>
          <ac:spMkLst>
            <pc:docMk/>
            <pc:sldMk cId="3569489057" sldId="448"/>
            <ac:spMk id="2" creationId="{80B9AD40-C357-5625-393E-ED256AFB06BA}"/>
          </ac:spMkLst>
        </pc:spChg>
        <pc:spChg chg="add mod">
          <ac:chgData name="Noren,Jenny E" userId="31e0823a-ccc6-4018-bb9e-c27b5ef59adf" providerId="ADAL" clId="{788F5F25-0373-4DAC-9053-1ED12866D763}" dt="2025-07-11T04:16:24.689" v="8211"/>
          <ac:spMkLst>
            <pc:docMk/>
            <pc:sldMk cId="3569489057" sldId="448"/>
            <ac:spMk id="3" creationId="{CC3CFDF4-3EA4-6CD3-BDEB-142F9072EC6E}"/>
          </ac:spMkLst>
        </pc:spChg>
        <pc:spChg chg="add mod">
          <ac:chgData name="Noren,Jenny E" userId="31e0823a-ccc6-4018-bb9e-c27b5ef59adf" providerId="ADAL" clId="{788F5F25-0373-4DAC-9053-1ED12866D763}" dt="2025-07-11T04:16:35.315" v="8212"/>
          <ac:spMkLst>
            <pc:docMk/>
            <pc:sldMk cId="3569489057" sldId="448"/>
            <ac:spMk id="4" creationId="{09C7DE7B-9ACC-7D9F-FD44-3EF54149B8CE}"/>
          </ac:spMkLst>
        </pc:spChg>
      </pc:sldChg>
      <pc:sldChg chg="addSp modSp new mod">
        <pc:chgData name="Noren,Jenny E" userId="31e0823a-ccc6-4018-bb9e-c27b5ef59adf" providerId="ADAL" clId="{788F5F25-0373-4DAC-9053-1ED12866D763}" dt="2025-07-11T04:18:24.228" v="8223"/>
        <pc:sldMkLst>
          <pc:docMk/>
          <pc:sldMk cId="1469864092" sldId="449"/>
        </pc:sldMkLst>
        <pc:spChg chg="add mod">
          <ac:chgData name="Noren,Jenny E" userId="31e0823a-ccc6-4018-bb9e-c27b5ef59adf" providerId="ADAL" clId="{788F5F25-0373-4DAC-9053-1ED12866D763}" dt="2025-07-11T04:17:15.748" v="8215"/>
          <ac:spMkLst>
            <pc:docMk/>
            <pc:sldMk cId="1469864092" sldId="449"/>
            <ac:spMk id="2" creationId="{A831F454-C89F-FC9C-9D0C-C4B383A5DA4E}"/>
          </ac:spMkLst>
        </pc:spChg>
        <pc:spChg chg="add mod">
          <ac:chgData name="Noren,Jenny E" userId="31e0823a-ccc6-4018-bb9e-c27b5ef59adf" providerId="ADAL" clId="{788F5F25-0373-4DAC-9053-1ED12866D763}" dt="2025-07-11T04:17:22.798" v="8216"/>
          <ac:spMkLst>
            <pc:docMk/>
            <pc:sldMk cId="1469864092" sldId="449"/>
            <ac:spMk id="3" creationId="{AF3E0DE4-FF5D-5A50-FBA6-1796558B5EFA}"/>
          </ac:spMkLst>
        </pc:spChg>
        <pc:spChg chg="add mod">
          <ac:chgData name="Noren,Jenny E" userId="31e0823a-ccc6-4018-bb9e-c27b5ef59adf" providerId="ADAL" clId="{788F5F25-0373-4DAC-9053-1ED12866D763}" dt="2025-07-11T04:18:08.111" v="8221"/>
          <ac:spMkLst>
            <pc:docMk/>
            <pc:sldMk cId="1469864092" sldId="449"/>
            <ac:spMk id="6" creationId="{0290048E-B0AA-64CE-6D31-D97F5A9448BC}"/>
          </ac:spMkLst>
        </pc:spChg>
        <pc:picChg chg="add mod">
          <ac:chgData name="Noren,Jenny E" userId="31e0823a-ccc6-4018-bb9e-c27b5ef59adf" providerId="ADAL" clId="{788F5F25-0373-4DAC-9053-1ED12866D763}" dt="2025-07-11T04:17:45.424" v="8219" actId="962"/>
          <ac:picMkLst>
            <pc:docMk/>
            <pc:sldMk cId="1469864092" sldId="449"/>
            <ac:picMk id="4" creationId="{43FDAF4A-3FCE-FB0C-95FF-487B1E0E1F82}"/>
          </ac:picMkLst>
        </pc:picChg>
      </pc:sldChg>
      <pc:sldChg chg="addSp modSp new mod">
        <pc:chgData name="Noren,Jenny E" userId="31e0823a-ccc6-4018-bb9e-c27b5ef59adf" providerId="ADAL" clId="{788F5F25-0373-4DAC-9053-1ED12866D763}" dt="2025-07-11T04:23:07.329" v="8525" actId="962"/>
        <pc:sldMkLst>
          <pc:docMk/>
          <pc:sldMk cId="1605749294" sldId="450"/>
        </pc:sldMkLst>
        <pc:spChg chg="add mod">
          <ac:chgData name="Noren,Jenny E" userId="31e0823a-ccc6-4018-bb9e-c27b5ef59adf" providerId="ADAL" clId="{788F5F25-0373-4DAC-9053-1ED12866D763}" dt="2025-07-11T04:21:22.463" v="8246"/>
          <ac:spMkLst>
            <pc:docMk/>
            <pc:sldMk cId="1605749294" sldId="450"/>
            <ac:spMk id="4" creationId="{192446B0-9E3C-B363-E764-6120C920445E}"/>
          </ac:spMkLst>
        </pc:spChg>
        <pc:spChg chg="add mod">
          <ac:chgData name="Noren,Jenny E" userId="31e0823a-ccc6-4018-bb9e-c27b5ef59adf" providerId="ADAL" clId="{788F5F25-0373-4DAC-9053-1ED12866D763}" dt="2025-07-11T04:21:34.624" v="8247"/>
          <ac:spMkLst>
            <pc:docMk/>
            <pc:sldMk cId="1605749294" sldId="450"/>
            <ac:spMk id="5" creationId="{BC03D798-D9CD-5D5B-8819-94040A9587EF}"/>
          </ac:spMkLst>
        </pc:spChg>
        <pc:picChg chg="add mod ord">
          <ac:chgData name="Noren,Jenny E" userId="31e0823a-ccc6-4018-bb9e-c27b5ef59adf" providerId="ADAL" clId="{788F5F25-0373-4DAC-9053-1ED12866D763}" dt="2025-07-11T04:23:07.329" v="8525" actId="962"/>
          <ac:picMkLst>
            <pc:docMk/>
            <pc:sldMk cId="1605749294" sldId="450"/>
            <ac:picMk id="3" creationId="{1A818CE8-BA90-2CB0-DDCC-1D346DAECD2E}"/>
          </ac:picMkLst>
        </pc:picChg>
      </pc:sldChg>
      <pc:sldChg chg="addSp delSp modSp add del mod">
        <pc:chgData name="Noren,Jenny E" userId="31e0823a-ccc6-4018-bb9e-c27b5ef59adf" providerId="ADAL" clId="{788F5F25-0373-4DAC-9053-1ED12866D763}" dt="2025-07-11T04:21:44.391" v="8248" actId="47"/>
        <pc:sldMkLst>
          <pc:docMk/>
          <pc:sldMk cId="1322191298" sldId="451"/>
        </pc:sldMkLst>
      </pc:sldChg>
    </pc:docChg>
  </pc:docChgLst>
  <pc:docChgLst>
    <pc:chgData name="Noren,Jenny E" userId="31e0823a-ccc6-4018-bb9e-c27b5ef59adf" providerId="ADAL" clId="{B6BA356C-D6C3-4F6A-9D3E-D57338A67220}"/>
    <pc:docChg chg="custSel delSld modSld">
      <pc:chgData name="Noren,Jenny E" userId="31e0823a-ccc6-4018-bb9e-c27b5ef59adf" providerId="ADAL" clId="{B6BA356C-D6C3-4F6A-9D3E-D57338A67220}" dt="2025-03-19T18:57:48.654" v="454" actId="47"/>
      <pc:docMkLst>
        <pc:docMk/>
      </pc:docMkLst>
      <pc:sldChg chg="del">
        <pc:chgData name="Noren,Jenny E" userId="31e0823a-ccc6-4018-bb9e-c27b5ef59adf" providerId="ADAL" clId="{B6BA356C-D6C3-4F6A-9D3E-D57338A67220}" dt="2025-03-19T18:57:42.637" v="453" actId="47"/>
        <pc:sldMkLst>
          <pc:docMk/>
          <pc:sldMk cId="10580980" sldId="256"/>
        </pc:sldMkLst>
      </pc:sldChg>
      <pc:sldChg chg="del">
        <pc:chgData name="Noren,Jenny E" userId="31e0823a-ccc6-4018-bb9e-c27b5ef59adf" providerId="ADAL" clId="{B6BA356C-D6C3-4F6A-9D3E-D57338A67220}" dt="2025-03-19T18:57:42.637" v="453" actId="47"/>
        <pc:sldMkLst>
          <pc:docMk/>
          <pc:sldMk cId="278537272" sldId="266"/>
        </pc:sldMkLst>
      </pc:sldChg>
      <pc:sldChg chg="del">
        <pc:chgData name="Noren,Jenny E" userId="31e0823a-ccc6-4018-bb9e-c27b5ef59adf" providerId="ADAL" clId="{B6BA356C-D6C3-4F6A-9D3E-D57338A67220}" dt="2025-03-19T18:57:42.637" v="453" actId="47"/>
        <pc:sldMkLst>
          <pc:docMk/>
          <pc:sldMk cId="1778799417" sldId="267"/>
        </pc:sldMkLst>
      </pc:sldChg>
      <pc:sldChg chg="modNotesTx">
        <pc:chgData name="Noren,Jenny E" userId="31e0823a-ccc6-4018-bb9e-c27b5ef59adf" providerId="ADAL" clId="{B6BA356C-D6C3-4F6A-9D3E-D57338A67220}" dt="2025-03-19T18:34:36.720" v="448" actId="6549"/>
        <pc:sldMkLst>
          <pc:docMk/>
          <pc:sldMk cId="1676684096" sldId="270"/>
        </pc:sldMkLst>
      </pc:sldChg>
      <pc:sldChg chg="modSp mod">
        <pc:chgData name="Noren,Jenny E" userId="31e0823a-ccc6-4018-bb9e-c27b5ef59adf" providerId="ADAL" clId="{B6BA356C-D6C3-4F6A-9D3E-D57338A67220}" dt="2025-03-19T18:31:42.988" v="415" actId="13926"/>
        <pc:sldMkLst>
          <pc:docMk/>
          <pc:sldMk cId="1612200894" sldId="271"/>
        </pc:sldMkLst>
      </pc:sldChg>
      <pc:sldChg chg="modNotesTx">
        <pc:chgData name="Noren,Jenny E" userId="31e0823a-ccc6-4018-bb9e-c27b5ef59adf" providerId="ADAL" clId="{B6BA356C-D6C3-4F6A-9D3E-D57338A67220}" dt="2025-03-19T18:28:08.762" v="52" actId="20577"/>
        <pc:sldMkLst>
          <pc:docMk/>
          <pc:sldMk cId="658448388" sldId="273"/>
        </pc:sldMkLst>
      </pc:sldChg>
      <pc:sldChg chg="del">
        <pc:chgData name="Noren,Jenny E" userId="31e0823a-ccc6-4018-bb9e-c27b5ef59adf" providerId="ADAL" clId="{B6BA356C-D6C3-4F6A-9D3E-D57338A67220}" dt="2025-03-19T18:57:42.637" v="453" actId="47"/>
        <pc:sldMkLst>
          <pc:docMk/>
          <pc:sldMk cId="162688982" sldId="274"/>
        </pc:sldMkLst>
      </pc:sldChg>
      <pc:sldChg chg="del">
        <pc:chgData name="Noren,Jenny E" userId="31e0823a-ccc6-4018-bb9e-c27b5ef59adf" providerId="ADAL" clId="{B6BA356C-D6C3-4F6A-9D3E-D57338A67220}" dt="2025-03-19T18:57:42.637" v="453" actId="47"/>
        <pc:sldMkLst>
          <pc:docMk/>
          <pc:sldMk cId="2790369408" sldId="285"/>
        </pc:sldMkLst>
      </pc:sldChg>
      <pc:sldChg chg="del">
        <pc:chgData name="Noren,Jenny E" userId="31e0823a-ccc6-4018-bb9e-c27b5ef59adf" providerId="ADAL" clId="{B6BA356C-D6C3-4F6A-9D3E-D57338A67220}" dt="2025-03-19T18:57:42.637" v="453" actId="47"/>
        <pc:sldMkLst>
          <pc:docMk/>
          <pc:sldMk cId="3966621621" sldId="286"/>
        </pc:sldMkLst>
      </pc:sldChg>
      <pc:sldChg chg="del">
        <pc:chgData name="Noren,Jenny E" userId="31e0823a-ccc6-4018-bb9e-c27b5ef59adf" providerId="ADAL" clId="{B6BA356C-D6C3-4F6A-9D3E-D57338A67220}" dt="2025-03-19T18:57:42.637" v="453" actId="47"/>
        <pc:sldMkLst>
          <pc:docMk/>
          <pc:sldMk cId="317102491" sldId="287"/>
        </pc:sldMkLst>
      </pc:sldChg>
      <pc:sldChg chg="del">
        <pc:chgData name="Noren,Jenny E" userId="31e0823a-ccc6-4018-bb9e-c27b5ef59adf" providerId="ADAL" clId="{B6BA356C-D6C3-4F6A-9D3E-D57338A67220}" dt="2025-03-19T18:57:42.637" v="453" actId="47"/>
        <pc:sldMkLst>
          <pc:docMk/>
          <pc:sldMk cId="2412358361" sldId="288"/>
        </pc:sldMkLst>
      </pc:sldChg>
      <pc:sldChg chg="del">
        <pc:chgData name="Noren,Jenny E" userId="31e0823a-ccc6-4018-bb9e-c27b5ef59adf" providerId="ADAL" clId="{B6BA356C-D6C3-4F6A-9D3E-D57338A67220}" dt="2025-03-19T18:57:42.637" v="453" actId="47"/>
        <pc:sldMkLst>
          <pc:docMk/>
          <pc:sldMk cId="2216806311" sldId="289"/>
        </pc:sldMkLst>
      </pc:sldChg>
      <pc:sldChg chg="del">
        <pc:chgData name="Noren,Jenny E" userId="31e0823a-ccc6-4018-bb9e-c27b5ef59adf" providerId="ADAL" clId="{B6BA356C-D6C3-4F6A-9D3E-D57338A67220}" dt="2025-03-19T18:57:42.637" v="453" actId="47"/>
        <pc:sldMkLst>
          <pc:docMk/>
          <pc:sldMk cId="1252403662" sldId="290"/>
        </pc:sldMkLst>
      </pc:sldChg>
      <pc:sldChg chg="del">
        <pc:chgData name="Noren,Jenny E" userId="31e0823a-ccc6-4018-bb9e-c27b5ef59adf" providerId="ADAL" clId="{B6BA356C-D6C3-4F6A-9D3E-D57338A67220}" dt="2025-03-19T18:57:42.637" v="453" actId="47"/>
        <pc:sldMkLst>
          <pc:docMk/>
          <pc:sldMk cId="3972003277" sldId="291"/>
        </pc:sldMkLst>
      </pc:sldChg>
      <pc:sldChg chg="del">
        <pc:chgData name="Noren,Jenny E" userId="31e0823a-ccc6-4018-bb9e-c27b5ef59adf" providerId="ADAL" clId="{B6BA356C-D6C3-4F6A-9D3E-D57338A67220}" dt="2025-03-19T18:57:42.637" v="453" actId="47"/>
        <pc:sldMkLst>
          <pc:docMk/>
          <pc:sldMk cId="2787993570" sldId="292"/>
        </pc:sldMkLst>
      </pc:sldChg>
      <pc:sldChg chg="modNotesTx">
        <pc:chgData name="Noren,Jenny E" userId="31e0823a-ccc6-4018-bb9e-c27b5ef59adf" providerId="ADAL" clId="{B6BA356C-D6C3-4F6A-9D3E-D57338A67220}" dt="2025-03-19T18:29:13.618" v="233" actId="6549"/>
        <pc:sldMkLst>
          <pc:docMk/>
          <pc:sldMk cId="494057541" sldId="297"/>
        </pc:sldMkLst>
      </pc:sldChg>
      <pc:sldChg chg="modNotesTx">
        <pc:chgData name="Noren,Jenny E" userId="31e0823a-ccc6-4018-bb9e-c27b5ef59adf" providerId="ADAL" clId="{B6BA356C-D6C3-4F6A-9D3E-D57338A67220}" dt="2025-03-19T18:29:25.114" v="253" actId="20577"/>
        <pc:sldMkLst>
          <pc:docMk/>
          <pc:sldMk cId="3192250818" sldId="298"/>
        </pc:sldMkLst>
      </pc:sldChg>
      <pc:sldChg chg="modNotesTx">
        <pc:chgData name="Noren,Jenny E" userId="31e0823a-ccc6-4018-bb9e-c27b5ef59adf" providerId="ADAL" clId="{B6BA356C-D6C3-4F6A-9D3E-D57338A67220}" dt="2025-03-19T18:29:32.206" v="271" actId="20577"/>
        <pc:sldMkLst>
          <pc:docMk/>
          <pc:sldMk cId="3506437506" sldId="299"/>
        </pc:sldMkLst>
      </pc:sldChg>
      <pc:sldChg chg="del">
        <pc:chgData name="Noren,Jenny E" userId="31e0823a-ccc6-4018-bb9e-c27b5ef59adf" providerId="ADAL" clId="{B6BA356C-D6C3-4F6A-9D3E-D57338A67220}" dt="2025-03-19T18:57:42.637" v="453" actId="47"/>
        <pc:sldMkLst>
          <pc:docMk/>
          <pc:sldMk cId="2796344798" sldId="301"/>
        </pc:sldMkLst>
      </pc:sldChg>
      <pc:sldChg chg="modNotesTx">
        <pc:chgData name="Noren,Jenny E" userId="31e0823a-ccc6-4018-bb9e-c27b5ef59adf" providerId="ADAL" clId="{B6BA356C-D6C3-4F6A-9D3E-D57338A67220}" dt="2025-03-19T18:30:30.247" v="380" actId="20577"/>
        <pc:sldMkLst>
          <pc:docMk/>
          <pc:sldMk cId="276962350" sldId="320"/>
        </pc:sldMkLst>
      </pc:sldChg>
      <pc:sldChg chg="modNotesTx">
        <pc:chgData name="Noren,Jenny E" userId="31e0823a-ccc6-4018-bb9e-c27b5ef59adf" providerId="ADAL" clId="{B6BA356C-D6C3-4F6A-9D3E-D57338A67220}" dt="2025-03-19T18:31:12.966" v="413" actId="20577"/>
        <pc:sldMkLst>
          <pc:docMk/>
          <pc:sldMk cId="1555456885" sldId="322"/>
        </pc:sldMkLst>
      </pc:sldChg>
      <pc:sldChg chg="del">
        <pc:chgData name="Noren,Jenny E" userId="31e0823a-ccc6-4018-bb9e-c27b5ef59adf" providerId="ADAL" clId="{B6BA356C-D6C3-4F6A-9D3E-D57338A67220}" dt="2025-03-19T18:57:42.637" v="453" actId="47"/>
        <pc:sldMkLst>
          <pc:docMk/>
          <pc:sldMk cId="1187615419" sldId="323"/>
        </pc:sldMkLst>
      </pc:sldChg>
      <pc:sldChg chg="modSp mod">
        <pc:chgData name="Noren,Jenny E" userId="31e0823a-ccc6-4018-bb9e-c27b5ef59adf" providerId="ADAL" clId="{B6BA356C-D6C3-4F6A-9D3E-D57338A67220}" dt="2025-03-19T18:31:25.054" v="414" actId="13926"/>
        <pc:sldMkLst>
          <pc:docMk/>
          <pc:sldMk cId="4070520259" sldId="325"/>
        </pc:sldMkLst>
      </pc:sldChg>
      <pc:sldChg chg="del">
        <pc:chgData name="Noren,Jenny E" userId="31e0823a-ccc6-4018-bb9e-c27b5ef59adf" providerId="ADAL" clId="{B6BA356C-D6C3-4F6A-9D3E-D57338A67220}" dt="2025-03-19T18:37:42.287" v="450" actId="47"/>
        <pc:sldMkLst>
          <pc:docMk/>
          <pc:sldMk cId="1348280588" sldId="327"/>
        </pc:sldMkLst>
      </pc:sldChg>
      <pc:sldChg chg="del">
        <pc:chgData name="Noren,Jenny E" userId="31e0823a-ccc6-4018-bb9e-c27b5ef59adf" providerId="ADAL" clId="{B6BA356C-D6C3-4F6A-9D3E-D57338A67220}" dt="2025-03-19T18:37:42.287" v="450" actId="47"/>
        <pc:sldMkLst>
          <pc:docMk/>
          <pc:sldMk cId="1092868923" sldId="329"/>
        </pc:sldMkLst>
      </pc:sldChg>
      <pc:sldChg chg="del">
        <pc:chgData name="Noren,Jenny E" userId="31e0823a-ccc6-4018-bb9e-c27b5ef59adf" providerId="ADAL" clId="{B6BA356C-D6C3-4F6A-9D3E-D57338A67220}" dt="2025-03-19T18:57:42.637" v="453" actId="47"/>
        <pc:sldMkLst>
          <pc:docMk/>
          <pc:sldMk cId="1510368979" sldId="330"/>
        </pc:sldMkLst>
      </pc:sldChg>
      <pc:sldChg chg="del">
        <pc:chgData name="Noren,Jenny E" userId="31e0823a-ccc6-4018-bb9e-c27b5ef59adf" providerId="ADAL" clId="{B6BA356C-D6C3-4F6A-9D3E-D57338A67220}" dt="2025-03-19T18:57:42.637" v="453" actId="47"/>
        <pc:sldMkLst>
          <pc:docMk/>
          <pc:sldMk cId="727276822" sldId="331"/>
        </pc:sldMkLst>
      </pc:sldChg>
      <pc:sldChg chg="del">
        <pc:chgData name="Noren,Jenny E" userId="31e0823a-ccc6-4018-bb9e-c27b5ef59adf" providerId="ADAL" clId="{B6BA356C-D6C3-4F6A-9D3E-D57338A67220}" dt="2025-03-19T18:39:03.754" v="451" actId="47"/>
        <pc:sldMkLst>
          <pc:docMk/>
          <pc:sldMk cId="1127653076" sldId="332"/>
        </pc:sldMkLst>
      </pc:sldChg>
      <pc:sldChg chg="del">
        <pc:chgData name="Noren,Jenny E" userId="31e0823a-ccc6-4018-bb9e-c27b5ef59adf" providerId="ADAL" clId="{B6BA356C-D6C3-4F6A-9D3E-D57338A67220}" dt="2025-03-19T18:39:17.961" v="452" actId="47"/>
        <pc:sldMkLst>
          <pc:docMk/>
          <pc:sldMk cId="3752924714" sldId="333"/>
        </pc:sldMkLst>
      </pc:sldChg>
      <pc:sldChg chg="del">
        <pc:chgData name="Noren,Jenny E" userId="31e0823a-ccc6-4018-bb9e-c27b5ef59adf" providerId="ADAL" clId="{B6BA356C-D6C3-4F6A-9D3E-D57338A67220}" dt="2025-03-19T18:57:42.637" v="453" actId="47"/>
        <pc:sldMkLst>
          <pc:docMk/>
          <pc:sldMk cId="2838970554" sldId="334"/>
        </pc:sldMkLst>
      </pc:sldChg>
      <pc:sldChg chg="del">
        <pc:chgData name="Noren,Jenny E" userId="31e0823a-ccc6-4018-bb9e-c27b5ef59adf" providerId="ADAL" clId="{B6BA356C-D6C3-4F6A-9D3E-D57338A67220}" dt="2025-03-19T18:57:42.637" v="453" actId="47"/>
        <pc:sldMkLst>
          <pc:docMk/>
          <pc:sldMk cId="1588971814" sldId="335"/>
        </pc:sldMkLst>
      </pc:sldChg>
      <pc:sldChg chg="del">
        <pc:chgData name="Noren,Jenny E" userId="31e0823a-ccc6-4018-bb9e-c27b5ef59adf" providerId="ADAL" clId="{B6BA356C-D6C3-4F6A-9D3E-D57338A67220}" dt="2025-03-19T18:57:42.637" v="453" actId="47"/>
        <pc:sldMkLst>
          <pc:docMk/>
          <pc:sldMk cId="1772420314" sldId="336"/>
        </pc:sldMkLst>
      </pc:sldChg>
      <pc:sldChg chg="del">
        <pc:chgData name="Noren,Jenny E" userId="31e0823a-ccc6-4018-bb9e-c27b5ef59adf" providerId="ADAL" clId="{B6BA356C-D6C3-4F6A-9D3E-D57338A67220}" dt="2025-03-19T18:57:42.637" v="453" actId="47"/>
        <pc:sldMkLst>
          <pc:docMk/>
          <pc:sldMk cId="2964539369" sldId="337"/>
        </pc:sldMkLst>
      </pc:sldChg>
      <pc:sldChg chg="del">
        <pc:chgData name="Noren,Jenny E" userId="31e0823a-ccc6-4018-bb9e-c27b5ef59adf" providerId="ADAL" clId="{B6BA356C-D6C3-4F6A-9D3E-D57338A67220}" dt="2025-03-19T18:57:42.637" v="453" actId="47"/>
        <pc:sldMkLst>
          <pc:docMk/>
          <pc:sldMk cId="3668447171" sldId="338"/>
        </pc:sldMkLst>
      </pc:sldChg>
      <pc:sldChg chg="del">
        <pc:chgData name="Noren,Jenny E" userId="31e0823a-ccc6-4018-bb9e-c27b5ef59adf" providerId="ADAL" clId="{B6BA356C-D6C3-4F6A-9D3E-D57338A67220}" dt="2025-03-19T18:57:42.637" v="453" actId="47"/>
        <pc:sldMkLst>
          <pc:docMk/>
          <pc:sldMk cId="715838578" sldId="339"/>
        </pc:sldMkLst>
      </pc:sldChg>
      <pc:sldChg chg="del">
        <pc:chgData name="Noren,Jenny E" userId="31e0823a-ccc6-4018-bb9e-c27b5ef59adf" providerId="ADAL" clId="{B6BA356C-D6C3-4F6A-9D3E-D57338A67220}" dt="2025-03-19T18:57:42.637" v="453" actId="47"/>
        <pc:sldMkLst>
          <pc:docMk/>
          <pc:sldMk cId="2831424585" sldId="340"/>
        </pc:sldMkLst>
      </pc:sldChg>
      <pc:sldChg chg="del">
        <pc:chgData name="Noren,Jenny E" userId="31e0823a-ccc6-4018-bb9e-c27b5ef59adf" providerId="ADAL" clId="{B6BA356C-D6C3-4F6A-9D3E-D57338A67220}" dt="2025-03-19T18:57:42.637" v="453" actId="47"/>
        <pc:sldMkLst>
          <pc:docMk/>
          <pc:sldMk cId="2645737852" sldId="341"/>
        </pc:sldMkLst>
      </pc:sldChg>
      <pc:sldChg chg="del">
        <pc:chgData name="Noren,Jenny E" userId="31e0823a-ccc6-4018-bb9e-c27b5ef59adf" providerId="ADAL" clId="{B6BA356C-D6C3-4F6A-9D3E-D57338A67220}" dt="2025-03-19T18:57:42.637" v="453" actId="47"/>
        <pc:sldMkLst>
          <pc:docMk/>
          <pc:sldMk cId="2330831552" sldId="342"/>
        </pc:sldMkLst>
      </pc:sldChg>
      <pc:sldChg chg="del">
        <pc:chgData name="Noren,Jenny E" userId="31e0823a-ccc6-4018-bb9e-c27b5ef59adf" providerId="ADAL" clId="{B6BA356C-D6C3-4F6A-9D3E-D57338A67220}" dt="2025-03-19T18:57:42.637" v="453" actId="47"/>
        <pc:sldMkLst>
          <pc:docMk/>
          <pc:sldMk cId="2397070843" sldId="343"/>
        </pc:sldMkLst>
      </pc:sldChg>
      <pc:sldChg chg="del">
        <pc:chgData name="Noren,Jenny E" userId="31e0823a-ccc6-4018-bb9e-c27b5ef59adf" providerId="ADAL" clId="{B6BA356C-D6C3-4F6A-9D3E-D57338A67220}" dt="2025-03-19T18:57:48.654" v="454" actId="47"/>
        <pc:sldMkLst>
          <pc:docMk/>
          <pc:sldMk cId="2239550656" sldId="344"/>
        </pc:sldMkLst>
      </pc:sldChg>
      <pc:sldChg chg="del">
        <pc:chgData name="Noren,Jenny E" userId="31e0823a-ccc6-4018-bb9e-c27b5ef59adf" providerId="ADAL" clId="{B6BA356C-D6C3-4F6A-9D3E-D57338A67220}" dt="2025-03-19T18:57:42.637" v="453" actId="47"/>
        <pc:sldMkLst>
          <pc:docMk/>
          <pc:sldMk cId="4192283931" sldId="345"/>
        </pc:sldMkLst>
      </pc:sldChg>
      <pc:sldChg chg="del">
        <pc:chgData name="Noren,Jenny E" userId="31e0823a-ccc6-4018-bb9e-c27b5ef59adf" providerId="ADAL" clId="{B6BA356C-D6C3-4F6A-9D3E-D57338A67220}" dt="2025-03-19T18:57:42.637" v="453" actId="47"/>
        <pc:sldMkLst>
          <pc:docMk/>
          <pc:sldMk cId="2161047411" sldId="346"/>
        </pc:sldMkLst>
      </pc:sldChg>
      <pc:sldChg chg="del">
        <pc:chgData name="Noren,Jenny E" userId="31e0823a-ccc6-4018-bb9e-c27b5ef59adf" providerId="ADAL" clId="{B6BA356C-D6C3-4F6A-9D3E-D57338A67220}" dt="2025-03-19T18:57:42.637" v="453" actId="47"/>
        <pc:sldMkLst>
          <pc:docMk/>
          <pc:sldMk cId="1379090041" sldId="347"/>
        </pc:sldMkLst>
      </pc:sldChg>
      <pc:sldChg chg="del">
        <pc:chgData name="Noren,Jenny E" userId="31e0823a-ccc6-4018-bb9e-c27b5ef59adf" providerId="ADAL" clId="{B6BA356C-D6C3-4F6A-9D3E-D57338A67220}" dt="2025-03-19T18:37:42.287" v="450" actId="47"/>
        <pc:sldMkLst>
          <pc:docMk/>
          <pc:sldMk cId="4059153835" sldId="348"/>
        </pc:sldMkLst>
      </pc:sldChg>
      <pc:sldChg chg="modNotesTx">
        <pc:chgData name="Noren,Jenny E" userId="31e0823a-ccc6-4018-bb9e-c27b5ef59adf" providerId="ADAL" clId="{B6BA356C-D6C3-4F6A-9D3E-D57338A67220}" dt="2025-03-19T18:33:52.324" v="420" actId="6549"/>
        <pc:sldMkLst>
          <pc:docMk/>
          <pc:sldMk cId="211571062" sldId="354"/>
        </pc:sldMkLst>
      </pc:sldChg>
      <pc:sldChg chg="del">
        <pc:chgData name="Noren,Jenny E" userId="31e0823a-ccc6-4018-bb9e-c27b5ef59adf" providerId="ADAL" clId="{B6BA356C-D6C3-4F6A-9D3E-D57338A67220}" dt="2025-03-19T18:37:18.460" v="449" actId="47"/>
        <pc:sldMkLst>
          <pc:docMk/>
          <pc:sldMk cId="1403856198" sldId="364"/>
        </pc:sldMkLst>
      </pc:sldChg>
      <pc:sldChg chg="del">
        <pc:chgData name="Noren,Jenny E" userId="31e0823a-ccc6-4018-bb9e-c27b5ef59adf" providerId="ADAL" clId="{B6BA356C-D6C3-4F6A-9D3E-D57338A67220}" dt="2025-03-19T18:37:18.460" v="449" actId="47"/>
        <pc:sldMkLst>
          <pc:docMk/>
          <pc:sldMk cId="1739300052" sldId="366"/>
        </pc:sldMkLst>
      </pc:sldChg>
      <pc:sldChg chg="del">
        <pc:chgData name="Noren,Jenny E" userId="31e0823a-ccc6-4018-bb9e-c27b5ef59adf" providerId="ADAL" clId="{B6BA356C-D6C3-4F6A-9D3E-D57338A67220}" dt="2025-03-19T18:37:18.460" v="449" actId="47"/>
        <pc:sldMkLst>
          <pc:docMk/>
          <pc:sldMk cId="4071291048" sldId="367"/>
        </pc:sldMkLst>
      </pc:sldChg>
      <pc:sldChg chg="del">
        <pc:chgData name="Noren,Jenny E" userId="31e0823a-ccc6-4018-bb9e-c27b5ef59adf" providerId="ADAL" clId="{B6BA356C-D6C3-4F6A-9D3E-D57338A67220}" dt="2025-03-19T18:37:18.460" v="449" actId="47"/>
        <pc:sldMkLst>
          <pc:docMk/>
          <pc:sldMk cId="2971630566" sldId="368"/>
        </pc:sldMkLst>
      </pc:sldChg>
      <pc:sldChg chg="del">
        <pc:chgData name="Noren,Jenny E" userId="31e0823a-ccc6-4018-bb9e-c27b5ef59adf" providerId="ADAL" clId="{B6BA356C-D6C3-4F6A-9D3E-D57338A67220}" dt="2025-03-19T18:37:18.460" v="449" actId="47"/>
        <pc:sldMkLst>
          <pc:docMk/>
          <pc:sldMk cId="1462455398" sldId="369"/>
        </pc:sldMkLst>
      </pc:sldChg>
      <pc:sldChg chg="del">
        <pc:chgData name="Noren,Jenny E" userId="31e0823a-ccc6-4018-bb9e-c27b5ef59adf" providerId="ADAL" clId="{B6BA356C-D6C3-4F6A-9D3E-D57338A67220}" dt="2025-03-19T18:37:18.460" v="449" actId="47"/>
        <pc:sldMkLst>
          <pc:docMk/>
          <pc:sldMk cId="3397644568" sldId="370"/>
        </pc:sldMkLst>
      </pc:sldChg>
      <pc:sldChg chg="del">
        <pc:chgData name="Noren,Jenny E" userId="31e0823a-ccc6-4018-bb9e-c27b5ef59adf" providerId="ADAL" clId="{B6BA356C-D6C3-4F6A-9D3E-D57338A67220}" dt="2025-03-19T18:37:18.460" v="449" actId="47"/>
        <pc:sldMkLst>
          <pc:docMk/>
          <pc:sldMk cId="1813866415" sldId="371"/>
        </pc:sldMkLst>
      </pc:sldChg>
      <pc:sldChg chg="del">
        <pc:chgData name="Noren,Jenny E" userId="31e0823a-ccc6-4018-bb9e-c27b5ef59adf" providerId="ADAL" clId="{B6BA356C-D6C3-4F6A-9D3E-D57338A67220}" dt="2025-03-19T18:37:18.460" v="449" actId="47"/>
        <pc:sldMkLst>
          <pc:docMk/>
          <pc:sldMk cId="3391417858" sldId="372"/>
        </pc:sldMkLst>
      </pc:sldChg>
      <pc:sldChg chg="del">
        <pc:chgData name="Noren,Jenny E" userId="31e0823a-ccc6-4018-bb9e-c27b5ef59adf" providerId="ADAL" clId="{B6BA356C-D6C3-4F6A-9D3E-D57338A67220}" dt="2025-03-19T18:57:42.637" v="453" actId="47"/>
        <pc:sldMkLst>
          <pc:docMk/>
          <pc:sldMk cId="284091821" sldId="377"/>
        </pc:sldMkLst>
      </pc:sldChg>
      <pc:sldChg chg="del">
        <pc:chgData name="Noren,Jenny E" userId="31e0823a-ccc6-4018-bb9e-c27b5ef59adf" providerId="ADAL" clId="{B6BA356C-D6C3-4F6A-9D3E-D57338A67220}" dt="2025-03-19T18:57:48.654" v="454" actId="47"/>
        <pc:sldMkLst>
          <pc:docMk/>
          <pc:sldMk cId="2810200767" sldId="388"/>
        </pc:sldMkLst>
      </pc:sldChg>
      <pc:sldChg chg="modNotesTx">
        <pc:chgData name="Noren,Jenny E" userId="31e0823a-ccc6-4018-bb9e-c27b5ef59adf" providerId="ADAL" clId="{B6BA356C-D6C3-4F6A-9D3E-D57338A67220}" dt="2025-03-19T18:32:19.788" v="418" actId="113"/>
        <pc:sldMkLst>
          <pc:docMk/>
          <pc:sldMk cId="2326808840" sldId="396"/>
        </pc:sldMkLst>
      </pc:sldChg>
      <pc:sldChg chg="modNotesTx">
        <pc:chgData name="Noren,Jenny E" userId="31e0823a-ccc6-4018-bb9e-c27b5ef59adf" providerId="ADAL" clId="{B6BA356C-D6C3-4F6A-9D3E-D57338A67220}" dt="2025-03-19T18:33:10.946" v="419" actId="113"/>
        <pc:sldMkLst>
          <pc:docMk/>
          <pc:sldMk cId="311552315" sldId="403"/>
        </pc:sldMkLst>
      </pc:sldChg>
    </pc:docChg>
  </pc:docChgLst>
  <pc:docChgLst>
    <pc:chgData name="Nelson,Chris (CFO)" userId="S::chris.nelson@twc.texas.gov::bff76acf-828a-4eb5-9988-29fa0a6a100d" providerId="AD" clId="Web-{32673B25-72E0-AA27-7D86-E9281D1708EA}"/>
    <pc:docChg chg="addSld delSld modSld">
      <pc:chgData name="Nelson,Chris (CFO)" userId="S::chris.nelson@twc.texas.gov::bff76acf-828a-4eb5-9988-29fa0a6a100d" providerId="AD" clId="Web-{32673B25-72E0-AA27-7D86-E9281D1708EA}" dt="2025-07-17T15:22:02.771" v="525"/>
      <pc:docMkLst>
        <pc:docMk/>
      </pc:docMkLst>
      <pc:sldChg chg="delSp modSp">
        <pc:chgData name="Nelson,Chris (CFO)" userId="S::chris.nelson@twc.texas.gov::bff76acf-828a-4eb5-9988-29fa0a6a100d" providerId="AD" clId="Web-{32673B25-72E0-AA27-7D86-E9281D1708EA}" dt="2025-07-17T15:22:00.865" v="524" actId="20577"/>
        <pc:sldMkLst>
          <pc:docMk/>
          <pc:sldMk cId="1469864092" sldId="449"/>
        </pc:sldMkLst>
        <pc:spChg chg="mod">
          <ac:chgData name="Nelson,Chris (CFO)" userId="S::chris.nelson@twc.texas.gov::bff76acf-828a-4eb5-9988-29fa0a6a100d" providerId="AD" clId="Web-{32673B25-72E0-AA27-7D86-E9281D1708EA}" dt="2025-07-17T15:22:00.865" v="524" actId="20577"/>
          <ac:spMkLst>
            <pc:docMk/>
            <pc:sldMk cId="1469864092" sldId="449"/>
            <ac:spMk id="3" creationId="{AF3E0DE4-FF5D-5A50-FBA6-1796558B5EFA}"/>
          </ac:spMkLst>
        </pc:spChg>
        <pc:spChg chg="del">
          <ac:chgData name="Nelson,Chris (CFO)" userId="S::chris.nelson@twc.texas.gov::bff76acf-828a-4eb5-9988-29fa0a6a100d" providerId="AD" clId="Web-{32673B25-72E0-AA27-7D86-E9281D1708EA}" dt="2025-07-17T15:17:29.655" v="495"/>
          <ac:spMkLst>
            <pc:docMk/>
            <pc:sldMk cId="1469864092" sldId="449"/>
            <ac:spMk id="5" creationId="{E14C2944-D7CC-8354-8029-7D65EDBE1781}"/>
          </ac:spMkLst>
        </pc:spChg>
      </pc:sldChg>
      <pc:sldChg chg="del">
        <pc:chgData name="Nelson,Chris (CFO)" userId="S::chris.nelson@twc.texas.gov::bff76acf-828a-4eb5-9988-29fa0a6a100d" providerId="AD" clId="Web-{32673B25-72E0-AA27-7D86-E9281D1708EA}" dt="2025-07-17T15:22:02.771" v="525"/>
        <pc:sldMkLst>
          <pc:docMk/>
          <pc:sldMk cId="2160373803" sldId="451"/>
        </pc:sldMkLst>
      </pc:sldChg>
      <pc:sldChg chg="modSp add replId">
        <pc:chgData name="Nelson,Chris (CFO)" userId="S::chris.nelson@twc.texas.gov::bff76acf-828a-4eb5-9988-29fa0a6a100d" providerId="AD" clId="Web-{32673B25-72E0-AA27-7D86-E9281D1708EA}" dt="2025-07-17T14:44:57.918" v="175" actId="20577"/>
        <pc:sldMkLst>
          <pc:docMk/>
          <pc:sldMk cId="3819759652" sldId="452"/>
        </pc:sldMkLst>
        <pc:spChg chg="mod">
          <ac:chgData name="Nelson,Chris (CFO)" userId="S::chris.nelson@twc.texas.gov::bff76acf-828a-4eb5-9988-29fa0a6a100d" providerId="AD" clId="Web-{32673B25-72E0-AA27-7D86-E9281D1708EA}" dt="2025-07-17T14:44:57.918" v="175" actId="20577"/>
          <ac:spMkLst>
            <pc:docMk/>
            <pc:sldMk cId="3819759652" sldId="452"/>
            <ac:spMk id="2" creationId="{9D223558-C537-82FD-ED51-2321C1DC46EB}"/>
          </ac:spMkLst>
        </pc:spChg>
        <pc:spChg chg="mod">
          <ac:chgData name="Nelson,Chris (CFO)" userId="S::chris.nelson@twc.texas.gov::bff76acf-828a-4eb5-9988-29fa0a6a100d" providerId="AD" clId="Web-{32673B25-72E0-AA27-7D86-E9281D1708EA}" dt="2025-07-17T14:39:36.160" v="168" actId="20577"/>
          <ac:spMkLst>
            <pc:docMk/>
            <pc:sldMk cId="3819759652" sldId="452"/>
            <ac:spMk id="3" creationId="{56141031-878D-4206-474A-A7E1080F7E6F}"/>
          </ac:spMkLst>
        </pc:spChg>
      </pc:sldChg>
      <pc:sldChg chg="modSp add replId">
        <pc:chgData name="Nelson,Chris (CFO)" userId="S::chris.nelson@twc.texas.gov::bff76acf-828a-4eb5-9988-29fa0a6a100d" providerId="AD" clId="Web-{32673B25-72E0-AA27-7D86-E9281D1708EA}" dt="2025-07-17T14:53:26.259" v="346" actId="20577"/>
        <pc:sldMkLst>
          <pc:docMk/>
          <pc:sldMk cId="2156139188" sldId="453"/>
        </pc:sldMkLst>
        <pc:spChg chg="mod">
          <ac:chgData name="Nelson,Chris (CFO)" userId="S::chris.nelson@twc.texas.gov::bff76acf-828a-4eb5-9988-29fa0a6a100d" providerId="AD" clId="Web-{32673B25-72E0-AA27-7D86-E9281D1708EA}" dt="2025-07-17T14:52:30.804" v="323" actId="20577"/>
          <ac:spMkLst>
            <pc:docMk/>
            <pc:sldMk cId="2156139188" sldId="453"/>
            <ac:spMk id="2" creationId="{D9868E01-6763-81D6-B9C9-F38383ACC439}"/>
          </ac:spMkLst>
        </pc:spChg>
        <pc:spChg chg="mod">
          <ac:chgData name="Nelson,Chris (CFO)" userId="S::chris.nelson@twc.texas.gov::bff76acf-828a-4eb5-9988-29fa0a6a100d" providerId="AD" clId="Web-{32673B25-72E0-AA27-7D86-E9281D1708EA}" dt="2025-07-17T14:53:26.259" v="346" actId="20577"/>
          <ac:spMkLst>
            <pc:docMk/>
            <pc:sldMk cId="2156139188" sldId="453"/>
            <ac:spMk id="3" creationId="{21DE1D91-B1E6-8A1B-519A-F4B56A5E8E13}"/>
          </ac:spMkLst>
        </pc:spChg>
      </pc:sldChg>
      <pc:sldChg chg="modSp add replId">
        <pc:chgData name="Nelson,Chris (CFO)" userId="S::chris.nelson@twc.texas.gov::bff76acf-828a-4eb5-9988-29fa0a6a100d" providerId="AD" clId="Web-{32673B25-72E0-AA27-7D86-E9281D1708EA}" dt="2025-07-17T15:03:31.399" v="468" actId="20577"/>
        <pc:sldMkLst>
          <pc:docMk/>
          <pc:sldMk cId="3203176740" sldId="454"/>
        </pc:sldMkLst>
        <pc:spChg chg="mod">
          <ac:chgData name="Nelson,Chris (CFO)" userId="S::chris.nelson@twc.texas.gov::bff76acf-828a-4eb5-9988-29fa0a6a100d" providerId="AD" clId="Web-{32673B25-72E0-AA27-7D86-E9281D1708EA}" dt="2025-07-17T15:03:31.399" v="468" actId="20577"/>
          <ac:spMkLst>
            <pc:docMk/>
            <pc:sldMk cId="3203176740" sldId="454"/>
            <ac:spMk id="3" creationId="{D1B97BAE-5529-9A6B-727C-7E6BD6105E83}"/>
          </ac:spMkLst>
        </pc:spChg>
      </pc:sldChg>
      <pc:sldChg chg="addSp delSp modSp add replId">
        <pc:chgData name="Nelson,Chris (CFO)" userId="S::chris.nelson@twc.texas.gov::bff76acf-828a-4eb5-9988-29fa0a6a100d" providerId="AD" clId="Web-{32673B25-72E0-AA27-7D86-E9281D1708EA}" dt="2025-07-17T15:10:31.050" v="494"/>
        <pc:sldMkLst>
          <pc:docMk/>
          <pc:sldMk cId="2358117086" sldId="455"/>
        </pc:sldMkLst>
        <pc:spChg chg="mod">
          <ac:chgData name="Nelson,Chris (CFO)" userId="S::chris.nelson@twc.texas.gov::bff76acf-828a-4eb5-9988-29fa0a6a100d" providerId="AD" clId="Web-{32673B25-72E0-AA27-7D86-E9281D1708EA}" dt="2025-07-17T15:10:10.940" v="493" actId="20577"/>
          <ac:spMkLst>
            <pc:docMk/>
            <pc:sldMk cId="2358117086" sldId="455"/>
            <ac:spMk id="2" creationId="{096480D2-FAD4-7B30-4DA8-3B7E844C3124}"/>
          </ac:spMkLst>
        </pc:spChg>
        <pc:spChg chg="del mod">
          <ac:chgData name="Nelson,Chris (CFO)" userId="S::chris.nelson@twc.texas.gov::bff76acf-828a-4eb5-9988-29fa0a6a100d" providerId="AD" clId="Web-{32673B25-72E0-AA27-7D86-E9281D1708EA}" dt="2025-07-17T15:09:45.768" v="471"/>
          <ac:spMkLst>
            <pc:docMk/>
            <pc:sldMk cId="2358117086" sldId="455"/>
            <ac:spMk id="3" creationId="{0203E9DF-46AB-ADB2-434A-4184DE113F3E}"/>
          </ac:spMkLst>
        </pc:spChg>
        <pc:picChg chg="add mod">
          <ac:chgData name="Nelson,Chris (CFO)" userId="S::chris.nelson@twc.texas.gov::bff76acf-828a-4eb5-9988-29fa0a6a100d" providerId="AD" clId="Web-{32673B25-72E0-AA27-7D86-E9281D1708EA}" dt="2025-07-17T15:10:31.050" v="494"/>
          <ac:picMkLst>
            <pc:docMk/>
            <pc:sldMk cId="2358117086" sldId="455"/>
            <ac:picMk id="5" creationId="{2CE6DE71-5BFE-A32A-48DF-360436482A40}"/>
          </ac:picMkLst>
        </pc:picChg>
      </pc:sldChg>
    </pc:docChg>
  </pc:docChgLst>
  <pc:docChgLst>
    <pc:chgData name="Noren,Jenny E" userId="31e0823a-ccc6-4018-bb9e-c27b5ef59adf" providerId="ADAL" clId="{F86654AF-E010-4467-A204-98D43828B004}"/>
    <pc:docChg chg="custSel modSld">
      <pc:chgData name="Noren,Jenny E" userId="31e0823a-ccc6-4018-bb9e-c27b5ef59adf" providerId="ADAL" clId="{F86654AF-E010-4467-A204-98D43828B004}" dt="2025-07-17T21:58:25.728" v="3" actId="478"/>
      <pc:docMkLst>
        <pc:docMk/>
      </pc:docMkLst>
      <pc:sldChg chg="delSp mod delAnim">
        <pc:chgData name="Noren,Jenny E" userId="31e0823a-ccc6-4018-bb9e-c27b5ef59adf" providerId="ADAL" clId="{F86654AF-E010-4467-A204-98D43828B004}" dt="2025-07-17T21:58:16.044" v="0" actId="478"/>
        <pc:sldMkLst>
          <pc:docMk/>
          <pc:sldMk cId="1233169827" sldId="349"/>
        </pc:sldMkLst>
        <pc:spChg chg="del">
          <ac:chgData name="Noren,Jenny E" userId="31e0823a-ccc6-4018-bb9e-c27b5ef59adf" providerId="ADAL" clId="{F86654AF-E010-4467-A204-98D43828B004}" dt="2025-07-17T21:58:16.044" v="0" actId="478"/>
          <ac:spMkLst>
            <pc:docMk/>
            <pc:sldMk cId="1233169827" sldId="349"/>
            <ac:spMk id="5" creationId="{E7BE5CCF-230E-3EE1-113E-48276430E6CE}"/>
          </ac:spMkLst>
        </pc:spChg>
      </pc:sldChg>
      <pc:sldChg chg="delSp mod delAnim">
        <pc:chgData name="Noren,Jenny E" userId="31e0823a-ccc6-4018-bb9e-c27b5ef59adf" providerId="ADAL" clId="{F86654AF-E010-4467-A204-98D43828B004}" dt="2025-07-17T21:58:19.344" v="1" actId="478"/>
        <pc:sldMkLst>
          <pc:docMk/>
          <pc:sldMk cId="3227679663" sldId="402"/>
        </pc:sldMkLst>
        <pc:spChg chg="del">
          <ac:chgData name="Noren,Jenny E" userId="31e0823a-ccc6-4018-bb9e-c27b5ef59adf" providerId="ADAL" clId="{F86654AF-E010-4467-A204-98D43828B004}" dt="2025-07-17T21:58:19.344" v="1" actId="478"/>
          <ac:spMkLst>
            <pc:docMk/>
            <pc:sldMk cId="3227679663" sldId="402"/>
            <ac:spMk id="5" creationId="{E7BE5CCF-230E-3EE1-113E-48276430E6CE}"/>
          </ac:spMkLst>
        </pc:spChg>
      </pc:sldChg>
      <pc:sldChg chg="delSp mod delAnim">
        <pc:chgData name="Noren,Jenny E" userId="31e0823a-ccc6-4018-bb9e-c27b5ef59adf" providerId="ADAL" clId="{F86654AF-E010-4467-A204-98D43828B004}" dt="2025-07-17T21:58:22.755" v="2" actId="478"/>
        <pc:sldMkLst>
          <pc:docMk/>
          <pc:sldMk cId="443394158" sldId="406"/>
        </pc:sldMkLst>
        <pc:spChg chg="del">
          <ac:chgData name="Noren,Jenny E" userId="31e0823a-ccc6-4018-bb9e-c27b5ef59adf" providerId="ADAL" clId="{F86654AF-E010-4467-A204-98D43828B004}" dt="2025-07-17T21:58:22.755" v="2" actId="478"/>
          <ac:spMkLst>
            <pc:docMk/>
            <pc:sldMk cId="443394158" sldId="406"/>
            <ac:spMk id="5" creationId="{E7BE5CCF-230E-3EE1-113E-48276430E6CE}"/>
          </ac:spMkLst>
        </pc:spChg>
      </pc:sldChg>
      <pc:sldChg chg="delSp mod delAnim">
        <pc:chgData name="Noren,Jenny E" userId="31e0823a-ccc6-4018-bb9e-c27b5ef59adf" providerId="ADAL" clId="{F86654AF-E010-4467-A204-98D43828B004}" dt="2025-07-17T21:58:25.728" v="3" actId="478"/>
        <pc:sldMkLst>
          <pc:docMk/>
          <pc:sldMk cId="3402326460" sldId="407"/>
        </pc:sldMkLst>
        <pc:spChg chg="del">
          <ac:chgData name="Noren,Jenny E" userId="31e0823a-ccc6-4018-bb9e-c27b5ef59adf" providerId="ADAL" clId="{F86654AF-E010-4467-A204-98D43828B004}" dt="2025-07-17T21:58:25.728" v="3" actId="478"/>
          <ac:spMkLst>
            <pc:docMk/>
            <pc:sldMk cId="3402326460" sldId="407"/>
            <ac:spMk id="5" creationId="{E7BE5CCF-230E-3EE1-113E-48276430E6C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AE4F37-05A4-4555-84CA-025A0D8E4179}"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27E2846B-67FC-4292-8837-C43BF1505D99}">
      <dgm:prSet phldrT="[Text]" custT="1"/>
      <dgm:spPr/>
      <dgm:t>
        <a:bodyPr/>
        <a:lstStyle/>
        <a:p>
          <a:r>
            <a:rPr lang="en-US" sz="2400">
              <a:latin typeface="+mn-lt"/>
            </a:rPr>
            <a:t>TWC </a:t>
          </a:r>
          <a:r>
            <a:rPr lang="en-US" sz="2400" b="1">
              <a:latin typeface="+mn-lt"/>
            </a:rPr>
            <a:t>Total</a:t>
          </a:r>
          <a:r>
            <a:rPr lang="en-US" sz="2400">
              <a:latin typeface="+mn-lt"/>
            </a:rPr>
            <a:t> Budget, </a:t>
          </a:r>
          <a:r>
            <a:rPr lang="en-US" sz="2400" b="1">
              <a:latin typeface="+mn-lt"/>
            </a:rPr>
            <a:t>1998</a:t>
          </a:r>
        </a:p>
      </dgm:t>
    </dgm:pt>
    <dgm:pt modelId="{879B6405-5224-4A48-83E1-CA52834578B6}" type="parTrans" cxnId="{B36A3F7A-692C-42A4-B20F-0493053D7D52}">
      <dgm:prSet/>
      <dgm:spPr/>
      <dgm:t>
        <a:bodyPr/>
        <a:lstStyle/>
        <a:p>
          <a:endParaRPr lang="en-US"/>
        </a:p>
      </dgm:t>
    </dgm:pt>
    <dgm:pt modelId="{2B557BE7-BCAD-4680-9020-48A800BB0144}" type="sibTrans" cxnId="{B36A3F7A-692C-42A4-B20F-0493053D7D52}">
      <dgm:prSet/>
      <dgm:spPr/>
      <dgm:t>
        <a:bodyPr/>
        <a:lstStyle/>
        <a:p>
          <a:endParaRPr lang="en-US"/>
        </a:p>
      </dgm:t>
    </dgm:pt>
    <dgm:pt modelId="{264F33CF-8B39-4226-836D-8E1E68A4A3C0}">
      <dgm:prSet phldrT="[Text]" custT="1"/>
      <dgm:spPr/>
      <dgm:t>
        <a:bodyPr/>
        <a:lstStyle/>
        <a:p>
          <a:r>
            <a:rPr lang="en-US" sz="2400"/>
            <a:t>$828,891,531</a:t>
          </a:r>
        </a:p>
      </dgm:t>
    </dgm:pt>
    <dgm:pt modelId="{3C497232-08B0-429D-9B6D-42E2B318E3B8}" type="parTrans" cxnId="{B6AE6E3E-B9D1-4DCF-BA75-D4338542378D}">
      <dgm:prSet/>
      <dgm:spPr/>
      <dgm:t>
        <a:bodyPr/>
        <a:lstStyle/>
        <a:p>
          <a:endParaRPr lang="en-US"/>
        </a:p>
      </dgm:t>
    </dgm:pt>
    <dgm:pt modelId="{2F9C85E8-0D45-46C5-B0F7-4A0BDC89E782}" type="sibTrans" cxnId="{B6AE6E3E-B9D1-4DCF-BA75-D4338542378D}">
      <dgm:prSet/>
      <dgm:spPr/>
      <dgm:t>
        <a:bodyPr/>
        <a:lstStyle/>
        <a:p>
          <a:endParaRPr lang="en-US"/>
        </a:p>
      </dgm:t>
    </dgm:pt>
    <dgm:pt modelId="{E52CFF22-AE92-427C-9288-87C13598ACAA}">
      <dgm:prSet phldrT="[Text]" custT="1"/>
      <dgm:spPr/>
      <dgm:t>
        <a:bodyPr/>
        <a:lstStyle/>
        <a:p>
          <a:r>
            <a:rPr lang="en-US" sz="2400"/>
            <a:t>TWC </a:t>
          </a:r>
          <a:r>
            <a:rPr lang="en-US" sz="2400" b="1"/>
            <a:t>Grants</a:t>
          </a:r>
          <a:r>
            <a:rPr lang="en-US" sz="2400"/>
            <a:t> Budget, </a:t>
          </a:r>
          <a:r>
            <a:rPr lang="en-US" sz="2400" b="1"/>
            <a:t>2025</a:t>
          </a:r>
        </a:p>
      </dgm:t>
    </dgm:pt>
    <dgm:pt modelId="{35E8D89B-F84F-48D7-A5BD-A9716A86B640}" type="parTrans" cxnId="{D32B2513-151E-4CE2-B1B2-3CD5F1579792}">
      <dgm:prSet/>
      <dgm:spPr/>
      <dgm:t>
        <a:bodyPr/>
        <a:lstStyle/>
        <a:p>
          <a:endParaRPr lang="en-US"/>
        </a:p>
      </dgm:t>
    </dgm:pt>
    <dgm:pt modelId="{7BC41C98-F38A-4BA6-ACDD-B7FEDD071541}" type="sibTrans" cxnId="{D32B2513-151E-4CE2-B1B2-3CD5F1579792}">
      <dgm:prSet/>
      <dgm:spPr/>
      <dgm:t>
        <a:bodyPr/>
        <a:lstStyle/>
        <a:p>
          <a:endParaRPr lang="en-US"/>
        </a:p>
      </dgm:t>
    </dgm:pt>
    <dgm:pt modelId="{C55C0BD8-43DE-4605-A346-6C1B6ADF1268}">
      <dgm:prSet phldrT="[Text]" custT="1"/>
      <dgm:spPr/>
      <dgm:t>
        <a:bodyPr/>
        <a:lstStyle/>
        <a:p>
          <a:r>
            <a:rPr lang="en-US" sz="2400" b="1"/>
            <a:t>$1,976,022,153</a:t>
          </a:r>
        </a:p>
      </dgm:t>
    </dgm:pt>
    <dgm:pt modelId="{B9902DD8-CB02-475D-8E25-DA9210169451}" type="parTrans" cxnId="{BD8C5098-AF48-42DF-B719-E73B87B353EC}">
      <dgm:prSet/>
      <dgm:spPr/>
      <dgm:t>
        <a:bodyPr/>
        <a:lstStyle/>
        <a:p>
          <a:endParaRPr lang="en-US"/>
        </a:p>
      </dgm:t>
    </dgm:pt>
    <dgm:pt modelId="{B9F6AAEC-74E1-457D-8FF2-22A7DBC1DA78}" type="sibTrans" cxnId="{BD8C5098-AF48-42DF-B719-E73B87B353EC}">
      <dgm:prSet/>
      <dgm:spPr/>
      <dgm:t>
        <a:bodyPr/>
        <a:lstStyle/>
        <a:p>
          <a:endParaRPr lang="en-US"/>
        </a:p>
      </dgm:t>
    </dgm:pt>
    <dgm:pt modelId="{07176B67-5977-4A71-A2C9-95EC8024228A}" type="pres">
      <dgm:prSet presAssocID="{F6AE4F37-05A4-4555-84CA-025A0D8E4179}" presName="outerComposite" presStyleCnt="0">
        <dgm:presLayoutVars>
          <dgm:chMax val="2"/>
          <dgm:animLvl val="lvl"/>
          <dgm:resizeHandles val="exact"/>
        </dgm:presLayoutVars>
      </dgm:prSet>
      <dgm:spPr/>
    </dgm:pt>
    <dgm:pt modelId="{E418625C-21EF-4A4B-ABD6-305FE7705CDF}" type="pres">
      <dgm:prSet presAssocID="{F6AE4F37-05A4-4555-84CA-025A0D8E4179}" presName="dummyMaxCanvas" presStyleCnt="0"/>
      <dgm:spPr/>
    </dgm:pt>
    <dgm:pt modelId="{4F03E60A-20D7-4607-B524-63EAE3D0B0B2}" type="pres">
      <dgm:prSet presAssocID="{F6AE4F37-05A4-4555-84CA-025A0D8E4179}" presName="parentComposite" presStyleCnt="0"/>
      <dgm:spPr/>
    </dgm:pt>
    <dgm:pt modelId="{F38FC12A-8A96-4ACE-BDD5-10326658BBDB}" type="pres">
      <dgm:prSet presAssocID="{F6AE4F37-05A4-4555-84CA-025A0D8E4179}" presName="parent1" presStyleLbl="alignAccFollowNode1" presStyleIdx="0" presStyleCnt="4" custAng="480933" custScaleX="223680" custLinFactNeighborX="-98639" custLinFactNeighborY="72875">
        <dgm:presLayoutVars>
          <dgm:chMax val="4"/>
        </dgm:presLayoutVars>
      </dgm:prSet>
      <dgm:spPr/>
    </dgm:pt>
    <dgm:pt modelId="{FF257239-A949-418A-B99E-34982ECBA9C7}" type="pres">
      <dgm:prSet presAssocID="{F6AE4F37-05A4-4555-84CA-025A0D8E4179}" presName="parent2" presStyleLbl="alignAccFollowNode1" presStyleIdx="1" presStyleCnt="4" custAng="488722" custScaleX="247346" custLinFactX="38834" custLinFactNeighborX="100000" custLinFactNeighborY="56485">
        <dgm:presLayoutVars>
          <dgm:chMax val="4"/>
        </dgm:presLayoutVars>
      </dgm:prSet>
      <dgm:spPr/>
    </dgm:pt>
    <dgm:pt modelId="{0234AC95-092E-4F63-AFA0-CEE0A209B3F0}" type="pres">
      <dgm:prSet presAssocID="{F6AE4F37-05A4-4555-84CA-025A0D8E4179}" presName="childrenComposite" presStyleCnt="0"/>
      <dgm:spPr/>
    </dgm:pt>
    <dgm:pt modelId="{53DAEEA7-370F-4C9E-AB3F-643CEC4EAA9A}" type="pres">
      <dgm:prSet presAssocID="{F6AE4F37-05A4-4555-84CA-025A0D8E4179}" presName="dummyMaxCanvas_ChildArea" presStyleCnt="0"/>
      <dgm:spPr/>
    </dgm:pt>
    <dgm:pt modelId="{95F1441A-95E5-4B44-8348-0C2D86FD1955}" type="pres">
      <dgm:prSet presAssocID="{F6AE4F37-05A4-4555-84CA-025A0D8E4179}" presName="fulcrum" presStyleLbl="alignAccFollowNode1" presStyleIdx="2" presStyleCnt="4"/>
      <dgm:spPr/>
    </dgm:pt>
    <dgm:pt modelId="{AE938CBF-FA21-4269-9E81-F69FB6E58D57}" type="pres">
      <dgm:prSet presAssocID="{F6AE4F37-05A4-4555-84CA-025A0D8E4179}" presName="balance_11" presStyleLbl="alignAccFollowNode1" presStyleIdx="3" presStyleCnt="4" custAng="21140286" custFlipVert="1" custScaleX="233327" custScaleY="101177" custLinFactNeighborX="-97" custLinFactNeighborY="-4493">
        <dgm:presLayoutVars>
          <dgm:bulletEnabled val="1"/>
        </dgm:presLayoutVars>
      </dgm:prSet>
      <dgm:spPr/>
    </dgm:pt>
    <dgm:pt modelId="{9EF85543-6646-4DB5-90A9-2562293D40BB}" type="pres">
      <dgm:prSet presAssocID="{F6AE4F37-05A4-4555-84CA-025A0D8E4179}" presName="left_11_1" presStyleLbl="node1" presStyleIdx="0" presStyleCnt="2" custAng="467995" custScaleX="187137" custScaleY="56198" custLinFactX="-16090" custLinFactNeighborX="-100000" custLinFactNeighborY="2551">
        <dgm:presLayoutVars>
          <dgm:bulletEnabled val="1"/>
        </dgm:presLayoutVars>
      </dgm:prSet>
      <dgm:spPr>
        <a:prstGeom prst="bevel">
          <a:avLst/>
        </a:prstGeom>
      </dgm:spPr>
    </dgm:pt>
    <dgm:pt modelId="{0609BA49-7DED-4E88-90FA-A3A8B7619485}" type="pres">
      <dgm:prSet presAssocID="{F6AE4F37-05A4-4555-84CA-025A0D8E4179}" presName="right_11_1" presStyleLbl="node1" presStyleIdx="1" presStyleCnt="2" custAng="468495" custScaleX="233083" custScaleY="95673" custLinFactX="16834" custLinFactNeighborX="100000" custLinFactNeighborY="16444">
        <dgm:presLayoutVars>
          <dgm:bulletEnabled val="1"/>
        </dgm:presLayoutVars>
      </dgm:prSet>
      <dgm:spPr>
        <a:prstGeom prst="bevel">
          <a:avLst/>
        </a:prstGeom>
      </dgm:spPr>
    </dgm:pt>
  </dgm:ptLst>
  <dgm:cxnLst>
    <dgm:cxn modelId="{54DE7612-56A5-4386-9A96-E43AA7A457FE}" type="presOf" srcId="{F6AE4F37-05A4-4555-84CA-025A0D8E4179}" destId="{07176B67-5977-4A71-A2C9-95EC8024228A}" srcOrd="0" destOrd="0" presId="urn:microsoft.com/office/officeart/2005/8/layout/balance1"/>
    <dgm:cxn modelId="{D32B2513-151E-4CE2-B1B2-3CD5F1579792}" srcId="{F6AE4F37-05A4-4555-84CA-025A0D8E4179}" destId="{E52CFF22-AE92-427C-9288-87C13598ACAA}" srcOrd="1" destOrd="0" parTransId="{35E8D89B-F84F-48D7-A5BD-A9716A86B640}" sibTransId="{7BC41C98-F38A-4BA6-ACDD-B7FEDD071541}"/>
    <dgm:cxn modelId="{B6AE6E3E-B9D1-4DCF-BA75-D4338542378D}" srcId="{27E2846B-67FC-4292-8837-C43BF1505D99}" destId="{264F33CF-8B39-4226-836D-8E1E68A4A3C0}" srcOrd="0" destOrd="0" parTransId="{3C497232-08B0-429D-9B6D-42E2B318E3B8}" sibTransId="{2F9C85E8-0D45-46C5-B0F7-4A0BDC89E782}"/>
    <dgm:cxn modelId="{E295ED52-E185-47EA-A3A2-E4B181F71820}" type="presOf" srcId="{C55C0BD8-43DE-4605-A346-6C1B6ADF1268}" destId="{0609BA49-7DED-4E88-90FA-A3A8B7619485}" srcOrd="0" destOrd="0" presId="urn:microsoft.com/office/officeart/2005/8/layout/balance1"/>
    <dgm:cxn modelId="{B36A3F7A-692C-42A4-B20F-0493053D7D52}" srcId="{F6AE4F37-05A4-4555-84CA-025A0D8E4179}" destId="{27E2846B-67FC-4292-8837-C43BF1505D99}" srcOrd="0" destOrd="0" parTransId="{879B6405-5224-4A48-83E1-CA52834578B6}" sibTransId="{2B557BE7-BCAD-4680-9020-48A800BB0144}"/>
    <dgm:cxn modelId="{BD8C5098-AF48-42DF-B719-E73B87B353EC}" srcId="{E52CFF22-AE92-427C-9288-87C13598ACAA}" destId="{C55C0BD8-43DE-4605-A346-6C1B6ADF1268}" srcOrd="0" destOrd="0" parTransId="{B9902DD8-CB02-475D-8E25-DA9210169451}" sibTransId="{B9F6AAEC-74E1-457D-8FF2-22A7DBC1DA78}"/>
    <dgm:cxn modelId="{4D5BD0D0-84C4-41DC-ACFF-F284F5A18A36}" type="presOf" srcId="{264F33CF-8B39-4226-836D-8E1E68A4A3C0}" destId="{9EF85543-6646-4DB5-90A9-2562293D40BB}" srcOrd="0" destOrd="0" presId="urn:microsoft.com/office/officeart/2005/8/layout/balance1"/>
    <dgm:cxn modelId="{2905F3EF-2D2A-4D17-B65C-BE904754813E}" type="presOf" srcId="{E52CFF22-AE92-427C-9288-87C13598ACAA}" destId="{FF257239-A949-418A-B99E-34982ECBA9C7}" srcOrd="0" destOrd="0" presId="urn:microsoft.com/office/officeart/2005/8/layout/balance1"/>
    <dgm:cxn modelId="{6126A2FC-17DB-4CFF-B7AB-6D751B097877}" type="presOf" srcId="{27E2846B-67FC-4292-8837-C43BF1505D99}" destId="{F38FC12A-8A96-4ACE-BDD5-10326658BBDB}" srcOrd="0" destOrd="0" presId="urn:microsoft.com/office/officeart/2005/8/layout/balance1"/>
    <dgm:cxn modelId="{82C64697-981E-4EA0-8BBC-A79E34021440}" type="presParOf" srcId="{07176B67-5977-4A71-A2C9-95EC8024228A}" destId="{E418625C-21EF-4A4B-ABD6-305FE7705CDF}" srcOrd="0" destOrd="0" presId="urn:microsoft.com/office/officeart/2005/8/layout/balance1"/>
    <dgm:cxn modelId="{00E3CE19-86CC-401C-930E-D674037568FA}" type="presParOf" srcId="{07176B67-5977-4A71-A2C9-95EC8024228A}" destId="{4F03E60A-20D7-4607-B524-63EAE3D0B0B2}" srcOrd="1" destOrd="0" presId="urn:microsoft.com/office/officeart/2005/8/layout/balance1"/>
    <dgm:cxn modelId="{271B8656-5C40-4F8A-9718-2FF7B6DF0B83}" type="presParOf" srcId="{4F03E60A-20D7-4607-B524-63EAE3D0B0B2}" destId="{F38FC12A-8A96-4ACE-BDD5-10326658BBDB}" srcOrd="0" destOrd="0" presId="urn:microsoft.com/office/officeart/2005/8/layout/balance1"/>
    <dgm:cxn modelId="{E486909E-B165-4E06-820B-F7F9B23C7120}" type="presParOf" srcId="{4F03E60A-20D7-4607-B524-63EAE3D0B0B2}" destId="{FF257239-A949-418A-B99E-34982ECBA9C7}" srcOrd="1" destOrd="0" presId="urn:microsoft.com/office/officeart/2005/8/layout/balance1"/>
    <dgm:cxn modelId="{DB8999E2-EAE1-40FA-975D-9F9A1E77936A}" type="presParOf" srcId="{07176B67-5977-4A71-A2C9-95EC8024228A}" destId="{0234AC95-092E-4F63-AFA0-CEE0A209B3F0}" srcOrd="2" destOrd="0" presId="urn:microsoft.com/office/officeart/2005/8/layout/balance1"/>
    <dgm:cxn modelId="{6784FFA7-08BB-47EF-B324-606E5E9EEACC}" type="presParOf" srcId="{0234AC95-092E-4F63-AFA0-CEE0A209B3F0}" destId="{53DAEEA7-370F-4C9E-AB3F-643CEC4EAA9A}" srcOrd="0" destOrd="0" presId="urn:microsoft.com/office/officeart/2005/8/layout/balance1"/>
    <dgm:cxn modelId="{AFC0A336-1DAB-43A5-9A56-B6CC0E1B6791}" type="presParOf" srcId="{0234AC95-092E-4F63-AFA0-CEE0A209B3F0}" destId="{95F1441A-95E5-4B44-8348-0C2D86FD1955}" srcOrd="1" destOrd="0" presId="urn:microsoft.com/office/officeart/2005/8/layout/balance1"/>
    <dgm:cxn modelId="{5B6A1919-BE0E-4050-959B-8FF7BE592101}" type="presParOf" srcId="{0234AC95-092E-4F63-AFA0-CEE0A209B3F0}" destId="{AE938CBF-FA21-4269-9E81-F69FB6E58D57}" srcOrd="2" destOrd="0" presId="urn:microsoft.com/office/officeart/2005/8/layout/balance1"/>
    <dgm:cxn modelId="{6BFFE463-2F02-4F4A-8E37-2B0BA775A7BC}" type="presParOf" srcId="{0234AC95-092E-4F63-AFA0-CEE0A209B3F0}" destId="{9EF85543-6646-4DB5-90A9-2562293D40BB}" srcOrd="3" destOrd="0" presId="urn:microsoft.com/office/officeart/2005/8/layout/balance1"/>
    <dgm:cxn modelId="{E9591CEB-9FB4-4D1D-BDA9-FDE4D3202275}" type="presParOf" srcId="{0234AC95-092E-4F63-AFA0-CEE0A209B3F0}" destId="{0609BA49-7DED-4E88-90FA-A3A8B7619485}" srcOrd="4"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A8832D-1D95-4731-8F76-620519AB39E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0D70D4D-1CD2-411F-B1FE-2240996464D0}">
      <dgm:prSet phldrT="[Text]" custT="1"/>
      <dgm:spPr/>
      <dgm:t>
        <a:bodyPr/>
        <a:lstStyle/>
        <a:p>
          <a:r>
            <a:rPr lang="en-US" sz="2800"/>
            <a:t>Administrative Requirements</a:t>
          </a:r>
        </a:p>
      </dgm:t>
    </dgm:pt>
    <dgm:pt modelId="{0F5D0F2F-1598-4182-9054-3E80E72EFC28}" type="parTrans" cxnId="{76D5A5A3-E21D-4AB2-BF88-F1D86B0F9B67}">
      <dgm:prSet/>
      <dgm:spPr/>
      <dgm:t>
        <a:bodyPr/>
        <a:lstStyle/>
        <a:p>
          <a:endParaRPr lang="en-US"/>
        </a:p>
      </dgm:t>
    </dgm:pt>
    <dgm:pt modelId="{ABA373D0-0289-4976-9525-A4ABD9D512B1}" type="sibTrans" cxnId="{76D5A5A3-E21D-4AB2-BF88-F1D86B0F9B67}">
      <dgm:prSet/>
      <dgm:spPr/>
      <dgm:t>
        <a:bodyPr/>
        <a:lstStyle/>
        <a:p>
          <a:endParaRPr lang="en-US"/>
        </a:p>
      </dgm:t>
    </dgm:pt>
    <dgm:pt modelId="{83E41688-682F-4B74-9713-E4DBE9DD75EB}">
      <dgm:prSet phldrT="[Text]"/>
      <dgm:spPr/>
      <dgm:t>
        <a:bodyPr/>
        <a:lstStyle/>
        <a:p>
          <a:r>
            <a:rPr lang="en-US"/>
            <a:t>Financial management, internal controls, cost sharing, program income, cash &amp; reporting, property standards, procurement standards, subrecipient monitoring &amp; management, closeout &amp; continuing requirements, access to records &amp; record retention</a:t>
          </a:r>
        </a:p>
      </dgm:t>
    </dgm:pt>
    <dgm:pt modelId="{625D1C48-2499-4736-8CAE-8C0F70FC9804}" type="parTrans" cxnId="{ADB81886-D878-4A87-B070-5826130C526A}">
      <dgm:prSet/>
      <dgm:spPr/>
      <dgm:t>
        <a:bodyPr/>
        <a:lstStyle/>
        <a:p>
          <a:endParaRPr lang="en-US"/>
        </a:p>
      </dgm:t>
    </dgm:pt>
    <dgm:pt modelId="{E65115C2-6CBF-4648-9E98-2C69B3BA0AD1}" type="sibTrans" cxnId="{ADB81886-D878-4A87-B070-5826130C526A}">
      <dgm:prSet/>
      <dgm:spPr/>
      <dgm:t>
        <a:bodyPr/>
        <a:lstStyle/>
        <a:p>
          <a:endParaRPr lang="en-US"/>
        </a:p>
      </dgm:t>
    </dgm:pt>
    <dgm:pt modelId="{C1DDDC53-EAD4-4682-9356-803F6C37E6E3}">
      <dgm:prSet phldrT="[Text]" custT="1"/>
      <dgm:spPr/>
      <dgm:t>
        <a:bodyPr/>
        <a:lstStyle/>
        <a:p>
          <a:r>
            <a:rPr lang="en-US" sz="2800"/>
            <a:t>Cost Principles</a:t>
          </a:r>
        </a:p>
      </dgm:t>
    </dgm:pt>
    <dgm:pt modelId="{79618D2D-4118-4DC7-9A44-62F399647250}" type="parTrans" cxnId="{1AA94858-6190-415F-86BB-97FA867E0A99}">
      <dgm:prSet/>
      <dgm:spPr/>
      <dgm:t>
        <a:bodyPr/>
        <a:lstStyle/>
        <a:p>
          <a:endParaRPr lang="en-US"/>
        </a:p>
      </dgm:t>
    </dgm:pt>
    <dgm:pt modelId="{031CD41C-F238-4751-8AAC-3B48411A67AB}" type="sibTrans" cxnId="{1AA94858-6190-415F-86BB-97FA867E0A99}">
      <dgm:prSet/>
      <dgm:spPr/>
      <dgm:t>
        <a:bodyPr/>
        <a:lstStyle/>
        <a:p>
          <a:endParaRPr lang="en-US"/>
        </a:p>
      </dgm:t>
    </dgm:pt>
    <dgm:pt modelId="{4600A598-9616-4B96-8A8C-083A6E7F9138}">
      <dgm:prSet phldrT="[Text]"/>
      <dgm:spPr/>
      <dgm:t>
        <a:bodyPr/>
        <a:lstStyle/>
        <a:p>
          <a:r>
            <a:rPr lang="en-US"/>
            <a:t>Composition of costs, general allowability criteria, direct costs versus indirect costs, cost allocation plans, indirect cost rates, allowability/</a:t>
          </a:r>
          <a:r>
            <a:rPr lang="en-US" err="1"/>
            <a:t>unallowability</a:t>
          </a:r>
          <a:r>
            <a:rPr lang="en-US"/>
            <a:t> of selected items of cost.</a:t>
          </a:r>
        </a:p>
      </dgm:t>
    </dgm:pt>
    <dgm:pt modelId="{1409613D-E90B-4D74-9FE6-59C1CDD83825}" type="parTrans" cxnId="{C97889A2-DC0B-42FF-A9D3-1714F8A1A8EC}">
      <dgm:prSet/>
      <dgm:spPr/>
      <dgm:t>
        <a:bodyPr/>
        <a:lstStyle/>
        <a:p>
          <a:endParaRPr lang="en-US"/>
        </a:p>
      </dgm:t>
    </dgm:pt>
    <dgm:pt modelId="{D63DE594-C77C-415E-B4F6-A81E64219ADD}" type="sibTrans" cxnId="{C97889A2-DC0B-42FF-A9D3-1714F8A1A8EC}">
      <dgm:prSet/>
      <dgm:spPr/>
      <dgm:t>
        <a:bodyPr/>
        <a:lstStyle/>
        <a:p>
          <a:endParaRPr lang="en-US"/>
        </a:p>
      </dgm:t>
    </dgm:pt>
    <dgm:pt modelId="{C62F5AE9-D08D-4664-8E80-51C9E1CE6327}">
      <dgm:prSet phldrT="[Text]" custT="1"/>
      <dgm:spPr/>
      <dgm:t>
        <a:bodyPr/>
        <a:lstStyle/>
        <a:p>
          <a:r>
            <a:rPr lang="en-US" sz="2800"/>
            <a:t>Audit Requirements</a:t>
          </a:r>
        </a:p>
      </dgm:t>
    </dgm:pt>
    <dgm:pt modelId="{42DE247E-9B73-47D4-B0EF-EB3169D80FA0}" type="parTrans" cxnId="{D7C9D9B1-8FE0-4B30-BECD-E11A947D12B5}">
      <dgm:prSet/>
      <dgm:spPr/>
      <dgm:t>
        <a:bodyPr/>
        <a:lstStyle/>
        <a:p>
          <a:endParaRPr lang="en-US"/>
        </a:p>
      </dgm:t>
    </dgm:pt>
    <dgm:pt modelId="{D5448E4F-EF0E-44CF-86A3-C23812EFA967}" type="sibTrans" cxnId="{D7C9D9B1-8FE0-4B30-BECD-E11A947D12B5}">
      <dgm:prSet/>
      <dgm:spPr/>
      <dgm:t>
        <a:bodyPr/>
        <a:lstStyle/>
        <a:p>
          <a:endParaRPr lang="en-US"/>
        </a:p>
      </dgm:t>
    </dgm:pt>
    <dgm:pt modelId="{09091204-AC70-4389-8A31-28AEBAC81396}">
      <dgm:prSet phldrT="[Text]"/>
      <dgm:spPr/>
      <dgm:t>
        <a:bodyPr/>
        <a:lstStyle/>
        <a:p>
          <a:r>
            <a:rPr lang="en-US"/>
            <a:t>Audit threshold, single or program-specific audit, responsibilities of entity, its auditor, and pass-through entity</a:t>
          </a:r>
        </a:p>
      </dgm:t>
    </dgm:pt>
    <dgm:pt modelId="{153394C2-E0F0-47E4-9DEA-B24CA10FCA48}" type="parTrans" cxnId="{6A902695-5D8D-45B5-8C14-34C8821CBF7F}">
      <dgm:prSet/>
      <dgm:spPr/>
      <dgm:t>
        <a:bodyPr/>
        <a:lstStyle/>
        <a:p>
          <a:endParaRPr lang="en-US"/>
        </a:p>
      </dgm:t>
    </dgm:pt>
    <dgm:pt modelId="{3DBEF4EF-04C2-4646-BFC7-2B850945355E}" type="sibTrans" cxnId="{6A902695-5D8D-45B5-8C14-34C8821CBF7F}">
      <dgm:prSet/>
      <dgm:spPr/>
      <dgm:t>
        <a:bodyPr/>
        <a:lstStyle/>
        <a:p>
          <a:endParaRPr lang="en-US"/>
        </a:p>
      </dgm:t>
    </dgm:pt>
    <dgm:pt modelId="{2EF91512-00B8-41F3-A352-ECF82FB8192F}" type="pres">
      <dgm:prSet presAssocID="{68A8832D-1D95-4731-8F76-620519AB39EB}" presName="Name0" presStyleCnt="0">
        <dgm:presLayoutVars>
          <dgm:dir/>
          <dgm:animLvl val="lvl"/>
          <dgm:resizeHandles val="exact"/>
        </dgm:presLayoutVars>
      </dgm:prSet>
      <dgm:spPr/>
    </dgm:pt>
    <dgm:pt modelId="{B3A3FF91-79C4-47A3-9CEA-1F0B39FD6C32}" type="pres">
      <dgm:prSet presAssocID="{C0D70D4D-1CD2-411F-B1FE-2240996464D0}" presName="linNode" presStyleCnt="0"/>
      <dgm:spPr/>
    </dgm:pt>
    <dgm:pt modelId="{31E8BF8A-BC46-4ADA-A8B0-32813512039A}" type="pres">
      <dgm:prSet presAssocID="{C0D70D4D-1CD2-411F-B1FE-2240996464D0}" presName="parentText" presStyleLbl="node1" presStyleIdx="0" presStyleCnt="3">
        <dgm:presLayoutVars>
          <dgm:chMax val="1"/>
          <dgm:bulletEnabled val="1"/>
        </dgm:presLayoutVars>
      </dgm:prSet>
      <dgm:spPr/>
    </dgm:pt>
    <dgm:pt modelId="{B5A94128-935B-400C-8D10-BA92834FE09F}" type="pres">
      <dgm:prSet presAssocID="{C0D70D4D-1CD2-411F-B1FE-2240996464D0}" presName="descendantText" presStyleLbl="alignAccFollowNode1" presStyleIdx="0" presStyleCnt="3" custScaleY="122400">
        <dgm:presLayoutVars>
          <dgm:bulletEnabled val="1"/>
        </dgm:presLayoutVars>
      </dgm:prSet>
      <dgm:spPr/>
    </dgm:pt>
    <dgm:pt modelId="{7475924B-560A-48A9-B343-0E8A6E5ABFF9}" type="pres">
      <dgm:prSet presAssocID="{ABA373D0-0289-4976-9525-A4ABD9D512B1}" presName="sp" presStyleCnt="0"/>
      <dgm:spPr/>
    </dgm:pt>
    <dgm:pt modelId="{356CA496-1F17-4F3C-9D1A-D27EE444DFFA}" type="pres">
      <dgm:prSet presAssocID="{C1DDDC53-EAD4-4682-9356-803F6C37E6E3}" presName="linNode" presStyleCnt="0"/>
      <dgm:spPr/>
    </dgm:pt>
    <dgm:pt modelId="{F2826BA0-6849-4E06-A5FD-2CA3D6AF44BF}" type="pres">
      <dgm:prSet presAssocID="{C1DDDC53-EAD4-4682-9356-803F6C37E6E3}" presName="parentText" presStyleLbl="node1" presStyleIdx="1" presStyleCnt="3" custLinFactNeighborY="2457">
        <dgm:presLayoutVars>
          <dgm:chMax val="1"/>
          <dgm:bulletEnabled val="1"/>
        </dgm:presLayoutVars>
      </dgm:prSet>
      <dgm:spPr/>
    </dgm:pt>
    <dgm:pt modelId="{D47FA0A3-B6C1-428B-BFC8-EBD3989067BD}" type="pres">
      <dgm:prSet presAssocID="{C1DDDC53-EAD4-4682-9356-803F6C37E6E3}" presName="descendantText" presStyleLbl="alignAccFollowNode1" presStyleIdx="1" presStyleCnt="3" custScaleY="113822">
        <dgm:presLayoutVars>
          <dgm:bulletEnabled val="1"/>
        </dgm:presLayoutVars>
      </dgm:prSet>
      <dgm:spPr/>
    </dgm:pt>
    <dgm:pt modelId="{D25AB72A-C817-48BC-8D02-CD23B72652EB}" type="pres">
      <dgm:prSet presAssocID="{031CD41C-F238-4751-8AAC-3B48411A67AB}" presName="sp" presStyleCnt="0"/>
      <dgm:spPr/>
    </dgm:pt>
    <dgm:pt modelId="{812839ED-71CF-4AD4-82BE-AE41FCF9EB72}" type="pres">
      <dgm:prSet presAssocID="{C62F5AE9-D08D-4664-8E80-51C9E1CE6327}" presName="linNode" presStyleCnt="0"/>
      <dgm:spPr/>
    </dgm:pt>
    <dgm:pt modelId="{1F8C764A-3F0E-477B-9C13-4247454F036F}" type="pres">
      <dgm:prSet presAssocID="{C62F5AE9-D08D-4664-8E80-51C9E1CE6327}" presName="parentText" presStyleLbl="node1" presStyleIdx="2" presStyleCnt="3">
        <dgm:presLayoutVars>
          <dgm:chMax val="1"/>
          <dgm:bulletEnabled val="1"/>
        </dgm:presLayoutVars>
      </dgm:prSet>
      <dgm:spPr/>
    </dgm:pt>
    <dgm:pt modelId="{EB82695C-203E-4B72-B2A3-D8DA7DD5D822}" type="pres">
      <dgm:prSet presAssocID="{C62F5AE9-D08D-4664-8E80-51C9E1CE6327}" presName="descendantText" presStyleLbl="alignAccFollowNode1" presStyleIdx="2" presStyleCnt="3" custScaleY="125569">
        <dgm:presLayoutVars>
          <dgm:bulletEnabled val="1"/>
        </dgm:presLayoutVars>
      </dgm:prSet>
      <dgm:spPr/>
    </dgm:pt>
  </dgm:ptLst>
  <dgm:cxnLst>
    <dgm:cxn modelId="{5064880F-263B-4CA6-9E5E-985EB9F8BB32}" type="presOf" srcId="{4600A598-9616-4B96-8A8C-083A6E7F9138}" destId="{D47FA0A3-B6C1-428B-BFC8-EBD3989067BD}" srcOrd="0" destOrd="0" presId="urn:microsoft.com/office/officeart/2005/8/layout/vList5"/>
    <dgm:cxn modelId="{0C1BEA70-EB30-431C-A7CE-5318483B4006}" type="presOf" srcId="{68A8832D-1D95-4731-8F76-620519AB39EB}" destId="{2EF91512-00B8-41F3-A352-ECF82FB8192F}" srcOrd="0" destOrd="0" presId="urn:microsoft.com/office/officeart/2005/8/layout/vList5"/>
    <dgm:cxn modelId="{84430B56-3ECE-4C35-B2F7-5544E656AB39}" type="presOf" srcId="{09091204-AC70-4389-8A31-28AEBAC81396}" destId="{EB82695C-203E-4B72-B2A3-D8DA7DD5D822}" srcOrd="0" destOrd="0" presId="urn:microsoft.com/office/officeart/2005/8/layout/vList5"/>
    <dgm:cxn modelId="{1AA94858-6190-415F-86BB-97FA867E0A99}" srcId="{68A8832D-1D95-4731-8F76-620519AB39EB}" destId="{C1DDDC53-EAD4-4682-9356-803F6C37E6E3}" srcOrd="1" destOrd="0" parTransId="{79618D2D-4118-4DC7-9A44-62F399647250}" sibTransId="{031CD41C-F238-4751-8AAC-3B48411A67AB}"/>
    <dgm:cxn modelId="{ADB81886-D878-4A87-B070-5826130C526A}" srcId="{C0D70D4D-1CD2-411F-B1FE-2240996464D0}" destId="{83E41688-682F-4B74-9713-E4DBE9DD75EB}" srcOrd="0" destOrd="0" parTransId="{625D1C48-2499-4736-8CAE-8C0F70FC9804}" sibTransId="{E65115C2-6CBF-4648-9E98-2C69B3BA0AD1}"/>
    <dgm:cxn modelId="{477B7888-DD5E-4753-B835-28E61C4DA6B8}" type="presOf" srcId="{C62F5AE9-D08D-4664-8E80-51C9E1CE6327}" destId="{1F8C764A-3F0E-477B-9C13-4247454F036F}" srcOrd="0" destOrd="0" presId="urn:microsoft.com/office/officeart/2005/8/layout/vList5"/>
    <dgm:cxn modelId="{B1EBE293-EA9C-4FA4-9DDC-BC89F24B42A3}" type="presOf" srcId="{C1DDDC53-EAD4-4682-9356-803F6C37E6E3}" destId="{F2826BA0-6849-4E06-A5FD-2CA3D6AF44BF}" srcOrd="0" destOrd="0" presId="urn:microsoft.com/office/officeart/2005/8/layout/vList5"/>
    <dgm:cxn modelId="{6A902695-5D8D-45B5-8C14-34C8821CBF7F}" srcId="{C62F5AE9-D08D-4664-8E80-51C9E1CE6327}" destId="{09091204-AC70-4389-8A31-28AEBAC81396}" srcOrd="0" destOrd="0" parTransId="{153394C2-E0F0-47E4-9DEA-B24CA10FCA48}" sibTransId="{3DBEF4EF-04C2-4646-BFC7-2B850945355E}"/>
    <dgm:cxn modelId="{C97889A2-DC0B-42FF-A9D3-1714F8A1A8EC}" srcId="{C1DDDC53-EAD4-4682-9356-803F6C37E6E3}" destId="{4600A598-9616-4B96-8A8C-083A6E7F9138}" srcOrd="0" destOrd="0" parTransId="{1409613D-E90B-4D74-9FE6-59C1CDD83825}" sibTransId="{D63DE594-C77C-415E-B4F6-A81E64219ADD}"/>
    <dgm:cxn modelId="{76D5A5A3-E21D-4AB2-BF88-F1D86B0F9B67}" srcId="{68A8832D-1D95-4731-8F76-620519AB39EB}" destId="{C0D70D4D-1CD2-411F-B1FE-2240996464D0}" srcOrd="0" destOrd="0" parTransId="{0F5D0F2F-1598-4182-9054-3E80E72EFC28}" sibTransId="{ABA373D0-0289-4976-9525-A4ABD9D512B1}"/>
    <dgm:cxn modelId="{E43C18A8-0E8F-4055-8544-97CB617B411D}" type="presOf" srcId="{C0D70D4D-1CD2-411F-B1FE-2240996464D0}" destId="{31E8BF8A-BC46-4ADA-A8B0-32813512039A}" srcOrd="0" destOrd="0" presId="urn:microsoft.com/office/officeart/2005/8/layout/vList5"/>
    <dgm:cxn modelId="{D7C9D9B1-8FE0-4B30-BECD-E11A947D12B5}" srcId="{68A8832D-1D95-4731-8F76-620519AB39EB}" destId="{C62F5AE9-D08D-4664-8E80-51C9E1CE6327}" srcOrd="2" destOrd="0" parTransId="{42DE247E-9B73-47D4-B0EF-EB3169D80FA0}" sibTransId="{D5448E4F-EF0E-44CF-86A3-C23812EFA967}"/>
    <dgm:cxn modelId="{3D88E1C2-C482-4C75-8042-5C3B07A79423}" type="presOf" srcId="{83E41688-682F-4B74-9713-E4DBE9DD75EB}" destId="{B5A94128-935B-400C-8D10-BA92834FE09F}" srcOrd="0" destOrd="0" presId="urn:microsoft.com/office/officeart/2005/8/layout/vList5"/>
    <dgm:cxn modelId="{13456F1F-78B9-4CE5-B388-75CC95F463B8}" type="presParOf" srcId="{2EF91512-00B8-41F3-A352-ECF82FB8192F}" destId="{B3A3FF91-79C4-47A3-9CEA-1F0B39FD6C32}" srcOrd="0" destOrd="0" presId="urn:microsoft.com/office/officeart/2005/8/layout/vList5"/>
    <dgm:cxn modelId="{B1837E73-F854-485E-BD3C-91B3D7412DD3}" type="presParOf" srcId="{B3A3FF91-79C4-47A3-9CEA-1F0B39FD6C32}" destId="{31E8BF8A-BC46-4ADA-A8B0-32813512039A}" srcOrd="0" destOrd="0" presId="urn:microsoft.com/office/officeart/2005/8/layout/vList5"/>
    <dgm:cxn modelId="{8C410A75-1AF4-4A8E-A1E5-BB24F37B9984}" type="presParOf" srcId="{B3A3FF91-79C4-47A3-9CEA-1F0B39FD6C32}" destId="{B5A94128-935B-400C-8D10-BA92834FE09F}" srcOrd="1" destOrd="0" presId="urn:microsoft.com/office/officeart/2005/8/layout/vList5"/>
    <dgm:cxn modelId="{40BD97F8-B566-4099-829A-5F53288F5FB3}" type="presParOf" srcId="{2EF91512-00B8-41F3-A352-ECF82FB8192F}" destId="{7475924B-560A-48A9-B343-0E8A6E5ABFF9}" srcOrd="1" destOrd="0" presId="urn:microsoft.com/office/officeart/2005/8/layout/vList5"/>
    <dgm:cxn modelId="{AF34B093-F3DE-428E-AF10-2A0BB56A7255}" type="presParOf" srcId="{2EF91512-00B8-41F3-A352-ECF82FB8192F}" destId="{356CA496-1F17-4F3C-9D1A-D27EE444DFFA}" srcOrd="2" destOrd="0" presId="urn:microsoft.com/office/officeart/2005/8/layout/vList5"/>
    <dgm:cxn modelId="{8F3A9524-6923-4D3B-AE10-C03D57D9D782}" type="presParOf" srcId="{356CA496-1F17-4F3C-9D1A-D27EE444DFFA}" destId="{F2826BA0-6849-4E06-A5FD-2CA3D6AF44BF}" srcOrd="0" destOrd="0" presId="urn:microsoft.com/office/officeart/2005/8/layout/vList5"/>
    <dgm:cxn modelId="{77FBE794-A023-42B8-87BC-C77C3D7AE51B}" type="presParOf" srcId="{356CA496-1F17-4F3C-9D1A-D27EE444DFFA}" destId="{D47FA0A3-B6C1-428B-BFC8-EBD3989067BD}" srcOrd="1" destOrd="0" presId="urn:microsoft.com/office/officeart/2005/8/layout/vList5"/>
    <dgm:cxn modelId="{5054117F-9951-461A-9868-988FCCDE5FEB}" type="presParOf" srcId="{2EF91512-00B8-41F3-A352-ECF82FB8192F}" destId="{D25AB72A-C817-48BC-8D02-CD23B72652EB}" srcOrd="3" destOrd="0" presId="urn:microsoft.com/office/officeart/2005/8/layout/vList5"/>
    <dgm:cxn modelId="{B82AE992-D611-4A3D-AC80-E3A12918AF0A}" type="presParOf" srcId="{2EF91512-00B8-41F3-A352-ECF82FB8192F}" destId="{812839ED-71CF-4AD4-82BE-AE41FCF9EB72}" srcOrd="4" destOrd="0" presId="urn:microsoft.com/office/officeart/2005/8/layout/vList5"/>
    <dgm:cxn modelId="{07D7B546-9A62-4500-A3C5-5D9E2229ABDF}" type="presParOf" srcId="{812839ED-71CF-4AD4-82BE-AE41FCF9EB72}" destId="{1F8C764A-3F0E-477B-9C13-4247454F036F}" srcOrd="0" destOrd="0" presId="urn:microsoft.com/office/officeart/2005/8/layout/vList5"/>
    <dgm:cxn modelId="{EF619FBB-CFFC-4B2F-9676-FAB0C67BA864}" type="presParOf" srcId="{812839ED-71CF-4AD4-82BE-AE41FCF9EB72}" destId="{EB82695C-203E-4B72-B2A3-D8DA7DD5D82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FC12A-8A96-4ACE-BDD5-10326658BBDB}">
      <dsp:nvSpPr>
        <dsp:cNvPr id="0" name=""/>
        <dsp:cNvSpPr/>
      </dsp:nvSpPr>
      <dsp:spPr>
        <a:xfrm rot="480933">
          <a:off x="1440747" y="530318"/>
          <a:ext cx="2929935" cy="727710"/>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rPr>
            <a:t>TWC </a:t>
          </a:r>
          <a:r>
            <a:rPr lang="en-US" sz="2400" b="1" kern="1200">
              <a:latin typeface="+mn-lt"/>
            </a:rPr>
            <a:t>Total</a:t>
          </a:r>
          <a:r>
            <a:rPr lang="en-US" sz="2400" kern="1200">
              <a:latin typeface="+mn-lt"/>
            </a:rPr>
            <a:t> Budget, </a:t>
          </a:r>
          <a:r>
            <a:rPr lang="en-US" sz="2400" b="1" kern="1200">
              <a:latin typeface="+mn-lt"/>
            </a:rPr>
            <a:t>1998</a:t>
          </a:r>
        </a:p>
      </dsp:txBody>
      <dsp:txXfrm>
        <a:off x="1462061" y="551632"/>
        <a:ext cx="2887307" cy="685082"/>
      </dsp:txXfrm>
    </dsp:sp>
    <dsp:sp modelId="{FF257239-A949-418A-B99E-34982ECBA9C7}">
      <dsp:nvSpPr>
        <dsp:cNvPr id="0" name=""/>
        <dsp:cNvSpPr/>
      </dsp:nvSpPr>
      <dsp:spPr>
        <a:xfrm rot="488722">
          <a:off x="6288402" y="411046"/>
          <a:ext cx="3239930" cy="727710"/>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TWC </a:t>
          </a:r>
          <a:r>
            <a:rPr lang="en-US" sz="2400" b="1" kern="1200"/>
            <a:t>Grants</a:t>
          </a:r>
          <a:r>
            <a:rPr lang="en-US" sz="2400" kern="1200"/>
            <a:t> Budget, </a:t>
          </a:r>
          <a:r>
            <a:rPr lang="en-US" sz="2400" b="1" kern="1200"/>
            <a:t>2025</a:t>
          </a:r>
        </a:p>
      </dsp:txBody>
      <dsp:txXfrm>
        <a:off x="6309716" y="432360"/>
        <a:ext cx="3197302" cy="685082"/>
      </dsp:txXfrm>
    </dsp:sp>
    <dsp:sp modelId="{95F1441A-95E5-4B44-8348-0C2D86FD1955}">
      <dsp:nvSpPr>
        <dsp:cNvPr id="0" name=""/>
        <dsp:cNvSpPr/>
      </dsp:nvSpPr>
      <dsp:spPr>
        <a:xfrm>
          <a:off x="4948396" y="3092767"/>
          <a:ext cx="545782" cy="545782"/>
        </a:xfrm>
        <a:prstGeom prst="triangle">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938CBF-FA21-4269-9E81-F69FB6E58D57}">
      <dsp:nvSpPr>
        <dsp:cNvPr id="0" name=""/>
        <dsp:cNvSpPr/>
      </dsp:nvSpPr>
      <dsp:spPr>
        <a:xfrm rot="459714" flipV="1">
          <a:off x="1397737" y="2853025"/>
          <a:ext cx="7640747" cy="22382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F85543-6646-4DB5-90A9-2562293D40BB}">
      <dsp:nvSpPr>
        <dsp:cNvPr id="0" name=""/>
        <dsp:cNvSpPr/>
      </dsp:nvSpPr>
      <dsp:spPr>
        <a:xfrm rot="467995">
          <a:off x="1528993" y="1364684"/>
          <a:ext cx="2451266" cy="1096008"/>
        </a:xfrm>
        <a:prstGeom prst="bevel">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$828,891,531</a:t>
          </a:r>
        </a:p>
      </dsp:txBody>
      <dsp:txXfrm>
        <a:off x="1665994" y="1501685"/>
        <a:ext cx="2177264" cy="822006"/>
      </dsp:txXfrm>
    </dsp:sp>
    <dsp:sp modelId="{0609BA49-7DED-4E88-90FA-A3A8B7619485}">
      <dsp:nvSpPr>
        <dsp:cNvPr id="0" name=""/>
        <dsp:cNvSpPr/>
      </dsp:nvSpPr>
      <dsp:spPr>
        <a:xfrm rot="468495">
          <a:off x="6171141" y="1250701"/>
          <a:ext cx="3053102" cy="1865874"/>
        </a:xfrm>
        <a:prstGeom prst="bevel">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$1,976,022,153</a:t>
          </a:r>
        </a:p>
      </dsp:txBody>
      <dsp:txXfrm>
        <a:off x="6404375" y="1483935"/>
        <a:ext cx="2586634" cy="1399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94128-935B-400C-8D10-BA92834FE09F}">
      <dsp:nvSpPr>
        <dsp:cNvPr id="0" name=""/>
        <dsp:cNvSpPr/>
      </dsp:nvSpPr>
      <dsp:spPr>
        <a:xfrm rot="5400000">
          <a:off x="6825253" y="-2859459"/>
          <a:ext cx="1272499" cy="7022591"/>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Financial management, internal controls, cost sharing, program income, cash &amp; reporting, property standards, procurement standards, subrecipient monitoring &amp; management, closeout &amp; continuing requirements, access to records &amp; record retention</a:t>
          </a:r>
        </a:p>
      </dsp:txBody>
      <dsp:txXfrm rot="-5400000">
        <a:off x="3950207" y="77705"/>
        <a:ext cx="6960473" cy="1148263"/>
      </dsp:txXfrm>
    </dsp:sp>
    <dsp:sp modelId="{31E8BF8A-BC46-4ADA-A8B0-32813512039A}">
      <dsp:nvSpPr>
        <dsp:cNvPr id="0" name=""/>
        <dsp:cNvSpPr/>
      </dsp:nvSpPr>
      <dsp:spPr>
        <a:xfrm>
          <a:off x="0" y="2070"/>
          <a:ext cx="3950207" cy="129952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Administrative Requirements</a:t>
          </a:r>
        </a:p>
      </dsp:txBody>
      <dsp:txXfrm>
        <a:off x="63438" y="65508"/>
        <a:ext cx="3823331" cy="1172653"/>
      </dsp:txXfrm>
    </dsp:sp>
    <dsp:sp modelId="{D47FA0A3-B6C1-428B-BFC8-EBD3989067BD}">
      <dsp:nvSpPr>
        <dsp:cNvPr id="0" name=""/>
        <dsp:cNvSpPr/>
      </dsp:nvSpPr>
      <dsp:spPr>
        <a:xfrm rot="5400000">
          <a:off x="6869842" y="-1494953"/>
          <a:ext cx="1183320" cy="7022591"/>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Composition of costs, general allowability criteria, direct costs versus indirect costs, cost allocation plans, indirect cost rates, allowability/</a:t>
          </a:r>
          <a:r>
            <a:rPr lang="en-US" sz="1800" kern="1200" err="1"/>
            <a:t>unallowability</a:t>
          </a:r>
          <a:r>
            <a:rPr lang="en-US" sz="1800" kern="1200"/>
            <a:t> of selected items of cost.</a:t>
          </a:r>
        </a:p>
      </dsp:txBody>
      <dsp:txXfrm rot="-5400000">
        <a:off x="3950207" y="1482447"/>
        <a:ext cx="6964826" cy="1067790"/>
      </dsp:txXfrm>
    </dsp:sp>
    <dsp:sp modelId="{F2826BA0-6849-4E06-A5FD-2CA3D6AF44BF}">
      <dsp:nvSpPr>
        <dsp:cNvPr id="0" name=""/>
        <dsp:cNvSpPr/>
      </dsp:nvSpPr>
      <dsp:spPr>
        <a:xfrm>
          <a:off x="0" y="1398506"/>
          <a:ext cx="3950207" cy="129952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Cost Principles</a:t>
          </a:r>
        </a:p>
      </dsp:txBody>
      <dsp:txXfrm>
        <a:off x="63438" y="1461944"/>
        <a:ext cx="3823331" cy="1172653"/>
      </dsp:txXfrm>
    </dsp:sp>
    <dsp:sp modelId="{EB82695C-203E-4B72-B2A3-D8DA7DD5D822}">
      <dsp:nvSpPr>
        <dsp:cNvPr id="0" name=""/>
        <dsp:cNvSpPr/>
      </dsp:nvSpPr>
      <dsp:spPr>
        <a:xfrm rot="5400000">
          <a:off x="6801493" y="-124060"/>
          <a:ext cx="1305445" cy="7015733"/>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Audit threshold, single or program-specific audit, responsibilities of entity, its auditor, and pass-through entity</a:t>
          </a:r>
        </a:p>
      </dsp:txBody>
      <dsp:txXfrm rot="-5400000">
        <a:off x="3946350" y="2794810"/>
        <a:ext cx="6952006" cy="1177991"/>
      </dsp:txXfrm>
    </dsp:sp>
    <dsp:sp modelId="{1F8C764A-3F0E-477B-9C13-4247454F036F}">
      <dsp:nvSpPr>
        <dsp:cNvPr id="0" name=""/>
        <dsp:cNvSpPr/>
      </dsp:nvSpPr>
      <dsp:spPr>
        <a:xfrm>
          <a:off x="0" y="2734041"/>
          <a:ext cx="3946350" cy="129952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Audit Requirements</a:t>
          </a:r>
        </a:p>
      </dsp:txBody>
      <dsp:txXfrm>
        <a:off x="63438" y="2797479"/>
        <a:ext cx="3819474" cy="1172653"/>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3D33AE-9330-BB26-6C2A-D560F9210F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82A316C-A4E4-F41B-787A-2DBB644C34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D95531-4906-47B0-B459-A113588FA3DE}" type="datetimeFigureOut">
              <a:rPr lang="en-US" smtClean="0"/>
              <a:t>7/17/2025</a:t>
            </a:fld>
            <a:endParaRPr lang="en-US"/>
          </a:p>
        </p:txBody>
      </p:sp>
      <p:sp>
        <p:nvSpPr>
          <p:cNvPr id="4" name="Footer Placeholder 3">
            <a:extLst>
              <a:ext uri="{FF2B5EF4-FFF2-40B4-BE49-F238E27FC236}">
                <a16:creationId xmlns:a16="http://schemas.microsoft.com/office/drawing/2014/main" id="{0BE3EDC0-ACF5-037B-B1FD-563B30251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F7ABF4D-65B2-4CAE-E2F3-ABBC8ACCCF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BCA6DC-C04C-41EF-82D7-F44316BD4BEF}" type="slidenum">
              <a:rPr lang="en-US" smtClean="0"/>
              <a:t>‹#›</a:t>
            </a:fld>
            <a:endParaRPr lang="en-US"/>
          </a:p>
        </p:txBody>
      </p:sp>
    </p:spTree>
    <p:extLst>
      <p:ext uri="{BB962C8B-B14F-4D97-AF65-F5344CB8AC3E}">
        <p14:creationId xmlns:p14="http://schemas.microsoft.com/office/powerpoint/2010/main" val="3572731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653A21-8FC2-43B7-BD80-430B605D288D}" type="datetimeFigureOut">
              <a:rPr lang="en-US" smtClean="0"/>
              <a:t>7/17/2025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39AF5-CC30-4B2C-893A-41AB5BB144C0}" type="slidenum">
              <a:rPr lang="en-US" smtClean="0"/>
              <a:t>‹#›</a:t>
            </a:fld>
            <a:endParaRPr lang="en-US"/>
          </a:p>
        </p:txBody>
      </p:sp>
    </p:spTree>
    <p:extLst>
      <p:ext uri="{BB962C8B-B14F-4D97-AF65-F5344CB8AC3E}">
        <p14:creationId xmlns:p14="http://schemas.microsoft.com/office/powerpoint/2010/main" val="1678395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39AF5-CC30-4B2C-893A-41AB5BB144C0}" type="slidenum">
              <a:rPr lang="en-US" smtClean="0"/>
              <a:t>4</a:t>
            </a:fld>
            <a:endParaRPr lang="en-US"/>
          </a:p>
        </p:txBody>
      </p:sp>
    </p:spTree>
    <p:extLst>
      <p:ext uri="{BB962C8B-B14F-4D97-AF65-F5344CB8AC3E}">
        <p14:creationId xmlns:p14="http://schemas.microsoft.com/office/powerpoint/2010/main" val="3240438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39AF5-CC30-4B2C-893A-41AB5BB144C0}" type="slidenum">
              <a:rPr lang="en-US" smtClean="0"/>
              <a:t>5</a:t>
            </a:fld>
            <a:endParaRPr lang="en-US"/>
          </a:p>
        </p:txBody>
      </p:sp>
    </p:spTree>
    <p:extLst>
      <p:ext uri="{BB962C8B-B14F-4D97-AF65-F5344CB8AC3E}">
        <p14:creationId xmlns:p14="http://schemas.microsoft.com/office/powerpoint/2010/main" val="324389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39AF5-CC30-4B2C-893A-41AB5BB144C0}" type="slidenum">
              <a:rPr lang="en-US" smtClean="0"/>
              <a:t>6</a:t>
            </a:fld>
            <a:endParaRPr lang="en-US"/>
          </a:p>
        </p:txBody>
      </p:sp>
    </p:spTree>
    <p:extLst>
      <p:ext uri="{BB962C8B-B14F-4D97-AF65-F5344CB8AC3E}">
        <p14:creationId xmlns:p14="http://schemas.microsoft.com/office/powerpoint/2010/main" val="127993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39AF5-CC30-4B2C-893A-41AB5BB144C0}" type="slidenum">
              <a:rPr lang="en-US" smtClean="0"/>
              <a:t>7</a:t>
            </a:fld>
            <a:endParaRPr lang="en-US"/>
          </a:p>
        </p:txBody>
      </p:sp>
    </p:spTree>
    <p:extLst>
      <p:ext uri="{BB962C8B-B14F-4D97-AF65-F5344CB8AC3E}">
        <p14:creationId xmlns:p14="http://schemas.microsoft.com/office/powerpoint/2010/main" val="3150716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39AF5-CC30-4B2C-893A-41AB5BB144C0}" type="slidenum">
              <a:rPr lang="en-US" smtClean="0"/>
              <a:t>13</a:t>
            </a:fld>
            <a:endParaRPr lang="en-US"/>
          </a:p>
        </p:txBody>
      </p:sp>
    </p:spTree>
    <p:extLst>
      <p:ext uri="{BB962C8B-B14F-4D97-AF65-F5344CB8AC3E}">
        <p14:creationId xmlns:p14="http://schemas.microsoft.com/office/powerpoint/2010/main" val="1773396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39AF5-CC30-4B2C-893A-41AB5BB144C0}" type="slidenum">
              <a:rPr lang="en-US" smtClean="0"/>
              <a:t>14</a:t>
            </a:fld>
            <a:endParaRPr lang="en-US"/>
          </a:p>
        </p:txBody>
      </p:sp>
    </p:spTree>
    <p:extLst>
      <p:ext uri="{BB962C8B-B14F-4D97-AF65-F5344CB8AC3E}">
        <p14:creationId xmlns:p14="http://schemas.microsoft.com/office/powerpoint/2010/main" val="3992191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39AF5-CC30-4B2C-893A-41AB5BB144C0}" type="slidenum">
              <a:rPr lang="en-US" smtClean="0"/>
              <a:t>15</a:t>
            </a:fld>
            <a:endParaRPr lang="en-US"/>
          </a:p>
        </p:txBody>
      </p:sp>
    </p:spTree>
    <p:extLst>
      <p:ext uri="{BB962C8B-B14F-4D97-AF65-F5344CB8AC3E}">
        <p14:creationId xmlns:p14="http://schemas.microsoft.com/office/powerpoint/2010/main" val="2789820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339AF5-CC30-4B2C-893A-41AB5BB144C0}" type="slidenum">
              <a:rPr lang="en-US" smtClean="0"/>
              <a:t>42</a:t>
            </a:fld>
            <a:endParaRPr lang="en-US"/>
          </a:p>
        </p:txBody>
      </p:sp>
    </p:spTree>
    <p:extLst>
      <p:ext uri="{BB962C8B-B14F-4D97-AF65-F5344CB8AC3E}">
        <p14:creationId xmlns:p14="http://schemas.microsoft.com/office/powerpoint/2010/main" val="1439335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p:grpSpPr>
        <p:sp>
          <p:nvSpPr>
            <p:cNvPr id="9" name="Rectangle 8"/>
            <p:cNvSpPr/>
            <p:nvPr userDrawn="1"/>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1342351"/>
            <a:ext cx="8825658" cy="1659467"/>
          </a:xfrm>
        </p:spPr>
        <p:txBody>
          <a:bodyPr anchor="b"/>
          <a:lstStyle>
            <a:lvl1pPr>
              <a:defRPr sz="4800"/>
            </a:lvl1pPr>
          </a:lstStyle>
          <a:p>
            <a:r>
              <a:rPr lang="en-US"/>
              <a:t>Click to edit Master title style</a:t>
            </a:r>
          </a:p>
        </p:txBody>
      </p:sp>
      <p:sp>
        <p:nvSpPr>
          <p:cNvPr id="3" name="Subtitle 2"/>
          <p:cNvSpPr>
            <a:spLocks noGrp="1"/>
          </p:cNvSpPr>
          <p:nvPr>
            <p:ph type="subTitle" idx="1" hasCustomPrompt="1"/>
          </p:nvPr>
        </p:nvSpPr>
        <p:spPr bwMode="gray">
          <a:xfrm>
            <a:off x="1154955" y="4777380"/>
            <a:ext cx="8825658" cy="861419"/>
          </a:xfrm>
        </p:spPr>
        <p:txBody>
          <a:bodyPr anchor="t">
            <a:normAutofit/>
          </a:bodyPr>
          <a:lstStyle>
            <a:lvl1pPr marL="0" indent="0" algn="l">
              <a:buNone/>
              <a:defRPr sz="24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p>
        </p:txBody>
      </p:sp>
      <p:sp>
        <p:nvSpPr>
          <p:cNvPr id="11" name="Rectangle 10"/>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10444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Autofit/>
          </a:bodyPr>
          <a:lstStyle>
            <a:lvl1pPr algn="l">
              <a:defRPr sz="36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1746BB"/>
                </a:solidFill>
              </a:defRPr>
            </a:lvl1pPr>
          </a:lstStyle>
          <a:p>
            <a:endParaRPr lang="en-US"/>
          </a:p>
        </p:txBody>
      </p:sp>
      <p:sp>
        <p:nvSpPr>
          <p:cNvPr id="6" name="Footer Placeholder 5"/>
          <p:cNvSpPr>
            <a:spLocks noGrp="1"/>
          </p:cNvSpPr>
          <p:nvPr>
            <p:ph type="ftr" sz="quarter" idx="11"/>
          </p:nvPr>
        </p:nvSpPr>
        <p:spPr/>
        <p:txBody>
          <a:bodyPr/>
          <a:lstStyle>
            <a:lvl1pPr>
              <a:defRPr baseline="0">
                <a:solidFill>
                  <a:srgbClr val="1746BB"/>
                </a:solidFill>
              </a:defRPr>
            </a:lvl1pPr>
          </a:lstStyle>
          <a:p>
            <a:endParaRPr lang="en-US"/>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2482714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36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rgbClr val="1746BB"/>
                </a:solidFill>
              </a:defRPr>
            </a:lvl1pPr>
          </a:lstStyle>
          <a:p>
            <a:endParaRPr lang="en-US"/>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a:p>
        </p:txBody>
      </p:sp>
      <p:sp>
        <p:nvSpPr>
          <p:cNvPr id="13" name="Rectangle 12"/>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42070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36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Autofit/>
          </a:bodyPr>
          <a:lstStyle>
            <a:lvl1pPr marL="0" indent="0">
              <a:buNone/>
              <a:defRPr lang="en-US" sz="2000" b="0" i="0" kern="1200" cap="none" baseline="0" dirty="0">
                <a:solidFill>
                  <a:schemeClr val="bg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1746BB"/>
                </a:solidFill>
              </a:defRPr>
            </a:lvl1pPr>
          </a:lstStyle>
          <a:p>
            <a:endParaRPr lang="en-US"/>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a:p>
        </p:txBody>
      </p:sp>
      <p:sp>
        <p:nvSpPr>
          <p:cNvPr id="19" name="Rectangle 18"/>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785792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36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normAutofit/>
          </a:bodyPr>
          <a:lstStyle>
            <a:lvl1pPr marL="0" indent="0" algn="l">
              <a:buNone/>
              <a:defRPr sz="28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1746BB"/>
                </a:solidFill>
              </a:defRPr>
            </a:lvl1pPr>
          </a:lstStyle>
          <a:p>
            <a:endParaRPr lang="en-US"/>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a:p>
        </p:txBody>
      </p:sp>
      <p:sp>
        <p:nvSpPr>
          <p:cNvPr id="14" name="Rectangle 13"/>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4100759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794766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lvl1pPr>
              <a:defRPr baseline="0">
                <a:solidFill>
                  <a:srgbClr val="1746BB"/>
                </a:solidFill>
              </a:defRPr>
            </a:lvl1pPr>
          </a:lstStyle>
          <a:p>
            <a:endParaRPr lang="en-US"/>
          </a:p>
        </p:txBody>
      </p:sp>
      <p:sp>
        <p:nvSpPr>
          <p:cNvPr id="8" name="Footer Placeholder 7"/>
          <p:cNvSpPr>
            <a:spLocks noGrp="1"/>
          </p:cNvSpPr>
          <p:nvPr>
            <p:ph type="ftr" sz="quarter" idx="11"/>
          </p:nvPr>
        </p:nvSpPr>
        <p:spPr>
          <a:xfrm>
            <a:off x="561111" y="6391838"/>
            <a:ext cx="3644282" cy="304801"/>
          </a:xfrm>
        </p:spPr>
        <p:txBody>
          <a:bodyPr/>
          <a:lstStyle>
            <a:lvl1pPr>
              <a:defRPr baseline="0">
                <a:solidFill>
                  <a:srgbClr val="1746BB"/>
                </a:solidFill>
              </a:defRPr>
            </a:lvl1pPr>
          </a:lstStyle>
          <a:p>
            <a:endParaRPr lang="en-US"/>
          </a:p>
        </p:txBody>
      </p:sp>
      <p:sp>
        <p:nvSpPr>
          <p:cNvPr id="9" name="Slide Number Placeholder 8"/>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62700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348B-0B7C-D3FA-11AE-01FB59B970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CC35F0-3BC2-5A3C-E053-11D218B81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AAA2DB-75CF-2B80-ED81-8B609A43264E}"/>
              </a:ext>
            </a:extLst>
          </p:cNvPr>
          <p:cNvSpPr>
            <a:spLocks noGrp="1"/>
          </p:cNvSpPr>
          <p:nvPr>
            <p:ph type="dt" sz="half" idx="10"/>
          </p:nvPr>
        </p:nvSpPr>
        <p:spPr/>
        <p:txBody>
          <a:bodyPr/>
          <a:lstStyle/>
          <a:p>
            <a:fld id="{368C43EC-2F57-4173-9056-C780A185AF49}" type="datetimeFigureOut">
              <a:rPr lang="en-US" smtClean="0"/>
              <a:t>7/17/2025</a:t>
            </a:fld>
            <a:endParaRPr lang="en-US"/>
          </a:p>
        </p:txBody>
      </p:sp>
      <p:sp>
        <p:nvSpPr>
          <p:cNvPr id="5" name="Footer Placeholder 4">
            <a:extLst>
              <a:ext uri="{FF2B5EF4-FFF2-40B4-BE49-F238E27FC236}">
                <a16:creationId xmlns:a16="http://schemas.microsoft.com/office/drawing/2014/main" id="{51F200C4-026E-BE08-D919-4777D36E0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9D8C1-6C84-A09C-C379-7170A893836A}"/>
              </a:ext>
            </a:extLst>
          </p:cNvPr>
          <p:cNvSpPr>
            <a:spLocks noGrp="1"/>
          </p:cNvSpPr>
          <p:nvPr>
            <p:ph type="sldNum" sz="quarter" idx="12"/>
          </p:nvPr>
        </p:nvSpPr>
        <p:spPr/>
        <p:txBody>
          <a:bodyPr/>
          <a:lstStyle/>
          <a:p>
            <a:fld id="{1DC1E142-09F5-4D40-9508-33789439DA35}" type="slidenum">
              <a:rPr lang="en-US" smtClean="0"/>
              <a:t>‹#›</a:t>
            </a:fld>
            <a:endParaRPr lang="en-US"/>
          </a:p>
        </p:txBody>
      </p:sp>
    </p:spTree>
    <p:extLst>
      <p:ext uri="{BB962C8B-B14F-4D97-AF65-F5344CB8AC3E}">
        <p14:creationId xmlns:p14="http://schemas.microsoft.com/office/powerpoint/2010/main" val="3748156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9955C-118D-0C93-C439-24AD1B86D3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B80DDC-D149-8C27-4646-D8E8837E24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0F0963-8B16-78F6-DE5D-D7DEAC929C6C}"/>
              </a:ext>
            </a:extLst>
          </p:cNvPr>
          <p:cNvSpPr>
            <a:spLocks noGrp="1"/>
          </p:cNvSpPr>
          <p:nvPr>
            <p:ph type="dt" sz="half" idx="10"/>
          </p:nvPr>
        </p:nvSpPr>
        <p:spPr/>
        <p:txBody>
          <a:bodyPr/>
          <a:lstStyle/>
          <a:p>
            <a:fld id="{368C43EC-2F57-4173-9056-C780A185AF49}" type="datetimeFigureOut">
              <a:rPr lang="en-US" smtClean="0"/>
              <a:t>7/17/2025</a:t>
            </a:fld>
            <a:endParaRPr lang="en-US"/>
          </a:p>
        </p:txBody>
      </p:sp>
      <p:sp>
        <p:nvSpPr>
          <p:cNvPr id="5" name="Footer Placeholder 4">
            <a:extLst>
              <a:ext uri="{FF2B5EF4-FFF2-40B4-BE49-F238E27FC236}">
                <a16:creationId xmlns:a16="http://schemas.microsoft.com/office/drawing/2014/main" id="{382A38E0-E3CC-5B3C-EF4E-8B835EF715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68A854-AF6F-36B6-E068-2334A7981A43}"/>
              </a:ext>
            </a:extLst>
          </p:cNvPr>
          <p:cNvSpPr>
            <a:spLocks noGrp="1"/>
          </p:cNvSpPr>
          <p:nvPr>
            <p:ph type="sldNum" sz="quarter" idx="12"/>
          </p:nvPr>
        </p:nvSpPr>
        <p:spPr/>
        <p:txBody>
          <a:bodyPr/>
          <a:lstStyle/>
          <a:p>
            <a:fld id="{1DC1E142-09F5-4D40-9508-33789439DA35}" type="slidenum">
              <a:rPr lang="en-US" smtClean="0"/>
              <a:t>‹#›</a:t>
            </a:fld>
            <a:endParaRPr lang="en-US"/>
          </a:p>
        </p:txBody>
      </p:sp>
    </p:spTree>
    <p:extLst>
      <p:ext uri="{BB962C8B-B14F-4D97-AF65-F5344CB8AC3E}">
        <p14:creationId xmlns:p14="http://schemas.microsoft.com/office/powerpoint/2010/main" val="3556732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83DD-F349-FF61-E742-66232A00AE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BEE891-50F5-A488-44E3-EA080966B7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8F6729-5F64-A0A1-2830-E4BF3BBE4D45}"/>
              </a:ext>
            </a:extLst>
          </p:cNvPr>
          <p:cNvSpPr>
            <a:spLocks noGrp="1"/>
          </p:cNvSpPr>
          <p:nvPr>
            <p:ph type="dt" sz="half" idx="10"/>
          </p:nvPr>
        </p:nvSpPr>
        <p:spPr/>
        <p:txBody>
          <a:bodyPr/>
          <a:lstStyle/>
          <a:p>
            <a:fld id="{368C43EC-2F57-4173-9056-C780A185AF49}" type="datetimeFigureOut">
              <a:rPr lang="en-US" smtClean="0"/>
              <a:t>7/17/2025</a:t>
            </a:fld>
            <a:endParaRPr lang="en-US"/>
          </a:p>
        </p:txBody>
      </p:sp>
      <p:sp>
        <p:nvSpPr>
          <p:cNvPr id="5" name="Footer Placeholder 4">
            <a:extLst>
              <a:ext uri="{FF2B5EF4-FFF2-40B4-BE49-F238E27FC236}">
                <a16:creationId xmlns:a16="http://schemas.microsoft.com/office/drawing/2014/main" id="{9E344C4F-6A0B-D3DA-A36F-5E5A616FF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D4A175-EB61-825C-E37C-10929335D124}"/>
              </a:ext>
            </a:extLst>
          </p:cNvPr>
          <p:cNvSpPr>
            <a:spLocks noGrp="1"/>
          </p:cNvSpPr>
          <p:nvPr>
            <p:ph type="sldNum" sz="quarter" idx="12"/>
          </p:nvPr>
        </p:nvSpPr>
        <p:spPr/>
        <p:txBody>
          <a:bodyPr/>
          <a:lstStyle/>
          <a:p>
            <a:fld id="{1DC1E142-09F5-4D40-9508-33789439DA35}" type="slidenum">
              <a:rPr lang="en-US" smtClean="0"/>
              <a:t>‹#›</a:t>
            </a:fld>
            <a:endParaRPr lang="en-US"/>
          </a:p>
        </p:txBody>
      </p:sp>
    </p:spTree>
    <p:extLst>
      <p:ext uri="{BB962C8B-B14F-4D97-AF65-F5344CB8AC3E}">
        <p14:creationId xmlns:p14="http://schemas.microsoft.com/office/powerpoint/2010/main" val="2246068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BA985-CB3F-456E-236A-64F2B4D354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1C5126-FEB5-400B-E8C7-EB416F4260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F3932A-CD5A-16FE-7159-A3BC6A4D22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C73D79-6D64-3057-1A6F-FD08A5335C8A}"/>
              </a:ext>
            </a:extLst>
          </p:cNvPr>
          <p:cNvSpPr>
            <a:spLocks noGrp="1"/>
          </p:cNvSpPr>
          <p:nvPr>
            <p:ph type="dt" sz="half" idx="10"/>
          </p:nvPr>
        </p:nvSpPr>
        <p:spPr/>
        <p:txBody>
          <a:bodyPr/>
          <a:lstStyle/>
          <a:p>
            <a:fld id="{368C43EC-2F57-4173-9056-C780A185AF49}" type="datetimeFigureOut">
              <a:rPr lang="en-US" smtClean="0"/>
              <a:t>7/17/2025</a:t>
            </a:fld>
            <a:endParaRPr lang="en-US"/>
          </a:p>
        </p:txBody>
      </p:sp>
      <p:sp>
        <p:nvSpPr>
          <p:cNvPr id="6" name="Footer Placeholder 5">
            <a:extLst>
              <a:ext uri="{FF2B5EF4-FFF2-40B4-BE49-F238E27FC236}">
                <a16:creationId xmlns:a16="http://schemas.microsoft.com/office/drawing/2014/main" id="{2D1030FB-1F06-41E2-A796-726F48BFC0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CC2895-A509-C223-D35C-F3807C2E1261}"/>
              </a:ext>
            </a:extLst>
          </p:cNvPr>
          <p:cNvSpPr>
            <a:spLocks noGrp="1"/>
          </p:cNvSpPr>
          <p:nvPr>
            <p:ph type="sldNum" sz="quarter" idx="12"/>
          </p:nvPr>
        </p:nvSpPr>
        <p:spPr/>
        <p:txBody>
          <a:bodyPr/>
          <a:lstStyle/>
          <a:p>
            <a:fld id="{1DC1E142-09F5-4D40-9508-33789439DA35}" type="slidenum">
              <a:rPr lang="en-US" smtClean="0"/>
              <a:t>‹#›</a:t>
            </a:fld>
            <a:endParaRPr lang="en-US"/>
          </a:p>
        </p:txBody>
      </p:sp>
    </p:spTree>
    <p:extLst>
      <p:ext uri="{BB962C8B-B14F-4D97-AF65-F5344CB8AC3E}">
        <p14:creationId xmlns:p14="http://schemas.microsoft.com/office/powerpoint/2010/main" val="1749477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77824" y="2568084"/>
            <a:ext cx="10442448" cy="3639312"/>
          </a:xfrm>
        </p:spPr>
        <p:txBody>
          <a:bodyPr/>
          <a:lstStyle>
            <a:lvl1pPr marL="457200" indent="-457200">
              <a:lnSpc>
                <a:spcPct val="125000"/>
              </a:lnSpc>
              <a:spcBef>
                <a:spcPts val="0"/>
              </a:spcBef>
              <a:spcAft>
                <a:spcPts val="1000"/>
              </a:spcAft>
              <a:buClr>
                <a:srgbClr val="1746BB"/>
              </a:buClr>
              <a:defRPr sz="2800" baseline="0"/>
            </a:lvl1pPr>
            <a:lvl2pPr marL="914400" indent="-457200">
              <a:lnSpc>
                <a:spcPct val="125000"/>
              </a:lnSpc>
              <a:spcBef>
                <a:spcPts val="0"/>
              </a:spcBef>
              <a:spcAft>
                <a:spcPts val="1000"/>
              </a:spcAft>
              <a:buClr>
                <a:srgbClr val="1746BB"/>
              </a:buClr>
              <a:buSzPct val="100000"/>
              <a:buFont typeface="Wingdings" panose="05000000000000000000" pitchFamily="2" charset="2"/>
              <a:buChar char="v"/>
              <a:defRPr sz="2400"/>
            </a:lvl2pPr>
            <a:lvl3pPr marL="1371600" indent="-365760">
              <a:lnSpc>
                <a:spcPct val="125000"/>
              </a:lnSpc>
              <a:spcBef>
                <a:spcPts val="0"/>
              </a:spcBef>
              <a:spcAft>
                <a:spcPts val="1000"/>
              </a:spcAft>
              <a:buClr>
                <a:srgbClr val="1746BB"/>
              </a:buClr>
              <a:buSzPct val="100000"/>
              <a:buFont typeface="Arial" panose="020B0604020202020204" pitchFamily="34" charset="0"/>
              <a:buChar char="–"/>
              <a:defRPr sz="2000" baseline="0"/>
            </a:lvl3pPr>
            <a:lvl4pPr marL="1371600" indent="0">
              <a:buNone/>
              <a:defRPr/>
            </a:lvl4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a:p>
        </p:txBody>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1487552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249BE-B533-02FA-2989-FEB325BDCF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B48D39-9E5B-2FE8-B89B-950FDC1B06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064968-47C5-5C3E-09F0-F4A451A70E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891B36-EC1E-ACD9-A2B5-AE9D160BF8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C4F532-BC4A-ECDC-DCF5-60DDA13FA3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6A08D7-724C-30EC-FD3F-549A7E1594EA}"/>
              </a:ext>
            </a:extLst>
          </p:cNvPr>
          <p:cNvSpPr>
            <a:spLocks noGrp="1"/>
          </p:cNvSpPr>
          <p:nvPr>
            <p:ph type="dt" sz="half" idx="10"/>
          </p:nvPr>
        </p:nvSpPr>
        <p:spPr/>
        <p:txBody>
          <a:bodyPr/>
          <a:lstStyle/>
          <a:p>
            <a:fld id="{368C43EC-2F57-4173-9056-C780A185AF49}" type="datetimeFigureOut">
              <a:rPr lang="en-US" smtClean="0"/>
              <a:t>7/17/2025</a:t>
            </a:fld>
            <a:endParaRPr lang="en-US"/>
          </a:p>
        </p:txBody>
      </p:sp>
      <p:sp>
        <p:nvSpPr>
          <p:cNvPr id="8" name="Footer Placeholder 7">
            <a:extLst>
              <a:ext uri="{FF2B5EF4-FFF2-40B4-BE49-F238E27FC236}">
                <a16:creationId xmlns:a16="http://schemas.microsoft.com/office/drawing/2014/main" id="{4AE158AF-79D9-7DDF-4754-BB33050518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3976C2-DB6E-206A-6106-B581CD11FA2D}"/>
              </a:ext>
            </a:extLst>
          </p:cNvPr>
          <p:cNvSpPr>
            <a:spLocks noGrp="1"/>
          </p:cNvSpPr>
          <p:nvPr>
            <p:ph type="sldNum" sz="quarter" idx="12"/>
          </p:nvPr>
        </p:nvSpPr>
        <p:spPr/>
        <p:txBody>
          <a:bodyPr/>
          <a:lstStyle/>
          <a:p>
            <a:fld id="{1DC1E142-09F5-4D40-9508-33789439DA35}" type="slidenum">
              <a:rPr lang="en-US" smtClean="0"/>
              <a:t>‹#›</a:t>
            </a:fld>
            <a:endParaRPr lang="en-US"/>
          </a:p>
        </p:txBody>
      </p:sp>
    </p:spTree>
    <p:extLst>
      <p:ext uri="{BB962C8B-B14F-4D97-AF65-F5344CB8AC3E}">
        <p14:creationId xmlns:p14="http://schemas.microsoft.com/office/powerpoint/2010/main" val="1275054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42FFE-2E33-F742-01AA-247890FE08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FF9DA0-64FD-438E-E9C4-8FAFF6A72524}"/>
              </a:ext>
            </a:extLst>
          </p:cNvPr>
          <p:cNvSpPr>
            <a:spLocks noGrp="1"/>
          </p:cNvSpPr>
          <p:nvPr>
            <p:ph type="dt" sz="half" idx="10"/>
          </p:nvPr>
        </p:nvSpPr>
        <p:spPr/>
        <p:txBody>
          <a:bodyPr/>
          <a:lstStyle/>
          <a:p>
            <a:fld id="{368C43EC-2F57-4173-9056-C780A185AF49}" type="datetimeFigureOut">
              <a:rPr lang="en-US" smtClean="0"/>
              <a:t>7/17/2025</a:t>
            </a:fld>
            <a:endParaRPr lang="en-US"/>
          </a:p>
        </p:txBody>
      </p:sp>
      <p:sp>
        <p:nvSpPr>
          <p:cNvPr id="4" name="Footer Placeholder 3">
            <a:extLst>
              <a:ext uri="{FF2B5EF4-FFF2-40B4-BE49-F238E27FC236}">
                <a16:creationId xmlns:a16="http://schemas.microsoft.com/office/drawing/2014/main" id="{EE5436F8-1211-75F5-2CD6-0895B1BE52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59C119-80F7-96F4-47F2-9586F5BB0099}"/>
              </a:ext>
            </a:extLst>
          </p:cNvPr>
          <p:cNvSpPr>
            <a:spLocks noGrp="1"/>
          </p:cNvSpPr>
          <p:nvPr>
            <p:ph type="sldNum" sz="quarter" idx="12"/>
          </p:nvPr>
        </p:nvSpPr>
        <p:spPr/>
        <p:txBody>
          <a:bodyPr/>
          <a:lstStyle/>
          <a:p>
            <a:fld id="{1DC1E142-09F5-4D40-9508-33789439DA35}" type="slidenum">
              <a:rPr lang="en-US" smtClean="0"/>
              <a:t>‹#›</a:t>
            </a:fld>
            <a:endParaRPr lang="en-US"/>
          </a:p>
        </p:txBody>
      </p:sp>
    </p:spTree>
    <p:extLst>
      <p:ext uri="{BB962C8B-B14F-4D97-AF65-F5344CB8AC3E}">
        <p14:creationId xmlns:p14="http://schemas.microsoft.com/office/powerpoint/2010/main" val="1046498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56B3D-29A0-9F70-1A6D-E5F8B9B3487C}"/>
              </a:ext>
            </a:extLst>
          </p:cNvPr>
          <p:cNvSpPr>
            <a:spLocks noGrp="1"/>
          </p:cNvSpPr>
          <p:nvPr>
            <p:ph type="dt" sz="half" idx="10"/>
          </p:nvPr>
        </p:nvSpPr>
        <p:spPr/>
        <p:txBody>
          <a:bodyPr/>
          <a:lstStyle/>
          <a:p>
            <a:fld id="{368C43EC-2F57-4173-9056-C780A185AF49}" type="datetimeFigureOut">
              <a:rPr lang="en-US" smtClean="0"/>
              <a:t>7/17/2025</a:t>
            </a:fld>
            <a:endParaRPr lang="en-US"/>
          </a:p>
        </p:txBody>
      </p:sp>
      <p:sp>
        <p:nvSpPr>
          <p:cNvPr id="3" name="Footer Placeholder 2">
            <a:extLst>
              <a:ext uri="{FF2B5EF4-FFF2-40B4-BE49-F238E27FC236}">
                <a16:creationId xmlns:a16="http://schemas.microsoft.com/office/drawing/2014/main" id="{1A9CEE11-D895-82FA-89A3-F2A2E06FA2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AEB422-0C68-BF60-9CC7-42D58D93FB5F}"/>
              </a:ext>
            </a:extLst>
          </p:cNvPr>
          <p:cNvSpPr>
            <a:spLocks noGrp="1"/>
          </p:cNvSpPr>
          <p:nvPr>
            <p:ph type="sldNum" sz="quarter" idx="12"/>
          </p:nvPr>
        </p:nvSpPr>
        <p:spPr/>
        <p:txBody>
          <a:bodyPr/>
          <a:lstStyle/>
          <a:p>
            <a:fld id="{1DC1E142-09F5-4D40-9508-33789439DA35}" type="slidenum">
              <a:rPr lang="en-US" smtClean="0"/>
              <a:t>‹#›</a:t>
            </a:fld>
            <a:endParaRPr lang="en-US"/>
          </a:p>
        </p:txBody>
      </p:sp>
    </p:spTree>
    <p:extLst>
      <p:ext uri="{BB962C8B-B14F-4D97-AF65-F5344CB8AC3E}">
        <p14:creationId xmlns:p14="http://schemas.microsoft.com/office/powerpoint/2010/main" val="3941861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3646-1E5E-D85F-BF18-C6B62B8D88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4C762D-BA19-862D-821F-5B1579305E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682A72-69D3-01C2-8C65-3F293DBE56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64EB17-D582-99ED-7B83-D51618AD4C40}"/>
              </a:ext>
            </a:extLst>
          </p:cNvPr>
          <p:cNvSpPr>
            <a:spLocks noGrp="1"/>
          </p:cNvSpPr>
          <p:nvPr>
            <p:ph type="dt" sz="half" idx="10"/>
          </p:nvPr>
        </p:nvSpPr>
        <p:spPr/>
        <p:txBody>
          <a:bodyPr/>
          <a:lstStyle/>
          <a:p>
            <a:fld id="{368C43EC-2F57-4173-9056-C780A185AF49}" type="datetimeFigureOut">
              <a:rPr lang="en-US" smtClean="0"/>
              <a:t>7/17/2025</a:t>
            </a:fld>
            <a:endParaRPr lang="en-US"/>
          </a:p>
        </p:txBody>
      </p:sp>
      <p:sp>
        <p:nvSpPr>
          <p:cNvPr id="6" name="Footer Placeholder 5">
            <a:extLst>
              <a:ext uri="{FF2B5EF4-FFF2-40B4-BE49-F238E27FC236}">
                <a16:creationId xmlns:a16="http://schemas.microsoft.com/office/drawing/2014/main" id="{A4626E6C-97EF-C6B8-D4DA-EDE48ABB72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FC8686-FFDA-2147-09AF-DB07C7E8A632}"/>
              </a:ext>
            </a:extLst>
          </p:cNvPr>
          <p:cNvSpPr>
            <a:spLocks noGrp="1"/>
          </p:cNvSpPr>
          <p:nvPr>
            <p:ph type="sldNum" sz="quarter" idx="12"/>
          </p:nvPr>
        </p:nvSpPr>
        <p:spPr/>
        <p:txBody>
          <a:bodyPr/>
          <a:lstStyle/>
          <a:p>
            <a:fld id="{1DC1E142-09F5-4D40-9508-33789439DA35}" type="slidenum">
              <a:rPr lang="en-US" smtClean="0"/>
              <a:t>‹#›</a:t>
            </a:fld>
            <a:endParaRPr lang="en-US"/>
          </a:p>
        </p:txBody>
      </p:sp>
    </p:spTree>
    <p:extLst>
      <p:ext uri="{BB962C8B-B14F-4D97-AF65-F5344CB8AC3E}">
        <p14:creationId xmlns:p14="http://schemas.microsoft.com/office/powerpoint/2010/main" val="1930916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4966B-55C5-590F-F7EA-16555B59AC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FD256F-5952-6187-B6C4-7AABD4B2E9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3CE811-25D1-77EF-BF51-3AA208D4E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19D3F0-F25D-B760-01AB-280D9012A97D}"/>
              </a:ext>
            </a:extLst>
          </p:cNvPr>
          <p:cNvSpPr>
            <a:spLocks noGrp="1"/>
          </p:cNvSpPr>
          <p:nvPr>
            <p:ph type="dt" sz="half" idx="10"/>
          </p:nvPr>
        </p:nvSpPr>
        <p:spPr/>
        <p:txBody>
          <a:bodyPr/>
          <a:lstStyle/>
          <a:p>
            <a:fld id="{368C43EC-2F57-4173-9056-C780A185AF49}" type="datetimeFigureOut">
              <a:rPr lang="en-US" smtClean="0"/>
              <a:t>7/17/2025</a:t>
            </a:fld>
            <a:endParaRPr lang="en-US"/>
          </a:p>
        </p:txBody>
      </p:sp>
      <p:sp>
        <p:nvSpPr>
          <p:cNvPr id="6" name="Footer Placeholder 5">
            <a:extLst>
              <a:ext uri="{FF2B5EF4-FFF2-40B4-BE49-F238E27FC236}">
                <a16:creationId xmlns:a16="http://schemas.microsoft.com/office/drawing/2014/main" id="{7FE85CF7-D5CF-D225-A4AF-E7B3B88BBB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B81115-C574-8B54-FB6D-6FD3BDDA9381}"/>
              </a:ext>
            </a:extLst>
          </p:cNvPr>
          <p:cNvSpPr>
            <a:spLocks noGrp="1"/>
          </p:cNvSpPr>
          <p:nvPr>
            <p:ph type="sldNum" sz="quarter" idx="12"/>
          </p:nvPr>
        </p:nvSpPr>
        <p:spPr/>
        <p:txBody>
          <a:bodyPr/>
          <a:lstStyle/>
          <a:p>
            <a:fld id="{1DC1E142-09F5-4D40-9508-33789439DA35}" type="slidenum">
              <a:rPr lang="en-US" smtClean="0"/>
              <a:t>‹#›</a:t>
            </a:fld>
            <a:endParaRPr lang="en-US"/>
          </a:p>
        </p:txBody>
      </p:sp>
    </p:spTree>
    <p:extLst>
      <p:ext uri="{BB962C8B-B14F-4D97-AF65-F5344CB8AC3E}">
        <p14:creationId xmlns:p14="http://schemas.microsoft.com/office/powerpoint/2010/main" val="13687227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635F7-08D5-3D65-598D-A223E74F17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9AD6CB-8104-1E55-E111-CBBC170CA5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563319-41FB-8BB6-0AF0-2AECFFD3EAD6}"/>
              </a:ext>
            </a:extLst>
          </p:cNvPr>
          <p:cNvSpPr>
            <a:spLocks noGrp="1"/>
          </p:cNvSpPr>
          <p:nvPr>
            <p:ph type="dt" sz="half" idx="10"/>
          </p:nvPr>
        </p:nvSpPr>
        <p:spPr/>
        <p:txBody>
          <a:bodyPr/>
          <a:lstStyle/>
          <a:p>
            <a:fld id="{368C43EC-2F57-4173-9056-C780A185AF49}" type="datetimeFigureOut">
              <a:rPr lang="en-US" smtClean="0"/>
              <a:t>7/17/2025</a:t>
            </a:fld>
            <a:endParaRPr lang="en-US"/>
          </a:p>
        </p:txBody>
      </p:sp>
      <p:sp>
        <p:nvSpPr>
          <p:cNvPr id="5" name="Footer Placeholder 4">
            <a:extLst>
              <a:ext uri="{FF2B5EF4-FFF2-40B4-BE49-F238E27FC236}">
                <a16:creationId xmlns:a16="http://schemas.microsoft.com/office/drawing/2014/main" id="{A42F576E-8108-C52E-A428-2112E8BD5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498233-A273-1281-3082-982B1F904404}"/>
              </a:ext>
            </a:extLst>
          </p:cNvPr>
          <p:cNvSpPr>
            <a:spLocks noGrp="1"/>
          </p:cNvSpPr>
          <p:nvPr>
            <p:ph type="sldNum" sz="quarter" idx="12"/>
          </p:nvPr>
        </p:nvSpPr>
        <p:spPr/>
        <p:txBody>
          <a:bodyPr/>
          <a:lstStyle/>
          <a:p>
            <a:fld id="{1DC1E142-09F5-4D40-9508-33789439DA35}" type="slidenum">
              <a:rPr lang="en-US" smtClean="0"/>
              <a:t>‹#›</a:t>
            </a:fld>
            <a:endParaRPr lang="en-US"/>
          </a:p>
        </p:txBody>
      </p:sp>
    </p:spTree>
    <p:extLst>
      <p:ext uri="{BB962C8B-B14F-4D97-AF65-F5344CB8AC3E}">
        <p14:creationId xmlns:p14="http://schemas.microsoft.com/office/powerpoint/2010/main" val="2845293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805CC9-81FB-8257-7288-CE2626B2F5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D15845-2862-6B56-ED9D-025B76EE06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BB5593-394C-893E-EEF0-E6F2C6375A8F}"/>
              </a:ext>
            </a:extLst>
          </p:cNvPr>
          <p:cNvSpPr>
            <a:spLocks noGrp="1"/>
          </p:cNvSpPr>
          <p:nvPr>
            <p:ph type="dt" sz="half" idx="10"/>
          </p:nvPr>
        </p:nvSpPr>
        <p:spPr/>
        <p:txBody>
          <a:bodyPr/>
          <a:lstStyle/>
          <a:p>
            <a:fld id="{368C43EC-2F57-4173-9056-C780A185AF49}" type="datetimeFigureOut">
              <a:rPr lang="en-US" smtClean="0"/>
              <a:t>7/17/2025</a:t>
            </a:fld>
            <a:endParaRPr lang="en-US"/>
          </a:p>
        </p:txBody>
      </p:sp>
      <p:sp>
        <p:nvSpPr>
          <p:cNvPr id="5" name="Footer Placeholder 4">
            <a:extLst>
              <a:ext uri="{FF2B5EF4-FFF2-40B4-BE49-F238E27FC236}">
                <a16:creationId xmlns:a16="http://schemas.microsoft.com/office/drawing/2014/main" id="{13846B2F-77D2-EEF4-B039-DF4DB55011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3A77D8-33BC-9DAF-7C60-9902E8448765}"/>
              </a:ext>
            </a:extLst>
          </p:cNvPr>
          <p:cNvSpPr>
            <a:spLocks noGrp="1"/>
          </p:cNvSpPr>
          <p:nvPr>
            <p:ph type="sldNum" sz="quarter" idx="12"/>
          </p:nvPr>
        </p:nvSpPr>
        <p:spPr/>
        <p:txBody>
          <a:bodyPr/>
          <a:lstStyle/>
          <a:p>
            <a:fld id="{1DC1E142-09F5-4D40-9508-33789439DA35}" type="slidenum">
              <a:rPr lang="en-US" smtClean="0"/>
              <a:t>‹#›</a:t>
            </a:fld>
            <a:endParaRPr lang="en-US"/>
          </a:p>
        </p:txBody>
      </p:sp>
    </p:spTree>
    <p:extLst>
      <p:ext uri="{BB962C8B-B14F-4D97-AF65-F5344CB8AC3E}">
        <p14:creationId xmlns:p14="http://schemas.microsoft.com/office/powerpoint/2010/main" val="918968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0849-A74B-F797-0342-FB30C293ED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8C09B8-0D02-EF99-3761-7B5F040A16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64E69C-F18F-FC57-0341-3618259D5BC9}"/>
              </a:ext>
            </a:extLst>
          </p:cNvPr>
          <p:cNvSpPr>
            <a:spLocks noGrp="1"/>
          </p:cNvSpPr>
          <p:nvPr>
            <p:ph type="dt" sz="half" idx="10"/>
          </p:nvPr>
        </p:nvSpPr>
        <p:spPr/>
        <p:txBody>
          <a:bodyPr/>
          <a:lstStyle/>
          <a:p>
            <a:fld id="{042342E8-460B-462A-852B-5000938C88DE}" type="datetime1">
              <a:rPr lang="en-US" smtClean="0"/>
              <a:t>7/17/2025</a:t>
            </a:fld>
            <a:endParaRPr lang="en-US"/>
          </a:p>
        </p:txBody>
      </p:sp>
      <p:sp>
        <p:nvSpPr>
          <p:cNvPr id="5" name="Footer Placeholder 4">
            <a:extLst>
              <a:ext uri="{FF2B5EF4-FFF2-40B4-BE49-F238E27FC236}">
                <a16:creationId xmlns:a16="http://schemas.microsoft.com/office/drawing/2014/main" id="{E51E5771-48DE-2361-28E9-25429CE19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F4F3CC-7038-1F14-3FB2-A8362BFC06BE}"/>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73895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E0C70-9E60-33BA-656D-C36F37FCAC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36E84C-B8E5-03C2-6A13-D0214EEEE0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C24F3F-16CB-220E-BF3F-ED5F0204F0F4}"/>
              </a:ext>
            </a:extLst>
          </p:cNvPr>
          <p:cNvSpPr>
            <a:spLocks noGrp="1"/>
          </p:cNvSpPr>
          <p:nvPr>
            <p:ph type="dt" sz="half" idx="10"/>
          </p:nvPr>
        </p:nvSpPr>
        <p:spPr/>
        <p:txBody>
          <a:bodyPr/>
          <a:lstStyle/>
          <a:p>
            <a:fld id="{EBB7E953-9BA8-4ED8-A3D1-CA6584517CE6}" type="datetime1">
              <a:rPr lang="en-US" smtClean="0"/>
              <a:t>7/17/2025</a:t>
            </a:fld>
            <a:endParaRPr lang="en-US"/>
          </a:p>
        </p:txBody>
      </p:sp>
      <p:sp>
        <p:nvSpPr>
          <p:cNvPr id="5" name="Footer Placeholder 4">
            <a:extLst>
              <a:ext uri="{FF2B5EF4-FFF2-40B4-BE49-F238E27FC236}">
                <a16:creationId xmlns:a16="http://schemas.microsoft.com/office/drawing/2014/main" id="{3FAFCC69-167E-17B1-9120-14D98A231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82CAD-5BA0-DDCB-7D0D-1943625418BC}"/>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357644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BEAD-CAC6-BB40-C04E-4501EEB072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B0B22A-5D51-9A22-F2E3-FC8FB039AA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DB9398-51E6-F7D1-7AA2-EB0D2C1D42F0}"/>
              </a:ext>
            </a:extLst>
          </p:cNvPr>
          <p:cNvSpPr>
            <a:spLocks noGrp="1"/>
          </p:cNvSpPr>
          <p:nvPr>
            <p:ph type="dt" sz="half" idx="10"/>
          </p:nvPr>
        </p:nvSpPr>
        <p:spPr/>
        <p:txBody>
          <a:bodyPr/>
          <a:lstStyle/>
          <a:p>
            <a:fld id="{223E2203-DD07-47BD-AE49-60CBF1726676}" type="datetime1">
              <a:rPr lang="en-US" smtClean="0"/>
              <a:t>7/17/2025</a:t>
            </a:fld>
            <a:endParaRPr lang="en-US"/>
          </a:p>
        </p:txBody>
      </p:sp>
      <p:sp>
        <p:nvSpPr>
          <p:cNvPr id="5" name="Footer Placeholder 4">
            <a:extLst>
              <a:ext uri="{FF2B5EF4-FFF2-40B4-BE49-F238E27FC236}">
                <a16:creationId xmlns:a16="http://schemas.microsoft.com/office/drawing/2014/main" id="{FDDF2D7C-D9DA-7D5C-81BF-91205554CD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2333F-3959-E436-E6AD-347A4068C3FE}"/>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358642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normAutofit/>
          </a:bodyPr>
          <a:lstStyle>
            <a:lvl1pPr marL="0" indent="0" algn="l">
              <a:buNone/>
              <a:defRPr sz="28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2707445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D5CE-D30D-3110-B9D8-42C9D596DC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2AD09B-DE05-CBD9-E6DD-DC78AB0452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A12198-CF9B-1783-5DAC-4E5DD69851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26AB3D-E846-0802-450B-FE5AA6FBC44E}"/>
              </a:ext>
            </a:extLst>
          </p:cNvPr>
          <p:cNvSpPr>
            <a:spLocks noGrp="1"/>
          </p:cNvSpPr>
          <p:nvPr>
            <p:ph type="dt" sz="half" idx="10"/>
          </p:nvPr>
        </p:nvSpPr>
        <p:spPr/>
        <p:txBody>
          <a:bodyPr/>
          <a:lstStyle/>
          <a:p>
            <a:fld id="{A8FEA8D6-D613-4C64-BB61-54CBDBA3A14D}" type="datetime1">
              <a:rPr lang="en-US" smtClean="0"/>
              <a:t>7/17/2025</a:t>
            </a:fld>
            <a:endParaRPr lang="en-US"/>
          </a:p>
        </p:txBody>
      </p:sp>
      <p:sp>
        <p:nvSpPr>
          <p:cNvPr id="6" name="Footer Placeholder 5">
            <a:extLst>
              <a:ext uri="{FF2B5EF4-FFF2-40B4-BE49-F238E27FC236}">
                <a16:creationId xmlns:a16="http://schemas.microsoft.com/office/drawing/2014/main" id="{9ADD6B89-A975-647B-40F7-6FA382C5CB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52301A-BFFA-F66A-565B-AC43F0348F6B}"/>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40045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79CF6-B8D5-8246-543A-7895E98495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DBB53C-7EAF-93A6-57C8-D2ECAFB0E2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192D70-9EA5-7ED6-AB00-4878BE3318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7A0448-CF7E-8E28-0C5E-28FB17AEBA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1F1F6E-4248-2781-894A-ED30E3FA7C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0E6EAE-9CE0-25AD-30B4-580CC4485908}"/>
              </a:ext>
            </a:extLst>
          </p:cNvPr>
          <p:cNvSpPr>
            <a:spLocks noGrp="1"/>
          </p:cNvSpPr>
          <p:nvPr>
            <p:ph type="dt" sz="half" idx="10"/>
          </p:nvPr>
        </p:nvSpPr>
        <p:spPr/>
        <p:txBody>
          <a:bodyPr/>
          <a:lstStyle/>
          <a:p>
            <a:fld id="{27E85866-ACDC-4B65-8BAB-6F937B752014}" type="datetime1">
              <a:rPr lang="en-US" smtClean="0"/>
              <a:t>7/17/2025</a:t>
            </a:fld>
            <a:endParaRPr lang="en-US"/>
          </a:p>
        </p:txBody>
      </p:sp>
      <p:sp>
        <p:nvSpPr>
          <p:cNvPr id="8" name="Footer Placeholder 7">
            <a:extLst>
              <a:ext uri="{FF2B5EF4-FFF2-40B4-BE49-F238E27FC236}">
                <a16:creationId xmlns:a16="http://schemas.microsoft.com/office/drawing/2014/main" id="{7E6F62F3-D861-F0CF-5580-2C6D295084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8922A4-CD4F-3CBE-5A9F-429C40C2C3BA}"/>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30897546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17E1F-FF7D-5AF5-6AF8-35FB6AFF7A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65CDCE-2B07-2337-8F7C-BAF61727EEF0}"/>
              </a:ext>
            </a:extLst>
          </p:cNvPr>
          <p:cNvSpPr>
            <a:spLocks noGrp="1"/>
          </p:cNvSpPr>
          <p:nvPr>
            <p:ph type="dt" sz="half" idx="10"/>
          </p:nvPr>
        </p:nvSpPr>
        <p:spPr/>
        <p:txBody>
          <a:bodyPr/>
          <a:lstStyle/>
          <a:p>
            <a:fld id="{C38D7ADD-AA69-4017-BAFA-1249059FFC48}" type="datetime1">
              <a:rPr lang="en-US" smtClean="0"/>
              <a:t>7/17/2025</a:t>
            </a:fld>
            <a:endParaRPr lang="en-US"/>
          </a:p>
        </p:txBody>
      </p:sp>
      <p:sp>
        <p:nvSpPr>
          <p:cNvPr id="4" name="Footer Placeholder 3">
            <a:extLst>
              <a:ext uri="{FF2B5EF4-FFF2-40B4-BE49-F238E27FC236}">
                <a16:creationId xmlns:a16="http://schemas.microsoft.com/office/drawing/2014/main" id="{6172194F-CF79-B915-DA9C-DD14840705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ABFE50-6FBC-F2D9-FECE-C812B1654794}"/>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33845954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F06EC9-D917-3EE5-9656-64653FD90834}"/>
              </a:ext>
            </a:extLst>
          </p:cNvPr>
          <p:cNvSpPr>
            <a:spLocks noGrp="1"/>
          </p:cNvSpPr>
          <p:nvPr>
            <p:ph type="dt" sz="half" idx="10"/>
          </p:nvPr>
        </p:nvSpPr>
        <p:spPr/>
        <p:txBody>
          <a:bodyPr/>
          <a:lstStyle/>
          <a:p>
            <a:fld id="{1AE61CC2-9321-4FF4-B0B0-49EB03FB8999}" type="datetime1">
              <a:rPr lang="en-US" smtClean="0"/>
              <a:t>7/17/2025</a:t>
            </a:fld>
            <a:endParaRPr lang="en-US"/>
          </a:p>
        </p:txBody>
      </p:sp>
      <p:sp>
        <p:nvSpPr>
          <p:cNvPr id="3" name="Footer Placeholder 2">
            <a:extLst>
              <a:ext uri="{FF2B5EF4-FFF2-40B4-BE49-F238E27FC236}">
                <a16:creationId xmlns:a16="http://schemas.microsoft.com/office/drawing/2014/main" id="{4E078A0D-57C9-09C6-F9BD-9D3E55704B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CA4703-5BDC-5018-DF05-1023614886A5}"/>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34593482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A5EA6-EC8D-F0AD-4B1B-CD01D0587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01B7A2-0905-6F3B-D57F-8ECB70E0B7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A2D996-B852-EE96-EA94-87618001E8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BC0F9-13F3-D80A-FE4A-07E8FAC5CB13}"/>
              </a:ext>
            </a:extLst>
          </p:cNvPr>
          <p:cNvSpPr>
            <a:spLocks noGrp="1"/>
          </p:cNvSpPr>
          <p:nvPr>
            <p:ph type="dt" sz="half" idx="10"/>
          </p:nvPr>
        </p:nvSpPr>
        <p:spPr/>
        <p:txBody>
          <a:bodyPr/>
          <a:lstStyle/>
          <a:p>
            <a:fld id="{C0161747-8C54-499A-A8DA-ABC065F51E3E}" type="datetime1">
              <a:rPr lang="en-US" smtClean="0"/>
              <a:t>7/17/2025</a:t>
            </a:fld>
            <a:endParaRPr lang="en-US"/>
          </a:p>
        </p:txBody>
      </p:sp>
      <p:sp>
        <p:nvSpPr>
          <p:cNvPr id="6" name="Footer Placeholder 5">
            <a:extLst>
              <a:ext uri="{FF2B5EF4-FFF2-40B4-BE49-F238E27FC236}">
                <a16:creationId xmlns:a16="http://schemas.microsoft.com/office/drawing/2014/main" id="{74C34977-0873-4F4F-585F-3B2DB685EF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D695D5-29B1-3754-3DBF-EDACD566F824}"/>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39657576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D5316-F5B7-8AB9-2893-3E06B1527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C53C3F-6385-AA2D-3B46-C040705D82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9E3B42-83BE-1C18-A978-F45F55D38E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2FD352-24E9-284F-2ADF-117B5893774D}"/>
              </a:ext>
            </a:extLst>
          </p:cNvPr>
          <p:cNvSpPr>
            <a:spLocks noGrp="1"/>
          </p:cNvSpPr>
          <p:nvPr>
            <p:ph type="dt" sz="half" idx="10"/>
          </p:nvPr>
        </p:nvSpPr>
        <p:spPr/>
        <p:txBody>
          <a:bodyPr/>
          <a:lstStyle/>
          <a:p>
            <a:fld id="{2F90B5C1-6E75-4BF3-8AB1-DE07AEE972E2}" type="datetime1">
              <a:rPr lang="en-US" smtClean="0"/>
              <a:t>7/17/2025</a:t>
            </a:fld>
            <a:endParaRPr lang="en-US"/>
          </a:p>
        </p:txBody>
      </p:sp>
      <p:sp>
        <p:nvSpPr>
          <p:cNvPr id="6" name="Footer Placeholder 5">
            <a:extLst>
              <a:ext uri="{FF2B5EF4-FFF2-40B4-BE49-F238E27FC236}">
                <a16:creationId xmlns:a16="http://schemas.microsoft.com/office/drawing/2014/main" id="{0A39197C-898F-B859-0D13-16CDB6EC5A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C6D1A2-D783-CE4C-C162-B49464595919}"/>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32619134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A2AF-521C-6CE0-3929-B9F49AA55E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B61201-FBF7-087D-72F6-1E9F7C5F58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3301C-BEFC-F910-BFEA-27F899E7551C}"/>
              </a:ext>
            </a:extLst>
          </p:cNvPr>
          <p:cNvSpPr>
            <a:spLocks noGrp="1"/>
          </p:cNvSpPr>
          <p:nvPr>
            <p:ph type="dt" sz="half" idx="10"/>
          </p:nvPr>
        </p:nvSpPr>
        <p:spPr/>
        <p:txBody>
          <a:bodyPr/>
          <a:lstStyle/>
          <a:p>
            <a:fld id="{C6C57948-26C0-47B4-9095-D4FDC1B99A73}" type="datetime1">
              <a:rPr lang="en-US" smtClean="0"/>
              <a:t>7/17/2025</a:t>
            </a:fld>
            <a:endParaRPr lang="en-US"/>
          </a:p>
        </p:txBody>
      </p:sp>
      <p:sp>
        <p:nvSpPr>
          <p:cNvPr id="5" name="Footer Placeholder 4">
            <a:extLst>
              <a:ext uri="{FF2B5EF4-FFF2-40B4-BE49-F238E27FC236}">
                <a16:creationId xmlns:a16="http://schemas.microsoft.com/office/drawing/2014/main" id="{6686DB5D-80A5-E02E-3A42-697A6DC4E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E75A41-885F-FA8D-FAB3-DC767CA716F5}"/>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9809839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05AFD7-B4DC-7B07-AE08-F9BBE86869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7DF4AC-4289-9898-EBFA-6B95574768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240D5E-E4F8-F9F5-0F6B-8C3D59A26219}"/>
              </a:ext>
            </a:extLst>
          </p:cNvPr>
          <p:cNvSpPr>
            <a:spLocks noGrp="1"/>
          </p:cNvSpPr>
          <p:nvPr>
            <p:ph type="dt" sz="half" idx="10"/>
          </p:nvPr>
        </p:nvSpPr>
        <p:spPr/>
        <p:txBody>
          <a:bodyPr/>
          <a:lstStyle/>
          <a:p>
            <a:fld id="{FDE2A6D5-1763-4709-8DED-F5309115182C}" type="datetime1">
              <a:rPr lang="en-US" smtClean="0"/>
              <a:t>7/17/2025</a:t>
            </a:fld>
            <a:endParaRPr lang="en-US"/>
          </a:p>
        </p:txBody>
      </p:sp>
      <p:sp>
        <p:nvSpPr>
          <p:cNvPr id="5" name="Footer Placeholder 4">
            <a:extLst>
              <a:ext uri="{FF2B5EF4-FFF2-40B4-BE49-F238E27FC236}">
                <a16:creationId xmlns:a16="http://schemas.microsoft.com/office/drawing/2014/main" id="{D0304DE3-004B-C864-EED4-472FB20E2F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BDCDE-95E8-8310-CD36-F989C949E569}"/>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4257155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lvl1pPr marL="342900" indent="-342900">
              <a:buSzPct val="100000"/>
              <a:buFont typeface="Arial" panose="020B0604020202020204" pitchFamily="34" charset="0"/>
              <a:buChar char="•"/>
              <a:defRPr sz="2800" baseline="0"/>
            </a:lvl1pPr>
            <a:lvl2pPr marL="742950" indent="-285750">
              <a:buFont typeface="Arial" panose="020B0604020202020204" pitchFamily="34" charset="0"/>
              <a:buChar char="–"/>
              <a:defRPr sz="2400" baseline="0"/>
            </a:lvl2pPr>
            <a:lvl3pPr marL="1143000" indent="-228600">
              <a:buFont typeface="Arial" panose="020B0604020202020204" pitchFamily="34" charset="0"/>
              <a:buChar char="–"/>
              <a:defRPr sz="2000" baseline="0"/>
            </a:lvl3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208712" y="2603500"/>
            <a:ext cx="4825159" cy="3416300"/>
          </a:xfrm>
        </p:spPr>
        <p:txBody>
          <a:bodyPr>
            <a:normAutofit/>
          </a:bodyPr>
          <a:lstStyle>
            <a:lvl1pPr marL="342900" indent="-342900">
              <a:buSzPct val="100000"/>
              <a:buFont typeface="Arial" panose="020B0604020202020204" pitchFamily="34" charset="0"/>
              <a:buChar char="•"/>
              <a:defRPr sz="2800" baseline="0"/>
            </a:lvl1pPr>
            <a:lvl2pPr marL="742950" indent="-285750">
              <a:buFont typeface="Arial" panose="020B0604020202020204" pitchFamily="34" charset="0"/>
              <a:buChar char="–"/>
              <a:defRPr sz="2400"/>
            </a:lvl2pPr>
            <a:lvl3pPr>
              <a:defRPr sz="2000"/>
            </a:lvl3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72329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800" b="1" baseline="0">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lvl1pPr marL="342900" indent="-342900">
              <a:buSzPct val="100000"/>
              <a:buFont typeface="Arial" panose="020B0604020202020204" pitchFamily="34" charset="0"/>
              <a:buChar char="•"/>
              <a:defRPr sz="2400"/>
            </a:lvl1pPr>
            <a:lvl2pPr marL="742950" indent="-285750">
              <a:buFont typeface="Arial" panose="020B0604020202020204" pitchFamily="34" charset="0"/>
              <a:buChar char="–"/>
              <a:defRPr sz="2000"/>
            </a:lvl2pPr>
            <a:lvl3pPr marL="914400" indent="0">
              <a:buNone/>
              <a:defRPr/>
            </a:lvl3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marL="342900" indent="-342900">
              <a:buSzPct val="100000"/>
              <a:buFont typeface="Arial" panose="020B0604020202020204" pitchFamily="34" charset="0"/>
              <a:buChar char="•"/>
              <a:defRPr sz="2400"/>
            </a:lvl1pPr>
            <a:lvl2pPr marL="742950" indent="-285750">
              <a:buFont typeface="Arial" panose="020B0604020202020204" pitchFamily="34" charset="0"/>
              <a:buChar char="–"/>
              <a:defRPr sz="2000"/>
            </a:lvl2pPr>
            <a:lvl3pPr marL="914400" indent="0">
              <a:buNone/>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lvl1pPr>
              <a:defRPr>
                <a:solidFill>
                  <a:srgbClr val="1746BB"/>
                </a:solidFill>
              </a:defRPr>
            </a:lvl1pPr>
          </a:lstStyle>
          <a:p>
            <a:endParaRPr lang="en-US"/>
          </a:p>
        </p:txBody>
      </p:sp>
      <p:sp>
        <p:nvSpPr>
          <p:cNvPr id="8" name="Footer Placeholder 7"/>
          <p:cNvSpPr>
            <a:spLocks noGrp="1"/>
          </p:cNvSpPr>
          <p:nvPr>
            <p:ph type="ftr" sz="quarter" idx="11"/>
          </p:nvPr>
        </p:nvSpPr>
        <p:spPr/>
        <p:txBody>
          <a:bodyPr/>
          <a:lstStyle>
            <a:lvl1pPr>
              <a:defRPr baseline="0">
                <a:solidFill>
                  <a:srgbClr val="1746BB"/>
                </a:solidFill>
              </a:defRPr>
            </a:lvl1pPr>
          </a:lstStyle>
          <a:p>
            <a:endParaRPr lang="en-US"/>
          </a:p>
        </p:txBody>
      </p:sp>
      <p:sp>
        <p:nvSpPr>
          <p:cNvPr id="9" name="Slide Number Placeholder 8"/>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27173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1746BB"/>
                </a:solidFill>
              </a:defRPr>
            </a:lvl1pPr>
          </a:lstStyle>
          <a:p>
            <a:endParaRPr lang="en-US"/>
          </a:p>
        </p:txBody>
      </p:sp>
      <p:sp>
        <p:nvSpPr>
          <p:cNvPr id="4" name="Footer Placeholder 3"/>
          <p:cNvSpPr>
            <a:spLocks noGrp="1"/>
          </p:cNvSpPr>
          <p:nvPr>
            <p:ph type="ftr" sz="quarter" idx="11"/>
          </p:nvPr>
        </p:nvSpPr>
        <p:spPr/>
        <p:txBody>
          <a:bodyPr/>
          <a:lstStyle>
            <a:lvl1pPr>
              <a:defRPr baseline="0">
                <a:solidFill>
                  <a:srgbClr val="1746BB"/>
                </a:solidFill>
              </a:defRPr>
            </a:lvl1pPr>
          </a:lstStyle>
          <a:p>
            <a:endParaRPr lang="en-US"/>
          </a:p>
        </p:txBody>
      </p:sp>
      <p:sp>
        <p:nvSpPr>
          <p:cNvPr id="5" name="Slide Number Placeholder 4"/>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50406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1746BB"/>
                </a:solidFill>
              </a:defRPr>
            </a:lvl1pPr>
          </a:lstStyle>
          <a:p>
            <a:endParaRPr lang="en-US"/>
          </a:p>
        </p:txBody>
      </p:sp>
      <p:sp>
        <p:nvSpPr>
          <p:cNvPr id="3" name="Footer Placeholder 2"/>
          <p:cNvSpPr>
            <a:spLocks noGrp="1"/>
          </p:cNvSpPr>
          <p:nvPr>
            <p:ph type="ftr" sz="quarter" idx="11"/>
          </p:nvPr>
        </p:nvSpPr>
        <p:spPr/>
        <p:txBody>
          <a:bodyPr/>
          <a:lstStyle>
            <a:lvl1pPr>
              <a:defRPr baseline="0">
                <a:solidFill>
                  <a:srgbClr val="1746BB"/>
                </a:solidFill>
              </a:defRPr>
            </a:lvl1pPr>
          </a:lstStyle>
          <a:p>
            <a:endParaRPr lang="en-US"/>
          </a:p>
        </p:txBody>
      </p:sp>
      <p:sp>
        <p:nvSpPr>
          <p:cNvPr id="7" name="Rectangle 6"/>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2565678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36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lvl1pPr marL="457200" indent="-457200">
              <a:buClr>
                <a:srgbClr val="1746BB"/>
              </a:buClr>
              <a:defRPr sz="2800"/>
            </a:lvl1pPr>
            <a:lvl2pPr marL="914400" indent="-457200">
              <a:buClr>
                <a:srgbClr val="1746BB"/>
              </a:buClr>
              <a:buSzPct val="100000"/>
              <a:buFont typeface="Wingdings" panose="05000000000000000000" pitchFamily="2" charset="2"/>
              <a:buChar char="v"/>
              <a:defRPr sz="2400"/>
            </a:lvl2pPr>
            <a:lvl3pPr marL="1371600" indent="-457200">
              <a:buClr>
                <a:srgbClr val="1746BB"/>
              </a:buClr>
              <a:buSzPct val="100000"/>
              <a:buFont typeface="Arial" panose="020B0604020202020204" pitchFamily="34" charset="0"/>
              <a:buChar char="–"/>
              <a:defRPr sz="2000"/>
            </a:lvl3pPr>
            <a:lvl4pPr marL="1371600" indent="0">
              <a:buNone/>
              <a:defRPr/>
            </a:lvl4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bwMode="gray">
          <a:xfrm>
            <a:off x="1154954" y="3129280"/>
            <a:ext cx="2793158" cy="2895599"/>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1746BB"/>
                </a:solidFill>
              </a:defRPr>
            </a:lvl1pPr>
          </a:lstStyle>
          <a:p>
            <a:endParaRPr lang="en-US"/>
          </a:p>
        </p:txBody>
      </p:sp>
      <p:sp>
        <p:nvSpPr>
          <p:cNvPr id="6" name="Footer Placeholder 5"/>
          <p:cNvSpPr>
            <a:spLocks noGrp="1"/>
          </p:cNvSpPr>
          <p:nvPr>
            <p:ph type="ftr" sz="quarter" idx="11"/>
          </p:nvPr>
        </p:nvSpPr>
        <p:spPr/>
        <p:txBody>
          <a:bodyPr/>
          <a:lstStyle>
            <a:lvl1pPr>
              <a:defRPr baseline="0">
                <a:solidFill>
                  <a:srgbClr val="1746BB"/>
                </a:solidFill>
              </a:defRPr>
            </a:lvl1pPr>
          </a:lstStyle>
          <a:p>
            <a:endParaRPr lang="en-US"/>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004202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rgbClr val="1746BB"/>
                </a:solidFill>
              </a:defRPr>
            </a:lvl1pPr>
          </a:lstStyle>
          <a:p>
            <a:endParaRPr lang="en-US"/>
          </a:p>
        </p:txBody>
      </p:sp>
      <p:sp>
        <p:nvSpPr>
          <p:cNvPr id="6" name="Footer Placeholder 5"/>
          <p:cNvSpPr>
            <a:spLocks noGrp="1"/>
          </p:cNvSpPr>
          <p:nvPr>
            <p:ph type="ftr" sz="quarter" idx="11"/>
          </p:nvPr>
        </p:nvSpPr>
        <p:spPr/>
        <p:txBody>
          <a:bodyPr/>
          <a:lstStyle>
            <a:lvl1pPr>
              <a:defRPr baseline="0">
                <a:solidFill>
                  <a:srgbClr val="1746BB"/>
                </a:solidFill>
              </a:defRPr>
            </a:lvl1pPr>
          </a:lstStyle>
          <a:p>
            <a:endParaRPr lang="en-US"/>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53308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7">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rgbClr val="1746BB"/>
                </a:solidFill>
              </a:defRPr>
            </a:lvl1pPr>
          </a:lstStyle>
          <a:p>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rgbClr val="1746BB"/>
                </a:solidFill>
              </a:defRPr>
            </a:lvl1pPr>
          </a:lstStyle>
          <a:p>
            <a:endParaRPr lang="en-US"/>
          </a:p>
        </p:txBody>
      </p:sp>
      <p:sp>
        <p:nvSpPr>
          <p:cNvPr id="21" name="Rectangle 20"/>
          <p:cNvSpPr/>
          <p:nvPr/>
        </p:nvSpPr>
        <p:spPr>
          <a:xfrm>
            <a:off x="10437812" y="0"/>
            <a:ext cx="685800" cy="1143000"/>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baseline="0">
                <a:solidFill>
                  <a:schemeClr val="tx1"/>
                </a:solidFill>
              </a:defRPr>
            </a:lvl1pPr>
          </a:lstStyle>
          <a:p>
            <a:fld id="{56A0B0FD-D6B7-4878-B1BE-780ED0AA1A25}" type="slidenum">
              <a:rPr lang="en-US" smtClean="0"/>
              <a:pPr/>
              <a:t>‹#›</a:t>
            </a:fld>
            <a:endParaRPr lang="en-US"/>
          </a:p>
        </p:txBody>
      </p:sp>
    </p:spTree>
    <p:extLst>
      <p:ext uri="{BB962C8B-B14F-4D97-AF65-F5344CB8AC3E}">
        <p14:creationId xmlns:p14="http://schemas.microsoft.com/office/powerpoint/2010/main" val="1465575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200" indent="-457200" algn="l" defTabSz="457200" rtl="0" eaLnBrk="1" latinLnBrk="0" hangingPunct="1">
        <a:spcBef>
          <a:spcPts val="1000"/>
        </a:spcBef>
        <a:spcAft>
          <a:spcPts val="0"/>
        </a:spcAft>
        <a:buClr>
          <a:srgbClr val="1746BB"/>
        </a:buClr>
        <a:buSzPct val="80000"/>
        <a:buFont typeface="Wingdings 3" charset="2"/>
        <a:buChar char=""/>
        <a:defRPr sz="2800" b="0" i="0" kern="1200">
          <a:solidFill>
            <a:schemeClr val="tx1">
              <a:lumMod val="75000"/>
              <a:lumOff val="25000"/>
            </a:schemeClr>
          </a:solidFill>
          <a:latin typeface="+mn-lt"/>
          <a:ea typeface="+mn-ea"/>
          <a:cs typeface="+mn-cs"/>
        </a:defRPr>
      </a:lvl1pPr>
      <a:lvl2pPr marL="914400" indent="-457200" algn="l" defTabSz="457200" rtl="0" eaLnBrk="1" latinLnBrk="0" hangingPunct="1">
        <a:spcBef>
          <a:spcPts val="1000"/>
        </a:spcBef>
        <a:spcAft>
          <a:spcPts val="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457200" algn="l" defTabSz="457200" rtl="0" eaLnBrk="1" latinLnBrk="0" hangingPunct="1">
        <a:spcBef>
          <a:spcPts val="1000"/>
        </a:spcBef>
        <a:spcAft>
          <a:spcPts val="0"/>
        </a:spcAft>
        <a:buClr>
          <a:srgbClr val="1746BB"/>
        </a:buClr>
        <a:buSzPct val="100000"/>
        <a:buFont typeface="Arial" panose="020B0604020202020204" pitchFamily="34" charset="0"/>
        <a:buChar char="–"/>
        <a:defRPr sz="20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DF8AD4-352D-8F11-78D3-367CD61A42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386F8-5ED8-4EB0-8752-DEE6673C7C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71C96F-8990-BAB4-C02A-55811C2166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8C43EC-2F57-4173-9056-C780A185AF49}" type="datetimeFigureOut">
              <a:rPr lang="en-US" smtClean="0"/>
              <a:t>7/17/2025</a:t>
            </a:fld>
            <a:endParaRPr lang="en-US"/>
          </a:p>
        </p:txBody>
      </p:sp>
      <p:sp>
        <p:nvSpPr>
          <p:cNvPr id="5" name="Footer Placeholder 4">
            <a:extLst>
              <a:ext uri="{FF2B5EF4-FFF2-40B4-BE49-F238E27FC236}">
                <a16:creationId xmlns:a16="http://schemas.microsoft.com/office/drawing/2014/main" id="{A2994CD5-6B08-8E0A-4552-A9ADCD891B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1A9AE1B-C2E5-5926-88D8-00E12444AD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DC1E142-09F5-4D40-9508-33789439DA35}" type="slidenum">
              <a:rPr lang="en-US" smtClean="0"/>
              <a:t>‹#›</a:t>
            </a:fld>
            <a:endParaRPr lang="en-US"/>
          </a:p>
        </p:txBody>
      </p:sp>
    </p:spTree>
    <p:extLst>
      <p:ext uri="{BB962C8B-B14F-4D97-AF65-F5344CB8AC3E}">
        <p14:creationId xmlns:p14="http://schemas.microsoft.com/office/powerpoint/2010/main" val="203262538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11631-B0AF-4642-D276-8698E2AB15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050E99-9F49-911B-9FE0-BBF955259A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E35B0F-879C-02E7-A8F7-19A53EA51E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50573-9310-44B1-8D28-C8CF8762EE3E}" type="datetime1">
              <a:rPr lang="en-US" smtClean="0"/>
              <a:t>7/17/2025</a:t>
            </a:fld>
            <a:endParaRPr lang="en-US"/>
          </a:p>
        </p:txBody>
      </p:sp>
      <p:sp>
        <p:nvSpPr>
          <p:cNvPr id="5" name="Footer Placeholder 4">
            <a:extLst>
              <a:ext uri="{FF2B5EF4-FFF2-40B4-BE49-F238E27FC236}">
                <a16:creationId xmlns:a16="http://schemas.microsoft.com/office/drawing/2014/main" id="{7AE3B4C4-4402-E607-9BCE-C1D51DFE53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372FE3-4A75-F7C6-722E-7C9E0130D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39C9-DCF1-47E1-918D-420391A2911C}" type="slidenum">
              <a:rPr lang="en-US" smtClean="0"/>
              <a:t>‹#›</a:t>
            </a:fld>
            <a:endParaRPr lang="en-US"/>
          </a:p>
        </p:txBody>
      </p:sp>
    </p:spTree>
    <p:extLst>
      <p:ext uri="{BB962C8B-B14F-4D97-AF65-F5344CB8AC3E}">
        <p14:creationId xmlns:p14="http://schemas.microsoft.com/office/powerpoint/2010/main" val="326356414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hyperlink" Target="mailto:fiscal.ta@twc.texas.gov"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Background. Sky blue textured swirls.">
            <a:extLst>
              <a:ext uri="{FF2B5EF4-FFF2-40B4-BE49-F238E27FC236}">
                <a16:creationId xmlns:a16="http://schemas.microsoft.com/office/drawing/2014/main" id="{E0B6DBAD-C5A0-9104-CBA7-C8DD129E67B2}"/>
              </a:ext>
            </a:extLst>
          </p:cNvPr>
          <p:cNvPicPr>
            <a:picLocks noChangeAspect="1"/>
          </p:cNvPicPr>
          <p:nvPr/>
        </p:nvPicPr>
        <p:blipFill>
          <a:blip r:embed="rId2"/>
          <a:stretch>
            <a:fillRect/>
          </a:stretch>
        </p:blipFill>
        <p:spPr>
          <a:xfrm>
            <a:off x="0" y="12620"/>
            <a:ext cx="12214519" cy="6845379"/>
          </a:xfrm>
          <a:prstGeom prst="rect">
            <a:avLst/>
          </a:prstGeom>
        </p:spPr>
      </p:pic>
      <p:sp>
        <p:nvSpPr>
          <p:cNvPr id="2" name="Title 1">
            <a:extLst>
              <a:ext uri="{FF2B5EF4-FFF2-40B4-BE49-F238E27FC236}">
                <a16:creationId xmlns:a16="http://schemas.microsoft.com/office/drawing/2014/main" id="{B259BC40-83A6-37CB-861D-580CD9E7D184}"/>
              </a:ext>
            </a:extLst>
          </p:cNvPr>
          <p:cNvSpPr>
            <a:spLocks noGrp="1"/>
          </p:cNvSpPr>
          <p:nvPr>
            <p:ph type="ctrTitle"/>
          </p:nvPr>
        </p:nvSpPr>
        <p:spPr>
          <a:xfrm>
            <a:off x="892199" y="4854346"/>
            <a:ext cx="10407602" cy="868026"/>
          </a:xfrm>
        </p:spPr>
        <p:txBody>
          <a:bodyPr>
            <a:normAutofit/>
          </a:bodyPr>
          <a:lstStyle/>
          <a:p>
            <a:pPr algn="ctr"/>
            <a:r>
              <a:rPr lang="en-US" sz="4400">
                <a:solidFill>
                  <a:srgbClr val="EBEBEB"/>
                </a:solidFill>
              </a:rPr>
              <a:t>2025 Financial Conference</a:t>
            </a:r>
          </a:p>
        </p:txBody>
      </p:sp>
      <p:sp>
        <p:nvSpPr>
          <p:cNvPr id="3" name="Subtitle 2">
            <a:extLst>
              <a:ext uri="{FF2B5EF4-FFF2-40B4-BE49-F238E27FC236}">
                <a16:creationId xmlns:a16="http://schemas.microsoft.com/office/drawing/2014/main" id="{A29DC1FF-21AB-BACE-2BE0-7FC2B59FFEF6}"/>
              </a:ext>
            </a:extLst>
          </p:cNvPr>
          <p:cNvSpPr>
            <a:spLocks noGrp="1"/>
          </p:cNvSpPr>
          <p:nvPr>
            <p:ph type="subTitle" idx="1"/>
          </p:nvPr>
        </p:nvSpPr>
        <p:spPr>
          <a:xfrm>
            <a:off x="892199" y="5722374"/>
            <a:ext cx="10407602" cy="487924"/>
          </a:xfrm>
        </p:spPr>
        <p:txBody>
          <a:bodyPr>
            <a:normAutofit/>
          </a:bodyPr>
          <a:lstStyle/>
          <a:p>
            <a:pPr algn="ctr">
              <a:lnSpc>
                <a:spcPct val="90000"/>
              </a:lnSpc>
            </a:pPr>
            <a:r>
              <a:rPr lang="en-US" sz="1700">
                <a:solidFill>
                  <a:schemeClr val="tx2">
                    <a:lumMod val="40000"/>
                    <a:lumOff val="60000"/>
                  </a:schemeClr>
                </a:solidFill>
              </a:rPr>
              <a:t>July 23-25, 2025</a:t>
            </a:r>
          </a:p>
        </p:txBody>
      </p:sp>
      <p:sp>
        <p:nvSpPr>
          <p:cNvPr id="4" name="Slide Number Placeholder 3">
            <a:extLst>
              <a:ext uri="{FF2B5EF4-FFF2-40B4-BE49-F238E27FC236}">
                <a16:creationId xmlns:a16="http://schemas.microsoft.com/office/drawing/2014/main" id="{AA965CCE-3A4C-35CE-5864-FE00F4B09C71}"/>
              </a:ext>
            </a:extLst>
          </p:cNvPr>
          <p:cNvSpPr>
            <a:spLocks noGrp="1"/>
          </p:cNvSpPr>
          <p:nvPr>
            <p:ph type="sldNum" sz="quarter" idx="12"/>
          </p:nvPr>
        </p:nvSpPr>
        <p:spPr>
          <a:xfrm>
            <a:off x="11235193" y="6392035"/>
            <a:ext cx="826936" cy="408481"/>
          </a:xfrm>
        </p:spPr>
        <p:txBody>
          <a:bodyPr anchor="ctr">
            <a:normAutofit/>
          </a:bodyPr>
          <a:lstStyle/>
          <a:p>
            <a:pPr algn="r">
              <a:spcAft>
                <a:spcPts val="600"/>
              </a:spcAft>
            </a:pPr>
            <a:fld id="{56A0B0FD-D6B7-4878-B1BE-780ED0AA1A25}" type="slidenum">
              <a:rPr lang="en-US" sz="1800">
                <a:solidFill>
                  <a:schemeClr val="accent1"/>
                </a:solidFill>
              </a:rPr>
              <a:pPr algn="r">
                <a:spcAft>
                  <a:spcPts val="600"/>
                </a:spcAft>
              </a:pPr>
              <a:t>1</a:t>
            </a:fld>
            <a:endParaRPr lang="en-US" sz="1800">
              <a:solidFill>
                <a:schemeClr val="accent1"/>
              </a:solidFill>
            </a:endParaRPr>
          </a:p>
        </p:txBody>
      </p:sp>
    </p:spTree>
    <p:extLst>
      <p:ext uri="{BB962C8B-B14F-4D97-AF65-F5344CB8AC3E}">
        <p14:creationId xmlns:p14="http://schemas.microsoft.com/office/powerpoint/2010/main" val="328438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15E139D-5096-DD20-F4D4-47AF254CC549}"/>
              </a:ext>
            </a:extLst>
          </p:cNvPr>
          <p:cNvSpPr txBox="1">
            <a:spLocks noGrp="1"/>
          </p:cNvSpPr>
          <p:nvPr>
            <p:ph type="title" idx="4294967295"/>
          </p:nvPr>
        </p:nvSpPr>
        <p:spPr bwMode="gray">
          <a:xfrm>
            <a:off x="561110" y="1241266"/>
            <a:ext cx="4281149" cy="31537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a:ln>
                  <a:noFill/>
                </a:ln>
                <a:solidFill>
                  <a:srgbClr val="023160"/>
                </a:solidFill>
                <a:effectLst/>
                <a:uLnTx/>
                <a:uFillTx/>
                <a:latin typeface="Verdana"/>
                <a:ea typeface="+mj-ea"/>
                <a:cs typeface="+mj-cs"/>
              </a:rPr>
              <a:t>THANK YOU</a:t>
            </a:r>
          </a:p>
        </p:txBody>
      </p:sp>
      <p:sp>
        <p:nvSpPr>
          <p:cNvPr id="4" name="Content Placeholder 2">
            <a:extLst>
              <a:ext uri="{FF2B5EF4-FFF2-40B4-BE49-F238E27FC236}">
                <a16:creationId xmlns:a16="http://schemas.microsoft.com/office/drawing/2014/main" id="{D7ED539F-D1EE-BA00-373D-24588DEAFBC7}"/>
              </a:ext>
            </a:extLst>
          </p:cNvPr>
          <p:cNvSpPr txBox="1">
            <a:spLocks/>
          </p:cNvSpPr>
          <p:nvPr/>
        </p:nvSpPr>
        <p:spPr>
          <a:xfrm>
            <a:off x="561110" y="4591665"/>
            <a:ext cx="4089633" cy="1622322"/>
          </a:xfrm>
          <a:prstGeom prst="rect">
            <a:avLst/>
          </a:prstGeom>
        </p:spPr>
        <p:txBody>
          <a:bodyPr vert="horz" lIns="91440" tIns="45720" rIns="91440" bIns="45720" rtlCol="0" anchor="t">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25000"/>
              </a:lnSpc>
              <a:spcBef>
                <a:spcPts val="1000"/>
              </a:spcBef>
              <a:spcAft>
                <a:spcPts val="0"/>
              </a:spcAft>
              <a:buClr>
                <a:srgbClr val="0464C4"/>
              </a:buClr>
              <a:buSzPct val="80000"/>
              <a:buFont typeface="Wingdings 3" charset="2"/>
              <a:buNone/>
              <a:tabLst/>
              <a:defRPr/>
            </a:pPr>
            <a:r>
              <a:rPr kumimoji="0" lang="en-US" sz="2400" b="0" i="0" u="none" strike="noStrike" kern="1200" cap="none" spc="0" normalizeH="0" baseline="0" noProof="0">
                <a:ln>
                  <a:noFill/>
                </a:ln>
                <a:solidFill>
                  <a:srgbClr val="1746BB"/>
                </a:solidFill>
                <a:effectLst/>
                <a:uLnTx/>
                <a:uFillTx/>
                <a:latin typeface="Arial"/>
                <a:ea typeface="+mn-ea"/>
                <a:cs typeface="+mn-cs"/>
              </a:rPr>
              <a:t>For Everything You Do.</a:t>
            </a:r>
          </a:p>
        </p:txBody>
      </p:sp>
      <p:pic>
        <p:nvPicPr>
          <p:cNvPr id="2" name="Picture 1" descr="Colorful overlapping people icons.">
            <a:extLst>
              <a:ext uri="{FF2B5EF4-FFF2-40B4-BE49-F238E27FC236}">
                <a16:creationId xmlns:a16="http://schemas.microsoft.com/office/drawing/2014/main" id="{E5B96D78-538D-337E-DD78-46851BF2EC30}"/>
              </a:ext>
            </a:extLst>
          </p:cNvPr>
          <p:cNvPicPr>
            <a:picLocks noChangeAspect="1"/>
          </p:cNvPicPr>
          <p:nvPr/>
        </p:nvPicPr>
        <p:blipFill>
          <a:blip r:embed="rId2">
            <a:extLst>
              <a:ext uri="{28A0092B-C50C-407E-A947-70E740481C1C}">
                <a14:useLocalDpi xmlns:a14="http://schemas.microsoft.com/office/drawing/2010/main" val="0"/>
              </a:ext>
            </a:extLst>
          </a:blip>
          <a:srcRect l="20562" r="5366"/>
          <a:stretch/>
        </p:blipFill>
        <p:spPr>
          <a:xfrm>
            <a:off x="5120117" y="461681"/>
            <a:ext cx="6585549" cy="5934638"/>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5" name="Slide Number Placeholder 4">
            <a:extLst>
              <a:ext uri="{FF2B5EF4-FFF2-40B4-BE49-F238E27FC236}">
                <a16:creationId xmlns:a16="http://schemas.microsoft.com/office/drawing/2014/main" id="{BCF89CCC-76E5-A882-622B-CA3D185FFD50}"/>
              </a:ext>
            </a:extLst>
          </p:cNvPr>
          <p:cNvSpPr>
            <a:spLocks noGrp="1"/>
          </p:cNvSpPr>
          <p:nvPr>
            <p:ph type="sldNum" sz="quarter" idx="12"/>
          </p:nvPr>
        </p:nvSpPr>
        <p:spPr>
          <a:xfrm>
            <a:off x="305295" y="279118"/>
            <a:ext cx="511629" cy="365125"/>
          </a:xfrm>
        </p:spPr>
        <p:txBody>
          <a:bodyPr/>
          <a:lstStyle/>
          <a:p>
            <a:fld id="{1DC1E142-09F5-4D40-9508-33789439DA35}" type="slidenum">
              <a:rPr lang="en-US" sz="2200" smtClean="0"/>
              <a:t>10</a:t>
            </a:fld>
            <a:endParaRPr lang="en-US" sz="2200"/>
          </a:p>
        </p:txBody>
      </p:sp>
    </p:spTree>
    <p:extLst>
      <p:ext uri="{BB962C8B-B14F-4D97-AF65-F5344CB8AC3E}">
        <p14:creationId xmlns:p14="http://schemas.microsoft.com/office/powerpoint/2010/main" val="853297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Background. Thick dark blue rectangular border around the edge of the slide.">
            <a:extLst>
              <a:ext uri="{FF2B5EF4-FFF2-40B4-BE49-F238E27FC236}">
                <a16:creationId xmlns:a16="http://schemas.microsoft.com/office/drawing/2014/main" id="{DB9E0478-C284-EB14-EBA3-0356A6CCB6D5}"/>
              </a:ext>
            </a:extLst>
          </p:cNvPr>
          <p:cNvPicPr>
            <a:picLocks noChangeAspect="1"/>
          </p:cNvPicPr>
          <p:nvPr/>
        </p:nvPicPr>
        <p:blipFill>
          <a:blip r:embed="rId2"/>
          <a:stretch>
            <a:fillRect/>
          </a:stretch>
        </p:blipFill>
        <p:spPr>
          <a:xfrm>
            <a:off x="0" y="7162"/>
            <a:ext cx="12204761" cy="6850837"/>
          </a:xfrm>
          <a:prstGeom prst="rect">
            <a:avLst/>
          </a:prstGeom>
        </p:spPr>
      </p:pic>
      <p:sp>
        <p:nvSpPr>
          <p:cNvPr id="2" name="Title 1">
            <a:extLst>
              <a:ext uri="{FF2B5EF4-FFF2-40B4-BE49-F238E27FC236}">
                <a16:creationId xmlns:a16="http://schemas.microsoft.com/office/drawing/2014/main" id="{59A9532C-E171-4D5A-D0CA-A01C79F4F277}"/>
              </a:ext>
            </a:extLst>
          </p:cNvPr>
          <p:cNvSpPr>
            <a:spLocks noGrp="1"/>
          </p:cNvSpPr>
          <p:nvPr>
            <p:ph type="title"/>
          </p:nvPr>
        </p:nvSpPr>
        <p:spPr>
          <a:xfrm>
            <a:off x="1154955" y="1143000"/>
            <a:ext cx="8825658" cy="1003942"/>
          </a:xfrm>
        </p:spPr>
        <p:txBody>
          <a:bodyPr vert="horz" lIns="91440" tIns="45720" rIns="91440" bIns="45720" rtlCol="0" anchor="b">
            <a:normAutofit/>
          </a:bodyPr>
          <a:lstStyle/>
          <a:p>
            <a:r>
              <a:rPr lang="en-US" sz="5400">
                <a:solidFill>
                  <a:schemeClr val="tx2">
                    <a:lumMod val="75000"/>
                  </a:schemeClr>
                </a:solidFill>
              </a:rPr>
              <a:t>Conference Goals:</a:t>
            </a:r>
          </a:p>
        </p:txBody>
      </p:sp>
      <p:sp>
        <p:nvSpPr>
          <p:cNvPr id="3" name="Text Placeholder 2">
            <a:extLst>
              <a:ext uri="{FF2B5EF4-FFF2-40B4-BE49-F238E27FC236}">
                <a16:creationId xmlns:a16="http://schemas.microsoft.com/office/drawing/2014/main" id="{5FD29D49-45CF-A58B-A578-3E81C42024F5}"/>
              </a:ext>
            </a:extLst>
          </p:cNvPr>
          <p:cNvSpPr>
            <a:spLocks noGrp="1"/>
          </p:cNvSpPr>
          <p:nvPr>
            <p:ph type="body" idx="1"/>
          </p:nvPr>
        </p:nvSpPr>
        <p:spPr>
          <a:xfrm>
            <a:off x="1154955" y="2481943"/>
            <a:ext cx="8825658" cy="3145972"/>
          </a:xfrm>
        </p:spPr>
        <p:txBody>
          <a:bodyPr vert="horz" lIns="91440" tIns="45720" rIns="91440" bIns="45720" rtlCol="0" anchor="t">
            <a:normAutofit/>
          </a:bodyPr>
          <a:lstStyle/>
          <a:p>
            <a:pPr>
              <a:buClr>
                <a:schemeClr val="accent1"/>
              </a:buClr>
            </a:pPr>
            <a:r>
              <a:rPr lang="en-US" b="1">
                <a:solidFill>
                  <a:schemeClr val="tx2"/>
                </a:solidFill>
              </a:rPr>
              <a:t>E</a:t>
            </a:r>
            <a:r>
              <a:rPr lang="en-US" sz="2400">
                <a:solidFill>
                  <a:schemeClr val="tx2"/>
                </a:solidFill>
              </a:rPr>
              <a:t>xpand your understanding of grant requirements.</a:t>
            </a:r>
          </a:p>
          <a:p>
            <a:pPr>
              <a:buClr>
                <a:schemeClr val="accent1"/>
              </a:buClr>
            </a:pPr>
            <a:r>
              <a:rPr lang="en-US" sz="3000" b="1">
                <a:solidFill>
                  <a:schemeClr val="tx2"/>
                </a:solidFill>
              </a:rPr>
              <a:t>A</a:t>
            </a:r>
            <a:r>
              <a:rPr lang="en-US" sz="2400">
                <a:solidFill>
                  <a:schemeClr val="tx2"/>
                </a:solidFill>
              </a:rPr>
              <a:t>void future pitfalls.</a:t>
            </a:r>
          </a:p>
          <a:p>
            <a:pPr>
              <a:buClr>
                <a:schemeClr val="accent1"/>
              </a:buClr>
            </a:pPr>
            <a:r>
              <a:rPr lang="en-US" sz="3000" b="1">
                <a:solidFill>
                  <a:schemeClr val="tx2"/>
                </a:solidFill>
              </a:rPr>
              <a:t>S</a:t>
            </a:r>
            <a:r>
              <a:rPr lang="en-US" sz="2400">
                <a:solidFill>
                  <a:schemeClr val="tx2"/>
                </a:solidFill>
              </a:rPr>
              <a:t>hare information and experiences.</a:t>
            </a:r>
          </a:p>
          <a:p>
            <a:pPr>
              <a:spcAft>
                <a:spcPts val="3600"/>
              </a:spcAft>
              <a:buClr>
                <a:schemeClr val="accent1"/>
              </a:buClr>
            </a:pPr>
            <a:r>
              <a:rPr lang="en-US" sz="2400" b="1">
                <a:solidFill>
                  <a:schemeClr val="tx2"/>
                </a:solidFill>
              </a:rPr>
              <a:t>Y</a:t>
            </a:r>
            <a:r>
              <a:rPr lang="en-US" sz="2400">
                <a:solidFill>
                  <a:schemeClr val="tx2"/>
                </a:solidFill>
              </a:rPr>
              <a:t>oke together principle and practice.</a:t>
            </a:r>
          </a:p>
          <a:p>
            <a:pPr>
              <a:buClr>
                <a:schemeClr val="accent1"/>
              </a:buClr>
            </a:pPr>
            <a:r>
              <a:rPr lang="en-US" sz="2400">
                <a:solidFill>
                  <a:schemeClr val="tx2"/>
                </a:solidFill>
              </a:rPr>
              <a:t>Keep the easy stuff easy and navigate the rest.</a:t>
            </a:r>
          </a:p>
        </p:txBody>
      </p:sp>
      <p:sp>
        <p:nvSpPr>
          <p:cNvPr id="4" name="Slide Number Placeholder 3">
            <a:extLst>
              <a:ext uri="{FF2B5EF4-FFF2-40B4-BE49-F238E27FC236}">
                <a16:creationId xmlns:a16="http://schemas.microsoft.com/office/drawing/2014/main" id="{C1872E44-718E-F3C4-83F6-A237EF54C142}"/>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56A0B0FD-D6B7-4878-B1BE-780ED0AA1A25}" type="slidenum">
              <a:rPr lang="en-US">
                <a:solidFill>
                  <a:srgbClr val="FFFFFF"/>
                </a:solidFill>
              </a:rPr>
              <a:pPr>
                <a:spcAft>
                  <a:spcPts val="600"/>
                </a:spcAft>
              </a:pPr>
              <a:t>11</a:t>
            </a:fld>
            <a:endParaRPr lang="en-US">
              <a:solidFill>
                <a:srgbClr val="FFFFFF"/>
              </a:solidFill>
            </a:endParaRPr>
          </a:p>
        </p:txBody>
      </p:sp>
    </p:spTree>
    <p:extLst>
      <p:ext uri="{BB962C8B-B14F-4D97-AF65-F5344CB8AC3E}">
        <p14:creationId xmlns:p14="http://schemas.microsoft.com/office/powerpoint/2010/main" val="1408813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78589-3656-7AC3-C9A1-E840D99345A3}"/>
              </a:ext>
            </a:extLst>
          </p:cNvPr>
          <p:cNvSpPr>
            <a:spLocks noGrp="1"/>
          </p:cNvSpPr>
          <p:nvPr>
            <p:ph type="title"/>
          </p:nvPr>
        </p:nvSpPr>
        <p:spPr>
          <a:xfrm>
            <a:off x="1583871" y="2201408"/>
            <a:ext cx="9024258" cy="1325563"/>
          </a:xfrm>
        </p:spPr>
        <p:txBody>
          <a:bodyPr>
            <a:normAutofit/>
          </a:bodyPr>
          <a:lstStyle/>
          <a:p>
            <a:pPr algn="ctr"/>
            <a:r>
              <a:rPr lang="en-US" sz="3600" b="1">
                <a:solidFill>
                  <a:schemeClr val="tx2"/>
                </a:solidFill>
                <a:latin typeface="Verdana" panose="020B0604030504040204" pitchFamily="34" charset="0"/>
                <a:ea typeface="Verdana" panose="020B0604030504040204" pitchFamily="34" charset="0"/>
              </a:rPr>
              <a:t>Some Grant Basics…</a:t>
            </a:r>
            <a:endParaRPr lang="en-US" sz="3600">
              <a:solidFill>
                <a:schemeClr val="tx2"/>
              </a:solidFill>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CF391E70-9427-8647-5910-3EE4D47DDDAE}"/>
              </a:ext>
            </a:extLst>
          </p:cNvPr>
          <p:cNvSpPr>
            <a:spLocks noGrp="1"/>
          </p:cNvSpPr>
          <p:nvPr>
            <p:ph type="sldNum" sz="quarter" idx="12"/>
          </p:nvPr>
        </p:nvSpPr>
        <p:spPr>
          <a:xfrm>
            <a:off x="10722428" y="6237514"/>
            <a:ext cx="631371" cy="483961"/>
          </a:xfrm>
        </p:spPr>
        <p:txBody>
          <a:bodyPr/>
          <a:lstStyle/>
          <a:p>
            <a:fld id="{1DC1E142-09F5-4D40-9508-33789439DA35}" type="slidenum">
              <a:rPr lang="en-US" sz="2200" smtClean="0"/>
              <a:t>12</a:t>
            </a:fld>
            <a:endParaRPr lang="en-US" sz="2200"/>
          </a:p>
        </p:txBody>
      </p:sp>
    </p:spTree>
    <p:extLst>
      <p:ext uri="{BB962C8B-B14F-4D97-AF65-F5344CB8AC3E}">
        <p14:creationId xmlns:p14="http://schemas.microsoft.com/office/powerpoint/2010/main" val="2829724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72E32-55AF-BD5F-B26F-9629FD762349}"/>
              </a:ext>
            </a:extLst>
          </p:cNvPr>
          <p:cNvSpPr txBox="1">
            <a:spLocks noGrp="1"/>
          </p:cNvSpPr>
          <p:nvPr>
            <p:ph type="title" idx="4294967295"/>
          </p:nvPr>
        </p:nvSpPr>
        <p:spPr bwMode="gray">
          <a:xfrm>
            <a:off x="1077686" y="246256"/>
            <a:ext cx="10036628" cy="1051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srgbClr val="023160"/>
                </a:solidFill>
                <a:effectLst/>
                <a:uLnTx/>
                <a:uFillTx/>
                <a:latin typeface="Verdana"/>
                <a:ea typeface="+mj-ea"/>
                <a:cs typeface="+mj-cs"/>
              </a:rPr>
              <a:t>Where Does TWC Money Come From?</a:t>
            </a:r>
          </a:p>
        </p:txBody>
      </p:sp>
      <p:pic>
        <p:nvPicPr>
          <p:cNvPr id="3" name="Picture 2" descr="Pie graph, Fiscal Year 2026 Texas General Appropriations Act State Appropriation, excluding Reimbursements to the Unemployment Compensation Benefit Account. 86% Federal, 11% General Revenue, 3% Other.">
            <a:extLst>
              <a:ext uri="{FF2B5EF4-FFF2-40B4-BE49-F238E27FC236}">
                <a16:creationId xmlns:a16="http://schemas.microsoft.com/office/drawing/2014/main" id="{F150FE6B-5AD4-622B-44CF-1C016580AD21}"/>
              </a:ext>
            </a:extLst>
          </p:cNvPr>
          <p:cNvPicPr>
            <a:picLocks noChangeAspect="1"/>
          </p:cNvPicPr>
          <p:nvPr/>
        </p:nvPicPr>
        <p:blipFill>
          <a:blip r:embed="rId3"/>
          <a:stretch>
            <a:fillRect/>
          </a:stretch>
        </p:blipFill>
        <p:spPr>
          <a:xfrm>
            <a:off x="327439" y="1221538"/>
            <a:ext cx="7826152" cy="5413908"/>
          </a:xfrm>
          <a:prstGeom prst="rect">
            <a:avLst/>
          </a:prstGeom>
        </p:spPr>
      </p:pic>
      <p:sp>
        <p:nvSpPr>
          <p:cNvPr id="4" name="Content Placeholder 2">
            <a:extLst>
              <a:ext uri="{FF2B5EF4-FFF2-40B4-BE49-F238E27FC236}">
                <a16:creationId xmlns:a16="http://schemas.microsoft.com/office/drawing/2014/main" id="{FA0C575E-F07E-2923-BDDE-B0E129439C48}"/>
              </a:ext>
            </a:extLst>
          </p:cNvPr>
          <p:cNvSpPr txBox="1">
            <a:spLocks/>
          </p:cNvSpPr>
          <p:nvPr/>
        </p:nvSpPr>
        <p:spPr>
          <a:xfrm>
            <a:off x="8158573" y="2933012"/>
            <a:ext cx="2253443" cy="688723"/>
          </a:xfrm>
          <a:prstGeom prst="rect">
            <a:avLst/>
          </a:prstGeom>
        </p:spPr>
        <p:txBody>
          <a:bodyPr vert="horz" lIns="91440" tIns="45720" rIns="91440" bIns="45720" rtlCol="0">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25000"/>
              </a:lnSpc>
              <a:spcBef>
                <a:spcPts val="0"/>
              </a:spcBef>
              <a:spcAft>
                <a:spcPts val="1000"/>
              </a:spcAft>
              <a:buClr>
                <a:srgbClr val="1746BB"/>
              </a:buClr>
              <a:buSzPct val="80000"/>
              <a:buFont typeface="Wingdings 3" charset="2"/>
              <a:buNone/>
              <a:tabLst/>
              <a:defRPr/>
            </a:pPr>
            <a:r>
              <a:rPr kumimoji="0" lang="en-US" sz="26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86% Federal</a:t>
            </a:r>
          </a:p>
        </p:txBody>
      </p:sp>
      <p:sp>
        <p:nvSpPr>
          <p:cNvPr id="5" name="Content Placeholder 2">
            <a:extLst>
              <a:ext uri="{FF2B5EF4-FFF2-40B4-BE49-F238E27FC236}">
                <a16:creationId xmlns:a16="http://schemas.microsoft.com/office/drawing/2014/main" id="{4783E05E-5B63-0AF5-5D9D-E7BED6E8F8D4}"/>
              </a:ext>
            </a:extLst>
          </p:cNvPr>
          <p:cNvSpPr txBox="1">
            <a:spLocks/>
          </p:cNvSpPr>
          <p:nvPr/>
        </p:nvSpPr>
        <p:spPr>
          <a:xfrm>
            <a:off x="8057219" y="4340533"/>
            <a:ext cx="3513284" cy="757450"/>
          </a:xfrm>
          <a:prstGeom prst="rect">
            <a:avLst/>
          </a:prstGeom>
        </p:spPr>
        <p:txBody>
          <a:bodyPr vert="horz" lIns="91440" tIns="45720" rIns="91440" bIns="45720" rtlCol="0">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sz="2600">
                <a:solidFill>
                  <a:prstClr val="black">
                    <a:lumMod val="75000"/>
                    <a:lumOff val="25000"/>
                  </a:prstClr>
                </a:solidFill>
                <a:latin typeface="Arial"/>
              </a:rPr>
              <a:t>11% General Revenue</a:t>
            </a:r>
          </a:p>
        </p:txBody>
      </p:sp>
      <p:sp>
        <p:nvSpPr>
          <p:cNvPr id="6" name="Content Placeholder 2">
            <a:extLst>
              <a:ext uri="{FF2B5EF4-FFF2-40B4-BE49-F238E27FC236}">
                <a16:creationId xmlns:a16="http://schemas.microsoft.com/office/drawing/2014/main" id="{F1ADAA14-32FB-E15D-DB3F-4AF86BA7C051}"/>
              </a:ext>
            </a:extLst>
          </p:cNvPr>
          <p:cNvSpPr txBox="1">
            <a:spLocks/>
          </p:cNvSpPr>
          <p:nvPr/>
        </p:nvSpPr>
        <p:spPr>
          <a:xfrm>
            <a:off x="8153591" y="5549712"/>
            <a:ext cx="2253443" cy="819442"/>
          </a:xfrm>
          <a:prstGeom prst="rect">
            <a:avLst/>
          </a:prstGeom>
        </p:spPr>
        <p:txBody>
          <a:bodyPr vert="horz" lIns="91440" tIns="45720" rIns="91440" bIns="45720" rtlCol="0">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sz="2600">
                <a:solidFill>
                  <a:prstClr val="black">
                    <a:lumMod val="75000"/>
                    <a:lumOff val="25000"/>
                  </a:prstClr>
                </a:solidFill>
                <a:latin typeface="Arial"/>
              </a:rPr>
              <a:t>3% Other</a:t>
            </a:r>
          </a:p>
        </p:txBody>
      </p:sp>
      <p:sp>
        <p:nvSpPr>
          <p:cNvPr id="7" name="Slide Number Placeholder 6">
            <a:extLst>
              <a:ext uri="{FF2B5EF4-FFF2-40B4-BE49-F238E27FC236}">
                <a16:creationId xmlns:a16="http://schemas.microsoft.com/office/drawing/2014/main" id="{26483B76-925E-861E-09F6-268EEC6204CF}"/>
              </a:ext>
            </a:extLst>
          </p:cNvPr>
          <p:cNvSpPr>
            <a:spLocks noGrp="1"/>
          </p:cNvSpPr>
          <p:nvPr>
            <p:ph type="sldNum" sz="quarter" idx="12"/>
          </p:nvPr>
        </p:nvSpPr>
        <p:spPr>
          <a:xfrm>
            <a:off x="11232178" y="6283125"/>
            <a:ext cx="587829" cy="352321"/>
          </a:xfrm>
        </p:spPr>
        <p:txBody>
          <a:bodyPr/>
          <a:lstStyle/>
          <a:p>
            <a:fld id="{1DC1E142-09F5-4D40-9508-33789439DA35}" type="slidenum">
              <a:rPr lang="en-US" sz="2200" smtClean="0"/>
              <a:t>13</a:t>
            </a:fld>
            <a:endParaRPr lang="en-US" sz="2200"/>
          </a:p>
        </p:txBody>
      </p:sp>
    </p:spTree>
    <p:extLst>
      <p:ext uri="{BB962C8B-B14F-4D97-AF65-F5344CB8AC3E}">
        <p14:creationId xmlns:p14="http://schemas.microsoft.com/office/powerpoint/2010/main" val="3374055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88275-B0B6-BE85-5DC6-7A2C71E4E8D4}"/>
              </a:ext>
            </a:extLst>
          </p:cNvPr>
          <p:cNvSpPr txBox="1">
            <a:spLocks noGrp="1"/>
          </p:cNvSpPr>
          <p:nvPr>
            <p:ph type="title" idx="4294967295"/>
          </p:nvPr>
        </p:nvSpPr>
        <p:spPr bwMode="gray">
          <a:xfrm>
            <a:off x="894735" y="461681"/>
            <a:ext cx="10329868" cy="13916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23160"/>
                </a:solidFill>
                <a:effectLst/>
                <a:uLnTx/>
                <a:uFillTx/>
                <a:latin typeface="Verdana"/>
                <a:ea typeface="+mj-ea"/>
                <a:cs typeface="+mj-cs"/>
              </a:rPr>
              <a:t>TWC-Issued Grants</a:t>
            </a:r>
            <a:endParaRPr kumimoji="0" lang="en-US" sz="2400" b="0" i="0" u="none" strike="noStrike" kern="1200" cap="none" spc="0" normalizeH="0" baseline="0" noProof="0">
              <a:ln>
                <a:noFill/>
              </a:ln>
              <a:solidFill>
                <a:srgbClr val="023160"/>
              </a:solidFill>
              <a:effectLst/>
              <a:uLnTx/>
              <a:uFillTx/>
              <a:latin typeface="Verdana"/>
              <a:ea typeface="+mj-ea"/>
              <a:cs typeface="+mj-cs"/>
            </a:endParaRPr>
          </a:p>
        </p:txBody>
      </p:sp>
      <p:sp>
        <p:nvSpPr>
          <p:cNvPr id="3" name="Content Placeholder 2">
            <a:extLst>
              <a:ext uri="{FF2B5EF4-FFF2-40B4-BE49-F238E27FC236}">
                <a16:creationId xmlns:a16="http://schemas.microsoft.com/office/drawing/2014/main" id="{BA6D22C9-558C-95B7-A212-998DE0A851D4}"/>
              </a:ext>
            </a:extLst>
          </p:cNvPr>
          <p:cNvSpPr txBox="1">
            <a:spLocks/>
          </p:cNvSpPr>
          <p:nvPr/>
        </p:nvSpPr>
        <p:spPr>
          <a:xfrm>
            <a:off x="894735" y="1910225"/>
            <a:ext cx="10186219" cy="4486093"/>
          </a:xfrm>
          <a:prstGeom prst="rect">
            <a:avLst/>
          </a:prstGeom>
        </p:spPr>
        <p:txBody>
          <a:bodyPr vert="horz" lIns="91440" tIns="45720" rIns="91440" bIns="45720" rtlCol="0">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457200" marR="0" lvl="0" indent="-457200" algn="l" defTabSz="457200" rtl="0" eaLnBrk="1" fontAlgn="auto" latinLnBrk="0" hangingPunct="1">
              <a:lnSpc>
                <a:spcPct val="125000"/>
              </a:lnSpc>
              <a:spcBef>
                <a:spcPts val="0"/>
              </a:spcBef>
              <a:spcAft>
                <a:spcPts val="24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For TWC’s Budget Year 2025, its Grants budget is just over 70% of its total budget. </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Types of TWC-Issued Grants </a:t>
            </a:r>
          </a:p>
          <a:p>
            <a:pPr marL="914400" marR="0" lvl="1" indent="-457200" algn="l" defTabSz="457200" rtl="0" eaLnBrk="1" fontAlgn="auto" latinLnBrk="0" hangingPunct="1">
              <a:lnSpc>
                <a:spcPct val="125000"/>
              </a:lnSpc>
              <a:spcBef>
                <a:spcPts val="0"/>
              </a:spcBef>
              <a:spcAft>
                <a:spcPts val="1000"/>
              </a:spcAft>
              <a:buClr>
                <a:srgbClr val="1746BB"/>
              </a:buClr>
              <a:buSzPct val="100000"/>
              <a:buFont typeface="Wingdings" panose="05000000000000000000" pitchFamily="2" charset="2"/>
              <a:buChar char="v"/>
              <a:tabLst/>
              <a:defRPr/>
            </a:pPr>
            <a:r>
              <a:rPr kumimoji="0" lang="en-US" sz="24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Allocations and distributions to local workforce development areas</a:t>
            </a:r>
          </a:p>
          <a:p>
            <a:pPr marL="914400" marR="0" lvl="1" indent="-457200" algn="l" defTabSz="457200" rtl="0" eaLnBrk="1" fontAlgn="auto" latinLnBrk="0" hangingPunct="1">
              <a:lnSpc>
                <a:spcPct val="125000"/>
              </a:lnSpc>
              <a:spcBef>
                <a:spcPts val="0"/>
              </a:spcBef>
              <a:spcAft>
                <a:spcPts val="1000"/>
              </a:spcAft>
              <a:buClr>
                <a:srgbClr val="1746BB"/>
              </a:buClr>
              <a:buSzPct val="100000"/>
              <a:buFont typeface="Wingdings" panose="05000000000000000000" pitchFamily="2" charset="2"/>
              <a:buChar char="v"/>
              <a:tabLst/>
              <a:defRPr/>
            </a:pPr>
            <a:r>
              <a:rPr kumimoji="0" lang="en-US" sz="24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Application-based awards</a:t>
            </a:r>
          </a:p>
          <a:p>
            <a:pPr marL="914400" marR="0" lvl="1" indent="-457200" algn="l" defTabSz="457200" rtl="0" eaLnBrk="1" fontAlgn="auto" latinLnBrk="0" hangingPunct="1">
              <a:lnSpc>
                <a:spcPct val="125000"/>
              </a:lnSpc>
              <a:spcBef>
                <a:spcPts val="0"/>
              </a:spcBef>
              <a:spcAft>
                <a:spcPts val="1000"/>
              </a:spcAft>
              <a:buClr>
                <a:srgbClr val="1746BB"/>
              </a:buClr>
              <a:buSzPct val="100000"/>
              <a:buFont typeface="Wingdings" panose="05000000000000000000" pitchFamily="2" charset="2"/>
              <a:buChar char="v"/>
              <a:tabLst/>
              <a:defRPr/>
            </a:pPr>
            <a:r>
              <a:rPr kumimoji="0" lang="en-US" sz="24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Requests for Applications</a:t>
            </a:r>
          </a:p>
        </p:txBody>
      </p:sp>
      <p:sp>
        <p:nvSpPr>
          <p:cNvPr id="4" name="Slide Number Placeholder 3">
            <a:extLst>
              <a:ext uri="{FF2B5EF4-FFF2-40B4-BE49-F238E27FC236}">
                <a16:creationId xmlns:a16="http://schemas.microsoft.com/office/drawing/2014/main" id="{DCC26E1A-FB27-D0BD-1EFD-1F87BFC71A91}"/>
              </a:ext>
            </a:extLst>
          </p:cNvPr>
          <p:cNvSpPr txBox="1">
            <a:spLocks/>
          </p:cNvSpPr>
          <p:nvPr/>
        </p:nvSpPr>
        <p:spPr bwMode="gray">
          <a:xfrm>
            <a:off x="11224603" y="6290432"/>
            <a:ext cx="838199" cy="406205"/>
          </a:xfrm>
          <a:prstGeom prst="rect">
            <a:avLst/>
          </a:prstGeom>
        </p:spPr>
        <p:txBody>
          <a:bodyPr vert="horz" lIns="91440" tIns="45720" rIns="91440" bIns="45720" rtlCol="0" anchor="b">
            <a:normAutofit/>
          </a:bodyPr>
          <a:lstStyle>
            <a:defPPr>
              <a:defRPr lang="en-US"/>
            </a:defPPr>
            <a:lvl1pPr marL="0" algn="ctr" defTabSz="457200" rtl="0" eaLnBrk="1" latinLnBrk="0" hangingPunct="1">
              <a:defRPr sz="2800" b="0" i="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56A0B0FD-D6B7-4878-B1BE-780ED0AA1A25}" type="slidenum">
              <a:rPr lang="en-US" sz="1600" smtClean="0">
                <a:solidFill>
                  <a:srgbClr val="0464C4"/>
                </a:solidFill>
                <a:latin typeface="Arial"/>
              </a:rPr>
              <a:pPr algn="r">
                <a:spcAft>
                  <a:spcPts val="600"/>
                </a:spcAft>
              </a:pPr>
              <a:t>14</a:t>
            </a:fld>
            <a:endParaRPr lang="en-US" sz="1600">
              <a:solidFill>
                <a:srgbClr val="0464C4"/>
              </a:solidFill>
              <a:latin typeface="Arial"/>
            </a:endParaRPr>
          </a:p>
        </p:txBody>
      </p:sp>
    </p:spTree>
    <p:extLst>
      <p:ext uri="{BB962C8B-B14F-4D97-AF65-F5344CB8AC3E}">
        <p14:creationId xmlns:p14="http://schemas.microsoft.com/office/powerpoint/2010/main" val="4020182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5CD3F-1561-7035-76C3-7C81F0233C30}"/>
              </a:ext>
            </a:extLst>
          </p:cNvPr>
          <p:cNvSpPr>
            <a:spLocks noGrp="1"/>
          </p:cNvSpPr>
          <p:nvPr>
            <p:ph type="title"/>
          </p:nvPr>
        </p:nvSpPr>
        <p:spPr/>
        <p:txBody>
          <a:bodyPr/>
          <a:lstStyle/>
          <a:p>
            <a:r>
              <a:rPr lang="en-US"/>
              <a:t>More Programs Bring More Grants</a:t>
            </a:r>
          </a:p>
        </p:txBody>
      </p:sp>
      <p:graphicFrame>
        <p:nvGraphicFramePr>
          <p:cNvPr id="5" name="Content Placeholder 4" descr="teeter-totter scale comparing TWC's Total 1998 Budget of $828,891,531 to TWC's Grants Budget for 2025, $1.976,022,153.">
            <a:extLst>
              <a:ext uri="{FF2B5EF4-FFF2-40B4-BE49-F238E27FC236}">
                <a16:creationId xmlns:a16="http://schemas.microsoft.com/office/drawing/2014/main" id="{54AD126C-B3BE-DFD1-0152-F8A78DBA2B49}"/>
              </a:ext>
            </a:extLst>
          </p:cNvPr>
          <p:cNvGraphicFramePr>
            <a:graphicFrameLocks noGrp="1"/>
          </p:cNvGraphicFramePr>
          <p:nvPr>
            <p:ph idx="1"/>
            <p:extLst>
              <p:ext uri="{D42A27DB-BD31-4B8C-83A1-F6EECF244321}">
                <p14:modId xmlns:p14="http://schemas.microsoft.com/office/powerpoint/2010/main" val="2393824342"/>
              </p:ext>
            </p:extLst>
          </p:nvPr>
        </p:nvGraphicFramePr>
        <p:xfrm>
          <a:off x="874712" y="2332587"/>
          <a:ext cx="10442575" cy="3638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a:extLst>
              <a:ext uri="{FF2B5EF4-FFF2-40B4-BE49-F238E27FC236}">
                <a16:creationId xmlns:a16="http://schemas.microsoft.com/office/drawing/2014/main" id="{CF0BADE8-011E-6671-B8C0-837EE1C49DC9}"/>
              </a:ext>
            </a:extLst>
          </p:cNvPr>
          <p:cNvSpPr txBox="1">
            <a:spLocks/>
          </p:cNvSpPr>
          <p:nvPr/>
        </p:nvSpPr>
        <p:spPr>
          <a:xfrm>
            <a:off x="546848" y="6180391"/>
            <a:ext cx="10442448" cy="472518"/>
          </a:xfrm>
          <a:prstGeom prst="rect">
            <a:avLst/>
          </a:prstGeom>
        </p:spPr>
        <p:txBody>
          <a:bodyPr vert="horz" lIns="91440" tIns="45720" rIns="91440" bIns="45720" rtlCol="0">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sz="1800"/>
              <a:t>Source: Texas General Appropriations Acts 1998-1999 (excluding UI) and 2024-2025.</a:t>
            </a:r>
          </a:p>
        </p:txBody>
      </p:sp>
      <p:sp>
        <p:nvSpPr>
          <p:cNvPr id="4" name="Slide Number Placeholder 3">
            <a:extLst>
              <a:ext uri="{FF2B5EF4-FFF2-40B4-BE49-F238E27FC236}">
                <a16:creationId xmlns:a16="http://schemas.microsoft.com/office/drawing/2014/main" id="{9909F517-244E-DF06-C063-B37E77FCE009}"/>
              </a:ext>
            </a:extLst>
          </p:cNvPr>
          <p:cNvSpPr>
            <a:spLocks noGrp="1"/>
          </p:cNvSpPr>
          <p:nvPr>
            <p:ph type="sldNum" sz="quarter" idx="12"/>
          </p:nvPr>
        </p:nvSpPr>
        <p:spPr/>
        <p:txBody>
          <a:bodyPr/>
          <a:lstStyle/>
          <a:p>
            <a:fld id="{56A0B0FD-D6B7-4878-B1BE-780ED0AA1A25}" type="slidenum">
              <a:rPr lang="en-US" smtClean="0"/>
              <a:t>15</a:t>
            </a:fld>
            <a:endParaRPr lang="en-US"/>
          </a:p>
        </p:txBody>
      </p:sp>
    </p:spTree>
    <p:extLst>
      <p:ext uri="{BB962C8B-B14F-4D97-AF65-F5344CB8AC3E}">
        <p14:creationId xmlns:p14="http://schemas.microsoft.com/office/powerpoint/2010/main" val="1676684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F6CC1-D853-F8FF-F27B-0B1015A37439}"/>
              </a:ext>
            </a:extLst>
          </p:cNvPr>
          <p:cNvSpPr txBox="1">
            <a:spLocks noGrp="1"/>
          </p:cNvSpPr>
          <p:nvPr>
            <p:ph type="title" idx="4294967295"/>
          </p:nvPr>
        </p:nvSpPr>
        <p:spPr bwMode="gray">
          <a:xfrm>
            <a:off x="894735" y="461681"/>
            <a:ext cx="10329868" cy="9868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a:ln>
                  <a:noFill/>
                </a:ln>
                <a:solidFill>
                  <a:srgbClr val="023160"/>
                </a:solidFill>
                <a:effectLst/>
                <a:uLnTx/>
                <a:uFillTx/>
                <a:latin typeface="Verdana"/>
                <a:ea typeface="+mj-ea"/>
                <a:cs typeface="+mj-cs"/>
              </a:rPr>
              <a:t>Grants Come with “Strings” Attached</a:t>
            </a:r>
            <a:endParaRPr kumimoji="0" lang="en-US" sz="3400" b="0" i="0" u="none" strike="noStrike" kern="1200" cap="none" spc="0" normalizeH="0" baseline="0" noProof="0">
              <a:ln>
                <a:noFill/>
              </a:ln>
              <a:solidFill>
                <a:srgbClr val="023160"/>
              </a:solidFill>
              <a:effectLst/>
              <a:uLnTx/>
              <a:uFillTx/>
              <a:latin typeface="Verdana"/>
              <a:ea typeface="+mj-ea"/>
              <a:cs typeface="+mj-cs"/>
            </a:endParaRPr>
          </a:p>
        </p:txBody>
      </p:sp>
      <p:sp>
        <p:nvSpPr>
          <p:cNvPr id="3" name="Content Placeholder 2">
            <a:extLst>
              <a:ext uri="{FF2B5EF4-FFF2-40B4-BE49-F238E27FC236}">
                <a16:creationId xmlns:a16="http://schemas.microsoft.com/office/drawing/2014/main" id="{84334149-7B50-F4E6-C915-6755ECB8AF7C}"/>
              </a:ext>
            </a:extLst>
          </p:cNvPr>
          <p:cNvSpPr txBox="1">
            <a:spLocks/>
          </p:cNvSpPr>
          <p:nvPr/>
        </p:nvSpPr>
        <p:spPr>
          <a:xfrm>
            <a:off x="894735" y="2209800"/>
            <a:ext cx="10186219" cy="4186518"/>
          </a:xfrm>
          <a:prstGeom prst="rect">
            <a:avLst/>
          </a:prstGeom>
        </p:spPr>
        <p:txBody>
          <a:bodyPr vert="horz" lIns="91440" tIns="45720" rIns="91440" bIns="45720" rtlCol="0">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A grant is a form of financial assistance.</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Issued to support a specific public purpose.</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Must have statutory authority to issue grants.</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Grants are governed by detailed legislation and regulations.</a:t>
            </a:r>
          </a:p>
        </p:txBody>
      </p:sp>
      <p:sp>
        <p:nvSpPr>
          <p:cNvPr id="4" name="Slide Number Placeholder 3">
            <a:extLst>
              <a:ext uri="{FF2B5EF4-FFF2-40B4-BE49-F238E27FC236}">
                <a16:creationId xmlns:a16="http://schemas.microsoft.com/office/drawing/2014/main" id="{A7D1CB5B-ED88-BCE0-5C13-5834CCB42931}"/>
              </a:ext>
            </a:extLst>
          </p:cNvPr>
          <p:cNvSpPr txBox="1">
            <a:spLocks/>
          </p:cNvSpPr>
          <p:nvPr/>
        </p:nvSpPr>
        <p:spPr bwMode="gray">
          <a:xfrm>
            <a:off x="11224603" y="6290432"/>
            <a:ext cx="838199" cy="406205"/>
          </a:xfrm>
          <a:prstGeom prst="rect">
            <a:avLst/>
          </a:prstGeom>
        </p:spPr>
        <p:txBody>
          <a:bodyPr vert="horz" lIns="91440" tIns="45720" rIns="91440" bIns="45720" rtlCol="0" anchor="b">
            <a:normAutofit/>
          </a:bodyPr>
          <a:lstStyle>
            <a:defPPr>
              <a:defRPr lang="en-US"/>
            </a:defPPr>
            <a:lvl1pPr marL="0" algn="ctr" defTabSz="457200" rtl="0" eaLnBrk="1" latinLnBrk="0" hangingPunct="1">
              <a:defRPr sz="2800" b="0" i="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56A0B0FD-D6B7-4878-B1BE-780ED0AA1A25}" type="slidenum">
              <a:rPr lang="en-US" sz="1600" smtClean="0">
                <a:solidFill>
                  <a:srgbClr val="0464C4"/>
                </a:solidFill>
                <a:latin typeface="Arial"/>
              </a:rPr>
              <a:pPr algn="r">
                <a:spcAft>
                  <a:spcPts val="600"/>
                </a:spcAft>
              </a:pPr>
              <a:t>16</a:t>
            </a:fld>
            <a:endParaRPr lang="en-US" sz="1600">
              <a:solidFill>
                <a:srgbClr val="0464C4"/>
              </a:solidFill>
              <a:latin typeface="Arial"/>
            </a:endParaRPr>
          </a:p>
        </p:txBody>
      </p:sp>
    </p:spTree>
    <p:extLst>
      <p:ext uri="{BB962C8B-B14F-4D97-AF65-F5344CB8AC3E}">
        <p14:creationId xmlns:p14="http://schemas.microsoft.com/office/powerpoint/2010/main" val="3246310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40C6-1DAB-8985-306B-CEC200212E62}"/>
              </a:ext>
            </a:extLst>
          </p:cNvPr>
          <p:cNvSpPr txBox="1">
            <a:spLocks noGrp="1"/>
          </p:cNvSpPr>
          <p:nvPr>
            <p:ph type="title" idx="4294967295"/>
          </p:nvPr>
        </p:nvSpPr>
        <p:spPr bwMode="gray">
          <a:xfrm>
            <a:off x="561110" y="461681"/>
            <a:ext cx="4177867" cy="13916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23160"/>
                </a:solidFill>
                <a:effectLst/>
                <a:uLnTx/>
                <a:uFillTx/>
                <a:latin typeface="Verdana"/>
                <a:ea typeface="+mj-ea"/>
                <a:cs typeface="+mj-cs"/>
              </a:rPr>
              <a:t>What “Strings” Apply?</a:t>
            </a:r>
            <a:endParaRPr kumimoji="0" lang="en-US" sz="3600" b="0" i="0" u="none" strike="noStrike" kern="1200" cap="none" spc="0" normalizeH="0" baseline="0" noProof="0">
              <a:ln>
                <a:noFill/>
              </a:ln>
              <a:solidFill>
                <a:srgbClr val="023160"/>
              </a:solidFill>
              <a:effectLst/>
              <a:uLnTx/>
              <a:uFillTx/>
              <a:latin typeface="Verdana"/>
              <a:ea typeface="+mj-ea"/>
              <a:cs typeface="+mj-cs"/>
            </a:endParaRPr>
          </a:p>
        </p:txBody>
      </p:sp>
      <p:sp>
        <p:nvSpPr>
          <p:cNvPr id="3" name="Content Placeholder 2">
            <a:extLst>
              <a:ext uri="{FF2B5EF4-FFF2-40B4-BE49-F238E27FC236}">
                <a16:creationId xmlns:a16="http://schemas.microsoft.com/office/drawing/2014/main" id="{F305E2C7-318B-567B-CA5A-B765D23250FD}"/>
              </a:ext>
            </a:extLst>
          </p:cNvPr>
          <p:cNvSpPr txBox="1">
            <a:spLocks/>
          </p:cNvSpPr>
          <p:nvPr/>
        </p:nvSpPr>
        <p:spPr>
          <a:xfrm>
            <a:off x="561110" y="2084439"/>
            <a:ext cx="4281149" cy="4311880"/>
          </a:xfrm>
          <a:prstGeom prst="rect">
            <a:avLst/>
          </a:prstGeom>
        </p:spPr>
        <p:txBody>
          <a:bodyPr vert="horz" lIns="91440" tIns="45720" rIns="91440" bIns="45720" rtlCol="0">
            <a:normAutofit lnSpcReduction="10000"/>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457200" marR="0" lvl="0" indent="-457200" algn="l" defTabSz="457200" rtl="0" eaLnBrk="1" fontAlgn="auto" latinLnBrk="0" hangingPunct="1">
              <a:lnSpc>
                <a:spcPct val="115000"/>
              </a:lnSpc>
              <a:spcBef>
                <a:spcPts val="0"/>
              </a:spcBef>
              <a:spcAft>
                <a:spcPts val="1000"/>
              </a:spcAft>
              <a:buClr>
                <a:srgbClr val="1746BB"/>
              </a:buClr>
              <a:buSzPct val="80000"/>
              <a:buFont typeface="Wingdings 3" charset="2"/>
              <a:buChar char=""/>
              <a:tabLst/>
              <a:defRPr/>
            </a:pPr>
            <a:r>
              <a:rPr kumimoji="0" lang="en-US" sz="24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Award terms and conditions</a:t>
            </a:r>
          </a:p>
          <a:p>
            <a:pPr marL="457200" marR="0" lvl="0" indent="-457200" algn="l" defTabSz="457200" rtl="0" eaLnBrk="1" fontAlgn="auto" latinLnBrk="0" hangingPunct="1">
              <a:lnSpc>
                <a:spcPct val="115000"/>
              </a:lnSpc>
              <a:spcBef>
                <a:spcPts val="0"/>
              </a:spcBef>
              <a:spcAft>
                <a:spcPts val="1000"/>
              </a:spcAft>
              <a:buClr>
                <a:srgbClr val="1746BB"/>
              </a:buClr>
              <a:buSzPct val="80000"/>
              <a:buFont typeface="Wingdings 3" charset="2"/>
              <a:buChar char=""/>
              <a:tabLst/>
              <a:defRPr/>
            </a:pPr>
            <a:r>
              <a:rPr kumimoji="0" lang="en-US" sz="24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Legislative and regulatory requirements</a:t>
            </a:r>
          </a:p>
          <a:p>
            <a:pPr marL="457200" marR="0" lvl="0" indent="-457200" algn="l" defTabSz="457200" rtl="0" eaLnBrk="1" fontAlgn="auto" latinLnBrk="0" hangingPunct="1">
              <a:lnSpc>
                <a:spcPct val="115000"/>
              </a:lnSpc>
              <a:spcBef>
                <a:spcPts val="0"/>
              </a:spcBef>
              <a:spcAft>
                <a:spcPts val="1000"/>
              </a:spcAft>
              <a:buClr>
                <a:srgbClr val="1746BB"/>
              </a:buClr>
              <a:buSzPct val="80000"/>
              <a:buFont typeface="Wingdings 3" charset="2"/>
              <a:buChar char=""/>
              <a:tabLst/>
              <a:defRPr/>
            </a:pPr>
            <a:r>
              <a:rPr kumimoji="0" lang="en-US" sz="24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Appropriation restrictions</a:t>
            </a:r>
          </a:p>
          <a:p>
            <a:pPr marL="457200" marR="0" lvl="0" indent="-457200" algn="l" defTabSz="457200" rtl="0" eaLnBrk="1" fontAlgn="auto" latinLnBrk="0" hangingPunct="1">
              <a:lnSpc>
                <a:spcPct val="115000"/>
              </a:lnSpc>
              <a:spcBef>
                <a:spcPts val="0"/>
              </a:spcBef>
              <a:spcAft>
                <a:spcPts val="1000"/>
              </a:spcAft>
              <a:buClr>
                <a:srgbClr val="1746BB"/>
              </a:buClr>
              <a:buSzPct val="80000"/>
              <a:buFont typeface="Wingdings 3" charset="2"/>
              <a:buChar char=""/>
              <a:tabLst/>
              <a:defRPr/>
            </a:pPr>
            <a:r>
              <a:rPr kumimoji="0" lang="en-US" sz="24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TWC rules and policies</a:t>
            </a:r>
          </a:p>
          <a:p>
            <a:pPr marL="457200" marR="0" lvl="0" indent="-457200" algn="l" defTabSz="457200" rtl="0" eaLnBrk="1" fontAlgn="auto" latinLnBrk="0" hangingPunct="1">
              <a:lnSpc>
                <a:spcPct val="115000"/>
              </a:lnSpc>
              <a:spcBef>
                <a:spcPts val="0"/>
              </a:spcBef>
              <a:spcAft>
                <a:spcPts val="1000"/>
              </a:spcAft>
              <a:buClr>
                <a:srgbClr val="1746BB"/>
              </a:buClr>
              <a:buSzPct val="80000"/>
              <a:buFont typeface="Wingdings 3" charset="2"/>
              <a:buChar char=""/>
              <a:tabLst/>
              <a:defRPr/>
            </a:pPr>
            <a:r>
              <a:rPr kumimoji="0" lang="en-US" sz="24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Implementation guidance</a:t>
            </a:r>
          </a:p>
          <a:p>
            <a:pPr marL="457200" marR="0" lvl="0" indent="-457200" algn="l" defTabSz="457200" rtl="0" eaLnBrk="1" fontAlgn="auto" latinLnBrk="0" hangingPunct="1">
              <a:lnSpc>
                <a:spcPct val="115000"/>
              </a:lnSpc>
              <a:spcBef>
                <a:spcPts val="0"/>
              </a:spcBef>
              <a:spcAft>
                <a:spcPts val="1000"/>
              </a:spcAft>
              <a:buClr>
                <a:srgbClr val="1746BB"/>
              </a:buClr>
              <a:buSzPct val="80000"/>
              <a:buFont typeface="Wingdings 3" charset="2"/>
              <a:buChar char=""/>
              <a:tabLst/>
              <a:defRPr/>
            </a:pPr>
            <a:r>
              <a:rPr kumimoji="0" lang="en-US" sz="2400" b="1"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Administrative, cost, and audit requirements</a:t>
            </a:r>
          </a:p>
          <a:p>
            <a:pPr marL="457200" marR="0" lvl="0" indent="-457200" algn="l" defTabSz="457200" rtl="0" eaLnBrk="1" fontAlgn="auto" latinLnBrk="0" hangingPunct="1">
              <a:lnSpc>
                <a:spcPct val="115000"/>
              </a:lnSpc>
              <a:spcBef>
                <a:spcPts val="0"/>
              </a:spcBef>
              <a:spcAft>
                <a:spcPts val="1000"/>
              </a:spcAft>
              <a:buClr>
                <a:srgbClr val="1746BB"/>
              </a:buClr>
              <a:buSzPct val="80000"/>
              <a:buFont typeface="Wingdings 3" charset="2"/>
              <a:buChar char=""/>
              <a:tabLst/>
              <a:defRPr/>
            </a:pPr>
            <a:endParaRPr kumimoji="0" lang="en-US" sz="20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endParaRPr>
          </a:p>
        </p:txBody>
      </p:sp>
      <p:pic>
        <p:nvPicPr>
          <p:cNvPr id="4" name="Picture 3" descr="Intertwining loops in the dark">
            <a:extLst>
              <a:ext uri="{FF2B5EF4-FFF2-40B4-BE49-F238E27FC236}">
                <a16:creationId xmlns:a16="http://schemas.microsoft.com/office/drawing/2014/main" id="{9A6352EA-86B8-9A87-0A48-8EAD9C9C8810}"/>
              </a:ext>
            </a:extLst>
          </p:cNvPr>
          <p:cNvPicPr>
            <a:picLocks noChangeAspect="1"/>
          </p:cNvPicPr>
          <p:nvPr/>
        </p:nvPicPr>
        <p:blipFill>
          <a:blip r:embed="rId2">
            <a:extLst>
              <a:ext uri="{28A0092B-C50C-407E-A947-70E740481C1C}">
                <a14:useLocalDpi xmlns:a14="http://schemas.microsoft.com/office/drawing/2010/main" val="0"/>
              </a:ext>
            </a:extLst>
          </a:blip>
          <a:srcRect l="25799" r="11781" b="-1"/>
          <a:stretch/>
        </p:blipFill>
        <p:spPr>
          <a:xfrm>
            <a:off x="5120117" y="461681"/>
            <a:ext cx="6585549" cy="5934638"/>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5" name="Slide Number Placeholder 3">
            <a:extLst>
              <a:ext uri="{FF2B5EF4-FFF2-40B4-BE49-F238E27FC236}">
                <a16:creationId xmlns:a16="http://schemas.microsoft.com/office/drawing/2014/main" id="{94BA8578-F812-FF5E-33F3-45FEDD9215F3}"/>
              </a:ext>
            </a:extLst>
          </p:cNvPr>
          <p:cNvSpPr txBox="1">
            <a:spLocks/>
          </p:cNvSpPr>
          <p:nvPr/>
        </p:nvSpPr>
        <p:spPr bwMode="gray">
          <a:xfrm>
            <a:off x="11224603" y="6290432"/>
            <a:ext cx="838199" cy="406205"/>
          </a:xfrm>
          <a:prstGeom prst="rect">
            <a:avLst/>
          </a:prstGeom>
        </p:spPr>
        <p:txBody>
          <a:bodyPr vert="horz" lIns="91440" tIns="45720" rIns="91440" bIns="45720" rtlCol="0" anchor="b">
            <a:normAutofit/>
          </a:bodyPr>
          <a:lstStyle>
            <a:defPPr>
              <a:defRPr lang="en-US"/>
            </a:defPPr>
            <a:lvl1pPr marL="0" algn="ctr" defTabSz="457200" rtl="0" eaLnBrk="1" latinLnBrk="0" hangingPunct="1">
              <a:defRPr sz="2800" b="0" i="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56A0B0FD-D6B7-4878-B1BE-780ED0AA1A25}" type="slidenum">
              <a:rPr lang="en-US" sz="1600" smtClean="0">
                <a:solidFill>
                  <a:srgbClr val="0464C4"/>
                </a:solidFill>
                <a:latin typeface="Arial"/>
              </a:rPr>
              <a:pPr algn="r">
                <a:spcAft>
                  <a:spcPts val="600"/>
                </a:spcAft>
              </a:pPr>
              <a:t>17</a:t>
            </a:fld>
            <a:endParaRPr lang="en-US" sz="1600">
              <a:solidFill>
                <a:srgbClr val="0464C4"/>
              </a:solidFill>
              <a:latin typeface="Arial"/>
            </a:endParaRPr>
          </a:p>
        </p:txBody>
      </p:sp>
    </p:spTree>
    <p:extLst>
      <p:ext uri="{BB962C8B-B14F-4D97-AF65-F5344CB8AC3E}">
        <p14:creationId xmlns:p14="http://schemas.microsoft.com/office/powerpoint/2010/main" val="807340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729DF-A19E-334C-680C-4635AF398D77}"/>
              </a:ext>
            </a:extLst>
          </p:cNvPr>
          <p:cNvSpPr txBox="1">
            <a:spLocks noGrp="1"/>
          </p:cNvSpPr>
          <p:nvPr>
            <p:ph type="title" idx="4294967295"/>
          </p:nvPr>
        </p:nvSpPr>
        <p:spPr bwMode="gray">
          <a:xfrm>
            <a:off x="894735" y="300318"/>
            <a:ext cx="10329868" cy="9868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a:ln>
                  <a:noFill/>
                </a:ln>
                <a:solidFill>
                  <a:srgbClr val="023160"/>
                </a:solidFill>
                <a:effectLst/>
                <a:uLnTx/>
                <a:uFillTx/>
                <a:latin typeface="Verdana"/>
                <a:ea typeface="+mj-ea"/>
                <a:cs typeface="+mj-cs"/>
              </a:rPr>
              <a:t>Administrative, Cost &amp; Audit Requirements</a:t>
            </a:r>
            <a:endParaRPr kumimoji="0" lang="en-US" sz="3300" b="0" i="0" u="none" strike="noStrike" kern="1200" cap="none" spc="0" normalizeH="0" baseline="0" noProof="0">
              <a:ln>
                <a:noFill/>
              </a:ln>
              <a:solidFill>
                <a:srgbClr val="023160"/>
              </a:solidFill>
              <a:effectLst/>
              <a:uLnTx/>
              <a:uFillTx/>
              <a:latin typeface="Verdana"/>
              <a:ea typeface="+mj-ea"/>
              <a:cs typeface="+mj-cs"/>
            </a:endParaRPr>
          </a:p>
        </p:txBody>
      </p:sp>
      <p:sp>
        <p:nvSpPr>
          <p:cNvPr id="3" name="Content Placeholder 2">
            <a:extLst>
              <a:ext uri="{FF2B5EF4-FFF2-40B4-BE49-F238E27FC236}">
                <a16:creationId xmlns:a16="http://schemas.microsoft.com/office/drawing/2014/main" id="{EFB097E6-F87D-4F24-B850-6BF630C8EB15}"/>
              </a:ext>
            </a:extLst>
          </p:cNvPr>
          <p:cNvSpPr txBox="1">
            <a:spLocks/>
          </p:cNvSpPr>
          <p:nvPr/>
        </p:nvSpPr>
        <p:spPr>
          <a:xfrm>
            <a:off x="894735" y="1448543"/>
            <a:ext cx="10186219" cy="4773995"/>
          </a:xfrm>
          <a:prstGeom prst="rect">
            <a:avLst/>
          </a:prstGeom>
        </p:spPr>
        <p:txBody>
          <a:bodyPr vert="horz" lIns="91440" tIns="45720" rIns="91440" bIns="45720" rtlCol="0">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25000"/>
              </a:lnSpc>
              <a:spcBef>
                <a:spcPts val="0"/>
              </a:spcBef>
              <a:spcAft>
                <a:spcPts val="1000"/>
              </a:spcAft>
              <a:buClr>
                <a:srgbClr val="1746BB"/>
              </a:buClr>
              <a:buSzPct val="80000"/>
              <a:buFont typeface="Wingdings 3" charset="2"/>
              <a:buNone/>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These are the focus of this conference:</a:t>
            </a:r>
          </a:p>
          <a:p>
            <a:pPr marL="914400" marR="0" lvl="1" indent="-457200" algn="l" defTabSz="457200" rtl="0" eaLnBrk="1" fontAlgn="auto" latinLnBrk="0" hangingPunct="1">
              <a:lnSpc>
                <a:spcPct val="125000"/>
              </a:lnSpc>
              <a:spcBef>
                <a:spcPts val="0"/>
              </a:spcBef>
              <a:spcAft>
                <a:spcPts val="1000"/>
              </a:spcAft>
              <a:buClr>
                <a:srgbClr val="1746BB"/>
              </a:buClr>
              <a:buSzPct val="100000"/>
              <a:buFont typeface="Wingdings" panose="05000000000000000000" pitchFamily="2" charset="2"/>
              <a:buChar char="v"/>
              <a:tabLst/>
              <a:defRPr/>
            </a:pPr>
            <a:r>
              <a:rPr kumimoji="0" lang="en-US" sz="24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Office of Management and Budget: “Uniform Administrative Requirements, Cost Principles, and Audit Requirements for Federal Awards,” codified at 2 C.F.R. Part 200 (</a:t>
            </a:r>
            <a:r>
              <a:rPr kumimoji="0" lang="en-US" sz="2400" b="1"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Uniform Guidance or UG</a:t>
            </a:r>
            <a:r>
              <a:rPr kumimoji="0" lang="en-US" sz="24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a:t>
            </a:r>
          </a:p>
          <a:p>
            <a:pPr marL="1371600" marR="0" lvl="2" indent="-365760" algn="l" defTabSz="457200" rtl="0" eaLnBrk="1" fontAlgn="auto" latinLnBrk="0" hangingPunct="1">
              <a:lnSpc>
                <a:spcPct val="125000"/>
              </a:lnSpc>
              <a:spcBef>
                <a:spcPts val="0"/>
              </a:spcBef>
              <a:spcAft>
                <a:spcPts val="1000"/>
              </a:spcAft>
              <a:buClr>
                <a:srgbClr val="1746BB"/>
              </a:buClr>
              <a:buSzPct val="100000"/>
              <a:buFont typeface="Arial" panose="020B0604020202020204" pitchFamily="34" charset="0"/>
              <a:buChar char="–"/>
              <a:tabLst/>
              <a:defRPr/>
            </a:pPr>
            <a:r>
              <a:rPr kumimoji="0" lang="en-US" sz="20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Related Federal agency regulations</a:t>
            </a:r>
          </a:p>
          <a:p>
            <a:pPr marL="914400" marR="0" lvl="1" indent="-457200" algn="l" defTabSz="457200" rtl="0" eaLnBrk="1" fontAlgn="auto" latinLnBrk="0" hangingPunct="1">
              <a:lnSpc>
                <a:spcPct val="125000"/>
              </a:lnSpc>
              <a:spcBef>
                <a:spcPts val="0"/>
              </a:spcBef>
              <a:spcAft>
                <a:spcPts val="1000"/>
              </a:spcAft>
              <a:buClr>
                <a:srgbClr val="1746BB"/>
              </a:buClr>
              <a:buSzPct val="100000"/>
              <a:buFont typeface="Wingdings" panose="05000000000000000000" pitchFamily="2" charset="2"/>
              <a:buChar char="v"/>
              <a:tabLst/>
              <a:defRPr/>
            </a:pPr>
            <a:r>
              <a:rPr kumimoji="0" lang="en-US" sz="24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Texas Comptroller of Public Accounts: </a:t>
            </a:r>
            <a:r>
              <a:rPr kumimoji="0" lang="en-US" sz="2400" b="1"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Texas Grant Management Standards (TxGMS)</a:t>
            </a:r>
          </a:p>
          <a:p>
            <a:pPr marL="914400" marR="0" lvl="1" indent="-457200" algn="l" defTabSz="457200" rtl="0" eaLnBrk="1" fontAlgn="auto" latinLnBrk="0" hangingPunct="1">
              <a:lnSpc>
                <a:spcPct val="125000"/>
              </a:lnSpc>
              <a:spcBef>
                <a:spcPts val="0"/>
              </a:spcBef>
              <a:spcAft>
                <a:spcPts val="1000"/>
              </a:spcAft>
              <a:buClr>
                <a:srgbClr val="1746BB"/>
              </a:buClr>
              <a:buSzPct val="100000"/>
              <a:buFont typeface="Wingdings" panose="05000000000000000000" pitchFamily="2" charset="2"/>
              <a:buChar char="v"/>
              <a:tabLst/>
              <a:defRPr/>
            </a:pPr>
            <a:r>
              <a:rPr kumimoji="0" lang="en-US" sz="24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Texas Workforce Commission: </a:t>
            </a:r>
            <a:r>
              <a:rPr kumimoji="0" lang="en-US" sz="2400" b="1"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Financial Manual for Grants and Contracts (FMGC)</a:t>
            </a:r>
          </a:p>
        </p:txBody>
      </p:sp>
      <p:sp>
        <p:nvSpPr>
          <p:cNvPr id="4" name="Slide Number Placeholder 3">
            <a:extLst>
              <a:ext uri="{FF2B5EF4-FFF2-40B4-BE49-F238E27FC236}">
                <a16:creationId xmlns:a16="http://schemas.microsoft.com/office/drawing/2014/main" id="{D76AC06E-F0C4-A79C-02A2-6C873A7284B4}"/>
              </a:ext>
            </a:extLst>
          </p:cNvPr>
          <p:cNvSpPr txBox="1">
            <a:spLocks/>
          </p:cNvSpPr>
          <p:nvPr/>
        </p:nvSpPr>
        <p:spPr bwMode="gray">
          <a:xfrm>
            <a:off x="11224603" y="6290432"/>
            <a:ext cx="838199" cy="406205"/>
          </a:xfrm>
          <a:prstGeom prst="rect">
            <a:avLst/>
          </a:prstGeom>
        </p:spPr>
        <p:txBody>
          <a:bodyPr vert="horz" lIns="91440" tIns="45720" rIns="91440" bIns="45720" rtlCol="0" anchor="b">
            <a:normAutofit/>
          </a:bodyPr>
          <a:lstStyle>
            <a:defPPr>
              <a:defRPr lang="en-US"/>
            </a:defPPr>
            <a:lvl1pPr marL="0" algn="ctr" defTabSz="457200" rtl="0" eaLnBrk="1" latinLnBrk="0" hangingPunct="1">
              <a:defRPr sz="2800" b="0" i="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56A0B0FD-D6B7-4878-B1BE-780ED0AA1A25}" type="slidenum">
              <a:rPr lang="en-US" sz="1600" smtClean="0">
                <a:solidFill>
                  <a:srgbClr val="0464C4"/>
                </a:solidFill>
                <a:latin typeface="Arial"/>
              </a:rPr>
              <a:pPr algn="r">
                <a:spcAft>
                  <a:spcPts val="600"/>
                </a:spcAft>
              </a:pPr>
              <a:t>18</a:t>
            </a:fld>
            <a:endParaRPr lang="en-US" sz="1600">
              <a:solidFill>
                <a:srgbClr val="0464C4"/>
              </a:solidFill>
              <a:latin typeface="Arial"/>
            </a:endParaRPr>
          </a:p>
        </p:txBody>
      </p:sp>
    </p:spTree>
    <p:extLst>
      <p:ext uri="{BB962C8B-B14F-4D97-AF65-F5344CB8AC3E}">
        <p14:creationId xmlns:p14="http://schemas.microsoft.com/office/powerpoint/2010/main" val="1961624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14B51-90A8-05C5-6E8B-A0DBF75240C7}"/>
              </a:ext>
            </a:extLst>
          </p:cNvPr>
          <p:cNvSpPr txBox="1">
            <a:spLocks/>
          </p:cNvSpPr>
          <p:nvPr/>
        </p:nvSpPr>
        <p:spPr bwMode="gray">
          <a:xfrm>
            <a:off x="645776" y="551984"/>
            <a:ext cx="10801268" cy="7256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a:ln>
                  <a:noFill/>
                </a:ln>
                <a:solidFill>
                  <a:srgbClr val="023160"/>
                </a:solidFill>
                <a:effectLst/>
                <a:uLnTx/>
                <a:uFillTx/>
                <a:latin typeface="Verdana"/>
                <a:ea typeface="+mj-ea"/>
                <a:cs typeface="+mj-cs"/>
              </a:rPr>
              <a:t>Fun Fact: How the OMB &amp; UG Came to Be</a:t>
            </a:r>
            <a:endParaRPr kumimoji="0" lang="en-US" sz="3300" b="0" i="0" u="none" strike="noStrike" kern="1200" cap="none" spc="0" normalizeH="0" baseline="0" noProof="0">
              <a:ln>
                <a:noFill/>
              </a:ln>
              <a:solidFill>
                <a:srgbClr val="023160"/>
              </a:solidFill>
              <a:effectLst/>
              <a:uLnTx/>
              <a:uFillTx/>
              <a:latin typeface="Verdana"/>
              <a:ea typeface="+mj-ea"/>
              <a:cs typeface="+mj-cs"/>
            </a:endParaRPr>
          </a:p>
        </p:txBody>
      </p:sp>
      <p:sp>
        <p:nvSpPr>
          <p:cNvPr id="3" name="Content Placeholder 2">
            <a:extLst>
              <a:ext uri="{FF2B5EF4-FFF2-40B4-BE49-F238E27FC236}">
                <a16:creationId xmlns:a16="http://schemas.microsoft.com/office/drawing/2014/main" id="{2470F399-7561-9BF9-74F7-BEDF2B861563}"/>
              </a:ext>
            </a:extLst>
          </p:cNvPr>
          <p:cNvSpPr txBox="1">
            <a:spLocks/>
          </p:cNvSpPr>
          <p:nvPr/>
        </p:nvSpPr>
        <p:spPr>
          <a:xfrm>
            <a:off x="397551" y="1472260"/>
            <a:ext cx="11246151" cy="4740981"/>
          </a:xfrm>
          <a:prstGeom prst="rect">
            <a:avLst/>
          </a:prstGeom>
        </p:spPr>
        <p:txBody>
          <a:bodyPr vert="horz" lIns="91440" tIns="45720" rIns="91440" bIns="45720" rtlCol="0" anchor="t">
            <a:normAutofit fontScale="32500" lnSpcReduction="20000"/>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72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OMB</a:t>
            </a:r>
          </a:p>
          <a:p>
            <a:pPr marL="914400" marR="0" lvl="1" indent="-457200" algn="l" defTabSz="457200" rtl="0" eaLnBrk="1" fontAlgn="auto" latinLnBrk="0" hangingPunct="1">
              <a:lnSpc>
                <a:spcPct val="125000"/>
              </a:lnSpc>
              <a:spcBef>
                <a:spcPts val="0"/>
              </a:spcBef>
              <a:spcAft>
                <a:spcPts val="1000"/>
              </a:spcAft>
              <a:buClr>
                <a:srgbClr val="1746BB"/>
              </a:buClr>
              <a:buSzPct val="100000"/>
              <a:buFont typeface="Wingdings" panose="05000000000000000000" pitchFamily="2" charset="2"/>
              <a:buChar char="v"/>
              <a:tabLst/>
              <a:defRPr/>
            </a:pPr>
            <a:r>
              <a:rPr kumimoji="0" lang="en-US" sz="6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1921, Budget and Accounting Act of 1921 creates Bureau of the Budget in U.S. Treasury.</a:t>
            </a:r>
            <a:endParaRPr kumimoji="0" lang="en-US" sz="6800" b="0" i="0" u="none" strike="noStrike" kern="1200" cap="none" spc="0" normalizeH="0" baseline="0" noProof="0">
              <a:ln>
                <a:noFill/>
              </a:ln>
              <a:solidFill>
                <a:sysClr val="windowText" lastClr="000000">
                  <a:lumMod val="75000"/>
                  <a:lumOff val="25000"/>
                </a:sysClr>
              </a:solidFill>
              <a:effectLst/>
              <a:uLnTx/>
              <a:uFillTx/>
              <a:latin typeface="Arial"/>
              <a:ea typeface="+mn-ea"/>
              <a:cs typeface="Arial"/>
            </a:endParaRPr>
          </a:p>
          <a:p>
            <a:pPr marL="914400" marR="0" lvl="1" indent="-457200" algn="l" defTabSz="457200" rtl="0" eaLnBrk="1" fontAlgn="auto" latinLnBrk="0" hangingPunct="1">
              <a:lnSpc>
                <a:spcPct val="125000"/>
              </a:lnSpc>
              <a:spcBef>
                <a:spcPts val="0"/>
              </a:spcBef>
              <a:spcAft>
                <a:spcPts val="1000"/>
              </a:spcAft>
              <a:buClr>
                <a:srgbClr val="1746BB"/>
              </a:buClr>
              <a:buSzPct val="100000"/>
              <a:buFont typeface="Wingdings" panose="05000000000000000000" pitchFamily="2" charset="2"/>
              <a:buChar char="v"/>
              <a:tabLst/>
              <a:defRPr/>
            </a:pPr>
            <a:r>
              <a:rPr kumimoji="0" lang="en-US" sz="6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1939, Bureau of the Budget moves to Executive Office of the President.</a:t>
            </a:r>
            <a:endParaRPr kumimoji="0" lang="en-US" sz="6800" b="0" i="0" u="none" strike="noStrike" kern="1200" cap="none" spc="0" normalizeH="0" baseline="0" noProof="0">
              <a:ln>
                <a:noFill/>
              </a:ln>
              <a:solidFill>
                <a:sysClr val="windowText" lastClr="000000">
                  <a:lumMod val="75000"/>
                  <a:lumOff val="25000"/>
                </a:sysClr>
              </a:solidFill>
              <a:effectLst/>
              <a:uLnTx/>
              <a:uFillTx/>
              <a:latin typeface="Arial"/>
              <a:ea typeface="+mn-ea"/>
              <a:cs typeface="Arial"/>
            </a:endParaRPr>
          </a:p>
          <a:p>
            <a:pPr marL="914400" marR="0" lvl="1" indent="-457200" algn="l" defTabSz="457200" rtl="0" eaLnBrk="1" fontAlgn="auto" latinLnBrk="0" hangingPunct="1">
              <a:lnSpc>
                <a:spcPct val="125000"/>
              </a:lnSpc>
              <a:spcBef>
                <a:spcPts val="0"/>
              </a:spcBef>
              <a:spcAft>
                <a:spcPts val="2400"/>
              </a:spcAft>
              <a:buClr>
                <a:srgbClr val="1746BB"/>
              </a:buClr>
              <a:buSzPct val="100000"/>
              <a:buFont typeface="Wingdings" panose="05000000000000000000" pitchFamily="2" charset="2"/>
              <a:buChar char="v"/>
              <a:tabLst/>
              <a:defRPr/>
            </a:pPr>
            <a:r>
              <a:rPr kumimoji="0" lang="en-US" sz="6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1970, Bureau of the Budget reorganized into the OMB.</a:t>
            </a:r>
            <a:endParaRPr kumimoji="0" lang="en-US" sz="6800" b="0" i="0" u="none" strike="noStrike" kern="1200" cap="none" spc="0" normalizeH="0" baseline="0" noProof="0">
              <a:ln>
                <a:noFill/>
              </a:ln>
              <a:solidFill>
                <a:sysClr val="windowText" lastClr="000000">
                  <a:lumMod val="75000"/>
                  <a:lumOff val="25000"/>
                </a:sysClr>
              </a:solidFill>
              <a:effectLst/>
              <a:uLnTx/>
              <a:uFillTx/>
              <a:latin typeface="Arial"/>
              <a:ea typeface="+mn-ea"/>
              <a:cs typeface="Arial"/>
            </a:endParaRP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72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UG</a:t>
            </a:r>
          </a:p>
          <a:p>
            <a:pPr marL="914400" marR="0" lvl="1" indent="-457200" algn="l" defTabSz="457200" rtl="0" eaLnBrk="1" fontAlgn="auto" latinLnBrk="0" hangingPunct="1">
              <a:lnSpc>
                <a:spcPct val="125000"/>
              </a:lnSpc>
              <a:spcBef>
                <a:spcPts val="0"/>
              </a:spcBef>
              <a:spcAft>
                <a:spcPts val="1000"/>
              </a:spcAft>
              <a:buClr>
                <a:srgbClr val="1746BB"/>
              </a:buClr>
              <a:buSzPct val="100000"/>
              <a:buFont typeface="Wingdings" panose="05000000000000000000" pitchFamily="2" charset="2"/>
              <a:buChar char="v"/>
              <a:tabLst/>
              <a:defRPr/>
            </a:pPr>
            <a:r>
              <a:rPr kumimoji="0" lang="en-US" sz="6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December 26, 2013, OMB issued the UG.</a:t>
            </a:r>
          </a:p>
          <a:p>
            <a:pPr marL="914400" marR="0" lvl="1" indent="-457200" algn="l" defTabSz="457200" rtl="0" eaLnBrk="1" fontAlgn="auto" latinLnBrk="0" hangingPunct="1">
              <a:lnSpc>
                <a:spcPct val="125000"/>
              </a:lnSpc>
              <a:spcBef>
                <a:spcPts val="0"/>
              </a:spcBef>
              <a:spcAft>
                <a:spcPts val="1000"/>
              </a:spcAft>
              <a:buClr>
                <a:srgbClr val="1746BB"/>
              </a:buClr>
              <a:buSzPct val="100000"/>
              <a:buFont typeface="Wingdings" panose="05000000000000000000" pitchFamily="2" charset="2"/>
              <a:buChar char="v"/>
              <a:tabLst/>
              <a:defRPr/>
            </a:pPr>
            <a:r>
              <a:rPr kumimoji="0" lang="en-US" sz="6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The UG replaced OMB Circulars </a:t>
            </a:r>
            <a:r>
              <a:rPr kumimoji="0" lang="en-US" sz="66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A-21, A-87, A-102, A-110, A-122, and A-133</a:t>
            </a:r>
            <a:r>
              <a:rPr kumimoji="0" lang="en-US" sz="6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a:t>
            </a:r>
          </a:p>
          <a:p>
            <a:pPr marL="914400" marR="0" lvl="1" indent="-457200" algn="l" defTabSz="457200" rtl="0" eaLnBrk="1" fontAlgn="auto" latinLnBrk="0" hangingPunct="1">
              <a:lnSpc>
                <a:spcPct val="125000"/>
              </a:lnSpc>
              <a:spcBef>
                <a:spcPts val="0"/>
              </a:spcBef>
              <a:spcAft>
                <a:spcPts val="1000"/>
              </a:spcAft>
              <a:buClr>
                <a:srgbClr val="1746BB"/>
              </a:buClr>
              <a:buSzPct val="100000"/>
              <a:buFont typeface="Wingdings" panose="05000000000000000000" pitchFamily="2" charset="2"/>
              <a:buChar char="v"/>
              <a:tabLst/>
              <a:defRPr/>
            </a:pPr>
            <a:r>
              <a:rPr kumimoji="0" lang="en-US" sz="6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OMB Circulars were preceded by Federal Management Circulars (FMCs). OMB Circulars replaced FMCs during the 1960s-1970s.</a:t>
            </a:r>
          </a:p>
        </p:txBody>
      </p:sp>
      <p:sp>
        <p:nvSpPr>
          <p:cNvPr id="4" name="Slide Number Placeholder 3">
            <a:extLst>
              <a:ext uri="{FF2B5EF4-FFF2-40B4-BE49-F238E27FC236}">
                <a16:creationId xmlns:a16="http://schemas.microsoft.com/office/drawing/2014/main" id="{AB41ABFC-0732-4837-DC93-CB450D3B2F10}"/>
              </a:ext>
            </a:extLst>
          </p:cNvPr>
          <p:cNvSpPr txBox="1">
            <a:spLocks noGrp="1"/>
          </p:cNvSpPr>
          <p:nvPr>
            <p:ph type="title" idx="4294967295"/>
          </p:nvPr>
        </p:nvSpPr>
        <p:spPr bwMode="gray">
          <a:xfrm>
            <a:off x="11224603" y="6290432"/>
            <a:ext cx="838199" cy="4062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defPPr>
              <a:defRPr lang="en-US"/>
            </a:defPPr>
            <a:lvl1pPr marL="0" algn="ctr" defTabSz="457200" rtl="0" eaLnBrk="1" latinLnBrk="0" hangingPunct="1">
              <a:defRPr sz="2800" b="0" i="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fld id="{56A0B0FD-D6B7-4878-B1BE-780ED0AA1A25}" type="slidenum">
              <a:rPr kumimoji="0" lang="en-US" sz="1600" b="0" i="0" u="none" strike="noStrike" kern="1200" cap="none" spc="0" normalizeH="0" baseline="0" noProof="0" smtClean="0">
                <a:ln>
                  <a:noFill/>
                </a:ln>
                <a:solidFill>
                  <a:srgbClr val="0464C4"/>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19</a:t>
            </a:fld>
            <a:endParaRPr kumimoji="0" lang="en-US" sz="1600" b="0" i="0" u="none" strike="noStrike" kern="1200" cap="none" spc="0" normalizeH="0" baseline="0" noProof="0">
              <a:ln>
                <a:noFill/>
              </a:ln>
              <a:solidFill>
                <a:srgbClr val="0464C4"/>
              </a:solidFill>
              <a:effectLst/>
              <a:uLnTx/>
              <a:uFillTx/>
              <a:latin typeface="Arial"/>
              <a:ea typeface="+mn-ea"/>
              <a:cs typeface="+mn-cs"/>
            </a:endParaRPr>
          </a:p>
        </p:txBody>
      </p:sp>
    </p:spTree>
    <p:extLst>
      <p:ext uri="{BB962C8B-B14F-4D97-AF65-F5344CB8AC3E}">
        <p14:creationId xmlns:p14="http://schemas.microsoft.com/office/powerpoint/2010/main" val="1103354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436C5CB-6C5B-46D8-C33F-89212914DF32}"/>
              </a:ext>
            </a:extLst>
          </p:cNvPr>
          <p:cNvSpPr>
            <a:spLocks noGrp="1"/>
          </p:cNvSpPr>
          <p:nvPr>
            <p:ph type="title"/>
          </p:nvPr>
        </p:nvSpPr>
        <p:spPr>
          <a:xfrm>
            <a:off x="838200" y="963507"/>
            <a:ext cx="3494362" cy="4930986"/>
          </a:xfrm>
        </p:spPr>
        <p:txBody>
          <a:bodyPr>
            <a:normAutofit/>
          </a:bodyPr>
          <a:lstStyle/>
          <a:p>
            <a:pPr algn="r"/>
            <a:r>
              <a:rPr lang="en-US" b="1">
                <a:solidFill>
                  <a:schemeClr val="accent1"/>
                </a:solidFill>
              </a:rPr>
              <a:t>Presenter</a:t>
            </a:r>
          </a:p>
        </p:txBody>
      </p:sp>
      <p:cxnSp>
        <p:nvCxnSpPr>
          <p:cNvPr id="12" name="Straight Connector 11">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E1A9CDE-181A-D38E-48AE-10B00F08BF46}"/>
              </a:ext>
            </a:extLst>
          </p:cNvPr>
          <p:cNvSpPr>
            <a:spLocks noGrp="1"/>
          </p:cNvSpPr>
          <p:nvPr>
            <p:ph sz="half" idx="1"/>
          </p:nvPr>
        </p:nvSpPr>
        <p:spPr>
          <a:xfrm>
            <a:off x="4976030" y="2627856"/>
            <a:ext cx="6250940" cy="1602288"/>
          </a:xfrm>
        </p:spPr>
        <p:txBody>
          <a:bodyPr anchor="b">
            <a:normAutofit/>
          </a:bodyPr>
          <a:lstStyle/>
          <a:p>
            <a:pPr marL="0" indent="0">
              <a:buNone/>
            </a:pPr>
            <a:r>
              <a:rPr lang="en-US" b="1"/>
              <a:t>Chris Nelson</a:t>
            </a:r>
          </a:p>
          <a:p>
            <a:pPr marL="0" indent="0">
              <a:buNone/>
            </a:pPr>
            <a:r>
              <a:rPr lang="en-US"/>
              <a:t>Chief Financial Officer</a:t>
            </a:r>
          </a:p>
          <a:p>
            <a:pPr marL="0" indent="0">
              <a:buNone/>
            </a:pPr>
            <a:r>
              <a:rPr lang="en-US"/>
              <a:t>Texas Workforce Commission</a:t>
            </a:r>
          </a:p>
        </p:txBody>
      </p:sp>
      <p:sp>
        <p:nvSpPr>
          <p:cNvPr id="5" name="Slide Number Placeholder 4">
            <a:extLst>
              <a:ext uri="{FF2B5EF4-FFF2-40B4-BE49-F238E27FC236}">
                <a16:creationId xmlns:a16="http://schemas.microsoft.com/office/drawing/2014/main" id="{4F53EDF3-CD90-5747-50B5-99007244DD15}"/>
              </a:ext>
            </a:extLst>
          </p:cNvPr>
          <p:cNvSpPr>
            <a:spLocks noGrp="1"/>
          </p:cNvSpPr>
          <p:nvPr>
            <p:ph type="sldNum" sz="quarter" idx="12"/>
          </p:nvPr>
        </p:nvSpPr>
        <p:spPr>
          <a:xfrm>
            <a:off x="10571516" y="6033479"/>
            <a:ext cx="782283"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718739C9-DCF1-47E1-918D-420391A2911C}" type="slidenum">
              <a:rPr kumimoji="0" lang="en-US" sz="1050" b="0" i="0" u="none" strike="noStrike" kern="1200" cap="none" spc="0" normalizeH="0" baseline="0" noProof="0">
                <a:ln>
                  <a:noFill/>
                </a:ln>
                <a:solidFill>
                  <a:prstClr val="black">
                    <a:alpha val="80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a:t>
            </a:fld>
            <a:endParaRPr kumimoji="0" lang="en-US" sz="1050" b="0" i="0" u="none" strike="noStrike" kern="1200" cap="none" spc="0" normalizeH="0" baseline="0" noProof="0">
              <a:ln>
                <a:noFill/>
              </a:ln>
              <a:solidFill>
                <a:prstClr val="black">
                  <a:alpha val="8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126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78589-3656-7AC3-C9A1-E840D99345A3}"/>
              </a:ext>
            </a:extLst>
          </p:cNvPr>
          <p:cNvSpPr>
            <a:spLocks noGrp="1"/>
          </p:cNvSpPr>
          <p:nvPr>
            <p:ph type="title"/>
          </p:nvPr>
        </p:nvSpPr>
        <p:spPr>
          <a:xfrm>
            <a:off x="1583871" y="2201408"/>
            <a:ext cx="9024258" cy="1325563"/>
          </a:xfrm>
        </p:spPr>
        <p:txBody>
          <a:bodyPr>
            <a:normAutofit/>
          </a:bodyPr>
          <a:lstStyle/>
          <a:p>
            <a:pPr algn="ctr"/>
            <a:r>
              <a:rPr lang="en-US" sz="3600" b="1">
                <a:solidFill>
                  <a:schemeClr val="tx2"/>
                </a:solidFill>
                <a:latin typeface="Verdana" panose="020B0604030504040204" pitchFamily="34" charset="0"/>
                <a:ea typeface="Verdana" panose="020B0604030504040204" pitchFamily="34" charset="0"/>
              </a:rPr>
              <a:t>What Is A Grant?</a:t>
            </a:r>
            <a:endParaRPr lang="en-US" sz="3600">
              <a:solidFill>
                <a:schemeClr val="tx2"/>
              </a:solidFill>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CF391E70-9427-8647-5910-3EE4D47DDDAE}"/>
              </a:ext>
            </a:extLst>
          </p:cNvPr>
          <p:cNvSpPr>
            <a:spLocks noGrp="1"/>
          </p:cNvSpPr>
          <p:nvPr>
            <p:ph type="sldNum" sz="quarter" idx="12"/>
          </p:nvPr>
        </p:nvSpPr>
        <p:spPr>
          <a:xfrm>
            <a:off x="10722428" y="6237514"/>
            <a:ext cx="631371" cy="483961"/>
          </a:xfrm>
        </p:spPr>
        <p:txBody>
          <a:bodyPr/>
          <a:lstStyle/>
          <a:p>
            <a:fld id="{1DC1E142-09F5-4D40-9508-33789439DA35}" type="slidenum">
              <a:rPr lang="en-US" sz="2200" smtClean="0"/>
              <a:t>20</a:t>
            </a:fld>
            <a:endParaRPr lang="en-US" sz="2200"/>
          </a:p>
        </p:txBody>
      </p:sp>
    </p:spTree>
    <p:extLst>
      <p:ext uri="{BB962C8B-B14F-4D97-AF65-F5344CB8AC3E}">
        <p14:creationId xmlns:p14="http://schemas.microsoft.com/office/powerpoint/2010/main" val="3149119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E103-C3F5-712C-5005-4D7F7121869E}"/>
              </a:ext>
            </a:extLst>
          </p:cNvPr>
          <p:cNvSpPr>
            <a:spLocks noGrp="1"/>
          </p:cNvSpPr>
          <p:nvPr>
            <p:ph type="title"/>
          </p:nvPr>
        </p:nvSpPr>
        <p:spPr>
          <a:xfrm>
            <a:off x="1154954" y="973668"/>
            <a:ext cx="8761413" cy="706964"/>
          </a:xfrm>
        </p:spPr>
        <p:txBody>
          <a:bodyPr/>
          <a:lstStyle/>
          <a:p>
            <a:r>
              <a:rPr lang="en-US"/>
              <a:t>Definition: Grant</a:t>
            </a:r>
            <a:br>
              <a:rPr lang="en-US"/>
            </a:br>
            <a:r>
              <a:rPr lang="en-US" sz="2400"/>
              <a:t>(2 C.F.R. § 200.1)</a:t>
            </a:r>
          </a:p>
        </p:txBody>
      </p:sp>
      <p:sp>
        <p:nvSpPr>
          <p:cNvPr id="3" name="Content Placeholder 2">
            <a:extLst>
              <a:ext uri="{FF2B5EF4-FFF2-40B4-BE49-F238E27FC236}">
                <a16:creationId xmlns:a16="http://schemas.microsoft.com/office/drawing/2014/main" id="{E2C87F65-68F2-99D3-8D9A-9277B8FF04DB}"/>
              </a:ext>
            </a:extLst>
          </p:cNvPr>
          <p:cNvSpPr>
            <a:spLocks noGrp="1"/>
          </p:cNvSpPr>
          <p:nvPr>
            <p:ph idx="1"/>
          </p:nvPr>
        </p:nvSpPr>
        <p:spPr>
          <a:xfrm>
            <a:off x="877824" y="2568084"/>
            <a:ext cx="10442448" cy="3639312"/>
          </a:xfrm>
        </p:spPr>
        <p:txBody>
          <a:bodyPr>
            <a:normAutofit fontScale="85000" lnSpcReduction="10000"/>
          </a:bodyPr>
          <a:lstStyle/>
          <a:p>
            <a:r>
              <a:rPr lang="en-US"/>
              <a:t>A legal instrument of financial assistance between an awarding agency and a recipient, or between a pass-through entity and a subrecipient.</a:t>
            </a:r>
          </a:p>
          <a:p>
            <a:r>
              <a:rPr lang="en-US"/>
              <a:t>Used to enter into a relationship, the principal purpose of which is to transfer anything of value [usually money] to carry out a public purpose authorized by U.S. law.</a:t>
            </a:r>
          </a:p>
          <a:p>
            <a:r>
              <a:rPr lang="en-US"/>
              <a:t>Governed by detailed legislation and regulations/rules.</a:t>
            </a:r>
          </a:p>
          <a:p>
            <a:r>
              <a:rPr lang="en-US"/>
              <a:t>Not to acquire property or services for the entity's direct benefit or use.</a:t>
            </a:r>
          </a:p>
        </p:txBody>
      </p:sp>
      <p:sp>
        <p:nvSpPr>
          <p:cNvPr id="4" name="Slide Number Placeholder 3">
            <a:extLst>
              <a:ext uri="{FF2B5EF4-FFF2-40B4-BE49-F238E27FC236}">
                <a16:creationId xmlns:a16="http://schemas.microsoft.com/office/drawing/2014/main" id="{4A300CB2-EE20-0143-102A-E3BBBBAD49CE}"/>
              </a:ext>
            </a:extLst>
          </p:cNvPr>
          <p:cNvSpPr>
            <a:spLocks noGrp="1"/>
          </p:cNvSpPr>
          <p:nvPr>
            <p:ph type="sldNum" sz="quarter" idx="12"/>
          </p:nvPr>
        </p:nvSpPr>
        <p:spPr>
          <a:xfrm>
            <a:off x="10352540" y="295729"/>
            <a:ext cx="838199" cy="767687"/>
          </a:xfrm>
        </p:spPr>
        <p:txBody>
          <a:bodyPr/>
          <a:lstStyle/>
          <a:p>
            <a:fld id="{56A0B0FD-D6B7-4878-B1BE-780ED0AA1A25}" type="slidenum">
              <a:rPr lang="en-US" smtClean="0"/>
              <a:pPr/>
              <a:t>21</a:t>
            </a:fld>
            <a:endParaRPr lang="en-US"/>
          </a:p>
        </p:txBody>
      </p:sp>
    </p:spTree>
    <p:extLst>
      <p:ext uri="{BB962C8B-B14F-4D97-AF65-F5344CB8AC3E}">
        <p14:creationId xmlns:p14="http://schemas.microsoft.com/office/powerpoint/2010/main" val="4271129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B5028-CAD3-BA92-4E7C-733AF09438F4}"/>
              </a:ext>
            </a:extLst>
          </p:cNvPr>
          <p:cNvSpPr txBox="1">
            <a:spLocks noGrp="1"/>
          </p:cNvSpPr>
          <p:nvPr>
            <p:ph type="title" idx="4294967295"/>
          </p:nvPr>
        </p:nvSpPr>
        <p:spPr bwMode="gray">
          <a:xfrm>
            <a:off x="894735" y="300318"/>
            <a:ext cx="10329868" cy="9868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a:ln>
                  <a:noFill/>
                </a:ln>
                <a:solidFill>
                  <a:srgbClr val="023160"/>
                </a:solidFill>
                <a:effectLst/>
                <a:uLnTx/>
                <a:uFillTx/>
                <a:latin typeface="Verdana"/>
                <a:ea typeface="+mj-ea"/>
                <a:cs typeface="+mj-cs"/>
              </a:rPr>
              <a:t>Grants Versus Contracts</a:t>
            </a:r>
            <a:endParaRPr kumimoji="0" lang="en-US" sz="3300" b="0" i="0" u="none" strike="noStrike" kern="1200" cap="none" spc="0" normalizeH="0" baseline="0" noProof="0">
              <a:ln>
                <a:noFill/>
              </a:ln>
              <a:solidFill>
                <a:srgbClr val="023160"/>
              </a:solidFill>
              <a:effectLst/>
              <a:uLnTx/>
              <a:uFillTx/>
              <a:latin typeface="Verdana"/>
              <a:ea typeface="+mj-ea"/>
              <a:cs typeface="+mj-cs"/>
            </a:endParaRPr>
          </a:p>
        </p:txBody>
      </p:sp>
      <p:sp>
        <p:nvSpPr>
          <p:cNvPr id="3" name="Content Placeholder 2">
            <a:extLst>
              <a:ext uri="{FF2B5EF4-FFF2-40B4-BE49-F238E27FC236}">
                <a16:creationId xmlns:a16="http://schemas.microsoft.com/office/drawing/2014/main" id="{6ED37B7E-7E16-9588-3181-56C742B65FCB}"/>
              </a:ext>
            </a:extLst>
          </p:cNvPr>
          <p:cNvSpPr txBox="1">
            <a:spLocks/>
          </p:cNvSpPr>
          <p:nvPr/>
        </p:nvSpPr>
        <p:spPr>
          <a:xfrm>
            <a:off x="894735" y="1728808"/>
            <a:ext cx="3775236" cy="639855"/>
          </a:xfrm>
          <a:prstGeom prst="rect">
            <a:avLst/>
          </a:prstGeom>
        </p:spPr>
        <p:txBody>
          <a:bodyPr vert="horz" lIns="91440" tIns="45720" rIns="91440" bIns="45720" rtlCol="0">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25000"/>
              </a:lnSpc>
              <a:spcBef>
                <a:spcPts val="0"/>
              </a:spcBef>
              <a:spcAft>
                <a:spcPts val="1000"/>
              </a:spcAft>
              <a:buClr>
                <a:srgbClr val="1746BB"/>
              </a:buClr>
              <a:buSzPct val="80000"/>
              <a:buFont typeface="Wingdings 3" charset="2"/>
              <a:buNone/>
              <a:tabLst/>
              <a:defRPr/>
            </a:pPr>
            <a:r>
              <a:rPr kumimoji="0" lang="en-US" sz="2800" b="1"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Grants</a:t>
            </a:r>
          </a:p>
        </p:txBody>
      </p:sp>
      <p:sp>
        <p:nvSpPr>
          <p:cNvPr id="4" name="Arrow: Right 3" descr="Right-pointing arrow.">
            <a:extLst>
              <a:ext uri="{FF2B5EF4-FFF2-40B4-BE49-F238E27FC236}">
                <a16:creationId xmlns:a16="http://schemas.microsoft.com/office/drawing/2014/main" id="{504B69A2-99E3-D4FD-9FA7-3E7B0028CA8C}"/>
              </a:ext>
            </a:extLst>
          </p:cNvPr>
          <p:cNvSpPr/>
          <p:nvPr/>
        </p:nvSpPr>
        <p:spPr>
          <a:xfrm>
            <a:off x="3428076" y="1675036"/>
            <a:ext cx="2808514" cy="747397"/>
          </a:xfrm>
          <a:prstGeom prst="rightArrow">
            <a:avLst/>
          </a:prstGeom>
          <a:solidFill>
            <a:srgbClr val="0464C4"/>
          </a:solidFill>
          <a:ln w="19050" cap="rnd" cmpd="sng" algn="ctr">
            <a:solidFill>
              <a:srgbClr val="0464C4">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 name="Content Placeholder 2">
            <a:extLst>
              <a:ext uri="{FF2B5EF4-FFF2-40B4-BE49-F238E27FC236}">
                <a16:creationId xmlns:a16="http://schemas.microsoft.com/office/drawing/2014/main" id="{6DAE08D7-E122-71C3-D950-6F8276D18698}"/>
              </a:ext>
            </a:extLst>
          </p:cNvPr>
          <p:cNvSpPr txBox="1">
            <a:spLocks/>
          </p:cNvSpPr>
          <p:nvPr/>
        </p:nvSpPr>
        <p:spPr>
          <a:xfrm>
            <a:off x="6934200" y="1728808"/>
            <a:ext cx="4112506" cy="816085"/>
          </a:xfrm>
          <a:prstGeom prst="rect">
            <a:avLst/>
          </a:prstGeom>
        </p:spPr>
        <p:txBody>
          <a:bodyPr vert="horz" lIns="91440" tIns="45720" rIns="91440" bIns="45720" rtlCol="0">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b="1">
                <a:solidFill>
                  <a:prstClr val="black">
                    <a:lumMod val="75000"/>
                    <a:lumOff val="25000"/>
                  </a:prstClr>
                </a:solidFill>
                <a:latin typeface="Arial"/>
              </a:rPr>
              <a:t>Subrecipients</a:t>
            </a:r>
          </a:p>
        </p:txBody>
      </p:sp>
      <p:sp>
        <p:nvSpPr>
          <p:cNvPr id="6" name="Content Placeholder 3">
            <a:extLst>
              <a:ext uri="{FF2B5EF4-FFF2-40B4-BE49-F238E27FC236}">
                <a16:creationId xmlns:a16="http://schemas.microsoft.com/office/drawing/2014/main" id="{2BF1C223-E8CC-BA19-5699-83DE88C7BC18}"/>
              </a:ext>
            </a:extLst>
          </p:cNvPr>
          <p:cNvSpPr txBox="1">
            <a:spLocks/>
          </p:cNvSpPr>
          <p:nvPr/>
        </p:nvSpPr>
        <p:spPr>
          <a:xfrm>
            <a:off x="939619" y="2698365"/>
            <a:ext cx="10107087" cy="986862"/>
          </a:xfrm>
          <a:prstGeom prst="rect">
            <a:avLst/>
          </a:prstGeom>
          <a:solidFill>
            <a:srgbClr val="023160">
              <a:lumMod val="10000"/>
              <a:lumOff val="90000"/>
            </a:srgbClr>
          </a:solidFill>
          <a:ln>
            <a:solidFill>
              <a:srgbClr val="0464C4"/>
            </a:solidFill>
          </a:ln>
        </p:spPr>
        <p:txBody>
          <a:bodyPr>
            <a:normAutofit/>
          </a:bodyPr>
          <a:lstStyle>
            <a:lvl1pPr marL="457200" indent="-457200" algn="l" defTabSz="457200" rtl="0" eaLnBrk="1" latinLnBrk="0" hangingPunct="1">
              <a:spcBef>
                <a:spcPts val="1000"/>
              </a:spcBef>
              <a:spcAft>
                <a:spcPts val="0"/>
              </a:spcAft>
              <a:buClr>
                <a:srgbClr val="1746BB"/>
              </a:buClr>
              <a:buSzPct val="80000"/>
              <a:buFont typeface="Wingdings 3" charset="2"/>
              <a:buChar char=""/>
              <a:defRPr sz="2800" b="0" i="0" kern="1200">
                <a:solidFill>
                  <a:schemeClr val="tx1">
                    <a:lumMod val="75000"/>
                    <a:lumOff val="25000"/>
                  </a:schemeClr>
                </a:solidFill>
                <a:latin typeface="+mn-lt"/>
                <a:ea typeface="+mn-ea"/>
                <a:cs typeface="+mn-cs"/>
              </a:defRPr>
            </a:lvl1pPr>
            <a:lvl2pPr marL="914400" indent="-457200" algn="l" defTabSz="457200" rtl="0" eaLnBrk="1" latinLnBrk="0" hangingPunct="1">
              <a:spcBef>
                <a:spcPts val="1000"/>
              </a:spcBef>
              <a:spcAft>
                <a:spcPts val="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457200" algn="l" defTabSz="457200" rtl="0" eaLnBrk="1" latinLnBrk="0" hangingPunct="1">
              <a:spcBef>
                <a:spcPts val="1000"/>
              </a:spcBef>
              <a:spcAft>
                <a:spcPts val="0"/>
              </a:spcAft>
              <a:buClr>
                <a:srgbClr val="1746BB"/>
              </a:buClr>
              <a:buSzPct val="100000"/>
              <a:buFont typeface="Arial" panose="020B0604020202020204" pitchFamily="34" charset="0"/>
              <a:buChar char="–"/>
              <a:defRPr sz="20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1746BB"/>
              </a:buClr>
              <a:buSzPct val="80000"/>
              <a:buFont typeface="Wingdings 3" charset="2"/>
              <a:buNone/>
              <a:tabLst/>
              <a:defRPr/>
            </a:pPr>
            <a:r>
              <a:rPr kumimoji="0" lang="en-US" sz="2200" b="0" i="0" u="none" strike="noStrike" kern="1200" cap="none" spc="0" normalizeH="0" baseline="0" noProof="0">
                <a:ln>
                  <a:noFill/>
                </a:ln>
                <a:solidFill>
                  <a:prstClr val="black">
                    <a:lumMod val="75000"/>
                    <a:lumOff val="25000"/>
                  </a:prstClr>
                </a:solidFill>
                <a:effectLst/>
                <a:uLnTx/>
                <a:uFillTx/>
                <a:latin typeface="Arial"/>
                <a:ea typeface="+mn-ea"/>
                <a:cs typeface="+mn-cs"/>
              </a:rPr>
              <a:t>Purpose is to carry out a portion of the award.</a:t>
            </a:r>
          </a:p>
          <a:p>
            <a:pPr marL="0" marR="0" lvl="0" indent="0" algn="l" defTabSz="457200" rtl="0" eaLnBrk="1" fontAlgn="auto" latinLnBrk="0" hangingPunct="1">
              <a:lnSpc>
                <a:spcPct val="100000"/>
              </a:lnSpc>
              <a:spcBef>
                <a:spcPts val="1000"/>
              </a:spcBef>
              <a:spcAft>
                <a:spcPts val="0"/>
              </a:spcAft>
              <a:buClr>
                <a:srgbClr val="1746BB"/>
              </a:buClr>
              <a:buSzPct val="80000"/>
              <a:buFont typeface="Wingdings 3" charset="2"/>
              <a:buNone/>
              <a:tabLst/>
              <a:defRPr/>
            </a:pPr>
            <a:r>
              <a:rPr kumimoji="0" lang="en-US" sz="2200" b="0" i="0" u="none" strike="noStrike" kern="1200" cap="none" spc="0" normalizeH="0" baseline="0" noProof="0">
                <a:ln>
                  <a:noFill/>
                </a:ln>
                <a:solidFill>
                  <a:prstClr val="black">
                    <a:lumMod val="75000"/>
                    <a:lumOff val="25000"/>
                  </a:prstClr>
                </a:solidFill>
                <a:effectLst/>
                <a:uLnTx/>
                <a:uFillTx/>
                <a:latin typeface="Arial"/>
                <a:ea typeface="+mn-ea"/>
                <a:cs typeface="+mn-cs"/>
              </a:rPr>
              <a:t>Creates a financial assistance relationship with a subrecipient. </a:t>
            </a:r>
          </a:p>
        </p:txBody>
      </p:sp>
      <p:sp>
        <p:nvSpPr>
          <p:cNvPr id="7" name="Content Placeholder 2">
            <a:extLst>
              <a:ext uri="{FF2B5EF4-FFF2-40B4-BE49-F238E27FC236}">
                <a16:creationId xmlns:a16="http://schemas.microsoft.com/office/drawing/2014/main" id="{D2AD61EA-7BC2-3D71-55D2-C419078E6DDF}"/>
              </a:ext>
            </a:extLst>
          </p:cNvPr>
          <p:cNvSpPr txBox="1">
            <a:spLocks/>
          </p:cNvSpPr>
          <p:nvPr/>
        </p:nvSpPr>
        <p:spPr>
          <a:xfrm>
            <a:off x="894735" y="4296141"/>
            <a:ext cx="3775236" cy="747397"/>
          </a:xfrm>
          <a:prstGeom prst="rect">
            <a:avLst/>
          </a:prstGeom>
        </p:spPr>
        <p:txBody>
          <a:bodyPr vert="horz" lIns="91440" tIns="45720" rIns="91440" bIns="45720" rtlCol="0">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b="1">
                <a:solidFill>
                  <a:prstClr val="black">
                    <a:lumMod val="75000"/>
                    <a:lumOff val="25000"/>
                  </a:prstClr>
                </a:solidFill>
                <a:latin typeface="Arial"/>
              </a:rPr>
              <a:t>Contracts</a:t>
            </a:r>
          </a:p>
        </p:txBody>
      </p:sp>
      <p:sp>
        <p:nvSpPr>
          <p:cNvPr id="8" name="Arrow: Right 7" descr="Right-pointing arrow.">
            <a:extLst>
              <a:ext uri="{FF2B5EF4-FFF2-40B4-BE49-F238E27FC236}">
                <a16:creationId xmlns:a16="http://schemas.microsoft.com/office/drawing/2014/main" id="{C3F49C91-7A35-1B22-BDCC-47BF75AA1842}"/>
              </a:ext>
            </a:extLst>
          </p:cNvPr>
          <p:cNvSpPr/>
          <p:nvPr/>
        </p:nvSpPr>
        <p:spPr>
          <a:xfrm>
            <a:off x="3438002" y="4297824"/>
            <a:ext cx="2808514" cy="747397"/>
          </a:xfrm>
          <a:prstGeom prst="rightArrow">
            <a:avLst/>
          </a:prstGeom>
          <a:solidFill>
            <a:srgbClr val="0464C4"/>
          </a:solidFill>
          <a:ln w="19050" cap="rnd" cmpd="sng" algn="ctr">
            <a:solidFill>
              <a:srgbClr val="0464C4">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9" name="Content Placeholder 2">
            <a:extLst>
              <a:ext uri="{FF2B5EF4-FFF2-40B4-BE49-F238E27FC236}">
                <a16:creationId xmlns:a16="http://schemas.microsoft.com/office/drawing/2014/main" id="{92C19EEA-9BC8-7CF3-C60F-24628F12D98F}"/>
              </a:ext>
            </a:extLst>
          </p:cNvPr>
          <p:cNvSpPr txBox="1">
            <a:spLocks/>
          </p:cNvSpPr>
          <p:nvPr/>
        </p:nvSpPr>
        <p:spPr>
          <a:xfrm>
            <a:off x="6934200" y="4274633"/>
            <a:ext cx="4213062" cy="783771"/>
          </a:xfrm>
          <a:prstGeom prst="rect">
            <a:avLst/>
          </a:prstGeom>
        </p:spPr>
        <p:txBody>
          <a:bodyPr vert="horz" lIns="91440" tIns="45720" rIns="91440" bIns="45720" rtlCol="0">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en-US" b="1">
                <a:solidFill>
                  <a:prstClr val="black">
                    <a:lumMod val="75000"/>
                    <a:lumOff val="25000"/>
                  </a:prstClr>
                </a:solidFill>
                <a:latin typeface="Arial"/>
              </a:rPr>
              <a:t>Contractors (Vendors)</a:t>
            </a:r>
          </a:p>
        </p:txBody>
      </p:sp>
      <p:sp>
        <p:nvSpPr>
          <p:cNvPr id="10" name="Content Placeholder 8">
            <a:extLst>
              <a:ext uri="{FF2B5EF4-FFF2-40B4-BE49-F238E27FC236}">
                <a16:creationId xmlns:a16="http://schemas.microsoft.com/office/drawing/2014/main" id="{258DAF19-EEF4-094C-A9B9-8A2E2997CC7A}"/>
              </a:ext>
            </a:extLst>
          </p:cNvPr>
          <p:cNvSpPr txBox="1">
            <a:spLocks/>
          </p:cNvSpPr>
          <p:nvPr/>
        </p:nvSpPr>
        <p:spPr>
          <a:xfrm>
            <a:off x="894736" y="5295963"/>
            <a:ext cx="10329868" cy="1087482"/>
          </a:xfrm>
          <a:prstGeom prst="rect">
            <a:avLst/>
          </a:prstGeom>
          <a:solidFill>
            <a:srgbClr val="023160">
              <a:lumMod val="10000"/>
              <a:lumOff val="90000"/>
            </a:srgbClr>
          </a:solidFill>
          <a:ln>
            <a:solidFill>
              <a:srgbClr val="0464C4"/>
            </a:solidFill>
          </a:ln>
        </p:spPr>
        <p:txBody>
          <a:bodyPr>
            <a:normAutofit/>
          </a:bodyPr>
          <a:lstStyle>
            <a:lvl1pPr marL="457200" indent="-457200" algn="l" defTabSz="457200" rtl="0" eaLnBrk="1" latinLnBrk="0" hangingPunct="1">
              <a:spcBef>
                <a:spcPts val="1000"/>
              </a:spcBef>
              <a:spcAft>
                <a:spcPts val="0"/>
              </a:spcAft>
              <a:buClr>
                <a:srgbClr val="1746BB"/>
              </a:buClr>
              <a:buSzPct val="80000"/>
              <a:buFont typeface="Wingdings 3" charset="2"/>
              <a:buChar char=""/>
              <a:defRPr sz="2800" b="0" i="0" kern="1200">
                <a:solidFill>
                  <a:schemeClr val="tx1">
                    <a:lumMod val="75000"/>
                    <a:lumOff val="25000"/>
                  </a:schemeClr>
                </a:solidFill>
                <a:latin typeface="+mn-lt"/>
                <a:ea typeface="+mn-ea"/>
                <a:cs typeface="+mn-cs"/>
              </a:defRPr>
            </a:lvl1pPr>
            <a:lvl2pPr marL="914400" indent="-457200" algn="l" defTabSz="457200" rtl="0" eaLnBrk="1" latinLnBrk="0" hangingPunct="1">
              <a:spcBef>
                <a:spcPts val="1000"/>
              </a:spcBef>
              <a:spcAft>
                <a:spcPts val="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457200" algn="l" defTabSz="457200" rtl="0" eaLnBrk="1" latinLnBrk="0" hangingPunct="1">
              <a:spcBef>
                <a:spcPts val="1000"/>
              </a:spcBef>
              <a:spcAft>
                <a:spcPts val="0"/>
              </a:spcAft>
              <a:buClr>
                <a:srgbClr val="1746BB"/>
              </a:buClr>
              <a:buSzPct val="100000"/>
              <a:buFont typeface="Arial" panose="020B0604020202020204" pitchFamily="34" charset="0"/>
              <a:buChar char="–"/>
              <a:defRPr sz="20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1746BB"/>
              </a:buClr>
              <a:buSzPct val="80000"/>
              <a:buFont typeface="Wingdings 3" charset="2"/>
              <a:buNone/>
              <a:tabLst/>
              <a:defRPr/>
            </a:pPr>
            <a:r>
              <a:rPr kumimoji="0" lang="en-US" sz="2200" b="0" i="0" u="none" strike="noStrike" kern="1200" cap="none" spc="0" normalizeH="0" baseline="0" noProof="0">
                <a:ln>
                  <a:noFill/>
                </a:ln>
                <a:solidFill>
                  <a:prstClr val="black">
                    <a:lumMod val="75000"/>
                    <a:lumOff val="25000"/>
                  </a:prstClr>
                </a:solidFill>
                <a:effectLst/>
                <a:uLnTx/>
                <a:uFillTx/>
                <a:latin typeface="Arial"/>
                <a:ea typeface="+mn-ea"/>
                <a:cs typeface="+mn-cs"/>
              </a:rPr>
              <a:t>Purpose is to obtain goods and services for the recipient's or subrecipient's use. </a:t>
            </a:r>
          </a:p>
          <a:p>
            <a:pPr marL="0" marR="0" lvl="0" indent="0" algn="l" defTabSz="457200" rtl="0" eaLnBrk="1" fontAlgn="auto" latinLnBrk="0" hangingPunct="1">
              <a:lnSpc>
                <a:spcPct val="100000"/>
              </a:lnSpc>
              <a:spcBef>
                <a:spcPts val="1000"/>
              </a:spcBef>
              <a:spcAft>
                <a:spcPts val="0"/>
              </a:spcAft>
              <a:buClr>
                <a:srgbClr val="1746BB"/>
              </a:buClr>
              <a:buSzPct val="80000"/>
              <a:buFont typeface="Wingdings 3" charset="2"/>
              <a:buNone/>
              <a:tabLst/>
              <a:defRPr/>
            </a:pPr>
            <a:r>
              <a:rPr kumimoji="0" lang="en-US" sz="2200" b="0" i="0" u="none" strike="noStrike" kern="1200" cap="none" spc="0" normalizeH="0" baseline="0" noProof="0">
                <a:ln>
                  <a:noFill/>
                </a:ln>
                <a:solidFill>
                  <a:prstClr val="black">
                    <a:lumMod val="75000"/>
                    <a:lumOff val="25000"/>
                  </a:prstClr>
                </a:solidFill>
                <a:effectLst/>
                <a:uLnTx/>
                <a:uFillTx/>
                <a:latin typeface="Arial"/>
                <a:ea typeface="+mn-ea"/>
                <a:cs typeface="+mn-cs"/>
              </a:rPr>
              <a:t>Creates a procurement relationship with a contractor.</a:t>
            </a:r>
          </a:p>
        </p:txBody>
      </p:sp>
      <p:sp>
        <p:nvSpPr>
          <p:cNvPr id="11" name="Slide Number Placeholder 3">
            <a:extLst>
              <a:ext uri="{FF2B5EF4-FFF2-40B4-BE49-F238E27FC236}">
                <a16:creationId xmlns:a16="http://schemas.microsoft.com/office/drawing/2014/main" id="{B2495734-CC70-DEE1-C406-C76E635E5254}"/>
              </a:ext>
            </a:extLst>
          </p:cNvPr>
          <p:cNvSpPr txBox="1">
            <a:spLocks/>
          </p:cNvSpPr>
          <p:nvPr/>
        </p:nvSpPr>
        <p:spPr bwMode="gray">
          <a:xfrm>
            <a:off x="11224603" y="6290432"/>
            <a:ext cx="838199" cy="406205"/>
          </a:xfrm>
          <a:prstGeom prst="rect">
            <a:avLst/>
          </a:prstGeom>
        </p:spPr>
        <p:txBody>
          <a:bodyPr vert="horz" lIns="91440" tIns="45720" rIns="91440" bIns="45720" rtlCol="0" anchor="b">
            <a:normAutofit/>
          </a:bodyPr>
          <a:lstStyle>
            <a:defPPr>
              <a:defRPr lang="en-US"/>
            </a:defPPr>
            <a:lvl1pPr marL="0" algn="ctr" defTabSz="457200" rtl="0" eaLnBrk="1" latinLnBrk="0" hangingPunct="1">
              <a:defRPr sz="2800" b="0" i="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56A0B0FD-D6B7-4878-B1BE-780ED0AA1A25}" type="slidenum">
              <a:rPr lang="en-US" sz="1600" smtClean="0">
                <a:solidFill>
                  <a:srgbClr val="0464C4"/>
                </a:solidFill>
                <a:latin typeface="Arial"/>
              </a:rPr>
              <a:pPr algn="r">
                <a:spcAft>
                  <a:spcPts val="600"/>
                </a:spcAft>
              </a:pPr>
              <a:t>22</a:t>
            </a:fld>
            <a:endParaRPr lang="en-US" sz="1600">
              <a:solidFill>
                <a:srgbClr val="0464C4"/>
              </a:solidFill>
              <a:latin typeface="Arial"/>
            </a:endParaRPr>
          </a:p>
        </p:txBody>
      </p:sp>
    </p:spTree>
    <p:extLst>
      <p:ext uri="{BB962C8B-B14F-4D97-AF65-F5344CB8AC3E}">
        <p14:creationId xmlns:p14="http://schemas.microsoft.com/office/powerpoint/2010/main" val="534444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827E-36BC-948D-DD61-B32655D6D264}"/>
              </a:ext>
            </a:extLst>
          </p:cNvPr>
          <p:cNvSpPr>
            <a:spLocks noGrp="1"/>
          </p:cNvSpPr>
          <p:nvPr>
            <p:ph type="title"/>
          </p:nvPr>
        </p:nvSpPr>
        <p:spPr/>
        <p:txBody>
          <a:bodyPr/>
          <a:lstStyle/>
          <a:p>
            <a:r>
              <a:rPr lang="en-US"/>
              <a:t>Subrecipient Characteristics</a:t>
            </a:r>
          </a:p>
        </p:txBody>
      </p:sp>
      <p:sp>
        <p:nvSpPr>
          <p:cNvPr id="3" name="Content Placeholder 2">
            <a:extLst>
              <a:ext uri="{FF2B5EF4-FFF2-40B4-BE49-F238E27FC236}">
                <a16:creationId xmlns:a16="http://schemas.microsoft.com/office/drawing/2014/main" id="{A0D65081-3281-5DCA-A709-266AFEE95C2F}"/>
              </a:ext>
            </a:extLst>
          </p:cNvPr>
          <p:cNvSpPr>
            <a:spLocks noGrp="1"/>
          </p:cNvSpPr>
          <p:nvPr>
            <p:ph idx="1"/>
          </p:nvPr>
        </p:nvSpPr>
        <p:spPr>
          <a:xfrm>
            <a:off x="874776" y="2383971"/>
            <a:ext cx="10442448" cy="4178299"/>
          </a:xfrm>
        </p:spPr>
        <p:txBody>
          <a:bodyPr>
            <a:normAutofit fontScale="25000" lnSpcReduction="20000"/>
          </a:bodyPr>
          <a:lstStyle/>
          <a:p>
            <a:pPr marL="0" indent="0">
              <a:buNone/>
            </a:pPr>
            <a:r>
              <a:rPr lang="en-US" sz="8800"/>
              <a:t>Characteristics include, but are not limited to, when the entity:</a:t>
            </a:r>
            <a:endParaRPr lang="en-US" sz="8800">
              <a:effectLst/>
            </a:endParaRPr>
          </a:p>
          <a:p>
            <a:pPr lvl="1"/>
            <a:r>
              <a:rPr lang="en-US" sz="8800">
                <a:effectLst/>
              </a:rPr>
              <a:t>Determines who is eligible to receive what financial assistance</a:t>
            </a:r>
          </a:p>
          <a:p>
            <a:pPr lvl="1"/>
            <a:r>
              <a:rPr lang="en-US" sz="8800">
                <a:effectLst/>
              </a:rPr>
              <a:t>Has its performance measured in relation to whether the objectives of a Federal/State program were met</a:t>
            </a:r>
          </a:p>
          <a:p>
            <a:pPr lvl="1"/>
            <a:r>
              <a:rPr lang="en-US" sz="8800">
                <a:effectLst/>
              </a:rPr>
              <a:t>Has responsibility for programmatic decision-making</a:t>
            </a:r>
          </a:p>
          <a:p>
            <a:pPr lvl="1"/>
            <a:r>
              <a:rPr lang="en-US" sz="8800">
                <a:effectLst/>
              </a:rPr>
              <a:t>Is responsible for adherence to applicable Federal/State program requirements specified in the Federal award</a:t>
            </a:r>
          </a:p>
          <a:p>
            <a:pPr lvl="1"/>
            <a:r>
              <a:rPr lang="en-US" sz="8800">
                <a:effectLst/>
              </a:rPr>
              <a:t>Implements a program for a public purpose specified in authorizing statute, as opposed to providing goods or services for the benefit of the entity</a:t>
            </a:r>
          </a:p>
          <a:p>
            <a:endParaRPr lang="en-US"/>
          </a:p>
        </p:txBody>
      </p:sp>
      <p:sp>
        <p:nvSpPr>
          <p:cNvPr id="4" name="Slide Number Placeholder 3">
            <a:extLst>
              <a:ext uri="{FF2B5EF4-FFF2-40B4-BE49-F238E27FC236}">
                <a16:creationId xmlns:a16="http://schemas.microsoft.com/office/drawing/2014/main" id="{BC6FC1D2-76DC-EF34-46AE-787171FB07C8}"/>
              </a:ext>
            </a:extLst>
          </p:cNvPr>
          <p:cNvSpPr>
            <a:spLocks noGrp="1"/>
          </p:cNvSpPr>
          <p:nvPr>
            <p:ph type="sldNum" sz="quarter" idx="12"/>
          </p:nvPr>
        </p:nvSpPr>
        <p:spPr/>
        <p:txBody>
          <a:bodyPr/>
          <a:lstStyle/>
          <a:p>
            <a:fld id="{56A0B0FD-D6B7-4878-B1BE-780ED0AA1A25}" type="slidenum">
              <a:rPr lang="en-US" smtClean="0"/>
              <a:t>23</a:t>
            </a:fld>
            <a:endParaRPr lang="en-US"/>
          </a:p>
        </p:txBody>
      </p:sp>
    </p:spTree>
    <p:extLst>
      <p:ext uri="{BB962C8B-B14F-4D97-AF65-F5344CB8AC3E}">
        <p14:creationId xmlns:p14="http://schemas.microsoft.com/office/powerpoint/2010/main" val="4063522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073B0-EFAF-600E-C605-1CE4B5FF6B87}"/>
              </a:ext>
            </a:extLst>
          </p:cNvPr>
          <p:cNvSpPr>
            <a:spLocks noGrp="1"/>
          </p:cNvSpPr>
          <p:nvPr>
            <p:ph type="title"/>
          </p:nvPr>
        </p:nvSpPr>
        <p:spPr/>
        <p:txBody>
          <a:bodyPr/>
          <a:lstStyle/>
          <a:p>
            <a:r>
              <a:rPr lang="en-US"/>
              <a:t>Contractor Characteristics</a:t>
            </a:r>
          </a:p>
        </p:txBody>
      </p:sp>
      <p:sp>
        <p:nvSpPr>
          <p:cNvPr id="3" name="Content Placeholder 2">
            <a:extLst>
              <a:ext uri="{FF2B5EF4-FFF2-40B4-BE49-F238E27FC236}">
                <a16:creationId xmlns:a16="http://schemas.microsoft.com/office/drawing/2014/main" id="{EDF513A8-4369-CE6C-7652-C07136BF0A38}"/>
              </a:ext>
            </a:extLst>
          </p:cNvPr>
          <p:cNvSpPr>
            <a:spLocks noGrp="1"/>
          </p:cNvSpPr>
          <p:nvPr>
            <p:ph idx="1"/>
          </p:nvPr>
        </p:nvSpPr>
        <p:spPr>
          <a:xfrm>
            <a:off x="874776" y="2427513"/>
            <a:ext cx="10442448" cy="4134758"/>
          </a:xfrm>
        </p:spPr>
        <p:txBody>
          <a:bodyPr>
            <a:normAutofit fontScale="62500" lnSpcReduction="20000"/>
          </a:bodyPr>
          <a:lstStyle/>
          <a:p>
            <a:pPr marL="0" indent="0">
              <a:buNone/>
            </a:pPr>
            <a:r>
              <a:rPr lang="en-US" sz="3500"/>
              <a:t>Characteristics include, but are not limited to, when the entity:</a:t>
            </a:r>
            <a:endParaRPr lang="en-US" sz="3500">
              <a:effectLst/>
            </a:endParaRPr>
          </a:p>
          <a:p>
            <a:pPr lvl="1"/>
            <a:r>
              <a:rPr lang="en-US" sz="3500">
                <a:effectLst/>
              </a:rPr>
              <a:t>Provides the goods and services within normal business operations</a:t>
            </a:r>
          </a:p>
          <a:p>
            <a:pPr lvl="1"/>
            <a:r>
              <a:rPr lang="en-US" sz="3500">
                <a:effectLst/>
              </a:rPr>
              <a:t>Provides similar goods or services to many different purchasers</a:t>
            </a:r>
          </a:p>
          <a:p>
            <a:pPr lvl="1"/>
            <a:r>
              <a:rPr lang="en-US" sz="3500">
                <a:effectLst/>
              </a:rPr>
              <a:t>Normally operates in a competitive environment</a:t>
            </a:r>
          </a:p>
          <a:p>
            <a:pPr lvl="1"/>
            <a:r>
              <a:rPr lang="en-US" sz="3500">
                <a:effectLst/>
              </a:rPr>
              <a:t>Provides goods or services that are ancillary to the implementation of </a:t>
            </a:r>
            <a:r>
              <a:rPr lang="en-US" sz="3500"/>
              <a:t>the</a:t>
            </a:r>
            <a:r>
              <a:rPr lang="en-US" sz="3500">
                <a:effectLst/>
              </a:rPr>
              <a:t> Federal/State program</a:t>
            </a:r>
          </a:p>
          <a:p>
            <a:pPr lvl="1"/>
            <a:r>
              <a:rPr lang="en-US" sz="3500">
                <a:effectLst/>
              </a:rPr>
              <a:t>Is not subject to compliance requirements of a Federal/State program as a result of the agreement. However, similar requirements may apply for other reasons.</a:t>
            </a:r>
          </a:p>
        </p:txBody>
      </p:sp>
      <p:sp>
        <p:nvSpPr>
          <p:cNvPr id="4" name="Slide Number Placeholder 3">
            <a:extLst>
              <a:ext uri="{FF2B5EF4-FFF2-40B4-BE49-F238E27FC236}">
                <a16:creationId xmlns:a16="http://schemas.microsoft.com/office/drawing/2014/main" id="{9D2DB88D-5173-BD43-BC1A-0949CA0B2172}"/>
              </a:ext>
            </a:extLst>
          </p:cNvPr>
          <p:cNvSpPr>
            <a:spLocks noGrp="1"/>
          </p:cNvSpPr>
          <p:nvPr>
            <p:ph type="sldNum" sz="quarter" idx="12"/>
          </p:nvPr>
        </p:nvSpPr>
        <p:spPr/>
        <p:txBody>
          <a:bodyPr/>
          <a:lstStyle/>
          <a:p>
            <a:fld id="{56A0B0FD-D6B7-4878-B1BE-780ED0AA1A25}" type="slidenum">
              <a:rPr lang="en-US" smtClean="0"/>
              <a:t>24</a:t>
            </a:fld>
            <a:endParaRPr lang="en-US"/>
          </a:p>
        </p:txBody>
      </p:sp>
    </p:spTree>
    <p:extLst>
      <p:ext uri="{BB962C8B-B14F-4D97-AF65-F5344CB8AC3E}">
        <p14:creationId xmlns:p14="http://schemas.microsoft.com/office/powerpoint/2010/main" val="2189639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D2041-4935-0BC6-6C3D-19BAC49B3471}"/>
              </a:ext>
            </a:extLst>
          </p:cNvPr>
          <p:cNvSpPr>
            <a:spLocks noGrp="1"/>
          </p:cNvSpPr>
          <p:nvPr>
            <p:ph type="title"/>
          </p:nvPr>
        </p:nvSpPr>
        <p:spPr>
          <a:xfrm>
            <a:off x="1154954" y="973668"/>
            <a:ext cx="9523932" cy="706964"/>
          </a:xfrm>
        </p:spPr>
        <p:txBody>
          <a:bodyPr/>
          <a:lstStyle/>
          <a:p>
            <a:r>
              <a:rPr lang="en-US"/>
              <a:t>Subrecipient/Contractor Determinations</a:t>
            </a:r>
            <a:br>
              <a:rPr lang="en-US"/>
            </a:br>
            <a:r>
              <a:rPr lang="en-US"/>
              <a:t>(2 C.F.R. § 200.331)</a:t>
            </a:r>
          </a:p>
        </p:txBody>
      </p:sp>
      <p:sp>
        <p:nvSpPr>
          <p:cNvPr id="3" name="Content Placeholder 2">
            <a:extLst>
              <a:ext uri="{FF2B5EF4-FFF2-40B4-BE49-F238E27FC236}">
                <a16:creationId xmlns:a16="http://schemas.microsoft.com/office/drawing/2014/main" id="{FEF66647-04D9-7FAD-F682-BA16B8A3FF31}"/>
              </a:ext>
            </a:extLst>
          </p:cNvPr>
          <p:cNvSpPr>
            <a:spLocks noGrp="1"/>
          </p:cNvSpPr>
          <p:nvPr>
            <p:ph idx="1"/>
          </p:nvPr>
        </p:nvSpPr>
        <p:spPr/>
        <p:txBody>
          <a:bodyPr>
            <a:normAutofit/>
          </a:bodyPr>
          <a:lstStyle/>
          <a:p>
            <a:r>
              <a:rPr lang="en-US"/>
              <a:t>An entity may concurrently receive money as a recipient under one agreement, a subrecipient under another agreement, and a contractor under another agreement. </a:t>
            </a:r>
          </a:p>
          <a:p>
            <a:r>
              <a:rPr lang="en-US"/>
              <a:t>Classification requires case-by-case determinations.</a:t>
            </a:r>
          </a:p>
          <a:p>
            <a:r>
              <a:rPr lang="en-US" sz="2800" b="0">
                <a:solidFill>
                  <a:schemeClr val="tx1"/>
                </a:solidFill>
              </a:rPr>
              <a:t>Substance of the relationship is more important than the form of the agreement.</a:t>
            </a:r>
            <a:endParaRPr lang="en-US"/>
          </a:p>
        </p:txBody>
      </p:sp>
      <p:sp>
        <p:nvSpPr>
          <p:cNvPr id="4" name="Slide Number Placeholder 3">
            <a:extLst>
              <a:ext uri="{FF2B5EF4-FFF2-40B4-BE49-F238E27FC236}">
                <a16:creationId xmlns:a16="http://schemas.microsoft.com/office/drawing/2014/main" id="{0ACA0A12-F572-BC2A-DFCD-CC4B73589DD3}"/>
              </a:ext>
            </a:extLst>
          </p:cNvPr>
          <p:cNvSpPr>
            <a:spLocks noGrp="1"/>
          </p:cNvSpPr>
          <p:nvPr>
            <p:ph type="sldNum" sz="quarter" idx="12"/>
          </p:nvPr>
        </p:nvSpPr>
        <p:spPr/>
        <p:txBody>
          <a:bodyPr/>
          <a:lstStyle/>
          <a:p>
            <a:fld id="{56A0B0FD-D6B7-4878-B1BE-780ED0AA1A25}" type="slidenum">
              <a:rPr lang="en-US" smtClean="0"/>
              <a:t>25</a:t>
            </a:fld>
            <a:endParaRPr lang="en-US"/>
          </a:p>
        </p:txBody>
      </p:sp>
    </p:spTree>
    <p:extLst>
      <p:ext uri="{BB962C8B-B14F-4D97-AF65-F5344CB8AC3E}">
        <p14:creationId xmlns:p14="http://schemas.microsoft.com/office/powerpoint/2010/main" val="2525207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78589-3656-7AC3-C9A1-E840D99345A3}"/>
              </a:ext>
            </a:extLst>
          </p:cNvPr>
          <p:cNvSpPr>
            <a:spLocks noGrp="1"/>
          </p:cNvSpPr>
          <p:nvPr>
            <p:ph type="title"/>
          </p:nvPr>
        </p:nvSpPr>
        <p:spPr>
          <a:xfrm>
            <a:off x="1583871" y="2201408"/>
            <a:ext cx="9024258" cy="1325563"/>
          </a:xfrm>
        </p:spPr>
        <p:txBody>
          <a:bodyPr>
            <a:normAutofit/>
          </a:bodyPr>
          <a:lstStyle/>
          <a:p>
            <a:pPr algn="ctr"/>
            <a:r>
              <a:rPr lang="en-US" sz="3600" b="1">
                <a:solidFill>
                  <a:schemeClr val="tx2"/>
                </a:solidFill>
                <a:latin typeface="Verdana" panose="020B0604030504040204" pitchFamily="34" charset="0"/>
                <a:ea typeface="Verdana" panose="020B0604030504040204" pitchFamily="34" charset="0"/>
              </a:rPr>
              <a:t>Types of Requirements that Apply Under the UG and TxGMS</a:t>
            </a:r>
            <a:endParaRPr lang="en-US" sz="3600">
              <a:solidFill>
                <a:schemeClr val="tx2"/>
              </a:solidFill>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CF391E70-9427-8647-5910-3EE4D47DDDAE}"/>
              </a:ext>
            </a:extLst>
          </p:cNvPr>
          <p:cNvSpPr>
            <a:spLocks noGrp="1"/>
          </p:cNvSpPr>
          <p:nvPr>
            <p:ph type="sldNum" sz="quarter" idx="12"/>
          </p:nvPr>
        </p:nvSpPr>
        <p:spPr>
          <a:xfrm>
            <a:off x="10722428" y="6237514"/>
            <a:ext cx="631371" cy="483961"/>
          </a:xfrm>
        </p:spPr>
        <p:txBody>
          <a:bodyPr/>
          <a:lstStyle/>
          <a:p>
            <a:fld id="{1DC1E142-09F5-4D40-9508-33789439DA35}" type="slidenum">
              <a:rPr lang="en-US" sz="2200" smtClean="0"/>
              <a:t>26</a:t>
            </a:fld>
            <a:endParaRPr lang="en-US" sz="2200"/>
          </a:p>
        </p:txBody>
      </p:sp>
    </p:spTree>
    <p:extLst>
      <p:ext uri="{BB962C8B-B14F-4D97-AF65-F5344CB8AC3E}">
        <p14:creationId xmlns:p14="http://schemas.microsoft.com/office/powerpoint/2010/main" val="1864613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8D344-A638-4FDE-AF92-2D4671BFE4C4}"/>
              </a:ext>
            </a:extLst>
          </p:cNvPr>
          <p:cNvSpPr>
            <a:spLocks noGrp="1"/>
          </p:cNvSpPr>
          <p:nvPr>
            <p:ph type="title"/>
          </p:nvPr>
        </p:nvSpPr>
        <p:spPr/>
        <p:txBody>
          <a:bodyPr/>
          <a:lstStyle/>
          <a:p>
            <a:r>
              <a:rPr lang="en-US"/>
              <a:t>UG &amp; TxGMS Requirements</a:t>
            </a:r>
          </a:p>
        </p:txBody>
      </p:sp>
      <p:graphicFrame>
        <p:nvGraphicFramePr>
          <p:cNvPr id="8" name="Content Placeholder 7" descr="Vertical block list describing the administrative requirements, cost principles, and audit requirements of the Uniform Guidance and TxGMS.">
            <a:extLst>
              <a:ext uri="{FF2B5EF4-FFF2-40B4-BE49-F238E27FC236}">
                <a16:creationId xmlns:a16="http://schemas.microsoft.com/office/drawing/2014/main" id="{581070D5-4398-A47A-5DD1-2C2F4AAD530C}"/>
              </a:ext>
            </a:extLst>
          </p:cNvPr>
          <p:cNvGraphicFramePr>
            <a:graphicFrameLocks noGrp="1"/>
          </p:cNvGraphicFramePr>
          <p:nvPr>
            <p:ph idx="1"/>
            <p:extLst>
              <p:ext uri="{D42A27DB-BD31-4B8C-83A1-F6EECF244321}">
                <p14:modId xmlns:p14="http://schemas.microsoft.com/office/powerpoint/2010/main" val="163808673"/>
              </p:ext>
            </p:extLst>
          </p:nvPr>
        </p:nvGraphicFramePr>
        <p:xfrm>
          <a:off x="609600" y="2523671"/>
          <a:ext cx="10972799"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B7B3144-A500-9FF3-4C07-9DCF8A13BCD7}"/>
              </a:ext>
            </a:extLst>
          </p:cNvPr>
          <p:cNvSpPr>
            <a:spLocks noGrp="1"/>
          </p:cNvSpPr>
          <p:nvPr>
            <p:ph type="sldNum" sz="quarter" idx="12"/>
          </p:nvPr>
        </p:nvSpPr>
        <p:spPr/>
        <p:txBody>
          <a:bodyPr/>
          <a:lstStyle/>
          <a:p>
            <a:fld id="{56A0B0FD-D6B7-4878-B1BE-780ED0AA1A25}" type="slidenum">
              <a:rPr lang="en-US" smtClean="0"/>
              <a:t>27</a:t>
            </a:fld>
            <a:endParaRPr lang="en-US"/>
          </a:p>
        </p:txBody>
      </p:sp>
    </p:spTree>
    <p:extLst>
      <p:ext uri="{BB962C8B-B14F-4D97-AF65-F5344CB8AC3E}">
        <p14:creationId xmlns:p14="http://schemas.microsoft.com/office/powerpoint/2010/main" val="3864535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2E2B-48FB-B2B0-9DFF-0DB5CD91CDC1}"/>
              </a:ext>
            </a:extLst>
          </p:cNvPr>
          <p:cNvSpPr txBox="1">
            <a:spLocks noGrp="1"/>
          </p:cNvSpPr>
          <p:nvPr>
            <p:ph type="title" idx="4294967295"/>
          </p:nvPr>
        </p:nvSpPr>
        <p:spPr bwMode="gray">
          <a:xfrm>
            <a:off x="894735" y="300318"/>
            <a:ext cx="10329868" cy="9868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a:ln>
                  <a:noFill/>
                </a:ln>
                <a:solidFill>
                  <a:srgbClr val="023160"/>
                </a:solidFill>
                <a:effectLst/>
                <a:uLnTx/>
                <a:uFillTx/>
                <a:latin typeface="Verdana"/>
                <a:ea typeface="+mj-ea"/>
                <a:cs typeface="+mj-cs"/>
              </a:rPr>
              <a:t>Financial Management</a:t>
            </a:r>
            <a:br>
              <a:rPr kumimoji="0" lang="en-US" sz="3300" b="1" i="0" u="none" strike="noStrike" kern="1200" cap="none" spc="0" normalizeH="0" baseline="0" noProof="0">
                <a:ln>
                  <a:noFill/>
                </a:ln>
                <a:solidFill>
                  <a:srgbClr val="023160"/>
                </a:solidFill>
                <a:effectLst/>
                <a:uLnTx/>
                <a:uFillTx/>
                <a:latin typeface="Verdana"/>
                <a:ea typeface="+mj-ea"/>
                <a:cs typeface="+mj-cs"/>
              </a:rPr>
            </a:br>
            <a:r>
              <a:rPr kumimoji="0" lang="en-US" sz="2400" b="0" i="0" u="none" strike="noStrike" kern="1200" cap="none" spc="0" normalizeH="0" baseline="0" noProof="0">
                <a:ln>
                  <a:noFill/>
                </a:ln>
                <a:solidFill>
                  <a:srgbClr val="023160"/>
                </a:solidFill>
                <a:effectLst/>
                <a:uLnTx/>
                <a:uFillTx/>
                <a:latin typeface="Verdana"/>
                <a:ea typeface="+mj-ea"/>
                <a:cs typeface="+mj-cs"/>
              </a:rPr>
              <a:t>2 C.F.R. § 200.302</a:t>
            </a:r>
          </a:p>
        </p:txBody>
      </p:sp>
      <p:sp>
        <p:nvSpPr>
          <p:cNvPr id="3" name="Content Placeholder 2">
            <a:extLst>
              <a:ext uri="{FF2B5EF4-FFF2-40B4-BE49-F238E27FC236}">
                <a16:creationId xmlns:a16="http://schemas.microsoft.com/office/drawing/2014/main" id="{1DE943E4-2D62-6FD0-5978-868EA4590770}"/>
              </a:ext>
            </a:extLst>
          </p:cNvPr>
          <p:cNvSpPr txBox="1">
            <a:spLocks/>
          </p:cNvSpPr>
          <p:nvPr/>
        </p:nvSpPr>
        <p:spPr>
          <a:xfrm>
            <a:off x="894735" y="1679176"/>
            <a:ext cx="10186219" cy="4773995"/>
          </a:xfrm>
          <a:prstGeom prst="rect">
            <a:avLst/>
          </a:prstGeom>
        </p:spPr>
        <p:txBody>
          <a:bodyPr vert="horz" lIns="91440" tIns="45720" rIns="91440" bIns="45720" rtlCol="0">
            <a:normAutofit fontScale="92500" lnSpcReduction="10000"/>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Track, account for, and accurately report on funds. </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Support records with source documentation.</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Effective control over and accountability for funds, property, and assets; safeguard all assets; ensure use for allowable purposes.</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Budget-to-actual comparisons.</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Written procedures to implement cash management/grant payment requirements.</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Written procedures for determining allowability of costs.</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endParaRPr kumimoji="0" lang="en-US" sz="2800" b="1" i="0" u="none" strike="noStrike" kern="1200" cap="none" spc="0" normalizeH="0" baseline="0" noProof="0">
              <a:ln>
                <a:noFill/>
              </a:ln>
              <a:solidFill>
                <a:sysClr val="windowText" lastClr="000000">
                  <a:lumMod val="75000"/>
                  <a:lumOff val="25000"/>
                </a:sysClr>
              </a:solidFill>
              <a:effectLst/>
              <a:uLnTx/>
              <a:uFillTx/>
              <a:latin typeface="Arial"/>
              <a:ea typeface="+mn-ea"/>
              <a:cs typeface="+mn-cs"/>
            </a:endParaRP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endParaRPr kumimoji="0" lang="en-US" sz="2800" b="1" i="0" u="none" strike="noStrike" kern="1200" cap="none" spc="0" normalizeH="0" baseline="0" noProof="0">
              <a:ln>
                <a:noFill/>
              </a:ln>
              <a:solidFill>
                <a:sysClr val="windowText" lastClr="000000">
                  <a:lumMod val="75000"/>
                  <a:lumOff val="25000"/>
                </a:sysClr>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6C8700CA-592D-E33E-1D1D-2F5A1DF967B6}"/>
              </a:ext>
            </a:extLst>
          </p:cNvPr>
          <p:cNvSpPr txBox="1">
            <a:spLocks/>
          </p:cNvSpPr>
          <p:nvPr/>
        </p:nvSpPr>
        <p:spPr bwMode="gray">
          <a:xfrm>
            <a:off x="11224603" y="6290432"/>
            <a:ext cx="838199" cy="406205"/>
          </a:xfrm>
          <a:prstGeom prst="rect">
            <a:avLst/>
          </a:prstGeom>
        </p:spPr>
        <p:txBody>
          <a:bodyPr vert="horz" lIns="91440" tIns="45720" rIns="91440" bIns="45720" rtlCol="0" anchor="b">
            <a:normAutofit/>
          </a:bodyPr>
          <a:lstStyle>
            <a:defPPr>
              <a:defRPr lang="en-US"/>
            </a:defPPr>
            <a:lvl1pPr marL="0" algn="ctr" defTabSz="457200" rtl="0" eaLnBrk="1" latinLnBrk="0" hangingPunct="1">
              <a:defRPr sz="2800" b="0" i="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56A0B0FD-D6B7-4878-B1BE-780ED0AA1A25}" type="slidenum">
              <a:rPr lang="en-US" sz="1600" smtClean="0">
                <a:solidFill>
                  <a:srgbClr val="0464C4"/>
                </a:solidFill>
                <a:latin typeface="Arial"/>
              </a:rPr>
              <a:pPr algn="r">
                <a:spcAft>
                  <a:spcPts val="600"/>
                </a:spcAft>
              </a:pPr>
              <a:t>28</a:t>
            </a:fld>
            <a:endParaRPr lang="en-US" sz="1600">
              <a:solidFill>
                <a:srgbClr val="0464C4"/>
              </a:solidFill>
              <a:latin typeface="Arial"/>
            </a:endParaRPr>
          </a:p>
        </p:txBody>
      </p:sp>
    </p:spTree>
    <p:extLst>
      <p:ext uri="{BB962C8B-B14F-4D97-AF65-F5344CB8AC3E}">
        <p14:creationId xmlns:p14="http://schemas.microsoft.com/office/powerpoint/2010/main" val="852621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48826-B0CE-BDED-565C-4BD717A4E2F3}"/>
              </a:ext>
            </a:extLst>
          </p:cNvPr>
          <p:cNvSpPr txBox="1">
            <a:spLocks noGrp="1"/>
          </p:cNvSpPr>
          <p:nvPr>
            <p:ph type="title" idx="4294967295"/>
          </p:nvPr>
        </p:nvSpPr>
        <p:spPr bwMode="gray">
          <a:xfrm>
            <a:off x="894735" y="300318"/>
            <a:ext cx="10329868" cy="9868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300" b="1" i="0" u="none" strike="noStrike" kern="1200" cap="none" spc="0" normalizeH="0" baseline="0" noProof="0">
                <a:ln>
                  <a:noFill/>
                </a:ln>
                <a:solidFill>
                  <a:srgbClr val="023160"/>
                </a:solidFill>
                <a:effectLst/>
                <a:uLnTx/>
                <a:uFillTx/>
                <a:latin typeface="Verdana"/>
                <a:ea typeface="+mj-ea"/>
                <a:cs typeface="+mj-cs"/>
              </a:rPr>
              <a:t>Internal Controls</a:t>
            </a:r>
            <a:br>
              <a:rPr kumimoji="0" lang="en-US" sz="3300" b="1" i="0" u="none" strike="noStrike" kern="1200" cap="none" spc="0" normalizeH="0" baseline="0" noProof="0">
                <a:ln>
                  <a:noFill/>
                </a:ln>
                <a:solidFill>
                  <a:srgbClr val="023160"/>
                </a:solidFill>
                <a:effectLst/>
                <a:uLnTx/>
                <a:uFillTx/>
                <a:latin typeface="Verdana"/>
                <a:ea typeface="+mj-ea"/>
                <a:cs typeface="+mj-cs"/>
              </a:rPr>
            </a:br>
            <a:r>
              <a:rPr kumimoji="0" lang="en-US" sz="2400" b="0" i="0" u="none" strike="noStrike" kern="1200" cap="none" spc="0" normalizeH="0" baseline="0" noProof="0">
                <a:ln>
                  <a:noFill/>
                </a:ln>
                <a:solidFill>
                  <a:srgbClr val="023160"/>
                </a:solidFill>
                <a:effectLst/>
                <a:uLnTx/>
                <a:uFillTx/>
                <a:latin typeface="Verdana"/>
                <a:ea typeface="+mj-ea"/>
                <a:cs typeface="+mj-cs"/>
              </a:rPr>
              <a:t>2 C.F.R. §§ 200.201 (Definition) and 200.303</a:t>
            </a:r>
          </a:p>
        </p:txBody>
      </p:sp>
      <p:sp>
        <p:nvSpPr>
          <p:cNvPr id="3" name="Content Placeholder 2">
            <a:extLst>
              <a:ext uri="{FF2B5EF4-FFF2-40B4-BE49-F238E27FC236}">
                <a16:creationId xmlns:a16="http://schemas.microsoft.com/office/drawing/2014/main" id="{76D6882B-89A3-CDA2-3999-B5CD7EC5DBE9}"/>
              </a:ext>
            </a:extLst>
          </p:cNvPr>
          <p:cNvSpPr txBox="1">
            <a:spLocks/>
          </p:cNvSpPr>
          <p:nvPr/>
        </p:nvSpPr>
        <p:spPr>
          <a:xfrm>
            <a:off x="894735" y="1679176"/>
            <a:ext cx="10186219" cy="4773995"/>
          </a:xfrm>
          <a:prstGeom prst="rect">
            <a:avLst/>
          </a:prstGeom>
        </p:spPr>
        <p:txBody>
          <a:bodyPr vert="horz" lIns="91440" tIns="45720" rIns="91440" bIns="45720" rtlCol="0">
            <a:normAutofit fontScale="77500" lnSpcReduction="20000"/>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Processes designed and implemented to provide reasonable assurance regarding the achievement of objectives in the following categories:</a:t>
            </a:r>
          </a:p>
          <a:p>
            <a:pPr marL="914400" marR="0" lvl="1" indent="-457200" algn="l" defTabSz="457200" rtl="0" eaLnBrk="1" fontAlgn="auto" latinLnBrk="0" hangingPunct="1">
              <a:lnSpc>
                <a:spcPct val="125000"/>
              </a:lnSpc>
              <a:spcBef>
                <a:spcPts val="0"/>
              </a:spcBef>
              <a:spcAft>
                <a:spcPts val="1000"/>
              </a:spcAft>
              <a:buClr>
                <a:srgbClr val="1746BB"/>
              </a:buClr>
              <a:buSzPct val="100000"/>
              <a:buFont typeface="Wingdings" panose="05000000000000000000" pitchFamily="2" charset="2"/>
              <a:buChar char="v"/>
              <a:tabLst/>
              <a:defRPr/>
            </a:pPr>
            <a:r>
              <a:rPr kumimoji="0" lang="en-US" sz="24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Effective and efficient operations</a:t>
            </a:r>
          </a:p>
          <a:p>
            <a:pPr marL="914400" marR="0" lvl="1" indent="-457200" algn="l" defTabSz="457200" rtl="0" eaLnBrk="1" fontAlgn="auto" latinLnBrk="0" hangingPunct="1">
              <a:lnSpc>
                <a:spcPct val="125000"/>
              </a:lnSpc>
              <a:spcBef>
                <a:spcPts val="0"/>
              </a:spcBef>
              <a:spcAft>
                <a:spcPts val="1000"/>
              </a:spcAft>
              <a:buClr>
                <a:srgbClr val="1746BB"/>
              </a:buClr>
              <a:buSzPct val="100000"/>
              <a:buFont typeface="Wingdings" panose="05000000000000000000" pitchFamily="2" charset="2"/>
              <a:buChar char="v"/>
              <a:tabLst/>
              <a:defRPr/>
            </a:pPr>
            <a:r>
              <a:rPr kumimoji="0" lang="en-US" sz="24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Reliable reporting</a:t>
            </a:r>
          </a:p>
          <a:p>
            <a:pPr marL="914400" marR="0" lvl="1" indent="-457200" algn="l" defTabSz="457200" rtl="0" eaLnBrk="1" fontAlgn="auto" latinLnBrk="0" hangingPunct="1">
              <a:lnSpc>
                <a:spcPct val="125000"/>
              </a:lnSpc>
              <a:spcBef>
                <a:spcPts val="0"/>
              </a:spcBef>
              <a:spcAft>
                <a:spcPts val="2400"/>
              </a:spcAft>
              <a:buClr>
                <a:srgbClr val="1746BB"/>
              </a:buClr>
              <a:buSzPct val="100000"/>
              <a:buFont typeface="Wingdings" panose="05000000000000000000" pitchFamily="2" charset="2"/>
              <a:buChar char="v"/>
              <a:tabLst/>
              <a:defRPr/>
            </a:pPr>
            <a:r>
              <a:rPr kumimoji="0" lang="en-US" sz="24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Compliance with laws and regulations</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Should align with:</a:t>
            </a:r>
          </a:p>
          <a:p>
            <a:pPr marL="914400" marR="0" lvl="1" indent="-457200" algn="l" defTabSz="457200" rtl="0" eaLnBrk="1" fontAlgn="auto" latinLnBrk="0" hangingPunct="1">
              <a:lnSpc>
                <a:spcPct val="125000"/>
              </a:lnSpc>
              <a:spcBef>
                <a:spcPts val="0"/>
              </a:spcBef>
              <a:spcAft>
                <a:spcPts val="1000"/>
              </a:spcAft>
              <a:buClr>
                <a:srgbClr val="1746BB"/>
              </a:buClr>
              <a:buSzPct val="100000"/>
              <a:buFont typeface="Wingdings" panose="05000000000000000000" pitchFamily="2" charset="2"/>
              <a:buChar char="v"/>
              <a:tabLst/>
              <a:defRPr/>
            </a:pPr>
            <a:r>
              <a:rPr kumimoji="0" lang="en-US" sz="24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“Standards for Internal Control in the Federal Government” issued by the Comptroller General of the United States (also known as the “Green Book”), or</a:t>
            </a:r>
          </a:p>
          <a:p>
            <a:pPr marL="914400" marR="0" lvl="1" indent="-457200" algn="l" defTabSz="457200" rtl="0" eaLnBrk="1" fontAlgn="auto" latinLnBrk="0" hangingPunct="1">
              <a:lnSpc>
                <a:spcPct val="125000"/>
              </a:lnSpc>
              <a:spcBef>
                <a:spcPts val="0"/>
              </a:spcBef>
              <a:spcAft>
                <a:spcPts val="1000"/>
              </a:spcAft>
              <a:buClr>
                <a:srgbClr val="1746BB"/>
              </a:buClr>
              <a:buSzPct val="100000"/>
              <a:buFont typeface="Wingdings" panose="05000000000000000000" pitchFamily="2" charset="2"/>
              <a:buChar char="v"/>
              <a:tabLst/>
              <a:defRPr/>
            </a:pPr>
            <a:r>
              <a:rPr kumimoji="0" lang="en-US" sz="24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“Internal Control-Integrated Framework” issued by the Committee of Sponsoring Organizations of the Treadway Commission (COSO).</a:t>
            </a:r>
          </a:p>
          <a:p>
            <a:pPr marL="457200" marR="0" lvl="0" indent="-457200" algn="l" defTabSz="457200" rtl="0" eaLnBrk="1" fontAlgn="auto" latinLnBrk="0" hangingPunct="1">
              <a:lnSpc>
                <a:spcPct val="125000"/>
              </a:lnSpc>
              <a:spcBef>
                <a:spcPts val="0"/>
              </a:spcBef>
              <a:spcAft>
                <a:spcPts val="2400"/>
              </a:spcAft>
              <a:buClr>
                <a:srgbClr val="1746BB"/>
              </a:buClr>
              <a:buSzPct val="80000"/>
              <a:buFont typeface="Wingdings 3" charset="2"/>
              <a:buChar char=""/>
              <a:tabLst/>
              <a:defRPr/>
            </a:pPr>
            <a:endPar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endParaRP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endPar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endParaRP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endParaRPr kumimoji="0" lang="en-US" sz="2800" b="1" i="0" u="none" strike="noStrike" kern="1200" cap="none" spc="0" normalizeH="0" baseline="0" noProof="0">
              <a:ln>
                <a:noFill/>
              </a:ln>
              <a:solidFill>
                <a:sysClr val="windowText" lastClr="000000">
                  <a:lumMod val="75000"/>
                  <a:lumOff val="25000"/>
                </a:sysClr>
              </a:solidFill>
              <a:effectLst/>
              <a:uLnTx/>
              <a:uFillTx/>
              <a:latin typeface="Arial"/>
              <a:ea typeface="+mn-ea"/>
              <a:cs typeface="+mn-cs"/>
            </a:endParaRP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endParaRPr kumimoji="0" lang="en-US" sz="2800" b="1" i="0" u="none" strike="noStrike" kern="1200" cap="none" spc="0" normalizeH="0" baseline="0" noProof="0">
              <a:ln>
                <a:noFill/>
              </a:ln>
              <a:solidFill>
                <a:sysClr val="windowText" lastClr="000000">
                  <a:lumMod val="75000"/>
                  <a:lumOff val="25000"/>
                </a:sysClr>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8C89FE00-9149-076A-EDA5-4EDDF2DE90DE}"/>
              </a:ext>
            </a:extLst>
          </p:cNvPr>
          <p:cNvSpPr txBox="1">
            <a:spLocks/>
          </p:cNvSpPr>
          <p:nvPr/>
        </p:nvSpPr>
        <p:spPr bwMode="gray">
          <a:xfrm>
            <a:off x="11224603" y="6290432"/>
            <a:ext cx="838199" cy="406205"/>
          </a:xfrm>
          <a:prstGeom prst="rect">
            <a:avLst/>
          </a:prstGeom>
        </p:spPr>
        <p:txBody>
          <a:bodyPr vert="horz" lIns="91440" tIns="45720" rIns="91440" bIns="45720" rtlCol="0" anchor="b">
            <a:normAutofit/>
          </a:bodyPr>
          <a:lstStyle>
            <a:defPPr>
              <a:defRPr lang="en-US"/>
            </a:defPPr>
            <a:lvl1pPr marL="0" algn="ctr" defTabSz="457200" rtl="0" eaLnBrk="1" latinLnBrk="0" hangingPunct="1">
              <a:defRPr sz="2800" b="0" i="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56A0B0FD-D6B7-4878-B1BE-780ED0AA1A25}" type="slidenum">
              <a:rPr lang="en-US" sz="1600" smtClean="0">
                <a:solidFill>
                  <a:srgbClr val="0464C4"/>
                </a:solidFill>
                <a:latin typeface="Arial"/>
              </a:rPr>
              <a:pPr algn="r">
                <a:spcAft>
                  <a:spcPts val="600"/>
                </a:spcAft>
              </a:pPr>
              <a:t>29</a:t>
            </a:fld>
            <a:endParaRPr lang="en-US" sz="1600">
              <a:solidFill>
                <a:srgbClr val="0464C4"/>
              </a:solidFill>
              <a:latin typeface="Arial"/>
            </a:endParaRPr>
          </a:p>
        </p:txBody>
      </p:sp>
    </p:spTree>
    <p:extLst>
      <p:ext uri="{BB962C8B-B14F-4D97-AF65-F5344CB8AC3E}">
        <p14:creationId xmlns:p14="http://schemas.microsoft.com/office/powerpoint/2010/main" val="3446743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2AEC1-4385-63C9-6B3B-AC5DDC026034}"/>
              </a:ext>
            </a:extLst>
          </p:cNvPr>
          <p:cNvSpPr>
            <a:spLocks noGrp="1"/>
          </p:cNvSpPr>
          <p:nvPr>
            <p:ph type="title" idx="4294967295"/>
          </p:nvPr>
        </p:nvSpPr>
        <p:spPr>
          <a:xfrm>
            <a:off x="1610138" y="1551679"/>
            <a:ext cx="8455025" cy="2695575"/>
          </a:xfrm>
        </p:spPr>
        <p:txBody>
          <a:bodyPr/>
          <a:lstStyle/>
          <a:p>
            <a:pPr marL="0" indent="0">
              <a:lnSpc>
                <a:spcPct val="90000"/>
              </a:lnSpc>
            </a:pPr>
            <a:r>
              <a:rPr lang="en-US" sz="3600">
                <a:solidFill>
                  <a:schemeClr val="tx1"/>
                </a:solidFill>
              </a:rPr>
              <a:t>“You can’t really know where you are going until you know where you have been.”</a:t>
            </a:r>
            <a:endParaRPr lang="en-US">
              <a:solidFill>
                <a:schemeClr val="tx1"/>
              </a:solidFill>
            </a:endParaRPr>
          </a:p>
        </p:txBody>
      </p:sp>
      <p:sp>
        <p:nvSpPr>
          <p:cNvPr id="3" name="Text Placeholder 2">
            <a:extLst>
              <a:ext uri="{FF2B5EF4-FFF2-40B4-BE49-F238E27FC236}">
                <a16:creationId xmlns:a16="http://schemas.microsoft.com/office/drawing/2014/main" id="{CA532B5C-27CA-B5CA-7642-FADD6B3F697B}"/>
              </a:ext>
            </a:extLst>
          </p:cNvPr>
          <p:cNvSpPr>
            <a:spLocks noGrp="1"/>
          </p:cNvSpPr>
          <p:nvPr>
            <p:ph type="body" sz="half" idx="4294967295"/>
          </p:nvPr>
        </p:nvSpPr>
        <p:spPr>
          <a:xfrm>
            <a:off x="1972089" y="4433611"/>
            <a:ext cx="7731125" cy="342900"/>
          </a:xfrm>
        </p:spPr>
        <p:txBody>
          <a:bodyPr>
            <a:normAutofit fontScale="70000" lnSpcReduction="20000"/>
          </a:bodyPr>
          <a:lstStyle/>
          <a:p>
            <a:pPr marL="0" indent="0">
              <a:buNone/>
            </a:pPr>
            <a:r>
              <a:rPr lang="en-US"/>
              <a:t>Maya Angelou</a:t>
            </a:r>
          </a:p>
        </p:txBody>
      </p:sp>
      <p:sp>
        <p:nvSpPr>
          <p:cNvPr id="5" name="Slide Number Placeholder 4">
            <a:extLst>
              <a:ext uri="{FF2B5EF4-FFF2-40B4-BE49-F238E27FC236}">
                <a16:creationId xmlns:a16="http://schemas.microsoft.com/office/drawing/2014/main" id="{76F6805B-808A-AD59-9E87-2B5C3FE0C2DC}"/>
              </a:ext>
            </a:extLst>
          </p:cNvPr>
          <p:cNvSpPr>
            <a:spLocks noGrp="1"/>
          </p:cNvSpPr>
          <p:nvPr>
            <p:ph type="sldNum" sz="quarter" idx="12"/>
          </p:nvPr>
        </p:nvSpPr>
        <p:spPr/>
        <p:txBody>
          <a:bodyPr/>
          <a:lstStyle/>
          <a:p>
            <a:fld id="{56A0B0FD-D6B7-4878-B1BE-780ED0AA1A25}" type="slidenum">
              <a:rPr lang="en-US" smtClean="0"/>
              <a:t>3</a:t>
            </a:fld>
            <a:endParaRPr lang="en-US"/>
          </a:p>
        </p:txBody>
      </p:sp>
    </p:spTree>
    <p:extLst>
      <p:ext uri="{BB962C8B-B14F-4D97-AF65-F5344CB8AC3E}">
        <p14:creationId xmlns:p14="http://schemas.microsoft.com/office/powerpoint/2010/main" val="1733560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9AD40-C357-5625-393E-ED256AFB06BA}"/>
              </a:ext>
            </a:extLst>
          </p:cNvPr>
          <p:cNvSpPr txBox="1">
            <a:spLocks noGrp="1"/>
          </p:cNvSpPr>
          <p:nvPr>
            <p:ph type="title" idx="4294967295"/>
          </p:nvPr>
        </p:nvSpPr>
        <p:spPr bwMode="gray">
          <a:xfrm>
            <a:off x="776746" y="289720"/>
            <a:ext cx="10156723" cy="9921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23160"/>
                </a:solidFill>
                <a:effectLst/>
                <a:uLnTx/>
                <a:uFillTx/>
                <a:latin typeface="Verdana"/>
                <a:ea typeface="+mj-ea"/>
                <a:cs typeface="+mj-cs"/>
              </a:rPr>
              <a:t>Internal Controls: Responsibilities</a:t>
            </a:r>
            <a:endParaRPr kumimoji="0" lang="en-US" sz="2200" b="0" i="0" u="none" strike="noStrike" kern="1200" cap="none" spc="0" normalizeH="0" baseline="0" noProof="0">
              <a:ln>
                <a:noFill/>
              </a:ln>
              <a:solidFill>
                <a:srgbClr val="023160"/>
              </a:solidFill>
              <a:effectLst/>
              <a:uLnTx/>
              <a:uFillTx/>
              <a:latin typeface="Verdana"/>
              <a:ea typeface="+mj-ea"/>
              <a:cs typeface="+mj-cs"/>
            </a:endParaRPr>
          </a:p>
        </p:txBody>
      </p:sp>
      <p:sp>
        <p:nvSpPr>
          <p:cNvPr id="3" name="Content Placeholder 2">
            <a:extLst>
              <a:ext uri="{FF2B5EF4-FFF2-40B4-BE49-F238E27FC236}">
                <a16:creationId xmlns:a16="http://schemas.microsoft.com/office/drawing/2014/main" id="{CC3CFDF4-3EA4-6CD3-BDEB-142F9072EC6E}"/>
              </a:ext>
            </a:extLst>
          </p:cNvPr>
          <p:cNvSpPr txBox="1">
            <a:spLocks/>
          </p:cNvSpPr>
          <p:nvPr/>
        </p:nvSpPr>
        <p:spPr>
          <a:xfrm>
            <a:off x="776747" y="1571631"/>
            <a:ext cx="10156723" cy="4881540"/>
          </a:xfrm>
          <a:prstGeom prst="rect">
            <a:avLst/>
          </a:prstGeom>
        </p:spPr>
        <p:txBody>
          <a:bodyPr vert="horz" lIns="91440" tIns="45720" rIns="91440" bIns="45720" rtlCol="0">
            <a:normAutofit fontScale="70000" lnSpcReduction="20000"/>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Establish, document, and maintain effective internal control over the award that provides reasonable assurance that the recipient/subrecipient is managing the award in compliance with applicable statutes, regulations, and the terms and conditions of the award.</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Comply with the U.S. Constitution, Federal statutes, regulations, and the terms and conditions of the Federal award.</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Evaluate and monitor compliance with statutes, regulations, and the terms and conditions of awards.</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Take prompt action when instances of noncompliance are identified.</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Take reasonable cybersecurity and other measures to safeguard information including protected personally identifiable information (PII) and other types of information, including information that your organization, the pass-through entity, or Federal/State agency considers or designates as sensitive information.</a:t>
            </a:r>
          </a:p>
        </p:txBody>
      </p:sp>
      <p:sp>
        <p:nvSpPr>
          <p:cNvPr id="4" name="Slide Number Placeholder 3">
            <a:extLst>
              <a:ext uri="{FF2B5EF4-FFF2-40B4-BE49-F238E27FC236}">
                <a16:creationId xmlns:a16="http://schemas.microsoft.com/office/drawing/2014/main" id="{09C7DE7B-9ACC-7D9F-FD44-3EF54149B8CE}"/>
              </a:ext>
            </a:extLst>
          </p:cNvPr>
          <p:cNvSpPr txBox="1">
            <a:spLocks/>
          </p:cNvSpPr>
          <p:nvPr/>
        </p:nvSpPr>
        <p:spPr bwMode="gray">
          <a:xfrm>
            <a:off x="11224603" y="6290432"/>
            <a:ext cx="838199" cy="406205"/>
          </a:xfrm>
          <a:prstGeom prst="rect">
            <a:avLst/>
          </a:prstGeom>
        </p:spPr>
        <p:txBody>
          <a:bodyPr vert="horz" lIns="91440" tIns="45720" rIns="91440" bIns="45720" rtlCol="0" anchor="b">
            <a:normAutofit/>
          </a:bodyPr>
          <a:lstStyle>
            <a:defPPr>
              <a:defRPr lang="en-US"/>
            </a:defPPr>
            <a:lvl1pPr marL="0" algn="ctr" defTabSz="457200" rtl="0" eaLnBrk="1" latinLnBrk="0" hangingPunct="1">
              <a:defRPr sz="2800" b="0" i="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56A0B0FD-D6B7-4878-B1BE-780ED0AA1A25}" type="slidenum">
              <a:rPr lang="en-US" sz="1600" smtClean="0">
                <a:solidFill>
                  <a:srgbClr val="0464C4"/>
                </a:solidFill>
                <a:latin typeface="Arial"/>
              </a:rPr>
              <a:pPr algn="r">
                <a:spcAft>
                  <a:spcPts val="600"/>
                </a:spcAft>
              </a:pPr>
              <a:t>30</a:t>
            </a:fld>
            <a:endParaRPr lang="en-US" sz="1600">
              <a:solidFill>
                <a:srgbClr val="0464C4"/>
              </a:solidFill>
              <a:latin typeface="Arial"/>
            </a:endParaRPr>
          </a:p>
        </p:txBody>
      </p:sp>
    </p:spTree>
    <p:extLst>
      <p:ext uri="{BB962C8B-B14F-4D97-AF65-F5344CB8AC3E}">
        <p14:creationId xmlns:p14="http://schemas.microsoft.com/office/powerpoint/2010/main" val="3569489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FF3DA-16A2-3FF3-F601-E86160339D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223558-C537-82FD-ED51-2321C1DC46EB}"/>
              </a:ext>
            </a:extLst>
          </p:cNvPr>
          <p:cNvSpPr txBox="1">
            <a:spLocks noGrp="1"/>
          </p:cNvSpPr>
          <p:nvPr>
            <p:ph type="title" idx="4294967295"/>
          </p:nvPr>
        </p:nvSpPr>
        <p:spPr bwMode="gray">
          <a:xfrm>
            <a:off x="776746" y="289720"/>
            <a:ext cx="10156723" cy="9921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23160"/>
                </a:solidFill>
                <a:effectLst/>
                <a:uLnTx/>
                <a:uFillTx/>
                <a:latin typeface="Verdana"/>
                <a:ea typeface="+mj-ea"/>
                <a:cs typeface="+mj-cs"/>
              </a:rPr>
              <a:t>Internal Controls: What is it?</a:t>
            </a:r>
            <a:endParaRPr kumimoji="0" lang="en-US" sz="2200" b="0" i="0" u="none" strike="noStrike" kern="1200" cap="none" spc="0" normalizeH="0" baseline="0" noProof="0">
              <a:ln>
                <a:noFill/>
              </a:ln>
              <a:solidFill>
                <a:srgbClr val="023160"/>
              </a:solidFill>
              <a:effectLst/>
              <a:uLnTx/>
              <a:uFillTx/>
              <a:latin typeface="Verdana"/>
              <a:ea typeface="+mj-ea"/>
              <a:cs typeface="+mj-cs"/>
            </a:endParaRPr>
          </a:p>
        </p:txBody>
      </p:sp>
      <p:sp>
        <p:nvSpPr>
          <p:cNvPr id="3" name="Content Placeholder 2">
            <a:extLst>
              <a:ext uri="{FF2B5EF4-FFF2-40B4-BE49-F238E27FC236}">
                <a16:creationId xmlns:a16="http://schemas.microsoft.com/office/drawing/2014/main" id="{56141031-878D-4206-474A-A7E1080F7E6F}"/>
              </a:ext>
            </a:extLst>
          </p:cNvPr>
          <p:cNvSpPr txBox="1">
            <a:spLocks/>
          </p:cNvSpPr>
          <p:nvPr/>
        </p:nvSpPr>
        <p:spPr>
          <a:xfrm>
            <a:off x="776747" y="1571631"/>
            <a:ext cx="10156723" cy="4881540"/>
          </a:xfrm>
          <a:prstGeom prst="rect">
            <a:avLst/>
          </a:prstGeom>
        </p:spPr>
        <p:txBody>
          <a:bodyPr vert="horz" lIns="91440" tIns="45720" rIns="91440" bIns="45720" rtlCol="0" anchor="t">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defRPr/>
            </a:pPr>
            <a:r>
              <a:rPr lang="en-US">
                <a:solidFill>
                  <a:sysClr val="windowText" lastClr="000000">
                    <a:lumMod val="75000"/>
                    <a:lumOff val="25000"/>
                  </a:sysClr>
                </a:solidFill>
                <a:latin typeface="Arial"/>
              </a:rPr>
              <a:t>Internal controls are a set of policies, procedures, processes and or systems that’s insure what ever needs to be done gets done and your notified timely if it doesn’t.</a:t>
            </a:r>
            <a:endParaRPr lang="en-US">
              <a:solidFill>
                <a:sysClr val="windowText" lastClr="000000">
                  <a:lumMod val="75000"/>
                  <a:lumOff val="25000"/>
                </a:sysClr>
              </a:solidFill>
              <a:latin typeface="Aptos" panose="02110004020202020204"/>
            </a:endParaRPr>
          </a:p>
          <a:p>
            <a:pPr>
              <a:defRPr/>
            </a:pPr>
            <a:r>
              <a:rPr lang="en-US">
                <a:solidFill>
                  <a:sysClr val="windowText" lastClr="000000">
                    <a:lumMod val="75000"/>
                    <a:lumOff val="25000"/>
                  </a:sysClr>
                </a:solidFill>
                <a:latin typeface="Arial"/>
              </a:rPr>
              <a:t>Apply the inverse.</a:t>
            </a:r>
            <a:endParaRPr lang="en-US">
              <a:solidFill>
                <a:sysClr val="windowText" lastClr="000000">
                  <a:lumMod val="75000"/>
                  <a:lumOff val="25000"/>
                </a:sysClr>
              </a:solidFill>
            </a:endParaRPr>
          </a:p>
          <a:p>
            <a:pPr>
              <a:defRPr/>
            </a:pPr>
            <a:r>
              <a:rPr lang="en-US">
                <a:solidFill>
                  <a:sysClr val="windowText" lastClr="000000">
                    <a:lumMod val="75000"/>
                    <a:lumOff val="25000"/>
                  </a:sysClr>
                </a:solidFill>
                <a:latin typeface="Arial"/>
              </a:rPr>
              <a:t>What don’t you want to happen? And what set of policies, procedures, processes and or systems will ensure it won’t happen?</a:t>
            </a:r>
            <a:endParaRPr lang="en-US" sz="2800" b="0" i="0" u="none" strike="noStrike" kern="1200" cap="none" spc="0" normalizeH="0" baseline="0" noProof="0">
              <a:ln>
                <a:noFill/>
              </a:ln>
              <a:solidFill>
                <a:sysClr val="windowText" lastClr="000000">
                  <a:lumMod val="75000"/>
                  <a:lumOff val="25000"/>
                </a:sysClr>
              </a:solidFill>
              <a:effectLst/>
              <a:uLnTx/>
              <a:uFillTx/>
              <a:latin typeface="Arial"/>
              <a:cs typeface="Arial"/>
            </a:endParaRP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endParaRPr lang="en-US" sz="2800" b="0" i="0" u="none" strike="noStrike" kern="1200" cap="none" spc="0" normalizeH="0" baseline="0" noProof="0">
              <a:ln>
                <a:noFill/>
              </a:ln>
              <a:solidFill>
                <a:sysClr val="windowText" lastClr="000000">
                  <a:lumMod val="75000"/>
                  <a:lumOff val="25000"/>
                </a:sysClr>
              </a:solidFill>
              <a:effectLst/>
              <a:uLnTx/>
              <a:uFillTx/>
              <a:latin typeface="Arial"/>
              <a:cs typeface="Arial"/>
            </a:endParaRPr>
          </a:p>
        </p:txBody>
      </p:sp>
      <p:sp>
        <p:nvSpPr>
          <p:cNvPr id="4" name="Slide Number Placeholder 3">
            <a:extLst>
              <a:ext uri="{FF2B5EF4-FFF2-40B4-BE49-F238E27FC236}">
                <a16:creationId xmlns:a16="http://schemas.microsoft.com/office/drawing/2014/main" id="{F4AAA758-84F1-E297-C4BF-1B2B39691FE3}"/>
              </a:ext>
            </a:extLst>
          </p:cNvPr>
          <p:cNvSpPr txBox="1">
            <a:spLocks/>
          </p:cNvSpPr>
          <p:nvPr/>
        </p:nvSpPr>
        <p:spPr bwMode="gray">
          <a:xfrm>
            <a:off x="11224603" y="6290432"/>
            <a:ext cx="838199" cy="406205"/>
          </a:xfrm>
          <a:prstGeom prst="rect">
            <a:avLst/>
          </a:prstGeom>
        </p:spPr>
        <p:txBody>
          <a:bodyPr vert="horz" lIns="91440" tIns="45720" rIns="91440" bIns="45720" rtlCol="0" anchor="b">
            <a:normAutofit/>
          </a:bodyPr>
          <a:lstStyle>
            <a:defPPr>
              <a:defRPr lang="en-US"/>
            </a:defPPr>
            <a:lvl1pPr marL="0" algn="ctr" defTabSz="457200" rtl="0" eaLnBrk="1" latinLnBrk="0" hangingPunct="1">
              <a:defRPr sz="2800" b="0" i="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56A0B0FD-D6B7-4878-B1BE-780ED0AA1A25}" type="slidenum">
              <a:rPr lang="en-US" sz="1600" smtClean="0">
                <a:solidFill>
                  <a:srgbClr val="0464C4"/>
                </a:solidFill>
                <a:latin typeface="Arial"/>
              </a:rPr>
              <a:pPr algn="r">
                <a:spcAft>
                  <a:spcPts val="600"/>
                </a:spcAft>
              </a:pPr>
              <a:t>31</a:t>
            </a:fld>
            <a:endParaRPr lang="en-US" sz="1600">
              <a:solidFill>
                <a:srgbClr val="0464C4"/>
              </a:solidFill>
              <a:latin typeface="Arial"/>
            </a:endParaRPr>
          </a:p>
        </p:txBody>
      </p:sp>
    </p:spTree>
    <p:extLst>
      <p:ext uri="{BB962C8B-B14F-4D97-AF65-F5344CB8AC3E}">
        <p14:creationId xmlns:p14="http://schemas.microsoft.com/office/powerpoint/2010/main" val="3819759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8EF2C-48CB-FAFD-EA78-F64C068156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868E01-6763-81D6-B9C9-F38383ACC439}"/>
              </a:ext>
            </a:extLst>
          </p:cNvPr>
          <p:cNvSpPr txBox="1">
            <a:spLocks noGrp="1"/>
          </p:cNvSpPr>
          <p:nvPr>
            <p:ph type="title" idx="4294967295"/>
          </p:nvPr>
        </p:nvSpPr>
        <p:spPr bwMode="gray">
          <a:xfrm>
            <a:off x="631372" y="289720"/>
            <a:ext cx="10302098" cy="9921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23160"/>
                </a:solidFill>
                <a:effectLst/>
                <a:uLnTx/>
                <a:uFillTx/>
                <a:latin typeface="Verdana"/>
                <a:ea typeface="+mj-ea"/>
                <a:cs typeface="+mj-cs"/>
              </a:rPr>
              <a:t>Internal Controls: 5 Effective Measures</a:t>
            </a:r>
            <a:endParaRPr kumimoji="0" lang="en-US" sz="2200" b="0" i="0" u="none" strike="noStrike" kern="1200" cap="none" spc="0" normalizeH="0" baseline="0" noProof="0">
              <a:ln>
                <a:noFill/>
              </a:ln>
              <a:solidFill>
                <a:srgbClr val="023160"/>
              </a:solidFill>
              <a:effectLst/>
              <a:uLnTx/>
              <a:uFillTx/>
              <a:latin typeface="Verdana"/>
              <a:ea typeface="+mj-ea"/>
              <a:cs typeface="+mj-cs"/>
            </a:endParaRPr>
          </a:p>
        </p:txBody>
      </p:sp>
      <p:sp>
        <p:nvSpPr>
          <p:cNvPr id="3" name="Content Placeholder 2">
            <a:extLst>
              <a:ext uri="{FF2B5EF4-FFF2-40B4-BE49-F238E27FC236}">
                <a16:creationId xmlns:a16="http://schemas.microsoft.com/office/drawing/2014/main" id="{21DE1D91-B1E6-8A1B-519A-F4B56A5E8E13}"/>
              </a:ext>
            </a:extLst>
          </p:cNvPr>
          <p:cNvSpPr txBox="1">
            <a:spLocks/>
          </p:cNvSpPr>
          <p:nvPr/>
        </p:nvSpPr>
        <p:spPr>
          <a:xfrm>
            <a:off x="776747" y="1676399"/>
            <a:ext cx="10156723" cy="4450199"/>
          </a:xfrm>
          <a:prstGeom prst="rect">
            <a:avLst/>
          </a:prstGeom>
        </p:spPr>
        <p:txBody>
          <a:bodyPr vert="horz" lIns="91440" tIns="45720" rIns="91440" bIns="45720" rtlCol="0" anchor="t">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Aft>
                <a:spcPts val="1800"/>
              </a:spcAft>
              <a:defRPr/>
            </a:pPr>
            <a:r>
              <a:rPr lang="en-US">
                <a:solidFill>
                  <a:sysClr val="windowText" lastClr="000000">
                    <a:lumMod val="75000"/>
                    <a:lumOff val="25000"/>
                  </a:sysClr>
                </a:solidFill>
                <a:latin typeface="Arial"/>
              </a:rPr>
              <a:t>1: Understand your organizational structure, roles and responsibilities. </a:t>
            </a:r>
            <a:r>
              <a:rPr lang="en-US" b="1">
                <a:solidFill>
                  <a:sysClr val="windowText" lastClr="000000">
                    <a:lumMod val="75000"/>
                    <a:lumOff val="25000"/>
                  </a:sysClr>
                </a:solidFill>
                <a:latin typeface="Arial"/>
              </a:rPr>
              <a:t>What needs to be done and by whom</a:t>
            </a:r>
            <a:r>
              <a:rPr lang="en-US">
                <a:solidFill>
                  <a:sysClr val="windowText" lastClr="000000">
                    <a:lumMod val="75000"/>
                    <a:lumOff val="25000"/>
                  </a:sysClr>
                </a:solidFill>
                <a:latin typeface="Arial"/>
              </a:rPr>
              <a:t>?</a:t>
            </a:r>
            <a:endParaRPr lang="en-US">
              <a:solidFill>
                <a:sysClr val="windowText" lastClr="000000">
                  <a:lumMod val="75000"/>
                  <a:lumOff val="25000"/>
                </a:sysClr>
              </a:solidFill>
              <a:latin typeface="Arial"/>
              <a:cs typeface="Arial"/>
            </a:endParaRPr>
          </a:p>
          <a:p>
            <a:pPr>
              <a:spcAft>
                <a:spcPts val="1800"/>
              </a:spcAft>
              <a:defRPr/>
            </a:pPr>
            <a:r>
              <a:rPr lang="en-US">
                <a:solidFill>
                  <a:sysClr val="windowText" lastClr="000000">
                    <a:lumMod val="75000"/>
                    <a:lumOff val="25000"/>
                  </a:sysClr>
                </a:solidFill>
                <a:latin typeface="Arial"/>
              </a:rPr>
              <a:t>2: Identify, analyze and prioritize risks. </a:t>
            </a:r>
            <a:r>
              <a:rPr lang="en-US" b="1">
                <a:solidFill>
                  <a:sysClr val="windowText" lastClr="000000">
                    <a:lumMod val="75000"/>
                    <a:lumOff val="25000"/>
                  </a:sysClr>
                </a:solidFill>
                <a:latin typeface="Arial"/>
              </a:rPr>
              <a:t>Do you have skills, knowledge, staffing or other risks that need to be mitigated?</a:t>
            </a:r>
            <a:endParaRPr lang="en-US" b="1">
              <a:solidFill>
                <a:sysClr val="windowText" lastClr="000000">
                  <a:lumMod val="75000"/>
                  <a:lumOff val="25000"/>
                </a:sysClr>
              </a:solidFill>
              <a:latin typeface="Arial"/>
              <a:cs typeface="Arial"/>
            </a:endParaRPr>
          </a:p>
          <a:p>
            <a:pPr>
              <a:defRPr/>
            </a:pPr>
            <a:r>
              <a:rPr lang="en-US">
                <a:solidFill>
                  <a:sysClr val="windowText" lastClr="000000">
                    <a:lumMod val="75000"/>
                    <a:lumOff val="25000"/>
                  </a:sysClr>
                </a:solidFill>
                <a:latin typeface="Arial"/>
              </a:rPr>
              <a:t>3: Manage risks. </a:t>
            </a:r>
            <a:r>
              <a:rPr lang="en-US" b="1">
                <a:solidFill>
                  <a:sysClr val="windowText" lastClr="000000">
                    <a:lumMod val="75000"/>
                    <a:lumOff val="25000"/>
                  </a:sysClr>
                </a:solidFill>
                <a:latin typeface="Arial"/>
              </a:rPr>
              <a:t>What control activates do you put into place?</a:t>
            </a:r>
            <a:endParaRPr lang="en-US" sz="2800" b="1" i="0" strike="noStrike" kern="1200" cap="none" spc="0" normalizeH="0" baseline="0" noProof="0">
              <a:ln>
                <a:noFill/>
              </a:ln>
              <a:solidFill>
                <a:sysClr val="windowText" lastClr="000000">
                  <a:lumMod val="75000"/>
                  <a:lumOff val="25000"/>
                </a:sysClr>
              </a:solidFill>
              <a:effectLst/>
              <a:uLnTx/>
              <a:uFillTx/>
              <a:latin typeface="Arial"/>
              <a:cs typeface="Arial"/>
            </a:endParaRPr>
          </a:p>
        </p:txBody>
      </p:sp>
      <p:sp>
        <p:nvSpPr>
          <p:cNvPr id="4" name="Slide Number Placeholder 3">
            <a:extLst>
              <a:ext uri="{FF2B5EF4-FFF2-40B4-BE49-F238E27FC236}">
                <a16:creationId xmlns:a16="http://schemas.microsoft.com/office/drawing/2014/main" id="{3E425CA6-3AFC-4B0B-8D02-6E6F507F44E6}"/>
              </a:ext>
            </a:extLst>
          </p:cNvPr>
          <p:cNvSpPr txBox="1">
            <a:spLocks/>
          </p:cNvSpPr>
          <p:nvPr/>
        </p:nvSpPr>
        <p:spPr bwMode="gray">
          <a:xfrm>
            <a:off x="11224603" y="6290432"/>
            <a:ext cx="838199" cy="406205"/>
          </a:xfrm>
          <a:prstGeom prst="rect">
            <a:avLst/>
          </a:prstGeom>
        </p:spPr>
        <p:txBody>
          <a:bodyPr vert="horz" lIns="91440" tIns="45720" rIns="91440" bIns="45720" rtlCol="0" anchor="b">
            <a:normAutofit/>
          </a:bodyPr>
          <a:lstStyle>
            <a:defPPr>
              <a:defRPr lang="en-US"/>
            </a:defPPr>
            <a:lvl1pPr marL="0" algn="ctr" defTabSz="457200" rtl="0" eaLnBrk="1" latinLnBrk="0" hangingPunct="1">
              <a:defRPr sz="2800" b="0" i="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56A0B0FD-D6B7-4878-B1BE-780ED0AA1A25}" type="slidenum">
              <a:rPr lang="en-US" sz="1600" smtClean="0">
                <a:solidFill>
                  <a:srgbClr val="0464C4"/>
                </a:solidFill>
                <a:latin typeface="Arial"/>
              </a:rPr>
              <a:pPr algn="r">
                <a:spcAft>
                  <a:spcPts val="600"/>
                </a:spcAft>
              </a:pPr>
              <a:t>32</a:t>
            </a:fld>
            <a:endParaRPr lang="en-US" sz="1600">
              <a:solidFill>
                <a:srgbClr val="0464C4"/>
              </a:solidFill>
              <a:latin typeface="Arial"/>
            </a:endParaRPr>
          </a:p>
        </p:txBody>
      </p:sp>
    </p:spTree>
    <p:extLst>
      <p:ext uri="{BB962C8B-B14F-4D97-AF65-F5344CB8AC3E}">
        <p14:creationId xmlns:p14="http://schemas.microsoft.com/office/powerpoint/2010/main" val="2156139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8D8D0-842E-2205-8E30-F3929D251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63E0D7-4185-AD43-F561-AC7708D54CAB}"/>
              </a:ext>
            </a:extLst>
          </p:cNvPr>
          <p:cNvSpPr txBox="1">
            <a:spLocks noGrp="1"/>
          </p:cNvSpPr>
          <p:nvPr>
            <p:ph type="title" idx="4294967295"/>
          </p:nvPr>
        </p:nvSpPr>
        <p:spPr bwMode="gray">
          <a:xfrm>
            <a:off x="776746" y="300606"/>
            <a:ext cx="10447857" cy="9921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23160"/>
                </a:solidFill>
                <a:effectLst/>
                <a:uLnTx/>
                <a:uFillTx/>
                <a:latin typeface="Verdana"/>
                <a:ea typeface="+mj-ea"/>
                <a:cs typeface="+mj-cs"/>
              </a:rPr>
              <a:t>Internal Controls: 5 Effective Measures</a:t>
            </a:r>
            <a:br>
              <a:rPr kumimoji="0" lang="en-US" sz="3600" b="1" i="0" u="none" strike="noStrike" kern="1200" cap="none" spc="0" normalizeH="0" baseline="0" noProof="0">
                <a:ln>
                  <a:noFill/>
                </a:ln>
                <a:solidFill>
                  <a:schemeClr val="bg2"/>
                </a:solidFill>
                <a:effectLst/>
                <a:uLnTx/>
                <a:uFillTx/>
                <a:latin typeface="Verdana"/>
                <a:ea typeface="+mj-ea"/>
                <a:cs typeface="+mj-cs"/>
              </a:rPr>
            </a:br>
            <a:r>
              <a:rPr kumimoji="0" lang="en-US" sz="2200" b="0" i="0" u="none" strike="noStrike" kern="1200" cap="none" spc="0" normalizeH="0" baseline="0" noProof="0">
                <a:ln>
                  <a:noFill/>
                </a:ln>
                <a:solidFill>
                  <a:srgbClr val="023160"/>
                </a:solidFill>
                <a:effectLst/>
                <a:uLnTx/>
                <a:uFillTx/>
                <a:latin typeface="Verdana"/>
                <a:ea typeface="+mj-ea"/>
                <a:cs typeface="+mj-cs"/>
              </a:rPr>
              <a:t>(continued)</a:t>
            </a:r>
          </a:p>
        </p:txBody>
      </p:sp>
      <p:sp>
        <p:nvSpPr>
          <p:cNvPr id="3" name="Content Placeholder 2">
            <a:extLst>
              <a:ext uri="{FF2B5EF4-FFF2-40B4-BE49-F238E27FC236}">
                <a16:creationId xmlns:a16="http://schemas.microsoft.com/office/drawing/2014/main" id="{D1B97BAE-5529-9A6B-727C-7E6BD6105E83}"/>
              </a:ext>
            </a:extLst>
          </p:cNvPr>
          <p:cNvSpPr txBox="1">
            <a:spLocks/>
          </p:cNvSpPr>
          <p:nvPr/>
        </p:nvSpPr>
        <p:spPr>
          <a:xfrm>
            <a:off x="776746" y="1817914"/>
            <a:ext cx="10156723" cy="4308685"/>
          </a:xfrm>
          <a:prstGeom prst="rect">
            <a:avLst/>
          </a:prstGeom>
        </p:spPr>
        <p:txBody>
          <a:bodyPr vert="horz" lIns="91440" tIns="45720" rIns="91440" bIns="45720" rtlCol="0" anchor="t">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Aft>
                <a:spcPts val="1800"/>
              </a:spcAft>
              <a:defRPr/>
            </a:pPr>
            <a:r>
              <a:rPr lang="en-US">
                <a:solidFill>
                  <a:sysClr val="windowText" lastClr="000000">
                    <a:lumMod val="75000"/>
                    <a:lumOff val="25000"/>
                  </a:sysClr>
                </a:solidFill>
                <a:latin typeface="Arial"/>
              </a:rPr>
              <a:t>4: Effective communication. </a:t>
            </a:r>
            <a:r>
              <a:rPr lang="en-US" b="1">
                <a:solidFill>
                  <a:sysClr val="windowText" lastClr="000000">
                    <a:lumMod val="75000"/>
                    <a:lumOff val="25000"/>
                  </a:sysClr>
                </a:solidFill>
                <a:latin typeface="Arial"/>
              </a:rPr>
              <a:t>Does everyone know the game plan?</a:t>
            </a:r>
            <a:endParaRPr lang="en-US" b="1">
              <a:solidFill>
                <a:sysClr val="windowText" lastClr="000000">
                  <a:lumMod val="75000"/>
                  <a:lumOff val="25000"/>
                </a:sysClr>
              </a:solidFill>
              <a:latin typeface="Arial"/>
              <a:cs typeface="Arial"/>
            </a:endParaRPr>
          </a:p>
          <a:p>
            <a:pPr>
              <a:defRPr/>
            </a:pPr>
            <a:r>
              <a:rPr lang="en-US">
                <a:solidFill>
                  <a:sysClr val="windowText" lastClr="000000">
                    <a:lumMod val="75000"/>
                    <a:lumOff val="25000"/>
                  </a:sysClr>
                </a:solidFill>
                <a:latin typeface="Arial"/>
              </a:rPr>
              <a:t>5: Monitoring and continuous improvement.  </a:t>
            </a:r>
            <a:r>
              <a:rPr lang="en-US" b="1">
                <a:solidFill>
                  <a:sysClr val="windowText" lastClr="000000">
                    <a:lumMod val="75000"/>
                    <a:lumOff val="25000"/>
                  </a:sysClr>
                </a:solidFill>
                <a:latin typeface="Arial"/>
              </a:rPr>
              <a:t>Do you periodically your internal controls? Are they still effective?</a:t>
            </a:r>
            <a:endParaRPr lang="en-US" sz="2800" b="1" strike="noStrike" kern="1200" cap="none" spc="0" normalizeH="0" baseline="0" noProof="0">
              <a:ln>
                <a:noFill/>
              </a:ln>
              <a:solidFill>
                <a:sysClr val="windowText" lastClr="000000">
                  <a:lumMod val="75000"/>
                  <a:lumOff val="25000"/>
                </a:sysClr>
              </a:solidFill>
              <a:effectLst/>
              <a:uLnTx/>
              <a:uFillTx/>
              <a:latin typeface="Arial"/>
              <a:cs typeface="Arial"/>
            </a:endParaRPr>
          </a:p>
        </p:txBody>
      </p:sp>
      <p:sp>
        <p:nvSpPr>
          <p:cNvPr id="4" name="Slide Number Placeholder 3">
            <a:extLst>
              <a:ext uri="{FF2B5EF4-FFF2-40B4-BE49-F238E27FC236}">
                <a16:creationId xmlns:a16="http://schemas.microsoft.com/office/drawing/2014/main" id="{3A47A0CD-0D82-DE16-9BB7-D8E7933A8ABD}"/>
              </a:ext>
            </a:extLst>
          </p:cNvPr>
          <p:cNvSpPr txBox="1">
            <a:spLocks/>
          </p:cNvSpPr>
          <p:nvPr/>
        </p:nvSpPr>
        <p:spPr bwMode="gray">
          <a:xfrm>
            <a:off x="11224603" y="6290432"/>
            <a:ext cx="838199" cy="406205"/>
          </a:xfrm>
          <a:prstGeom prst="rect">
            <a:avLst/>
          </a:prstGeom>
        </p:spPr>
        <p:txBody>
          <a:bodyPr vert="horz" lIns="91440" tIns="45720" rIns="91440" bIns="45720" rtlCol="0" anchor="b">
            <a:normAutofit/>
          </a:bodyPr>
          <a:lstStyle>
            <a:defPPr>
              <a:defRPr lang="en-US"/>
            </a:defPPr>
            <a:lvl1pPr marL="0" algn="ctr" defTabSz="457200" rtl="0" eaLnBrk="1" latinLnBrk="0" hangingPunct="1">
              <a:defRPr sz="2800" b="0" i="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56A0B0FD-D6B7-4878-B1BE-780ED0AA1A25}" type="slidenum">
              <a:rPr lang="en-US" sz="1600" smtClean="0">
                <a:solidFill>
                  <a:srgbClr val="0464C4"/>
                </a:solidFill>
                <a:latin typeface="Arial"/>
              </a:rPr>
              <a:pPr algn="r">
                <a:spcAft>
                  <a:spcPts val="600"/>
                </a:spcAft>
              </a:pPr>
              <a:t>33</a:t>
            </a:fld>
            <a:endParaRPr lang="en-US" sz="1600">
              <a:solidFill>
                <a:srgbClr val="0464C4"/>
              </a:solidFill>
              <a:latin typeface="Arial"/>
            </a:endParaRPr>
          </a:p>
        </p:txBody>
      </p:sp>
    </p:spTree>
    <p:extLst>
      <p:ext uri="{BB962C8B-B14F-4D97-AF65-F5344CB8AC3E}">
        <p14:creationId xmlns:p14="http://schemas.microsoft.com/office/powerpoint/2010/main" val="3203176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919AD-2431-BC67-6016-5624DCE391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6480D2-FAD4-7B30-4DA8-3B7E844C3124}"/>
              </a:ext>
            </a:extLst>
          </p:cNvPr>
          <p:cNvSpPr txBox="1">
            <a:spLocks noGrp="1"/>
          </p:cNvSpPr>
          <p:nvPr>
            <p:ph type="title" idx="4294967295"/>
          </p:nvPr>
        </p:nvSpPr>
        <p:spPr bwMode="gray">
          <a:xfrm>
            <a:off x="478972" y="289720"/>
            <a:ext cx="11092542" cy="9921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a:ln>
                  <a:noFill/>
                </a:ln>
                <a:solidFill>
                  <a:srgbClr val="023160"/>
                </a:solidFill>
                <a:effectLst/>
                <a:uLnTx/>
                <a:uFillTx/>
                <a:latin typeface="Verdana"/>
                <a:ea typeface="+mj-ea"/>
                <a:cs typeface="+mj-cs"/>
              </a:rPr>
              <a:t>Internal Controls: Types of Control Activities</a:t>
            </a:r>
            <a:br>
              <a:rPr kumimoji="0" lang="en-US" sz="3600" b="1" i="0" u="none" strike="noStrike" kern="1200" cap="none" spc="0" normalizeH="0" baseline="0" noProof="0">
                <a:ln>
                  <a:noFill/>
                </a:ln>
                <a:solidFill>
                  <a:schemeClr val="bg2"/>
                </a:solidFill>
                <a:effectLst/>
                <a:uLnTx/>
                <a:uFillTx/>
                <a:latin typeface="Verdana"/>
                <a:ea typeface="+mj-ea"/>
                <a:cs typeface="+mj-cs"/>
              </a:rPr>
            </a:br>
            <a:r>
              <a:rPr kumimoji="0" lang="en-US" sz="2200" b="0" i="0" u="none" strike="noStrike" kern="1200" cap="none" spc="0" normalizeH="0" baseline="0" noProof="0">
                <a:ln>
                  <a:noFill/>
                </a:ln>
                <a:solidFill>
                  <a:srgbClr val="023160"/>
                </a:solidFill>
                <a:effectLst/>
                <a:uLnTx/>
                <a:uFillTx/>
                <a:latin typeface="Verdana"/>
                <a:ea typeface="+mj-ea"/>
                <a:cs typeface="+mj-cs"/>
              </a:rPr>
              <a:t>(continued)</a:t>
            </a:r>
          </a:p>
        </p:txBody>
      </p:sp>
      <p:pic>
        <p:nvPicPr>
          <p:cNvPr id="5" name="Picture 4" descr="8 tiles: policies and procedures, calendars and schedules, checklist, official meetings/trainings, approval processes, documented workflow, dashboards, and computer systems.">
            <a:extLst>
              <a:ext uri="{FF2B5EF4-FFF2-40B4-BE49-F238E27FC236}">
                <a16:creationId xmlns:a16="http://schemas.microsoft.com/office/drawing/2014/main" id="{2CE6DE71-5BFE-A32A-48DF-360436482A40}"/>
              </a:ext>
            </a:extLst>
          </p:cNvPr>
          <p:cNvPicPr>
            <a:picLocks noChangeAspect="1"/>
          </p:cNvPicPr>
          <p:nvPr/>
        </p:nvPicPr>
        <p:blipFill>
          <a:blip r:embed="rId2"/>
          <a:stretch>
            <a:fillRect/>
          </a:stretch>
        </p:blipFill>
        <p:spPr>
          <a:xfrm>
            <a:off x="0" y="1201143"/>
            <a:ext cx="12192000" cy="5292391"/>
          </a:xfrm>
          <a:prstGeom prst="rect">
            <a:avLst/>
          </a:prstGeom>
        </p:spPr>
      </p:pic>
      <p:sp>
        <p:nvSpPr>
          <p:cNvPr id="4" name="Slide Number Placeholder 3">
            <a:extLst>
              <a:ext uri="{FF2B5EF4-FFF2-40B4-BE49-F238E27FC236}">
                <a16:creationId xmlns:a16="http://schemas.microsoft.com/office/drawing/2014/main" id="{F74BBFF1-78CE-65EF-C740-E5000D4B48D4}"/>
              </a:ext>
            </a:extLst>
          </p:cNvPr>
          <p:cNvSpPr txBox="1">
            <a:spLocks/>
          </p:cNvSpPr>
          <p:nvPr/>
        </p:nvSpPr>
        <p:spPr bwMode="gray">
          <a:xfrm>
            <a:off x="11224603" y="6290432"/>
            <a:ext cx="838199" cy="406205"/>
          </a:xfrm>
          <a:prstGeom prst="rect">
            <a:avLst/>
          </a:prstGeom>
        </p:spPr>
        <p:txBody>
          <a:bodyPr vert="horz" lIns="91440" tIns="45720" rIns="91440" bIns="45720" rtlCol="0" anchor="b">
            <a:normAutofit/>
          </a:bodyPr>
          <a:lstStyle>
            <a:defPPr>
              <a:defRPr lang="en-US"/>
            </a:defPPr>
            <a:lvl1pPr marL="0" algn="ctr" defTabSz="457200" rtl="0" eaLnBrk="1" latinLnBrk="0" hangingPunct="1">
              <a:defRPr sz="2800" b="0" i="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56A0B0FD-D6B7-4878-B1BE-780ED0AA1A25}" type="slidenum">
              <a:rPr lang="en-US" sz="1600" smtClean="0">
                <a:solidFill>
                  <a:srgbClr val="0464C4"/>
                </a:solidFill>
                <a:latin typeface="Arial"/>
              </a:rPr>
              <a:pPr algn="r">
                <a:spcAft>
                  <a:spcPts val="600"/>
                </a:spcAft>
              </a:pPr>
              <a:t>34</a:t>
            </a:fld>
            <a:endParaRPr lang="en-US" sz="1600">
              <a:solidFill>
                <a:srgbClr val="0464C4"/>
              </a:solidFill>
              <a:latin typeface="Arial"/>
            </a:endParaRPr>
          </a:p>
        </p:txBody>
      </p:sp>
    </p:spTree>
    <p:extLst>
      <p:ext uri="{BB962C8B-B14F-4D97-AF65-F5344CB8AC3E}">
        <p14:creationId xmlns:p14="http://schemas.microsoft.com/office/powerpoint/2010/main" val="2358117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1F454-C89F-FC9C-9D0C-C4B383A5DA4E}"/>
              </a:ext>
            </a:extLst>
          </p:cNvPr>
          <p:cNvSpPr txBox="1">
            <a:spLocks noGrp="1"/>
          </p:cNvSpPr>
          <p:nvPr>
            <p:ph type="title" idx="4294967295"/>
          </p:nvPr>
        </p:nvSpPr>
        <p:spPr bwMode="gray">
          <a:xfrm>
            <a:off x="776748" y="585399"/>
            <a:ext cx="6903177" cy="9529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23160"/>
                </a:solidFill>
                <a:effectLst/>
                <a:uLnTx/>
                <a:uFillTx/>
                <a:latin typeface="Verdana"/>
                <a:ea typeface="+mj-ea"/>
                <a:cs typeface="+mj-cs"/>
              </a:rPr>
              <a:t>Internal Controls</a:t>
            </a:r>
          </a:p>
        </p:txBody>
      </p:sp>
      <p:sp>
        <p:nvSpPr>
          <p:cNvPr id="3" name="Content Placeholder 2">
            <a:extLst>
              <a:ext uri="{FF2B5EF4-FFF2-40B4-BE49-F238E27FC236}">
                <a16:creationId xmlns:a16="http://schemas.microsoft.com/office/drawing/2014/main" id="{AF3E0DE4-FF5D-5A50-FBA6-1796558B5EFA}"/>
              </a:ext>
            </a:extLst>
          </p:cNvPr>
          <p:cNvSpPr txBox="1">
            <a:spLocks/>
          </p:cNvSpPr>
          <p:nvPr/>
        </p:nvSpPr>
        <p:spPr>
          <a:xfrm>
            <a:off x="813728" y="2217281"/>
            <a:ext cx="4771054" cy="3676806"/>
          </a:xfrm>
          <a:prstGeom prst="rect">
            <a:avLst/>
          </a:prstGeom>
        </p:spPr>
        <p:txBody>
          <a:bodyPr vert="horz" lIns="91440" tIns="45720" rIns="91440" bIns="45720" rtlCol="0" anchor="t">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defRPr/>
            </a:pPr>
            <a:r>
              <a:rPr lang="en-US">
                <a:solidFill>
                  <a:sysClr val="windowText" lastClr="000000">
                    <a:lumMod val="75000"/>
                    <a:lumOff val="25000"/>
                  </a:sysClr>
                </a:solidFill>
                <a:latin typeface="Arial"/>
              </a:rPr>
              <a:t>Are only effective when you use them.</a:t>
            </a:r>
          </a:p>
          <a:p>
            <a:pPr>
              <a:defRPr/>
            </a:pPr>
            <a:endParaRPr lang="en-US">
              <a:solidFill>
                <a:sysClr val="windowText" lastClr="000000">
                  <a:lumMod val="75000"/>
                  <a:lumOff val="25000"/>
                </a:sysClr>
              </a:solidFill>
              <a:latin typeface="Arial"/>
              <a:cs typeface="Arial"/>
            </a:endParaRPr>
          </a:p>
          <a:p>
            <a:pPr>
              <a:defRPr/>
            </a:pPr>
            <a:r>
              <a:rPr lang="en-US">
                <a:solidFill>
                  <a:sysClr val="windowText" lastClr="000000">
                    <a:lumMod val="75000"/>
                    <a:lumOff val="25000"/>
                  </a:sysClr>
                </a:solidFill>
                <a:latin typeface="Arial"/>
                <a:cs typeface="Arial"/>
              </a:rPr>
              <a:t>Never fail an open book test.</a:t>
            </a:r>
          </a:p>
        </p:txBody>
      </p:sp>
      <p:pic>
        <p:nvPicPr>
          <p:cNvPr id="4" name="Picture 3" descr="Business man pulling a block from Jenga tower.">
            <a:extLst>
              <a:ext uri="{FF2B5EF4-FFF2-40B4-BE49-F238E27FC236}">
                <a16:creationId xmlns:a16="http://schemas.microsoft.com/office/drawing/2014/main" id="{43FDAF4A-3FCE-FB0C-95FF-487B1E0E1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1761" y="956605"/>
            <a:ext cx="6021941" cy="5087815"/>
          </a:xfrm>
          <a:prstGeom prst="rect">
            <a:avLst/>
          </a:prstGeom>
        </p:spPr>
      </p:pic>
      <p:sp>
        <p:nvSpPr>
          <p:cNvPr id="6" name="Slide Number Placeholder 3">
            <a:extLst>
              <a:ext uri="{FF2B5EF4-FFF2-40B4-BE49-F238E27FC236}">
                <a16:creationId xmlns:a16="http://schemas.microsoft.com/office/drawing/2014/main" id="{0290048E-B0AA-64CE-6D31-D97F5A9448BC}"/>
              </a:ext>
            </a:extLst>
          </p:cNvPr>
          <p:cNvSpPr txBox="1">
            <a:spLocks/>
          </p:cNvSpPr>
          <p:nvPr/>
        </p:nvSpPr>
        <p:spPr bwMode="gray">
          <a:xfrm>
            <a:off x="11224603" y="6290432"/>
            <a:ext cx="838199" cy="406205"/>
          </a:xfrm>
          <a:prstGeom prst="rect">
            <a:avLst/>
          </a:prstGeom>
        </p:spPr>
        <p:txBody>
          <a:bodyPr vert="horz" lIns="91440" tIns="45720" rIns="91440" bIns="45720" rtlCol="0" anchor="b">
            <a:normAutofit/>
          </a:bodyPr>
          <a:lstStyle>
            <a:defPPr>
              <a:defRPr lang="en-US"/>
            </a:defPPr>
            <a:lvl1pPr marL="0" algn="ctr" defTabSz="457200" rtl="0" eaLnBrk="1" latinLnBrk="0" hangingPunct="1">
              <a:defRPr sz="2800" b="0" i="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56A0B0FD-D6B7-4878-B1BE-780ED0AA1A25}" type="slidenum">
              <a:rPr lang="en-US" sz="1600" smtClean="0">
                <a:solidFill>
                  <a:srgbClr val="0464C4"/>
                </a:solidFill>
                <a:latin typeface="Arial"/>
              </a:rPr>
              <a:pPr algn="r">
                <a:spcAft>
                  <a:spcPts val="600"/>
                </a:spcAft>
              </a:pPr>
              <a:t>35</a:t>
            </a:fld>
            <a:endParaRPr lang="en-US" sz="1600">
              <a:solidFill>
                <a:srgbClr val="0464C4"/>
              </a:solidFill>
              <a:latin typeface="Arial"/>
            </a:endParaRPr>
          </a:p>
        </p:txBody>
      </p:sp>
    </p:spTree>
    <p:extLst>
      <p:ext uri="{BB962C8B-B14F-4D97-AF65-F5344CB8AC3E}">
        <p14:creationId xmlns:p14="http://schemas.microsoft.com/office/powerpoint/2010/main" val="1469864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78589-3656-7AC3-C9A1-E840D99345A3}"/>
              </a:ext>
            </a:extLst>
          </p:cNvPr>
          <p:cNvSpPr>
            <a:spLocks noGrp="1"/>
          </p:cNvSpPr>
          <p:nvPr>
            <p:ph type="title"/>
          </p:nvPr>
        </p:nvSpPr>
        <p:spPr>
          <a:xfrm>
            <a:off x="1583871" y="2201408"/>
            <a:ext cx="9024258" cy="1325563"/>
          </a:xfrm>
        </p:spPr>
        <p:txBody>
          <a:bodyPr>
            <a:normAutofit/>
          </a:bodyPr>
          <a:lstStyle/>
          <a:p>
            <a:pPr algn="ctr"/>
            <a:r>
              <a:rPr lang="en-US" sz="3600" b="1">
                <a:solidFill>
                  <a:schemeClr val="tx2"/>
                </a:solidFill>
                <a:latin typeface="Verdana" panose="020B0604030504040204" pitchFamily="34" charset="0"/>
                <a:ea typeface="Verdana" panose="020B0604030504040204" pitchFamily="34" charset="0"/>
              </a:rPr>
              <a:t>Test Your Knowledge</a:t>
            </a:r>
            <a:endParaRPr lang="en-US" sz="3600">
              <a:solidFill>
                <a:schemeClr val="tx2"/>
              </a:solidFill>
              <a:latin typeface="Verdana" panose="020B0604030504040204" pitchFamily="34" charset="0"/>
              <a:ea typeface="Verdana" panose="020B0604030504040204" pitchFamily="34" charset="0"/>
            </a:endParaRPr>
          </a:p>
        </p:txBody>
      </p:sp>
      <p:sp>
        <p:nvSpPr>
          <p:cNvPr id="4" name="Slide Number Placeholder 3">
            <a:extLst>
              <a:ext uri="{FF2B5EF4-FFF2-40B4-BE49-F238E27FC236}">
                <a16:creationId xmlns:a16="http://schemas.microsoft.com/office/drawing/2014/main" id="{CF391E70-9427-8647-5910-3EE4D47DDDAE}"/>
              </a:ext>
            </a:extLst>
          </p:cNvPr>
          <p:cNvSpPr>
            <a:spLocks noGrp="1"/>
          </p:cNvSpPr>
          <p:nvPr>
            <p:ph type="sldNum" sz="quarter" idx="12"/>
          </p:nvPr>
        </p:nvSpPr>
        <p:spPr>
          <a:xfrm>
            <a:off x="10722428" y="6237514"/>
            <a:ext cx="631371" cy="483961"/>
          </a:xfrm>
        </p:spPr>
        <p:txBody>
          <a:bodyPr/>
          <a:lstStyle/>
          <a:p>
            <a:fld id="{1DC1E142-09F5-4D40-9508-33789439DA35}" type="slidenum">
              <a:rPr lang="en-US" sz="2200" smtClean="0"/>
              <a:t>36</a:t>
            </a:fld>
            <a:endParaRPr lang="en-US" sz="2200"/>
          </a:p>
        </p:txBody>
      </p:sp>
    </p:spTree>
    <p:extLst>
      <p:ext uri="{BB962C8B-B14F-4D97-AF65-F5344CB8AC3E}">
        <p14:creationId xmlns:p14="http://schemas.microsoft.com/office/powerpoint/2010/main" val="4036755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9F85C-37AA-8C4C-4039-CDA32A9753C5}"/>
              </a:ext>
            </a:extLst>
          </p:cNvPr>
          <p:cNvSpPr>
            <a:spLocks noGrp="1"/>
          </p:cNvSpPr>
          <p:nvPr>
            <p:ph type="title"/>
          </p:nvPr>
        </p:nvSpPr>
        <p:spPr>
          <a:xfrm>
            <a:off x="1154954" y="973668"/>
            <a:ext cx="8761413" cy="706964"/>
          </a:xfrm>
        </p:spPr>
        <p:txBody>
          <a:bodyPr>
            <a:normAutofit/>
          </a:bodyPr>
          <a:lstStyle/>
          <a:p>
            <a:r>
              <a:rPr lang="en-US"/>
              <a:t>Audience Participation #1</a:t>
            </a:r>
          </a:p>
        </p:txBody>
      </p:sp>
      <p:pic>
        <p:nvPicPr>
          <p:cNvPr id="1028" name="Picture 4" descr="Magnifying glass hovering over a question mark within a head outline.">
            <a:extLst>
              <a:ext uri="{FF2B5EF4-FFF2-40B4-BE49-F238E27FC236}">
                <a16:creationId xmlns:a16="http://schemas.microsoft.com/office/drawing/2014/main" id="{6D0AB8E3-4F31-51D4-2E44-57AAEA6CB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40" r="302" b="2"/>
          <a:stretch/>
        </p:blipFill>
        <p:spPr bwMode="auto">
          <a:xfrm>
            <a:off x="758177" y="3326141"/>
            <a:ext cx="2777949" cy="1960961"/>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E90EA94-2266-2A3A-AE21-DE28F4F122BE}"/>
              </a:ext>
            </a:extLst>
          </p:cNvPr>
          <p:cNvSpPr>
            <a:spLocks noGrp="1"/>
          </p:cNvSpPr>
          <p:nvPr>
            <p:ph idx="1"/>
          </p:nvPr>
        </p:nvSpPr>
        <p:spPr>
          <a:xfrm>
            <a:off x="4365523" y="2576052"/>
            <a:ext cx="7068300" cy="2966772"/>
          </a:xfrm>
        </p:spPr>
        <p:txBody>
          <a:bodyPr anchor="ctr">
            <a:noAutofit/>
          </a:bodyPr>
          <a:lstStyle/>
          <a:p>
            <a:pPr marL="0" indent="0">
              <a:lnSpc>
                <a:spcPct val="115000"/>
              </a:lnSpc>
              <a:spcAft>
                <a:spcPts val="2400"/>
              </a:spcAft>
              <a:buSzPct val="100000"/>
              <a:buNone/>
            </a:pPr>
            <a:r>
              <a:rPr lang="en-US" sz="2400"/>
              <a:t>Multiple Choice. A grant is:</a:t>
            </a:r>
          </a:p>
          <a:p>
            <a:pPr marL="685800" indent="-685800">
              <a:lnSpc>
                <a:spcPct val="115000"/>
              </a:lnSpc>
              <a:buSzPct val="100000"/>
              <a:buFont typeface="+mj-lt"/>
              <a:buAutoNum type="alphaUcPeriod"/>
            </a:pPr>
            <a:r>
              <a:rPr lang="en-US" sz="2400"/>
              <a:t>Provided to carry out a public purpose.</a:t>
            </a:r>
          </a:p>
          <a:p>
            <a:pPr marL="685800" indent="-685800">
              <a:lnSpc>
                <a:spcPct val="115000"/>
              </a:lnSpc>
              <a:buSzPct val="100000"/>
              <a:buFont typeface="+mj-lt"/>
              <a:buAutoNum type="alphaUcPeriod"/>
            </a:pPr>
            <a:r>
              <a:rPr lang="en-US" sz="2400"/>
              <a:t>Financial assistance.</a:t>
            </a:r>
          </a:p>
          <a:p>
            <a:pPr marL="685800" indent="-685800">
              <a:lnSpc>
                <a:spcPct val="115000"/>
              </a:lnSpc>
              <a:buSzPct val="100000"/>
              <a:buFont typeface="+mj-lt"/>
              <a:buAutoNum type="alphaUcPeriod"/>
            </a:pPr>
            <a:r>
              <a:rPr lang="en-US" sz="2400"/>
              <a:t>Comes with “strings” attached.</a:t>
            </a:r>
          </a:p>
          <a:p>
            <a:pPr marL="685800" indent="-685800">
              <a:lnSpc>
                <a:spcPct val="115000"/>
              </a:lnSpc>
              <a:buSzPct val="100000"/>
              <a:buFont typeface="+mj-lt"/>
              <a:buAutoNum type="alphaUcPeriod"/>
            </a:pPr>
            <a:r>
              <a:rPr lang="en-US" sz="2400"/>
              <a:t>All of these.</a:t>
            </a:r>
          </a:p>
          <a:p>
            <a:pPr marL="685800" indent="-685800">
              <a:lnSpc>
                <a:spcPct val="115000"/>
              </a:lnSpc>
              <a:buSzPct val="100000"/>
              <a:buFont typeface="+mj-lt"/>
              <a:buAutoNum type="alphaUcPeriod"/>
            </a:pPr>
            <a:endParaRPr lang="en-US" sz="2400"/>
          </a:p>
        </p:txBody>
      </p:sp>
      <p:sp>
        <p:nvSpPr>
          <p:cNvPr id="4" name="Slide Number Placeholder 3">
            <a:extLst>
              <a:ext uri="{FF2B5EF4-FFF2-40B4-BE49-F238E27FC236}">
                <a16:creationId xmlns:a16="http://schemas.microsoft.com/office/drawing/2014/main" id="{819409AE-4EA7-8075-933D-04D6490237CC}"/>
              </a:ext>
            </a:extLst>
          </p:cNvPr>
          <p:cNvSpPr>
            <a:spLocks noGrp="1"/>
          </p:cNvSpPr>
          <p:nvPr>
            <p:ph type="sldNum" sz="quarter" idx="12"/>
          </p:nvPr>
        </p:nvSpPr>
        <p:spPr>
          <a:xfrm>
            <a:off x="10352540" y="295729"/>
            <a:ext cx="838199" cy="767687"/>
          </a:xfrm>
        </p:spPr>
        <p:txBody>
          <a:bodyPr>
            <a:normAutofit/>
          </a:bodyPr>
          <a:lstStyle/>
          <a:p>
            <a:pPr>
              <a:spcAft>
                <a:spcPts val="600"/>
              </a:spcAft>
            </a:pPr>
            <a:fld id="{56A0B0FD-D6B7-4878-B1BE-780ED0AA1A25}" type="slidenum">
              <a:rPr lang="en-US" smtClean="0"/>
              <a:pPr>
                <a:spcAft>
                  <a:spcPts val="600"/>
                </a:spcAft>
              </a:pPr>
              <a:t>37</a:t>
            </a:fld>
            <a:endParaRPr lang="en-US"/>
          </a:p>
        </p:txBody>
      </p:sp>
    </p:spTree>
    <p:extLst>
      <p:ext uri="{BB962C8B-B14F-4D97-AF65-F5344CB8AC3E}">
        <p14:creationId xmlns:p14="http://schemas.microsoft.com/office/powerpoint/2010/main" val="1233169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9F85C-37AA-8C4C-4039-CDA32A9753C5}"/>
              </a:ext>
            </a:extLst>
          </p:cNvPr>
          <p:cNvSpPr>
            <a:spLocks noGrp="1"/>
          </p:cNvSpPr>
          <p:nvPr>
            <p:ph type="title"/>
          </p:nvPr>
        </p:nvSpPr>
        <p:spPr>
          <a:xfrm>
            <a:off x="1154954" y="973668"/>
            <a:ext cx="8761413" cy="706964"/>
          </a:xfrm>
        </p:spPr>
        <p:txBody>
          <a:bodyPr>
            <a:normAutofit/>
          </a:bodyPr>
          <a:lstStyle/>
          <a:p>
            <a:r>
              <a:rPr lang="en-US"/>
              <a:t>Audience Participation #2</a:t>
            </a:r>
          </a:p>
        </p:txBody>
      </p:sp>
      <p:pic>
        <p:nvPicPr>
          <p:cNvPr id="1028" name="Picture 4" descr="Magnifying glass hovering over a question mark within a head outline.">
            <a:extLst>
              <a:ext uri="{FF2B5EF4-FFF2-40B4-BE49-F238E27FC236}">
                <a16:creationId xmlns:a16="http://schemas.microsoft.com/office/drawing/2014/main" id="{6D0AB8E3-4F31-51D4-2E44-57AAEA6CB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40" r="302" b="2"/>
          <a:stretch/>
        </p:blipFill>
        <p:spPr bwMode="auto">
          <a:xfrm>
            <a:off x="758177" y="3326141"/>
            <a:ext cx="2777949" cy="1960961"/>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E90EA94-2266-2A3A-AE21-DE28F4F122BE}"/>
              </a:ext>
            </a:extLst>
          </p:cNvPr>
          <p:cNvSpPr>
            <a:spLocks noGrp="1"/>
          </p:cNvSpPr>
          <p:nvPr>
            <p:ph idx="1"/>
          </p:nvPr>
        </p:nvSpPr>
        <p:spPr>
          <a:xfrm>
            <a:off x="4365523" y="2576052"/>
            <a:ext cx="7068300" cy="2966772"/>
          </a:xfrm>
        </p:spPr>
        <p:txBody>
          <a:bodyPr anchor="ctr">
            <a:noAutofit/>
          </a:bodyPr>
          <a:lstStyle/>
          <a:p>
            <a:pPr marL="0" indent="0">
              <a:lnSpc>
                <a:spcPct val="115000"/>
              </a:lnSpc>
              <a:spcAft>
                <a:spcPts val="2400"/>
              </a:spcAft>
              <a:buSzPct val="100000"/>
              <a:buNone/>
            </a:pPr>
            <a:r>
              <a:rPr lang="en-US" sz="2400"/>
              <a:t>Multiple Choice. What is the best place to find the requirements that apply to a specific grant award?</a:t>
            </a:r>
          </a:p>
          <a:p>
            <a:pPr marL="685800" indent="-685800">
              <a:lnSpc>
                <a:spcPct val="115000"/>
              </a:lnSpc>
              <a:buSzPct val="100000"/>
              <a:buFont typeface="+mj-lt"/>
              <a:buAutoNum type="alphaUcPeriod"/>
            </a:pPr>
            <a:r>
              <a:rPr lang="en-US" sz="2400"/>
              <a:t>The grant award.</a:t>
            </a:r>
          </a:p>
          <a:p>
            <a:pPr marL="685800" indent="-685800">
              <a:lnSpc>
                <a:spcPct val="115000"/>
              </a:lnSpc>
              <a:buSzPct val="100000"/>
              <a:buFont typeface="+mj-lt"/>
              <a:buAutoNum type="alphaUcPeriod"/>
            </a:pPr>
            <a:r>
              <a:rPr lang="en-US" sz="2400"/>
              <a:t>TWC’s website.</a:t>
            </a:r>
          </a:p>
          <a:p>
            <a:pPr marL="685800" indent="-685800">
              <a:lnSpc>
                <a:spcPct val="115000"/>
              </a:lnSpc>
              <a:buSzPct val="100000"/>
              <a:buFont typeface="+mj-lt"/>
              <a:buAutoNum type="alphaUcPeriod"/>
            </a:pPr>
            <a:r>
              <a:rPr lang="en-US" sz="2400"/>
              <a:t>The World Wide Web.</a:t>
            </a:r>
          </a:p>
          <a:p>
            <a:pPr marL="685800" indent="-685800">
              <a:lnSpc>
                <a:spcPct val="115000"/>
              </a:lnSpc>
              <a:buSzPct val="100000"/>
              <a:buFont typeface="+mj-lt"/>
              <a:buAutoNum type="alphaUcPeriod"/>
            </a:pPr>
            <a:endParaRPr lang="en-US" sz="2400"/>
          </a:p>
        </p:txBody>
      </p:sp>
      <p:sp>
        <p:nvSpPr>
          <p:cNvPr id="4" name="Slide Number Placeholder 3">
            <a:extLst>
              <a:ext uri="{FF2B5EF4-FFF2-40B4-BE49-F238E27FC236}">
                <a16:creationId xmlns:a16="http://schemas.microsoft.com/office/drawing/2014/main" id="{819409AE-4EA7-8075-933D-04D6490237CC}"/>
              </a:ext>
            </a:extLst>
          </p:cNvPr>
          <p:cNvSpPr>
            <a:spLocks noGrp="1"/>
          </p:cNvSpPr>
          <p:nvPr>
            <p:ph type="sldNum" sz="quarter" idx="12"/>
          </p:nvPr>
        </p:nvSpPr>
        <p:spPr>
          <a:xfrm>
            <a:off x="10352540" y="295729"/>
            <a:ext cx="838199" cy="767687"/>
          </a:xfrm>
        </p:spPr>
        <p:txBody>
          <a:bodyPr>
            <a:normAutofit/>
          </a:bodyPr>
          <a:lstStyle/>
          <a:p>
            <a:pPr>
              <a:spcAft>
                <a:spcPts val="600"/>
              </a:spcAft>
            </a:pPr>
            <a:fld id="{56A0B0FD-D6B7-4878-B1BE-780ED0AA1A25}" type="slidenum">
              <a:rPr lang="en-US" smtClean="0"/>
              <a:pPr>
                <a:spcAft>
                  <a:spcPts val="600"/>
                </a:spcAft>
              </a:pPr>
              <a:t>38</a:t>
            </a:fld>
            <a:endParaRPr lang="en-US"/>
          </a:p>
        </p:txBody>
      </p:sp>
    </p:spTree>
    <p:extLst>
      <p:ext uri="{BB962C8B-B14F-4D97-AF65-F5344CB8AC3E}">
        <p14:creationId xmlns:p14="http://schemas.microsoft.com/office/powerpoint/2010/main" val="3227679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9F85C-37AA-8C4C-4039-CDA32A9753C5}"/>
              </a:ext>
            </a:extLst>
          </p:cNvPr>
          <p:cNvSpPr>
            <a:spLocks noGrp="1"/>
          </p:cNvSpPr>
          <p:nvPr>
            <p:ph type="title"/>
          </p:nvPr>
        </p:nvSpPr>
        <p:spPr>
          <a:xfrm>
            <a:off x="1154954" y="973668"/>
            <a:ext cx="8761413" cy="706964"/>
          </a:xfrm>
        </p:spPr>
        <p:txBody>
          <a:bodyPr>
            <a:normAutofit/>
          </a:bodyPr>
          <a:lstStyle/>
          <a:p>
            <a:r>
              <a:rPr lang="en-US"/>
              <a:t>Audience Participation #3</a:t>
            </a:r>
          </a:p>
        </p:txBody>
      </p:sp>
      <p:pic>
        <p:nvPicPr>
          <p:cNvPr id="1028" name="Picture 4" descr="Magnifying glass hovering over a question mark within a head outline.">
            <a:extLst>
              <a:ext uri="{FF2B5EF4-FFF2-40B4-BE49-F238E27FC236}">
                <a16:creationId xmlns:a16="http://schemas.microsoft.com/office/drawing/2014/main" id="{6D0AB8E3-4F31-51D4-2E44-57AAEA6CB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40" r="302" b="2"/>
          <a:stretch/>
        </p:blipFill>
        <p:spPr bwMode="auto">
          <a:xfrm>
            <a:off x="758177" y="3326141"/>
            <a:ext cx="2777949" cy="1960961"/>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E90EA94-2266-2A3A-AE21-DE28F4F122BE}"/>
              </a:ext>
            </a:extLst>
          </p:cNvPr>
          <p:cNvSpPr>
            <a:spLocks noGrp="1"/>
          </p:cNvSpPr>
          <p:nvPr>
            <p:ph idx="1"/>
          </p:nvPr>
        </p:nvSpPr>
        <p:spPr>
          <a:xfrm>
            <a:off x="4365523" y="2423652"/>
            <a:ext cx="7068300" cy="2966772"/>
          </a:xfrm>
        </p:spPr>
        <p:txBody>
          <a:bodyPr anchor="ctr">
            <a:noAutofit/>
          </a:bodyPr>
          <a:lstStyle/>
          <a:p>
            <a:pPr marL="0" indent="0">
              <a:lnSpc>
                <a:spcPct val="115000"/>
              </a:lnSpc>
              <a:spcAft>
                <a:spcPts val="2400"/>
              </a:spcAft>
              <a:buSzPct val="100000"/>
              <a:buNone/>
            </a:pPr>
            <a:r>
              <a:rPr lang="en-US" sz="2400"/>
              <a:t>True or False. The determination of whether an agreement casts an entity in the role of subrecipient or as contractor affects more than what you call that agreement. It also affects the types of requirements that apply to that agreement.</a:t>
            </a:r>
          </a:p>
        </p:txBody>
      </p:sp>
      <p:sp>
        <p:nvSpPr>
          <p:cNvPr id="4" name="Slide Number Placeholder 3">
            <a:extLst>
              <a:ext uri="{FF2B5EF4-FFF2-40B4-BE49-F238E27FC236}">
                <a16:creationId xmlns:a16="http://schemas.microsoft.com/office/drawing/2014/main" id="{819409AE-4EA7-8075-933D-04D6490237CC}"/>
              </a:ext>
            </a:extLst>
          </p:cNvPr>
          <p:cNvSpPr>
            <a:spLocks noGrp="1"/>
          </p:cNvSpPr>
          <p:nvPr>
            <p:ph type="sldNum" sz="quarter" idx="12"/>
          </p:nvPr>
        </p:nvSpPr>
        <p:spPr>
          <a:xfrm>
            <a:off x="10352540" y="295729"/>
            <a:ext cx="838199" cy="767687"/>
          </a:xfrm>
        </p:spPr>
        <p:txBody>
          <a:bodyPr>
            <a:normAutofit/>
          </a:bodyPr>
          <a:lstStyle/>
          <a:p>
            <a:pPr>
              <a:spcAft>
                <a:spcPts val="600"/>
              </a:spcAft>
            </a:pPr>
            <a:fld id="{56A0B0FD-D6B7-4878-B1BE-780ED0AA1A25}" type="slidenum">
              <a:rPr lang="en-US" smtClean="0"/>
              <a:pPr>
                <a:spcAft>
                  <a:spcPts val="600"/>
                </a:spcAft>
              </a:pPr>
              <a:t>39</a:t>
            </a:fld>
            <a:endParaRPr lang="en-US"/>
          </a:p>
        </p:txBody>
      </p:sp>
    </p:spTree>
    <p:extLst>
      <p:ext uri="{BB962C8B-B14F-4D97-AF65-F5344CB8AC3E}">
        <p14:creationId xmlns:p14="http://schemas.microsoft.com/office/powerpoint/2010/main" val="443394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Background. View from the ground looking up to a blue sky filled with colorful celebratory balloons.">
            <a:extLst>
              <a:ext uri="{FF2B5EF4-FFF2-40B4-BE49-F238E27FC236}">
                <a16:creationId xmlns:a16="http://schemas.microsoft.com/office/drawing/2014/main" id="{354173FE-5D98-F4D4-6D66-F2F87E12CBDE}"/>
              </a:ext>
            </a:extLst>
          </p:cNvPr>
          <p:cNvPicPr>
            <a:picLocks noChangeAspect="1"/>
          </p:cNvPicPr>
          <p:nvPr/>
        </p:nvPicPr>
        <p:blipFill>
          <a:blip r:embed="rId3"/>
          <a:stretch>
            <a:fillRect/>
          </a:stretch>
        </p:blipFill>
        <p:spPr>
          <a:xfrm>
            <a:off x="0" y="1734"/>
            <a:ext cx="12214519" cy="6932466"/>
          </a:xfrm>
          <a:prstGeom prst="rect">
            <a:avLst/>
          </a:prstGeom>
        </p:spPr>
      </p:pic>
      <p:sp>
        <p:nvSpPr>
          <p:cNvPr id="2" name="Title 1">
            <a:extLst>
              <a:ext uri="{FF2B5EF4-FFF2-40B4-BE49-F238E27FC236}">
                <a16:creationId xmlns:a16="http://schemas.microsoft.com/office/drawing/2014/main" id="{0305E92B-AFA6-C2E1-6618-257E2BD6FD7F}"/>
              </a:ext>
            </a:extLst>
          </p:cNvPr>
          <p:cNvSpPr>
            <a:spLocks noGrp="1"/>
          </p:cNvSpPr>
          <p:nvPr>
            <p:ph type="title"/>
          </p:nvPr>
        </p:nvSpPr>
        <p:spPr>
          <a:xfrm>
            <a:off x="659099" y="616688"/>
            <a:ext cx="6072776" cy="649976"/>
          </a:xfrm>
        </p:spPr>
        <p:txBody>
          <a:bodyPr>
            <a:normAutofit/>
          </a:bodyPr>
          <a:lstStyle/>
          <a:p>
            <a:r>
              <a:rPr lang="en-US">
                <a:solidFill>
                  <a:srgbClr val="FFFFFF"/>
                </a:solidFill>
              </a:rPr>
              <a:t>1995-2025</a:t>
            </a:r>
          </a:p>
        </p:txBody>
      </p:sp>
      <p:sp>
        <p:nvSpPr>
          <p:cNvPr id="3" name="Content Placeholder 2">
            <a:extLst>
              <a:ext uri="{FF2B5EF4-FFF2-40B4-BE49-F238E27FC236}">
                <a16:creationId xmlns:a16="http://schemas.microsoft.com/office/drawing/2014/main" id="{4AA2E227-4A0A-D328-781A-525A3444E058}"/>
              </a:ext>
            </a:extLst>
          </p:cNvPr>
          <p:cNvSpPr>
            <a:spLocks noGrp="1"/>
          </p:cNvSpPr>
          <p:nvPr>
            <p:ph idx="1"/>
          </p:nvPr>
        </p:nvSpPr>
        <p:spPr>
          <a:xfrm>
            <a:off x="561870" y="1266664"/>
            <a:ext cx="6464595" cy="5108191"/>
          </a:xfrm>
        </p:spPr>
        <p:txBody>
          <a:bodyPr anchor="ctr">
            <a:noAutofit/>
          </a:bodyPr>
          <a:lstStyle/>
          <a:p>
            <a:pPr>
              <a:lnSpc>
                <a:spcPct val="115000"/>
              </a:lnSpc>
            </a:pPr>
            <a:r>
              <a:rPr lang="en-US" sz="2000">
                <a:solidFill>
                  <a:srgbClr val="FFFFFF"/>
                </a:solidFill>
              </a:rPr>
              <a:t>1995, HB1863 (74R), signed June 13, 1995, creates TWC; workforce development boards.</a:t>
            </a:r>
          </a:p>
          <a:p>
            <a:pPr>
              <a:lnSpc>
                <a:spcPct val="115000"/>
              </a:lnSpc>
            </a:pPr>
            <a:r>
              <a:rPr lang="en-US" sz="2000">
                <a:solidFill>
                  <a:srgbClr val="FFFFFF"/>
                </a:solidFill>
              </a:rPr>
              <a:t>1998, WIA replaces JTPA.</a:t>
            </a:r>
          </a:p>
          <a:p>
            <a:pPr>
              <a:lnSpc>
                <a:spcPct val="115000"/>
              </a:lnSpc>
            </a:pPr>
            <a:r>
              <a:rPr lang="en-US" sz="2000">
                <a:solidFill>
                  <a:srgbClr val="FFFFFF"/>
                </a:solidFill>
              </a:rPr>
              <a:t>2003, HB2933 (78R), transfers certain EEOC and housing civil rights duties to TWC.</a:t>
            </a:r>
          </a:p>
          <a:p>
            <a:pPr>
              <a:lnSpc>
                <a:spcPct val="115000"/>
              </a:lnSpc>
            </a:pPr>
            <a:r>
              <a:rPr lang="en-US" sz="2000">
                <a:solidFill>
                  <a:srgbClr val="FFFFFF"/>
                </a:solidFill>
              </a:rPr>
              <a:t>2013, SB307 (83R), transfers AEL to TWC.</a:t>
            </a:r>
          </a:p>
          <a:p>
            <a:pPr>
              <a:lnSpc>
                <a:spcPct val="115000"/>
              </a:lnSpc>
            </a:pPr>
            <a:r>
              <a:rPr lang="en-US" sz="2000">
                <a:solidFill>
                  <a:srgbClr val="FFFFFF"/>
                </a:solidFill>
              </a:rPr>
              <a:t>2015, SB208 (84F), transfers VR to TWC.</a:t>
            </a:r>
          </a:p>
          <a:p>
            <a:pPr>
              <a:lnSpc>
                <a:spcPct val="115000"/>
              </a:lnSpc>
            </a:pPr>
            <a:r>
              <a:rPr lang="en-US" sz="2000">
                <a:solidFill>
                  <a:srgbClr val="FFFFFF"/>
                </a:solidFill>
              </a:rPr>
              <a:t>2015, HB3062 (84R), transfers JET to TWC.</a:t>
            </a:r>
          </a:p>
          <a:p>
            <a:pPr>
              <a:lnSpc>
                <a:spcPct val="115000"/>
              </a:lnSpc>
            </a:pPr>
            <a:r>
              <a:rPr lang="en-US" sz="2000">
                <a:solidFill>
                  <a:srgbClr val="FFFFFF"/>
                </a:solidFill>
              </a:rPr>
              <a:t>2014, WIOA replaces WIA.</a:t>
            </a:r>
          </a:p>
          <a:p>
            <a:pPr>
              <a:lnSpc>
                <a:spcPct val="115000"/>
              </a:lnSpc>
            </a:pPr>
            <a:r>
              <a:rPr lang="en-US" sz="2000">
                <a:solidFill>
                  <a:srgbClr val="FFFFFF"/>
                </a:solidFill>
              </a:rPr>
              <a:t>2020, COVID-19 pandemic.</a:t>
            </a:r>
          </a:p>
          <a:p>
            <a:pPr>
              <a:lnSpc>
                <a:spcPct val="115000"/>
              </a:lnSpc>
            </a:pPr>
            <a:r>
              <a:rPr lang="en-US" sz="2000">
                <a:solidFill>
                  <a:srgbClr val="FFFFFF"/>
                </a:solidFill>
              </a:rPr>
              <a:t>2025, 30 years since HB1863!</a:t>
            </a:r>
          </a:p>
        </p:txBody>
      </p:sp>
      <p:sp>
        <p:nvSpPr>
          <p:cNvPr id="4" name="Slide Number Placeholder 3">
            <a:extLst>
              <a:ext uri="{FF2B5EF4-FFF2-40B4-BE49-F238E27FC236}">
                <a16:creationId xmlns:a16="http://schemas.microsoft.com/office/drawing/2014/main" id="{4D88D488-553A-C7BB-9C30-8116F9D68CD7}"/>
              </a:ext>
            </a:extLst>
          </p:cNvPr>
          <p:cNvSpPr>
            <a:spLocks noGrp="1"/>
          </p:cNvSpPr>
          <p:nvPr>
            <p:ph type="sldNum" sz="quarter" idx="12"/>
          </p:nvPr>
        </p:nvSpPr>
        <p:spPr>
          <a:xfrm>
            <a:off x="11119245" y="90932"/>
            <a:ext cx="615555" cy="322725"/>
          </a:xfrm>
        </p:spPr>
        <p:txBody>
          <a:bodyPr>
            <a:normAutofit fontScale="62500" lnSpcReduction="20000"/>
          </a:bodyPr>
          <a:lstStyle/>
          <a:p>
            <a:pPr>
              <a:spcAft>
                <a:spcPts val="600"/>
              </a:spcAft>
            </a:pPr>
            <a:fld id="{56A0B0FD-D6B7-4878-B1BE-780ED0AA1A25}" type="slidenum">
              <a:rPr lang="en-US">
                <a:solidFill>
                  <a:schemeClr val="bg1"/>
                </a:solidFill>
              </a:rPr>
              <a:pPr>
                <a:spcAft>
                  <a:spcPts val="600"/>
                </a:spcAft>
              </a:pPr>
              <a:t>4</a:t>
            </a:fld>
            <a:endParaRPr lang="en-US">
              <a:solidFill>
                <a:schemeClr val="bg1"/>
              </a:solidFill>
            </a:endParaRPr>
          </a:p>
        </p:txBody>
      </p:sp>
    </p:spTree>
    <p:extLst>
      <p:ext uri="{BB962C8B-B14F-4D97-AF65-F5344CB8AC3E}">
        <p14:creationId xmlns:p14="http://schemas.microsoft.com/office/powerpoint/2010/main" val="32981680"/>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9F85C-37AA-8C4C-4039-CDA32A9753C5}"/>
              </a:ext>
            </a:extLst>
          </p:cNvPr>
          <p:cNvSpPr>
            <a:spLocks noGrp="1"/>
          </p:cNvSpPr>
          <p:nvPr>
            <p:ph type="title"/>
          </p:nvPr>
        </p:nvSpPr>
        <p:spPr>
          <a:xfrm>
            <a:off x="1154954" y="973668"/>
            <a:ext cx="8761413" cy="706964"/>
          </a:xfrm>
        </p:spPr>
        <p:txBody>
          <a:bodyPr>
            <a:normAutofit/>
          </a:bodyPr>
          <a:lstStyle/>
          <a:p>
            <a:r>
              <a:rPr lang="en-US"/>
              <a:t>Audience Participation #4</a:t>
            </a:r>
          </a:p>
        </p:txBody>
      </p:sp>
      <p:pic>
        <p:nvPicPr>
          <p:cNvPr id="1028" name="Picture 4" descr="Magnifying glass hovering over a question mark within a head outline.">
            <a:extLst>
              <a:ext uri="{FF2B5EF4-FFF2-40B4-BE49-F238E27FC236}">
                <a16:creationId xmlns:a16="http://schemas.microsoft.com/office/drawing/2014/main" id="{6D0AB8E3-4F31-51D4-2E44-57AAEA6CB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40" r="302" b="2"/>
          <a:stretch/>
        </p:blipFill>
        <p:spPr bwMode="auto">
          <a:xfrm>
            <a:off x="758177" y="3326141"/>
            <a:ext cx="2777949" cy="1960961"/>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E90EA94-2266-2A3A-AE21-DE28F4F122BE}"/>
              </a:ext>
            </a:extLst>
          </p:cNvPr>
          <p:cNvSpPr>
            <a:spLocks noGrp="1"/>
          </p:cNvSpPr>
          <p:nvPr>
            <p:ph idx="1"/>
          </p:nvPr>
        </p:nvSpPr>
        <p:spPr>
          <a:xfrm>
            <a:off x="4365523" y="2706680"/>
            <a:ext cx="7068300" cy="2966772"/>
          </a:xfrm>
        </p:spPr>
        <p:txBody>
          <a:bodyPr anchor="ctr">
            <a:noAutofit/>
          </a:bodyPr>
          <a:lstStyle/>
          <a:p>
            <a:pPr marL="0" indent="0">
              <a:lnSpc>
                <a:spcPct val="115000"/>
              </a:lnSpc>
              <a:spcAft>
                <a:spcPts val="2400"/>
              </a:spcAft>
              <a:buSzPct val="100000"/>
              <a:buNone/>
            </a:pPr>
            <a:r>
              <a:rPr lang="en-US" sz="2400"/>
              <a:t>Select all that apply. Internal controls:</a:t>
            </a:r>
          </a:p>
          <a:p>
            <a:pPr marL="685800" indent="-685800">
              <a:lnSpc>
                <a:spcPct val="115000"/>
              </a:lnSpc>
              <a:buSzPct val="100000"/>
              <a:buFont typeface="+mj-lt"/>
              <a:buAutoNum type="alphaUcPeriod"/>
            </a:pPr>
            <a:r>
              <a:rPr lang="en-US" sz="2400"/>
              <a:t>Help catch and correct data entry errors.</a:t>
            </a:r>
          </a:p>
          <a:p>
            <a:pPr marL="685800" indent="-685800">
              <a:lnSpc>
                <a:spcPct val="115000"/>
              </a:lnSpc>
              <a:buSzPct val="100000"/>
              <a:buFont typeface="+mj-lt"/>
              <a:buAutoNum type="alphaUcPeriod"/>
            </a:pPr>
            <a:r>
              <a:rPr lang="en-US" sz="2400"/>
              <a:t>Guard against misuse of funds.</a:t>
            </a:r>
          </a:p>
          <a:p>
            <a:pPr marL="685800" indent="-685800">
              <a:lnSpc>
                <a:spcPct val="115000"/>
              </a:lnSpc>
              <a:buSzPct val="100000"/>
              <a:buFont typeface="+mj-lt"/>
              <a:buAutoNum type="alphaUcPeriod"/>
            </a:pPr>
            <a:r>
              <a:rPr lang="en-US" sz="2400"/>
              <a:t>Keep assets and information secure.</a:t>
            </a:r>
          </a:p>
          <a:p>
            <a:pPr marL="685800" indent="-685800">
              <a:lnSpc>
                <a:spcPct val="115000"/>
              </a:lnSpc>
              <a:buSzPct val="100000"/>
              <a:buFont typeface="+mj-lt"/>
              <a:buAutoNum type="alphaUcPeriod"/>
            </a:pPr>
            <a:r>
              <a:rPr lang="en-US" sz="2400"/>
              <a:t>Should follow the Green Book or COSO framework.</a:t>
            </a:r>
          </a:p>
          <a:p>
            <a:pPr marL="685800" indent="-685800">
              <a:lnSpc>
                <a:spcPct val="115000"/>
              </a:lnSpc>
              <a:buSzPct val="100000"/>
              <a:buFont typeface="+mj-lt"/>
              <a:buAutoNum type="alphaUcPeriod"/>
            </a:pPr>
            <a:endParaRPr lang="en-US" sz="2400"/>
          </a:p>
        </p:txBody>
      </p:sp>
      <p:sp>
        <p:nvSpPr>
          <p:cNvPr id="4" name="Slide Number Placeholder 3">
            <a:extLst>
              <a:ext uri="{FF2B5EF4-FFF2-40B4-BE49-F238E27FC236}">
                <a16:creationId xmlns:a16="http://schemas.microsoft.com/office/drawing/2014/main" id="{819409AE-4EA7-8075-933D-04D6490237CC}"/>
              </a:ext>
            </a:extLst>
          </p:cNvPr>
          <p:cNvSpPr>
            <a:spLocks noGrp="1"/>
          </p:cNvSpPr>
          <p:nvPr>
            <p:ph type="sldNum" sz="quarter" idx="12"/>
          </p:nvPr>
        </p:nvSpPr>
        <p:spPr>
          <a:xfrm>
            <a:off x="10352540" y="295729"/>
            <a:ext cx="838199" cy="767687"/>
          </a:xfrm>
        </p:spPr>
        <p:txBody>
          <a:bodyPr>
            <a:normAutofit/>
          </a:bodyPr>
          <a:lstStyle/>
          <a:p>
            <a:pPr>
              <a:spcAft>
                <a:spcPts val="600"/>
              </a:spcAft>
            </a:pPr>
            <a:fld id="{56A0B0FD-D6B7-4878-B1BE-780ED0AA1A25}" type="slidenum">
              <a:rPr lang="en-US" smtClean="0"/>
              <a:pPr>
                <a:spcAft>
                  <a:spcPts val="600"/>
                </a:spcAft>
              </a:pPr>
              <a:t>40</a:t>
            </a:fld>
            <a:endParaRPr lang="en-US"/>
          </a:p>
        </p:txBody>
      </p:sp>
    </p:spTree>
    <p:extLst>
      <p:ext uri="{BB962C8B-B14F-4D97-AF65-F5344CB8AC3E}">
        <p14:creationId xmlns:p14="http://schemas.microsoft.com/office/powerpoint/2010/main" val="3402326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Head of a Cocker Spaniel dog wearing a red party hat and blowing a party whistle.">
            <a:extLst>
              <a:ext uri="{FF2B5EF4-FFF2-40B4-BE49-F238E27FC236}">
                <a16:creationId xmlns:a16="http://schemas.microsoft.com/office/drawing/2014/main" id="{1A818CE8-BA90-2CB0-DDCC-1D346DAECD2E}"/>
              </a:ext>
            </a:extLst>
          </p:cNvPr>
          <p:cNvPicPr>
            <a:picLocks noChangeAspect="1"/>
          </p:cNvPicPr>
          <p:nvPr/>
        </p:nvPicPr>
        <p:blipFill>
          <a:blip r:embed="rId2"/>
          <a:stretch>
            <a:fillRect/>
          </a:stretch>
        </p:blipFill>
        <p:spPr>
          <a:xfrm>
            <a:off x="0" y="0"/>
            <a:ext cx="12192000" cy="6868269"/>
          </a:xfrm>
          <a:prstGeom prst="rect">
            <a:avLst/>
          </a:prstGeom>
        </p:spPr>
      </p:pic>
      <p:sp>
        <p:nvSpPr>
          <p:cNvPr id="4" name="Title 1">
            <a:extLst>
              <a:ext uri="{FF2B5EF4-FFF2-40B4-BE49-F238E27FC236}">
                <a16:creationId xmlns:a16="http://schemas.microsoft.com/office/drawing/2014/main" id="{192446B0-9E3C-B363-E764-6120C920445E}"/>
              </a:ext>
            </a:extLst>
          </p:cNvPr>
          <p:cNvSpPr txBox="1">
            <a:spLocks noGrp="1"/>
          </p:cNvSpPr>
          <p:nvPr>
            <p:ph type="title" idx="4294967295"/>
          </p:nvPr>
        </p:nvSpPr>
        <p:spPr bwMode="gray">
          <a:xfrm>
            <a:off x="892199" y="4854346"/>
            <a:ext cx="10407602" cy="8680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rgbClr val="EBEBEB"/>
                </a:solidFill>
                <a:effectLst/>
                <a:uLnTx/>
                <a:uFillTx/>
                <a:latin typeface="Verdana"/>
                <a:ea typeface="+mj-ea"/>
                <a:cs typeface="+mj-cs"/>
              </a:rPr>
              <a:t>Way to Go! More to Come!</a:t>
            </a:r>
          </a:p>
        </p:txBody>
      </p:sp>
      <p:sp>
        <p:nvSpPr>
          <p:cNvPr id="5" name="Slide Number Placeholder 3">
            <a:extLst>
              <a:ext uri="{FF2B5EF4-FFF2-40B4-BE49-F238E27FC236}">
                <a16:creationId xmlns:a16="http://schemas.microsoft.com/office/drawing/2014/main" id="{BC03D798-D9CD-5D5B-8819-94040A9587EF}"/>
              </a:ext>
            </a:extLst>
          </p:cNvPr>
          <p:cNvSpPr txBox="1">
            <a:spLocks/>
          </p:cNvSpPr>
          <p:nvPr/>
        </p:nvSpPr>
        <p:spPr bwMode="gray">
          <a:xfrm>
            <a:off x="11235193" y="6392035"/>
            <a:ext cx="826936" cy="408481"/>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2800" b="0" i="0" kern="1200"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Aft>
                <a:spcPts val="600"/>
              </a:spcAft>
            </a:pPr>
            <a:fld id="{56A0B0FD-D6B7-4878-B1BE-780ED0AA1A25}" type="slidenum">
              <a:rPr lang="en-US" sz="1800" smtClean="0">
                <a:solidFill>
                  <a:srgbClr val="0464C4"/>
                </a:solidFill>
                <a:latin typeface="Arial"/>
              </a:rPr>
              <a:pPr algn="r" defTabSz="914400">
                <a:spcAft>
                  <a:spcPts val="600"/>
                </a:spcAft>
              </a:pPr>
              <a:t>41</a:t>
            </a:fld>
            <a:endParaRPr lang="en-US" sz="1800">
              <a:solidFill>
                <a:srgbClr val="0464C4"/>
              </a:solidFill>
              <a:latin typeface="Arial"/>
            </a:endParaRPr>
          </a:p>
        </p:txBody>
      </p:sp>
    </p:spTree>
    <p:extLst>
      <p:ext uri="{BB962C8B-B14F-4D97-AF65-F5344CB8AC3E}">
        <p14:creationId xmlns:p14="http://schemas.microsoft.com/office/powerpoint/2010/main" val="1605749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46E83-EB56-D64E-E980-3F5849EF9BA5}"/>
              </a:ext>
            </a:extLst>
          </p:cNvPr>
          <p:cNvSpPr>
            <a:spLocks noGrp="1"/>
          </p:cNvSpPr>
          <p:nvPr>
            <p:ph type="title"/>
          </p:nvPr>
        </p:nvSpPr>
        <p:spPr/>
        <p:txBody>
          <a:bodyPr/>
          <a:lstStyle/>
          <a:p>
            <a:r>
              <a:rPr lang="en-US"/>
              <a:t>Conference Line-Up</a:t>
            </a:r>
          </a:p>
        </p:txBody>
      </p:sp>
      <p:sp>
        <p:nvSpPr>
          <p:cNvPr id="5" name="Text Placeholder 4">
            <a:extLst>
              <a:ext uri="{FF2B5EF4-FFF2-40B4-BE49-F238E27FC236}">
                <a16:creationId xmlns:a16="http://schemas.microsoft.com/office/drawing/2014/main" id="{6B7678DD-681A-666B-F95F-816EB56AB81F}"/>
              </a:ext>
            </a:extLst>
          </p:cNvPr>
          <p:cNvSpPr>
            <a:spLocks noGrp="1"/>
          </p:cNvSpPr>
          <p:nvPr>
            <p:ph type="body" idx="1"/>
          </p:nvPr>
        </p:nvSpPr>
        <p:spPr/>
        <p:txBody>
          <a:bodyPr/>
          <a:lstStyle/>
          <a:p>
            <a:r>
              <a:rPr lang="en-US"/>
              <a:t>Today</a:t>
            </a:r>
          </a:p>
        </p:txBody>
      </p:sp>
      <p:sp>
        <p:nvSpPr>
          <p:cNvPr id="8" name="Text Placeholder 7">
            <a:extLst>
              <a:ext uri="{FF2B5EF4-FFF2-40B4-BE49-F238E27FC236}">
                <a16:creationId xmlns:a16="http://schemas.microsoft.com/office/drawing/2014/main" id="{41728F39-9E56-50CF-3F1B-1702BF00E357}"/>
              </a:ext>
            </a:extLst>
          </p:cNvPr>
          <p:cNvSpPr>
            <a:spLocks noGrp="1"/>
          </p:cNvSpPr>
          <p:nvPr>
            <p:ph type="body" sz="half" idx="15"/>
          </p:nvPr>
        </p:nvSpPr>
        <p:spPr/>
        <p:txBody>
          <a:bodyPr/>
          <a:lstStyle/>
          <a:p>
            <a:pPr marL="342900" indent="-342900">
              <a:buFont typeface="Arial" panose="020B0604020202020204" pitchFamily="34" charset="0"/>
              <a:buChar char="•"/>
            </a:pPr>
            <a:r>
              <a:rPr lang="en-US"/>
              <a:t>Cash Management</a:t>
            </a:r>
          </a:p>
          <a:p>
            <a:pPr marL="342900" indent="-342900">
              <a:buFont typeface="Arial" panose="020B0604020202020204" pitchFamily="34" charset="0"/>
              <a:buChar char="•"/>
            </a:pPr>
            <a:r>
              <a:rPr lang="en-US"/>
              <a:t>Financial Reporting</a:t>
            </a:r>
          </a:p>
          <a:p>
            <a:pPr marL="342900" indent="-342900">
              <a:buFont typeface="Arial" panose="020B0604020202020204" pitchFamily="34" charset="0"/>
              <a:buChar char="•"/>
            </a:pPr>
            <a:r>
              <a:rPr lang="en-US"/>
              <a:t>CDER Upgrade!</a:t>
            </a:r>
          </a:p>
        </p:txBody>
      </p:sp>
      <p:sp>
        <p:nvSpPr>
          <p:cNvPr id="6" name="Text Placeholder 5">
            <a:extLst>
              <a:ext uri="{FF2B5EF4-FFF2-40B4-BE49-F238E27FC236}">
                <a16:creationId xmlns:a16="http://schemas.microsoft.com/office/drawing/2014/main" id="{2E0920EB-24D7-47C6-04E2-E163C97FC418}"/>
              </a:ext>
            </a:extLst>
          </p:cNvPr>
          <p:cNvSpPr>
            <a:spLocks noGrp="1"/>
          </p:cNvSpPr>
          <p:nvPr>
            <p:ph type="body" sz="quarter" idx="3"/>
          </p:nvPr>
        </p:nvSpPr>
        <p:spPr/>
        <p:txBody>
          <a:bodyPr/>
          <a:lstStyle/>
          <a:p>
            <a:r>
              <a:rPr lang="en-US"/>
              <a:t>Tomorrow</a:t>
            </a:r>
          </a:p>
        </p:txBody>
      </p:sp>
      <p:sp>
        <p:nvSpPr>
          <p:cNvPr id="9" name="Text Placeholder 8">
            <a:extLst>
              <a:ext uri="{FF2B5EF4-FFF2-40B4-BE49-F238E27FC236}">
                <a16:creationId xmlns:a16="http://schemas.microsoft.com/office/drawing/2014/main" id="{E1B34E50-B01A-4BCC-5546-76B766AD0A93}"/>
              </a:ext>
            </a:extLst>
          </p:cNvPr>
          <p:cNvSpPr>
            <a:spLocks noGrp="1"/>
          </p:cNvSpPr>
          <p:nvPr>
            <p:ph type="body" sz="half" idx="16"/>
          </p:nvPr>
        </p:nvSpPr>
        <p:spPr/>
        <p:txBody>
          <a:bodyPr/>
          <a:lstStyle/>
          <a:p>
            <a:pPr marL="342900" indent="-342900">
              <a:buFont typeface="Arial" panose="020B0604020202020204" pitchFamily="34" charset="0"/>
              <a:buChar char="•"/>
            </a:pPr>
            <a:r>
              <a:rPr lang="en-US"/>
              <a:t>Property Standards</a:t>
            </a:r>
          </a:p>
          <a:p>
            <a:pPr marL="342900" indent="-342900">
              <a:buFont typeface="Arial" panose="020B0604020202020204" pitchFamily="34" charset="0"/>
              <a:buChar char="•"/>
            </a:pPr>
            <a:r>
              <a:rPr lang="en-US"/>
              <a:t>Procurement Standards</a:t>
            </a:r>
          </a:p>
          <a:p>
            <a:pPr marL="342900" indent="-342900">
              <a:buFont typeface="Arial" panose="020B0604020202020204" pitchFamily="34" charset="0"/>
              <a:buChar char="•"/>
            </a:pPr>
            <a:r>
              <a:rPr lang="en-US"/>
              <a:t>Various Cost Related Topics</a:t>
            </a:r>
          </a:p>
        </p:txBody>
      </p:sp>
      <p:sp>
        <p:nvSpPr>
          <p:cNvPr id="7" name="Text Placeholder 6">
            <a:extLst>
              <a:ext uri="{FF2B5EF4-FFF2-40B4-BE49-F238E27FC236}">
                <a16:creationId xmlns:a16="http://schemas.microsoft.com/office/drawing/2014/main" id="{51C581D4-745A-BAFE-8CA6-34665AF0452D}"/>
              </a:ext>
            </a:extLst>
          </p:cNvPr>
          <p:cNvSpPr>
            <a:spLocks noGrp="1"/>
          </p:cNvSpPr>
          <p:nvPr>
            <p:ph type="body" sz="quarter" idx="13"/>
          </p:nvPr>
        </p:nvSpPr>
        <p:spPr/>
        <p:txBody>
          <a:bodyPr/>
          <a:lstStyle/>
          <a:p>
            <a:r>
              <a:rPr lang="en-US"/>
              <a:t>Friday</a:t>
            </a:r>
          </a:p>
        </p:txBody>
      </p:sp>
      <p:sp>
        <p:nvSpPr>
          <p:cNvPr id="10" name="Text Placeholder 9">
            <a:extLst>
              <a:ext uri="{FF2B5EF4-FFF2-40B4-BE49-F238E27FC236}">
                <a16:creationId xmlns:a16="http://schemas.microsoft.com/office/drawing/2014/main" id="{335C18E6-AC78-ED02-BFB1-7D848C701E48}"/>
              </a:ext>
            </a:extLst>
          </p:cNvPr>
          <p:cNvSpPr>
            <a:spLocks noGrp="1"/>
          </p:cNvSpPr>
          <p:nvPr>
            <p:ph type="body" sz="half" idx="17"/>
          </p:nvPr>
        </p:nvSpPr>
        <p:spPr/>
        <p:txBody>
          <a:bodyPr/>
          <a:lstStyle/>
          <a:p>
            <a:pPr marL="342900" indent="-342900">
              <a:buFont typeface="Arial" panose="020B0604020202020204" pitchFamily="34" charset="0"/>
              <a:buChar char="•"/>
            </a:pPr>
            <a:r>
              <a:rPr lang="en-US"/>
              <a:t>Closeout &amp; Continuing Requirements</a:t>
            </a:r>
          </a:p>
          <a:p>
            <a:pPr marL="342900" indent="-342900">
              <a:buFont typeface="Arial" panose="020B0604020202020204" pitchFamily="34" charset="0"/>
              <a:buChar char="•"/>
            </a:pPr>
            <a:r>
              <a:rPr lang="en-US"/>
              <a:t>Audit &amp; Monitoring</a:t>
            </a:r>
          </a:p>
          <a:p>
            <a:pPr marL="342900" indent="-342900">
              <a:buFont typeface="Arial" panose="020B0604020202020204" pitchFamily="34" charset="0"/>
              <a:buChar char="•"/>
            </a:pPr>
            <a:r>
              <a:rPr lang="en-US"/>
              <a:t>Q&amp;A</a:t>
            </a:r>
          </a:p>
        </p:txBody>
      </p:sp>
      <p:sp>
        <p:nvSpPr>
          <p:cNvPr id="4" name="Slide Number Placeholder 3">
            <a:extLst>
              <a:ext uri="{FF2B5EF4-FFF2-40B4-BE49-F238E27FC236}">
                <a16:creationId xmlns:a16="http://schemas.microsoft.com/office/drawing/2014/main" id="{D5F49A82-66C6-C309-AABF-313C678CD5BF}"/>
              </a:ext>
            </a:extLst>
          </p:cNvPr>
          <p:cNvSpPr>
            <a:spLocks noGrp="1"/>
          </p:cNvSpPr>
          <p:nvPr>
            <p:ph type="sldNum" sz="quarter" idx="12"/>
          </p:nvPr>
        </p:nvSpPr>
        <p:spPr/>
        <p:txBody>
          <a:bodyPr/>
          <a:lstStyle/>
          <a:p>
            <a:fld id="{56A0B0FD-D6B7-4878-B1BE-780ED0AA1A25}" type="slidenum">
              <a:rPr lang="en-US" smtClean="0"/>
              <a:t>42</a:t>
            </a:fld>
            <a:endParaRPr lang="en-US"/>
          </a:p>
        </p:txBody>
      </p:sp>
    </p:spTree>
    <p:extLst>
      <p:ext uri="{BB962C8B-B14F-4D97-AF65-F5344CB8AC3E}">
        <p14:creationId xmlns:p14="http://schemas.microsoft.com/office/powerpoint/2010/main" val="5314461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3E4376-BE3F-3DA3-4C6C-04E7EC180B25}"/>
              </a:ext>
            </a:extLst>
          </p:cNvPr>
          <p:cNvSpPr>
            <a:spLocks noGrp="1"/>
          </p:cNvSpPr>
          <p:nvPr>
            <p:ph type="title"/>
          </p:nvPr>
        </p:nvSpPr>
        <p:spPr/>
        <p:txBody>
          <a:bodyPr/>
          <a:lstStyle/>
          <a:p>
            <a:r>
              <a:rPr lang="en-US"/>
              <a:t>Need More Information?</a:t>
            </a:r>
          </a:p>
        </p:txBody>
      </p:sp>
      <p:sp>
        <p:nvSpPr>
          <p:cNvPr id="7" name="Text Placeholder 6">
            <a:extLst>
              <a:ext uri="{FF2B5EF4-FFF2-40B4-BE49-F238E27FC236}">
                <a16:creationId xmlns:a16="http://schemas.microsoft.com/office/drawing/2014/main" id="{E344E8A5-C409-AEA7-671F-4BA12257588D}"/>
              </a:ext>
            </a:extLst>
          </p:cNvPr>
          <p:cNvSpPr>
            <a:spLocks noGrp="1"/>
          </p:cNvSpPr>
          <p:nvPr>
            <p:ph type="body" idx="1"/>
          </p:nvPr>
        </p:nvSpPr>
        <p:spPr>
          <a:xfrm>
            <a:off x="6895559" y="2253343"/>
            <a:ext cx="4295180" cy="2841171"/>
          </a:xfrm>
        </p:spPr>
        <p:txBody>
          <a:bodyPr>
            <a:normAutofit/>
          </a:bodyPr>
          <a:lstStyle/>
          <a:p>
            <a:r>
              <a:rPr lang="en-US"/>
              <a:t>Please email questions to </a:t>
            </a:r>
            <a:r>
              <a:rPr lang="en-US">
                <a:solidFill>
                  <a:srgbClr val="0436FF"/>
                </a:solidFill>
                <a:hlinkClick r:id="rId2">
                  <a:extLst>
                    <a:ext uri="{A12FA001-AC4F-418D-AE19-62706E023703}">
                      <ahyp:hlinkClr xmlns:ahyp="http://schemas.microsoft.com/office/drawing/2018/hyperlinkcolor" val="tx"/>
                    </a:ext>
                  </a:extLst>
                </a:hlinkClick>
              </a:rPr>
              <a:t>TWC’s Fiscal Technical Assistance mailbox</a:t>
            </a:r>
            <a:r>
              <a:rPr lang="en-US"/>
              <a:t> at fiscal.ta@twc.texas.gov.</a:t>
            </a:r>
          </a:p>
        </p:txBody>
      </p:sp>
      <p:sp>
        <p:nvSpPr>
          <p:cNvPr id="5" name="Slide Number Placeholder 4">
            <a:extLst>
              <a:ext uri="{FF2B5EF4-FFF2-40B4-BE49-F238E27FC236}">
                <a16:creationId xmlns:a16="http://schemas.microsoft.com/office/drawing/2014/main" id="{426FDE30-13A4-6784-589F-EAC1F14E2193}"/>
              </a:ext>
            </a:extLst>
          </p:cNvPr>
          <p:cNvSpPr>
            <a:spLocks noGrp="1"/>
          </p:cNvSpPr>
          <p:nvPr>
            <p:ph type="sldNum" sz="quarter" idx="12"/>
          </p:nvPr>
        </p:nvSpPr>
        <p:spPr/>
        <p:txBody>
          <a:bodyPr/>
          <a:lstStyle/>
          <a:p>
            <a:fld id="{56A0B0FD-D6B7-4878-B1BE-780ED0AA1A25}" type="slidenum">
              <a:rPr lang="en-US" smtClean="0"/>
              <a:t>43</a:t>
            </a:fld>
            <a:endParaRPr lang="en-US"/>
          </a:p>
        </p:txBody>
      </p:sp>
    </p:spTree>
    <p:extLst>
      <p:ext uri="{BB962C8B-B14F-4D97-AF65-F5344CB8AC3E}">
        <p14:creationId xmlns:p14="http://schemas.microsoft.com/office/powerpoint/2010/main" val="157133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ED5E-B862-9E31-3C5B-A425CBAE17D5}"/>
              </a:ext>
            </a:extLst>
          </p:cNvPr>
          <p:cNvSpPr>
            <a:spLocks noGrp="1"/>
          </p:cNvSpPr>
          <p:nvPr>
            <p:ph type="title"/>
          </p:nvPr>
        </p:nvSpPr>
        <p:spPr/>
        <p:txBody>
          <a:bodyPr/>
          <a:lstStyle/>
          <a:p>
            <a:r>
              <a:rPr lang="en-US"/>
              <a:t>Serving People.</a:t>
            </a:r>
          </a:p>
        </p:txBody>
      </p:sp>
      <p:sp>
        <p:nvSpPr>
          <p:cNvPr id="3" name="Content Placeholder 2">
            <a:extLst>
              <a:ext uri="{FF2B5EF4-FFF2-40B4-BE49-F238E27FC236}">
                <a16:creationId xmlns:a16="http://schemas.microsoft.com/office/drawing/2014/main" id="{299C1B0F-57A0-9780-A494-ED9E4C8FEC6E}"/>
              </a:ext>
            </a:extLst>
          </p:cNvPr>
          <p:cNvSpPr>
            <a:spLocks noGrp="1"/>
          </p:cNvSpPr>
          <p:nvPr>
            <p:ph sz="half" idx="1"/>
          </p:nvPr>
        </p:nvSpPr>
        <p:spPr/>
        <p:txBody>
          <a:bodyPr>
            <a:normAutofit fontScale="92500" lnSpcReduction="10000"/>
          </a:bodyPr>
          <a:lstStyle/>
          <a:p>
            <a:r>
              <a:rPr lang="en-US" sz="2200"/>
              <a:t>Adult Education &amp; Literacy</a:t>
            </a:r>
          </a:p>
          <a:p>
            <a:pPr lvl="1"/>
            <a:r>
              <a:rPr lang="en-US" sz="1800"/>
              <a:t>Providers</a:t>
            </a:r>
          </a:p>
          <a:p>
            <a:pPr lvl="1"/>
            <a:r>
              <a:rPr lang="en-US" sz="1800"/>
              <a:t>Other initiatives and activities</a:t>
            </a:r>
          </a:p>
          <a:p>
            <a:r>
              <a:rPr lang="en-US" sz="2200"/>
              <a:t>Apprenticeship</a:t>
            </a:r>
          </a:p>
          <a:p>
            <a:r>
              <a:rPr lang="en-US" sz="2200"/>
              <a:t>Career Schools &amp; Colleges</a:t>
            </a:r>
          </a:p>
          <a:p>
            <a:r>
              <a:rPr lang="en-US" sz="2200"/>
              <a:t>Child Care &amp; Early Learning</a:t>
            </a:r>
          </a:p>
          <a:p>
            <a:pPr lvl="1"/>
            <a:r>
              <a:rPr lang="en-US" sz="1800"/>
              <a:t>Direct Child Care</a:t>
            </a:r>
          </a:p>
          <a:p>
            <a:pPr lvl="1"/>
            <a:r>
              <a:rPr lang="en-US" sz="1800"/>
              <a:t>Texas Rising Star</a:t>
            </a:r>
          </a:p>
          <a:p>
            <a:pPr lvl="1"/>
            <a:r>
              <a:rPr lang="en-US" sz="1800"/>
              <a:t>Other Quality-related activities</a:t>
            </a:r>
          </a:p>
        </p:txBody>
      </p:sp>
      <p:sp>
        <p:nvSpPr>
          <p:cNvPr id="4" name="Content Placeholder 3">
            <a:extLst>
              <a:ext uri="{FF2B5EF4-FFF2-40B4-BE49-F238E27FC236}">
                <a16:creationId xmlns:a16="http://schemas.microsoft.com/office/drawing/2014/main" id="{9450CBD3-9B5A-47B0-4294-212D2CB38A20}"/>
              </a:ext>
            </a:extLst>
          </p:cNvPr>
          <p:cNvSpPr>
            <a:spLocks noGrp="1"/>
          </p:cNvSpPr>
          <p:nvPr>
            <p:ph sz="half" idx="2"/>
          </p:nvPr>
        </p:nvSpPr>
        <p:spPr/>
        <p:txBody>
          <a:bodyPr>
            <a:normAutofit fontScale="92500" lnSpcReduction="10000"/>
          </a:bodyPr>
          <a:lstStyle/>
          <a:p>
            <a:r>
              <a:rPr lang="en-US" sz="2200"/>
              <a:t>Civil Rights</a:t>
            </a:r>
          </a:p>
          <a:p>
            <a:pPr lvl="1"/>
            <a:r>
              <a:rPr lang="en-US" sz="1800"/>
              <a:t>Housing &amp; workplace discrimination</a:t>
            </a:r>
          </a:p>
          <a:p>
            <a:r>
              <a:rPr lang="en-US" sz="2200"/>
              <a:t>Driver Education Funding Program</a:t>
            </a:r>
          </a:p>
          <a:p>
            <a:r>
              <a:rPr lang="en-US" sz="2200"/>
              <a:t>Foreign Labor Certification</a:t>
            </a:r>
          </a:p>
          <a:p>
            <a:r>
              <a:rPr lang="en-US" sz="2200"/>
              <a:t>Jobs and Education for Texans</a:t>
            </a:r>
          </a:p>
          <a:p>
            <a:r>
              <a:rPr lang="en-US" sz="2200"/>
              <a:t>Labor Market Information</a:t>
            </a:r>
          </a:p>
          <a:p>
            <a:r>
              <a:rPr lang="en-US" sz="2200"/>
              <a:t>Lonestar Workforce of the Future Fund</a:t>
            </a:r>
          </a:p>
          <a:p>
            <a:r>
              <a:rPr lang="en-US" sz="2200"/>
              <a:t>Self Sufficiency Fund</a:t>
            </a:r>
          </a:p>
          <a:p>
            <a:endParaRPr lang="en-US" sz="2200"/>
          </a:p>
          <a:p>
            <a:endParaRPr lang="en-US" sz="2200"/>
          </a:p>
        </p:txBody>
      </p:sp>
      <p:sp>
        <p:nvSpPr>
          <p:cNvPr id="5" name="Slide Number Placeholder 4">
            <a:extLst>
              <a:ext uri="{FF2B5EF4-FFF2-40B4-BE49-F238E27FC236}">
                <a16:creationId xmlns:a16="http://schemas.microsoft.com/office/drawing/2014/main" id="{0044E6B4-F95E-3811-157E-B19D5A68D10C}"/>
              </a:ext>
            </a:extLst>
          </p:cNvPr>
          <p:cNvSpPr>
            <a:spLocks noGrp="1"/>
          </p:cNvSpPr>
          <p:nvPr>
            <p:ph type="sldNum" sz="quarter" idx="12"/>
          </p:nvPr>
        </p:nvSpPr>
        <p:spPr/>
        <p:txBody>
          <a:bodyPr/>
          <a:lstStyle/>
          <a:p>
            <a:fld id="{56A0B0FD-D6B7-4878-B1BE-780ED0AA1A25}" type="slidenum">
              <a:rPr lang="en-US" smtClean="0"/>
              <a:t>5</a:t>
            </a:fld>
            <a:endParaRPr lang="en-US"/>
          </a:p>
        </p:txBody>
      </p:sp>
    </p:spTree>
    <p:extLst>
      <p:ext uri="{BB962C8B-B14F-4D97-AF65-F5344CB8AC3E}">
        <p14:creationId xmlns:p14="http://schemas.microsoft.com/office/powerpoint/2010/main" val="494057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524E8-1F7D-7BA8-9471-7F6D91F2833A}"/>
              </a:ext>
            </a:extLst>
          </p:cNvPr>
          <p:cNvSpPr>
            <a:spLocks noGrp="1"/>
          </p:cNvSpPr>
          <p:nvPr>
            <p:ph type="title"/>
          </p:nvPr>
        </p:nvSpPr>
        <p:spPr/>
        <p:txBody>
          <a:bodyPr/>
          <a:lstStyle/>
          <a:p>
            <a:r>
              <a:rPr lang="en-US"/>
              <a:t>Changing Lives.</a:t>
            </a:r>
          </a:p>
        </p:txBody>
      </p:sp>
      <p:sp>
        <p:nvSpPr>
          <p:cNvPr id="3" name="Content Placeholder 2">
            <a:extLst>
              <a:ext uri="{FF2B5EF4-FFF2-40B4-BE49-F238E27FC236}">
                <a16:creationId xmlns:a16="http://schemas.microsoft.com/office/drawing/2014/main" id="{92B836A6-DAFA-AF3B-B77F-4F8151BF79AD}"/>
              </a:ext>
            </a:extLst>
          </p:cNvPr>
          <p:cNvSpPr>
            <a:spLocks noGrp="1"/>
          </p:cNvSpPr>
          <p:nvPr>
            <p:ph sz="half" idx="1"/>
          </p:nvPr>
        </p:nvSpPr>
        <p:spPr/>
        <p:txBody>
          <a:bodyPr>
            <a:normAutofit/>
          </a:bodyPr>
          <a:lstStyle/>
          <a:p>
            <a:r>
              <a:rPr lang="en-US" sz="2200"/>
              <a:t>Senior Community Service Employment Program</a:t>
            </a:r>
          </a:p>
          <a:p>
            <a:r>
              <a:rPr lang="en-US" sz="2200"/>
              <a:t>Skills Development Fund</a:t>
            </a:r>
          </a:p>
          <a:p>
            <a:r>
              <a:rPr lang="en-US" sz="2200"/>
              <a:t>Skills for Small Business</a:t>
            </a:r>
          </a:p>
          <a:p>
            <a:r>
              <a:rPr lang="en-US" sz="2200"/>
              <a:t>Supplemental Nutrition Assistance Program</a:t>
            </a:r>
          </a:p>
          <a:p>
            <a:pPr lvl="1"/>
            <a:r>
              <a:rPr lang="en-US" sz="1800"/>
              <a:t>Employment &amp; Training</a:t>
            </a:r>
          </a:p>
          <a:p>
            <a:pPr lvl="1"/>
            <a:r>
              <a:rPr lang="en-US" sz="1800"/>
              <a:t>Third Party Reimbursements</a:t>
            </a:r>
          </a:p>
        </p:txBody>
      </p:sp>
      <p:sp>
        <p:nvSpPr>
          <p:cNvPr id="5" name="Content Placeholder 4">
            <a:extLst>
              <a:ext uri="{FF2B5EF4-FFF2-40B4-BE49-F238E27FC236}">
                <a16:creationId xmlns:a16="http://schemas.microsoft.com/office/drawing/2014/main" id="{A176A265-6945-5031-CEDC-2FD60C1F66B4}"/>
              </a:ext>
            </a:extLst>
          </p:cNvPr>
          <p:cNvSpPr>
            <a:spLocks noGrp="1"/>
          </p:cNvSpPr>
          <p:nvPr>
            <p:ph sz="half" idx="2"/>
          </p:nvPr>
        </p:nvSpPr>
        <p:spPr/>
        <p:txBody>
          <a:bodyPr>
            <a:normAutofit/>
          </a:bodyPr>
          <a:lstStyle/>
          <a:p>
            <a:r>
              <a:rPr lang="en-US" sz="2200"/>
              <a:t>Temporary Assistance for Needy Families</a:t>
            </a:r>
          </a:p>
          <a:p>
            <a:pPr lvl="1"/>
            <a:r>
              <a:rPr lang="en-US" sz="1800"/>
              <a:t>Choices</a:t>
            </a:r>
          </a:p>
          <a:p>
            <a:pPr lvl="1"/>
            <a:r>
              <a:rPr lang="en-US" sz="1800"/>
              <a:t>Noncustodial Parents Choices Program</a:t>
            </a:r>
          </a:p>
          <a:p>
            <a:pPr lvl="1"/>
            <a:r>
              <a:rPr lang="en-US" sz="1800"/>
              <a:t>Foster Youth Programs</a:t>
            </a:r>
          </a:p>
          <a:p>
            <a:pPr lvl="1"/>
            <a:r>
              <a:rPr lang="en-US" sz="1800"/>
              <a:t>Other initiatives and activities</a:t>
            </a:r>
          </a:p>
          <a:p>
            <a:r>
              <a:rPr lang="en-US" sz="2200"/>
              <a:t>Trade Adjustment Assistance</a:t>
            </a:r>
          </a:p>
          <a:p>
            <a:endParaRPr lang="en-US"/>
          </a:p>
        </p:txBody>
      </p:sp>
      <p:sp>
        <p:nvSpPr>
          <p:cNvPr id="4" name="Slide Number Placeholder 3">
            <a:extLst>
              <a:ext uri="{FF2B5EF4-FFF2-40B4-BE49-F238E27FC236}">
                <a16:creationId xmlns:a16="http://schemas.microsoft.com/office/drawing/2014/main" id="{DB6C739B-0896-02FC-09F9-D5978D9E8F9D}"/>
              </a:ext>
            </a:extLst>
          </p:cNvPr>
          <p:cNvSpPr>
            <a:spLocks noGrp="1"/>
          </p:cNvSpPr>
          <p:nvPr>
            <p:ph type="sldNum" sz="quarter" idx="12"/>
          </p:nvPr>
        </p:nvSpPr>
        <p:spPr/>
        <p:txBody>
          <a:bodyPr/>
          <a:lstStyle/>
          <a:p>
            <a:fld id="{56A0B0FD-D6B7-4878-B1BE-780ED0AA1A25}" type="slidenum">
              <a:rPr lang="en-US" smtClean="0"/>
              <a:t>6</a:t>
            </a:fld>
            <a:endParaRPr lang="en-US"/>
          </a:p>
        </p:txBody>
      </p:sp>
    </p:spTree>
    <p:extLst>
      <p:ext uri="{BB962C8B-B14F-4D97-AF65-F5344CB8AC3E}">
        <p14:creationId xmlns:p14="http://schemas.microsoft.com/office/powerpoint/2010/main" val="3192250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1273-C6E1-0F1A-B2F3-2FA153D77535}"/>
              </a:ext>
            </a:extLst>
          </p:cNvPr>
          <p:cNvSpPr>
            <a:spLocks noGrp="1"/>
          </p:cNvSpPr>
          <p:nvPr>
            <p:ph type="title"/>
          </p:nvPr>
        </p:nvSpPr>
        <p:spPr/>
        <p:txBody>
          <a:bodyPr/>
          <a:lstStyle/>
          <a:p>
            <a:r>
              <a:rPr lang="en-US"/>
              <a:t>Building Futures.</a:t>
            </a:r>
          </a:p>
        </p:txBody>
      </p:sp>
      <p:sp>
        <p:nvSpPr>
          <p:cNvPr id="5" name="Content Placeholder 4">
            <a:extLst>
              <a:ext uri="{FF2B5EF4-FFF2-40B4-BE49-F238E27FC236}">
                <a16:creationId xmlns:a16="http://schemas.microsoft.com/office/drawing/2014/main" id="{B2152A38-D00C-C858-5656-697E1C767607}"/>
              </a:ext>
            </a:extLst>
          </p:cNvPr>
          <p:cNvSpPr>
            <a:spLocks noGrp="1"/>
          </p:cNvSpPr>
          <p:nvPr>
            <p:ph sz="half" idx="1"/>
          </p:nvPr>
        </p:nvSpPr>
        <p:spPr/>
        <p:txBody>
          <a:bodyPr>
            <a:normAutofit fontScale="92500" lnSpcReduction="20000"/>
          </a:bodyPr>
          <a:lstStyle/>
          <a:p>
            <a:r>
              <a:rPr lang="en-US" sz="2200"/>
              <a:t>Unemployment Compensation</a:t>
            </a:r>
          </a:p>
          <a:p>
            <a:pPr lvl="1"/>
            <a:r>
              <a:rPr lang="en-US" sz="1800"/>
              <a:t>Unemployment benefits</a:t>
            </a:r>
          </a:p>
          <a:p>
            <a:pPr lvl="1"/>
            <a:r>
              <a:rPr lang="en-US" sz="1800"/>
              <a:t>Reemployment Services &amp; Eligibility Assessment Program</a:t>
            </a:r>
            <a:endParaRPr lang="en-US" sz="2200"/>
          </a:p>
          <a:p>
            <a:r>
              <a:rPr lang="en-US" sz="2200"/>
              <a:t>Veteran Services</a:t>
            </a:r>
          </a:p>
          <a:p>
            <a:r>
              <a:rPr lang="en-US" sz="2200"/>
              <a:t>Vocational Rehabilitation</a:t>
            </a:r>
          </a:p>
          <a:p>
            <a:pPr lvl="1"/>
            <a:r>
              <a:rPr lang="en-US" sz="1800"/>
              <a:t>Business Enterprises of Texas</a:t>
            </a:r>
          </a:p>
          <a:p>
            <a:pPr lvl="1"/>
            <a:r>
              <a:rPr lang="en-US" sz="1800"/>
              <a:t>Older Individuals Who are Blind</a:t>
            </a:r>
          </a:p>
          <a:p>
            <a:pPr lvl="1"/>
            <a:r>
              <a:rPr lang="en-US" sz="1800"/>
              <a:t>Purchasing from People with Disabilities</a:t>
            </a:r>
          </a:p>
          <a:p>
            <a:r>
              <a:rPr lang="en-US" sz="2200"/>
              <a:t>Wage &amp; hour</a:t>
            </a:r>
          </a:p>
        </p:txBody>
      </p:sp>
      <p:sp>
        <p:nvSpPr>
          <p:cNvPr id="6" name="Content Placeholder 5">
            <a:extLst>
              <a:ext uri="{FF2B5EF4-FFF2-40B4-BE49-F238E27FC236}">
                <a16:creationId xmlns:a16="http://schemas.microsoft.com/office/drawing/2014/main" id="{43EFB403-0CDA-1932-4712-1393BCCC47E6}"/>
              </a:ext>
            </a:extLst>
          </p:cNvPr>
          <p:cNvSpPr>
            <a:spLocks noGrp="1"/>
          </p:cNvSpPr>
          <p:nvPr>
            <p:ph sz="half" idx="2"/>
          </p:nvPr>
        </p:nvSpPr>
        <p:spPr/>
        <p:txBody>
          <a:bodyPr>
            <a:normAutofit fontScale="92500" lnSpcReduction="20000"/>
          </a:bodyPr>
          <a:lstStyle/>
          <a:p>
            <a:r>
              <a:rPr lang="en-US" sz="2200"/>
              <a:t>Wagner-</a:t>
            </a:r>
            <a:r>
              <a:rPr lang="en-US" sz="2200" err="1"/>
              <a:t>Peyser</a:t>
            </a:r>
            <a:r>
              <a:rPr lang="en-US" sz="2200"/>
              <a:t> Act</a:t>
            </a:r>
          </a:p>
          <a:p>
            <a:pPr lvl="1"/>
            <a:r>
              <a:rPr lang="en-US" sz="1800"/>
              <a:t>Employment Services</a:t>
            </a:r>
          </a:p>
          <a:p>
            <a:pPr lvl="1"/>
            <a:r>
              <a:rPr lang="en-US" sz="1800"/>
              <a:t>Migrant &amp; Seasonal Farmworkers</a:t>
            </a:r>
          </a:p>
          <a:p>
            <a:r>
              <a:rPr lang="en-US" sz="2200"/>
              <a:t>Workforce Innovation &amp; Opportunity Act (WIOA)</a:t>
            </a:r>
          </a:p>
          <a:p>
            <a:pPr lvl="1"/>
            <a:r>
              <a:rPr lang="en-US" sz="1800"/>
              <a:t>WIOA Formula</a:t>
            </a:r>
          </a:p>
          <a:p>
            <a:pPr lvl="1"/>
            <a:r>
              <a:rPr lang="en-US" sz="1800"/>
              <a:t>High Demand Job Training Program</a:t>
            </a:r>
          </a:p>
          <a:p>
            <a:pPr lvl="1"/>
            <a:r>
              <a:rPr lang="en-US" sz="1800"/>
              <a:t>Texas Industry Partnership Program</a:t>
            </a:r>
          </a:p>
          <a:p>
            <a:pPr lvl="1"/>
            <a:r>
              <a:rPr lang="en-US" sz="1800"/>
              <a:t>Other initiatives and activities</a:t>
            </a:r>
            <a:endParaRPr lang="en-US"/>
          </a:p>
        </p:txBody>
      </p:sp>
      <p:sp>
        <p:nvSpPr>
          <p:cNvPr id="4" name="Slide Number Placeholder 3">
            <a:extLst>
              <a:ext uri="{FF2B5EF4-FFF2-40B4-BE49-F238E27FC236}">
                <a16:creationId xmlns:a16="http://schemas.microsoft.com/office/drawing/2014/main" id="{B7AF4317-B4F6-7A71-1E4E-8B8E55927286}"/>
              </a:ext>
            </a:extLst>
          </p:cNvPr>
          <p:cNvSpPr>
            <a:spLocks noGrp="1"/>
          </p:cNvSpPr>
          <p:nvPr>
            <p:ph type="sldNum" sz="quarter" idx="12"/>
          </p:nvPr>
        </p:nvSpPr>
        <p:spPr/>
        <p:txBody>
          <a:bodyPr/>
          <a:lstStyle/>
          <a:p>
            <a:fld id="{56A0B0FD-D6B7-4878-B1BE-780ED0AA1A25}" type="slidenum">
              <a:rPr lang="en-US" smtClean="0"/>
              <a:t>7</a:t>
            </a:fld>
            <a:endParaRPr lang="en-US"/>
          </a:p>
        </p:txBody>
      </p:sp>
    </p:spTree>
    <p:extLst>
      <p:ext uri="{BB962C8B-B14F-4D97-AF65-F5344CB8AC3E}">
        <p14:creationId xmlns:p14="http://schemas.microsoft.com/office/powerpoint/2010/main" val="3506437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lorful strings being wound together">
            <a:extLst>
              <a:ext uri="{FF2B5EF4-FFF2-40B4-BE49-F238E27FC236}">
                <a16:creationId xmlns:a16="http://schemas.microsoft.com/office/drawing/2014/main" id="{B4EAF93A-0333-B11E-8FC6-98A9C6DFD6EA}"/>
              </a:ext>
            </a:extLst>
          </p:cNvPr>
          <p:cNvPicPr>
            <a:picLocks noChangeAspect="1"/>
          </p:cNvPicPr>
          <p:nvPr/>
        </p:nvPicPr>
        <p:blipFill>
          <a:blip r:embed="rId2">
            <a:extLst>
              <a:ext uri="{28A0092B-C50C-407E-A947-70E740481C1C}">
                <a14:useLocalDpi xmlns:a14="http://schemas.microsoft.com/office/drawing/2010/main" val="0"/>
              </a:ext>
            </a:extLst>
          </a:blip>
          <a:srcRect l="12964" r="12964"/>
          <a:stretch/>
        </p:blipFill>
        <p:spPr>
          <a:xfrm>
            <a:off x="5120117" y="461681"/>
            <a:ext cx="6585549" cy="5934638"/>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2" name="Title 1">
            <a:extLst>
              <a:ext uri="{FF2B5EF4-FFF2-40B4-BE49-F238E27FC236}">
                <a16:creationId xmlns:a16="http://schemas.microsoft.com/office/drawing/2014/main" id="{D91D1E5D-582E-7F27-34E7-81181E69E7BE}"/>
              </a:ext>
            </a:extLst>
          </p:cNvPr>
          <p:cNvSpPr>
            <a:spLocks noGrp="1"/>
          </p:cNvSpPr>
          <p:nvPr>
            <p:ph type="title"/>
          </p:nvPr>
        </p:nvSpPr>
        <p:spPr/>
        <p:txBody>
          <a:bodyPr/>
          <a:lstStyle/>
          <a:p>
            <a:r>
              <a:rPr kumimoji="0" lang="en-US" sz="3600" b="1" i="0" u="none" strike="noStrike" kern="1200" cap="none" spc="0" normalizeH="0" baseline="0" noProof="0">
                <a:ln>
                  <a:noFill/>
                </a:ln>
                <a:solidFill>
                  <a:srgbClr val="023160"/>
                </a:solidFill>
                <a:effectLst/>
                <a:uLnTx/>
                <a:uFillTx/>
                <a:latin typeface="Verdana"/>
                <a:ea typeface="+mj-ea"/>
                <a:cs typeface="+mj-cs"/>
              </a:rPr>
              <a:t>We Do It Together.</a:t>
            </a:r>
            <a:endParaRPr lang="en-US"/>
          </a:p>
        </p:txBody>
      </p:sp>
      <p:sp>
        <p:nvSpPr>
          <p:cNvPr id="5" name="Content Placeholder 2">
            <a:extLst>
              <a:ext uri="{FF2B5EF4-FFF2-40B4-BE49-F238E27FC236}">
                <a16:creationId xmlns:a16="http://schemas.microsoft.com/office/drawing/2014/main" id="{CDC8B6EE-D866-A420-38C7-81EFEC04F7AF}"/>
              </a:ext>
            </a:extLst>
          </p:cNvPr>
          <p:cNvSpPr txBox="1">
            <a:spLocks/>
          </p:cNvSpPr>
          <p:nvPr/>
        </p:nvSpPr>
        <p:spPr>
          <a:xfrm>
            <a:off x="776748" y="2198914"/>
            <a:ext cx="3857035" cy="3820886"/>
          </a:xfrm>
          <a:prstGeom prst="rect">
            <a:avLst/>
          </a:prstGeom>
        </p:spPr>
        <p:txBody>
          <a:bodyPr vert="horz" lIns="91440" tIns="45720" rIns="91440" bIns="45720" rtlCol="0">
            <a:normAutofit lnSpcReduction="10000"/>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Government</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Education</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Community</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Providers</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Employers</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Workforce</a:t>
            </a:r>
          </a:p>
        </p:txBody>
      </p:sp>
      <p:sp>
        <p:nvSpPr>
          <p:cNvPr id="7" name="Slide Number Placeholder 6">
            <a:extLst>
              <a:ext uri="{FF2B5EF4-FFF2-40B4-BE49-F238E27FC236}">
                <a16:creationId xmlns:a16="http://schemas.microsoft.com/office/drawing/2014/main" id="{00488AD3-AA88-7E61-AFD6-0F2D83502E1D}"/>
              </a:ext>
            </a:extLst>
          </p:cNvPr>
          <p:cNvSpPr>
            <a:spLocks noGrp="1"/>
          </p:cNvSpPr>
          <p:nvPr>
            <p:ph type="sldNum" sz="quarter" idx="12"/>
          </p:nvPr>
        </p:nvSpPr>
        <p:spPr>
          <a:xfrm>
            <a:off x="10700656" y="6226630"/>
            <a:ext cx="772887" cy="494846"/>
          </a:xfrm>
        </p:spPr>
        <p:txBody>
          <a:bodyPr/>
          <a:lstStyle/>
          <a:p>
            <a:fld id="{1DC1E142-09F5-4D40-9508-33789439DA35}" type="slidenum">
              <a:rPr lang="en-US" sz="2200" smtClean="0"/>
              <a:t>8</a:t>
            </a:fld>
            <a:endParaRPr lang="en-US" sz="2200"/>
          </a:p>
        </p:txBody>
      </p:sp>
    </p:spTree>
    <p:extLst>
      <p:ext uri="{BB962C8B-B14F-4D97-AF65-F5344CB8AC3E}">
        <p14:creationId xmlns:p14="http://schemas.microsoft.com/office/powerpoint/2010/main" val="463514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5B6A21-6DBF-F3AD-C283-C59876572CDA}"/>
              </a:ext>
            </a:extLst>
          </p:cNvPr>
          <p:cNvSpPr>
            <a:spLocks noGrp="1"/>
          </p:cNvSpPr>
          <p:nvPr>
            <p:ph type="title"/>
          </p:nvPr>
        </p:nvSpPr>
        <p:spPr/>
        <p:txBody>
          <a:bodyPr/>
          <a:lstStyle/>
          <a:p>
            <a:r>
              <a:rPr kumimoji="0" lang="en-US" sz="3600" b="1" i="0" u="none" strike="noStrike" kern="1200" cap="none" spc="0" normalizeH="0" baseline="0" noProof="0">
                <a:ln>
                  <a:noFill/>
                </a:ln>
                <a:solidFill>
                  <a:srgbClr val="023160"/>
                </a:solidFill>
                <a:effectLst/>
                <a:uLnTx/>
                <a:uFillTx/>
                <a:latin typeface="Verdana"/>
                <a:ea typeface="+mj-ea"/>
                <a:cs typeface="+mj-cs"/>
              </a:rPr>
              <a:t>All of us.</a:t>
            </a:r>
            <a:endParaRPr lang="en-US"/>
          </a:p>
        </p:txBody>
      </p:sp>
      <p:sp>
        <p:nvSpPr>
          <p:cNvPr id="9" name="Content Placeholder 2">
            <a:extLst>
              <a:ext uri="{FF2B5EF4-FFF2-40B4-BE49-F238E27FC236}">
                <a16:creationId xmlns:a16="http://schemas.microsoft.com/office/drawing/2014/main" id="{531E3DC7-5A85-E0DF-2697-37FBC76C4E64}"/>
              </a:ext>
            </a:extLst>
          </p:cNvPr>
          <p:cNvSpPr txBox="1">
            <a:spLocks/>
          </p:cNvSpPr>
          <p:nvPr/>
        </p:nvSpPr>
        <p:spPr>
          <a:xfrm>
            <a:off x="773556" y="2290916"/>
            <a:ext cx="4594621" cy="3416300"/>
          </a:xfrm>
          <a:prstGeom prst="rect">
            <a:avLst/>
          </a:prstGeom>
        </p:spPr>
        <p:txBody>
          <a:bodyPr vert="horz" lIns="91440" tIns="45720" rIns="91440" bIns="45720" rtlCol="0">
            <a:normAutofit fontScale="77500" lnSpcReduction="20000"/>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Educators</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Counselors and case managers</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Outreach specialists</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Labor market specialists</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Data analysts</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Program specialists</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Arial"/>
                <a:ea typeface="+mn-ea"/>
                <a:cs typeface="+mn-cs"/>
              </a:rPr>
              <a:t>Accountants</a:t>
            </a:r>
          </a:p>
        </p:txBody>
      </p:sp>
      <p:sp>
        <p:nvSpPr>
          <p:cNvPr id="10" name="Content Placeholder 2">
            <a:extLst>
              <a:ext uri="{FF2B5EF4-FFF2-40B4-BE49-F238E27FC236}">
                <a16:creationId xmlns:a16="http://schemas.microsoft.com/office/drawing/2014/main" id="{663B0934-BA89-761D-5142-6BE46FB825EA}"/>
              </a:ext>
            </a:extLst>
          </p:cNvPr>
          <p:cNvSpPr txBox="1">
            <a:spLocks/>
          </p:cNvSpPr>
          <p:nvPr/>
        </p:nvSpPr>
        <p:spPr>
          <a:xfrm>
            <a:off x="6540656" y="2290916"/>
            <a:ext cx="4478865" cy="3728884"/>
          </a:xfrm>
          <a:prstGeom prst="rect">
            <a:avLst/>
          </a:prstGeom>
        </p:spPr>
        <p:txBody>
          <a:bodyPr vert="horz" lIns="91440" tIns="45720" rIns="91440" bIns="45720" rtlCol="0">
            <a:normAutofit fontScale="77500" lnSpcReduction="20000"/>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a:t>Procurement and contract specialists</a:t>
            </a:r>
          </a:p>
          <a:p>
            <a:r>
              <a:rPr lang="en-US"/>
              <a:t>Attorneys</a:t>
            </a:r>
          </a:p>
          <a:p>
            <a:r>
              <a:rPr lang="en-US"/>
              <a:t>Auditors and monitors</a:t>
            </a:r>
          </a:p>
          <a:p>
            <a:r>
              <a:rPr lang="en-US"/>
              <a:t>Communications</a:t>
            </a:r>
          </a:p>
          <a:p>
            <a:r>
              <a:rPr lang="en-US"/>
              <a:t>Human resources</a:t>
            </a:r>
          </a:p>
          <a:p>
            <a:r>
              <a:rPr lang="en-US"/>
              <a:t>Administrative support</a:t>
            </a:r>
          </a:p>
          <a:p>
            <a:r>
              <a:rPr lang="en-US"/>
              <a:t>Administrators</a:t>
            </a:r>
          </a:p>
        </p:txBody>
      </p:sp>
      <p:sp>
        <p:nvSpPr>
          <p:cNvPr id="11" name="Slide Number Placeholder 10">
            <a:extLst>
              <a:ext uri="{FF2B5EF4-FFF2-40B4-BE49-F238E27FC236}">
                <a16:creationId xmlns:a16="http://schemas.microsoft.com/office/drawing/2014/main" id="{785DAB09-B2DA-3B98-85B4-DBA22CE73AB1}"/>
              </a:ext>
            </a:extLst>
          </p:cNvPr>
          <p:cNvSpPr>
            <a:spLocks noGrp="1"/>
          </p:cNvSpPr>
          <p:nvPr>
            <p:ph type="sldNum" sz="quarter" idx="12"/>
          </p:nvPr>
        </p:nvSpPr>
        <p:spPr>
          <a:xfrm>
            <a:off x="11353800" y="6310312"/>
            <a:ext cx="511629" cy="365125"/>
          </a:xfrm>
        </p:spPr>
        <p:txBody>
          <a:bodyPr/>
          <a:lstStyle/>
          <a:p>
            <a:fld id="{1DC1E142-09F5-4D40-9508-33789439DA35}" type="slidenum">
              <a:rPr lang="en-US" sz="2200" smtClean="0"/>
              <a:t>9</a:t>
            </a:fld>
            <a:endParaRPr lang="en-US" sz="2200"/>
          </a:p>
        </p:txBody>
      </p:sp>
    </p:spTree>
    <p:extLst>
      <p:ext uri="{BB962C8B-B14F-4D97-AF65-F5344CB8AC3E}">
        <p14:creationId xmlns:p14="http://schemas.microsoft.com/office/powerpoint/2010/main" val="22527117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13">
      <a:dk1>
        <a:sysClr val="windowText" lastClr="000000"/>
      </a:dk1>
      <a:lt1>
        <a:sysClr val="window" lastClr="FFFFFF"/>
      </a:lt1>
      <a:dk2>
        <a:srgbClr val="023160"/>
      </a:dk2>
      <a:lt2>
        <a:srgbClr val="E7E6E6"/>
      </a:lt2>
      <a:accent1>
        <a:srgbClr val="0464C4"/>
      </a:accent1>
      <a:accent2>
        <a:srgbClr val="ED7D31"/>
      </a:accent2>
      <a:accent3>
        <a:srgbClr val="7F7F7F"/>
      </a:accent3>
      <a:accent4>
        <a:srgbClr val="FFC000"/>
      </a:accent4>
      <a:accent5>
        <a:srgbClr val="000000"/>
      </a:accent5>
      <a:accent6>
        <a:srgbClr val="70AD47"/>
      </a:accent6>
      <a:hlink>
        <a:srgbClr val="000000"/>
      </a:hlink>
      <a:folHlink>
        <a:srgbClr val="000000"/>
      </a:folHlink>
    </a:clrScheme>
    <a:fontScheme name="Custom 1">
      <a:majorFont>
        <a:latin typeface="Verdana"/>
        <a:ea typeface=""/>
        <a:cs typeface=""/>
      </a:majorFont>
      <a:minorFont>
        <a:latin typeface="Arial"/>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B262BC660BEB49A8B4DEC834831EAD" ma:contentTypeVersion="10" ma:contentTypeDescription="Create a new document." ma:contentTypeScope="" ma:versionID="7856b10b302e74b222189d659bc07b7d">
  <xsd:schema xmlns:xsd="http://www.w3.org/2001/XMLSchema" xmlns:xs="http://www.w3.org/2001/XMLSchema" xmlns:p="http://schemas.microsoft.com/office/2006/metadata/properties" xmlns:ns1="http://schemas.microsoft.com/sharepoint/v3" xmlns:ns2="64770e76-63b5-404c-b7be-bab43aeb8324" targetNamespace="http://schemas.microsoft.com/office/2006/metadata/properties" ma:root="true" ma:fieldsID="00506f234e1149ed71b51734588ee5e8" ns1:_="" ns2:_="">
    <xsd:import namespace="http://schemas.microsoft.com/sharepoint/v3"/>
    <xsd:import namespace="64770e76-63b5-404c-b7be-bab43aeb832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770e76-63b5-404c-b7be-bab43aeb83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0E47C42-64FE-4B9F-8C8B-B99D576A0B60}">
  <ds:schemaRefs>
    <ds:schemaRef ds:uri="64770e76-63b5-404c-b7be-bab43aeb83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92B7BB3-34F7-473A-85BA-E127C96E7312}">
  <ds:schemaRefs>
    <ds:schemaRef ds:uri="http://schemas.microsoft.com/sharepoint/v3/contenttype/forms"/>
  </ds:schemaRefs>
</ds:datastoreItem>
</file>

<file path=customXml/itemProps3.xml><?xml version="1.0" encoding="utf-8"?>
<ds:datastoreItem xmlns:ds="http://schemas.openxmlformats.org/officeDocument/2006/customXml" ds:itemID="{761B40E7-63B9-4E0B-919C-B6325F89652A}">
  <ds:schemaRefs>
    <ds:schemaRef ds:uri="http://purl.org/dc/terms/"/>
    <ds:schemaRef ds:uri="http://schemas.microsoft.com/office/2006/documentManagement/types"/>
    <ds:schemaRef ds:uri="http://schemas.microsoft.com/office/infopath/2007/PartnerControls"/>
    <ds:schemaRef ds:uri="http://purl.org/dc/dcmitype/"/>
    <ds:schemaRef ds:uri="64770e76-63b5-404c-b7be-bab43aeb8324"/>
    <ds:schemaRef ds:uri="http://schemas.microsoft.com/office/2006/metadata/properties"/>
    <ds:schemaRef ds:uri="http://purl.org/dc/elements/1.1/"/>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 Boardroom</Template>
  <TotalTime>0</TotalTime>
  <Words>2019</Words>
  <Application>Microsoft Office PowerPoint</Application>
  <PresentationFormat>Widescreen</PresentationFormat>
  <Paragraphs>308</Paragraphs>
  <Slides>43</Slides>
  <Notes>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43</vt:i4>
      </vt:variant>
    </vt:vector>
  </HeadingPairs>
  <TitlesOfParts>
    <vt:vector size="54" baseType="lpstr">
      <vt:lpstr>Aptos</vt:lpstr>
      <vt:lpstr>Aptos Display</vt:lpstr>
      <vt:lpstr>Arial</vt:lpstr>
      <vt:lpstr>Calibri</vt:lpstr>
      <vt:lpstr>Calibri Light</vt:lpstr>
      <vt:lpstr>Verdana</vt:lpstr>
      <vt:lpstr>Wingdings</vt:lpstr>
      <vt:lpstr>Wingdings 3</vt:lpstr>
      <vt:lpstr>Ion Boardroom</vt:lpstr>
      <vt:lpstr>Office Theme</vt:lpstr>
      <vt:lpstr>1_Office Theme</vt:lpstr>
      <vt:lpstr>2025 Financial Conference</vt:lpstr>
      <vt:lpstr>Presenter</vt:lpstr>
      <vt:lpstr>“You can’t really know where you are going until you know where you have been.”</vt:lpstr>
      <vt:lpstr>1995-2025</vt:lpstr>
      <vt:lpstr>Serving People.</vt:lpstr>
      <vt:lpstr>Changing Lives.</vt:lpstr>
      <vt:lpstr>Building Futures.</vt:lpstr>
      <vt:lpstr>We Do It Together.</vt:lpstr>
      <vt:lpstr>All of us.</vt:lpstr>
      <vt:lpstr>THANK YOU</vt:lpstr>
      <vt:lpstr>Conference Goals:</vt:lpstr>
      <vt:lpstr>Some Grant Basics…</vt:lpstr>
      <vt:lpstr>Where Does TWC Money Come From?</vt:lpstr>
      <vt:lpstr>TWC-Issued Grants</vt:lpstr>
      <vt:lpstr>More Programs Bring More Grants</vt:lpstr>
      <vt:lpstr>Grants Come with “Strings” Attached</vt:lpstr>
      <vt:lpstr>What “Strings” Apply?</vt:lpstr>
      <vt:lpstr>Administrative, Cost &amp; Audit Requirements</vt:lpstr>
      <vt:lpstr>19</vt:lpstr>
      <vt:lpstr>What Is A Grant?</vt:lpstr>
      <vt:lpstr>Definition: Grant (2 C.F.R. § 200.1)</vt:lpstr>
      <vt:lpstr>Grants Versus Contracts</vt:lpstr>
      <vt:lpstr>Subrecipient Characteristics</vt:lpstr>
      <vt:lpstr>Contractor Characteristics</vt:lpstr>
      <vt:lpstr>Subrecipient/Contractor Determinations (2 C.F.R. § 200.331)</vt:lpstr>
      <vt:lpstr>Types of Requirements that Apply Under the UG and TxGMS</vt:lpstr>
      <vt:lpstr>UG &amp; TxGMS Requirements</vt:lpstr>
      <vt:lpstr>Financial Management 2 C.F.R. § 200.302</vt:lpstr>
      <vt:lpstr>Internal Controls 2 C.F.R. §§ 200.201 (Definition) and 200.303</vt:lpstr>
      <vt:lpstr>Internal Controls: Responsibilities</vt:lpstr>
      <vt:lpstr>Internal Controls: What is it?</vt:lpstr>
      <vt:lpstr>Internal Controls: 5 Effective Measures</vt:lpstr>
      <vt:lpstr>Internal Controls: 5 Effective Measures (continued)</vt:lpstr>
      <vt:lpstr>Internal Controls: Types of Control Activities (continued)</vt:lpstr>
      <vt:lpstr>Internal Controls</vt:lpstr>
      <vt:lpstr>Test Your Knowledge</vt:lpstr>
      <vt:lpstr>Audience Participation #1</vt:lpstr>
      <vt:lpstr>Audience Participation #2</vt:lpstr>
      <vt:lpstr>Audience Participation #3</vt:lpstr>
      <vt:lpstr>Audience Participation #4</vt:lpstr>
      <vt:lpstr>Way to Go! More to Come!</vt:lpstr>
      <vt:lpstr>Conference Line-Up</vt:lpstr>
      <vt:lpstr>Need More Information?</vt:lpstr>
    </vt:vector>
  </TitlesOfParts>
  <Company>Texas Workforce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Texas Workforce Commission, Session 1: Grant Basics</dc:title>
  <dc:creator>TWC Finance</dc:creator>
  <cp:lastModifiedBy>Noren,Jenny E</cp:lastModifiedBy>
  <cp:revision>1</cp:revision>
  <dcterms:created xsi:type="dcterms:W3CDTF">2024-11-18T16:06:22Z</dcterms:created>
  <dcterms:modified xsi:type="dcterms:W3CDTF">2025-07-17T21:58:33Z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0x01010043B262BC660BEB49A8B4DEC834831EAD</vt:lpwstr>
  </property>
</Properties>
</file>