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38" r:id="rId5"/>
    <p:sldMasterId id="2147484026" r:id="rId6"/>
  </p:sldMasterIdLst>
  <p:notesMasterIdLst>
    <p:notesMasterId r:id="rId47"/>
  </p:notesMasterIdLst>
  <p:handoutMasterIdLst>
    <p:handoutMasterId r:id="rId48"/>
  </p:handoutMasterIdLst>
  <p:sldIdLst>
    <p:sldId id="691" r:id="rId7"/>
    <p:sldId id="692" r:id="rId8"/>
    <p:sldId id="773" r:id="rId9"/>
    <p:sldId id="695" r:id="rId10"/>
    <p:sldId id="387" r:id="rId11"/>
    <p:sldId id="677" r:id="rId12"/>
    <p:sldId id="678" r:id="rId13"/>
    <p:sldId id="696" r:id="rId14"/>
    <p:sldId id="659" r:id="rId15"/>
    <p:sldId id="660" r:id="rId16"/>
    <p:sldId id="676" r:id="rId17"/>
    <p:sldId id="349" r:id="rId18"/>
    <p:sldId id="772" r:id="rId19"/>
    <p:sldId id="687" r:id="rId20"/>
    <p:sldId id="686" r:id="rId21"/>
    <p:sldId id="793" r:id="rId22"/>
    <p:sldId id="697" r:id="rId23"/>
    <p:sldId id="374" r:id="rId24"/>
    <p:sldId id="689" r:id="rId25"/>
    <p:sldId id="767" r:id="rId26"/>
    <p:sldId id="674" r:id="rId27"/>
    <p:sldId id="698" r:id="rId28"/>
    <p:sldId id="662" r:id="rId29"/>
    <p:sldId id="794" r:id="rId30"/>
    <p:sldId id="699" r:id="rId31"/>
    <p:sldId id="385" r:id="rId32"/>
    <p:sldId id="663" r:id="rId33"/>
    <p:sldId id="771" r:id="rId34"/>
    <p:sldId id="688" r:id="rId35"/>
    <p:sldId id="700" r:id="rId36"/>
    <p:sldId id="681" r:id="rId37"/>
    <p:sldId id="682" r:id="rId38"/>
    <p:sldId id="672" r:id="rId39"/>
    <p:sldId id="683" r:id="rId40"/>
    <p:sldId id="684" r:id="rId41"/>
    <p:sldId id="795" r:id="rId42"/>
    <p:sldId id="701" r:id="rId43"/>
    <p:sldId id="354" r:id="rId44"/>
    <p:sldId id="702" r:id="rId45"/>
    <p:sldId id="79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5EB3EF-CE7E-3512-F891-9349889176CF}" name="Noren,Jenny E" initials="NE" userId="S::jenny.noren@twc.texas.gov::31e0823a-ccc6-4018-bb9e-c27b5ef59ad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6FF"/>
    <a:srgbClr val="FFD966"/>
    <a:srgbClr val="174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4DECF-2B89-401A-BE5A-EC252084F65B}" v="4" dt="2025-07-17T22:14:42.004"/>
    <p1510:client id="{8E3DEE3B-B80B-969F-348A-299A6366309F}" v="1" dt="2025-07-16T22:39:14.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en,Jenny E" userId="31e0823a-ccc6-4018-bb9e-c27b5ef59adf" providerId="ADAL" clId="{4756BE35-D9EB-4DEE-BEE5-2326747B8E65}"/>
    <pc:docChg chg="undo custSel addSld delSld modSld sldOrd">
      <pc:chgData name="Noren,Jenny E" userId="31e0823a-ccc6-4018-bb9e-c27b5ef59adf" providerId="ADAL" clId="{4756BE35-D9EB-4DEE-BEE5-2326747B8E65}" dt="2025-06-11T23:01:30.245" v="942" actId="47"/>
      <pc:docMkLst>
        <pc:docMk/>
      </pc:docMkLst>
      <pc:sldChg chg="modSp del mod">
        <pc:chgData name="Noren,Jenny E" userId="31e0823a-ccc6-4018-bb9e-c27b5ef59adf" providerId="ADAL" clId="{4756BE35-D9EB-4DEE-BEE5-2326747B8E65}" dt="2025-06-11T22:26:48.678" v="145" actId="47"/>
        <pc:sldMkLst>
          <pc:docMk/>
          <pc:sldMk cId="320025312" sldId="354"/>
        </pc:sldMkLst>
      </pc:sldChg>
      <pc:sldChg chg="addSp delSp modSp del mod">
        <pc:chgData name="Noren,Jenny E" userId="31e0823a-ccc6-4018-bb9e-c27b5ef59adf" providerId="ADAL" clId="{4756BE35-D9EB-4DEE-BEE5-2326747B8E65}" dt="2025-06-11T22:46:49.709" v="678"/>
        <pc:sldMkLst>
          <pc:docMk/>
          <pc:sldMk cId="2064662295" sldId="374"/>
        </pc:sldMkLst>
      </pc:sldChg>
      <pc:sldChg chg="modSp del mod">
        <pc:chgData name="Noren,Jenny E" userId="31e0823a-ccc6-4018-bb9e-c27b5ef59adf" providerId="ADAL" clId="{4756BE35-D9EB-4DEE-BEE5-2326747B8E65}" dt="2025-06-11T22:52:24.844" v="790" actId="14100"/>
        <pc:sldMkLst>
          <pc:docMk/>
          <pc:sldMk cId="2594116843" sldId="385"/>
        </pc:sldMkLst>
      </pc:sldChg>
      <pc:sldChg chg="modSp del mod">
        <pc:chgData name="Noren,Jenny E" userId="31e0823a-ccc6-4018-bb9e-c27b5ef59adf" providerId="ADAL" clId="{4756BE35-D9EB-4DEE-BEE5-2326747B8E65}" dt="2025-06-11T22:32:05.843" v="157" actId="14100"/>
        <pc:sldMkLst>
          <pc:docMk/>
          <pc:sldMk cId="1770687721" sldId="387"/>
        </pc:sldMkLst>
      </pc:sldChg>
      <pc:sldChg chg="del">
        <pc:chgData name="Noren,Jenny E" userId="31e0823a-ccc6-4018-bb9e-c27b5ef59adf" providerId="ADAL" clId="{4756BE35-D9EB-4DEE-BEE5-2326747B8E65}" dt="2025-06-11T22:26:48.678" v="145" actId="47"/>
        <pc:sldMkLst>
          <pc:docMk/>
          <pc:sldMk cId="3040718416" sldId="418"/>
        </pc:sldMkLst>
      </pc:sldChg>
      <pc:sldChg chg="modSp del mod">
        <pc:chgData name="Noren,Jenny E" userId="31e0823a-ccc6-4018-bb9e-c27b5ef59adf" providerId="ADAL" clId="{4756BE35-D9EB-4DEE-BEE5-2326747B8E65}" dt="2025-06-11T22:55:23.868" v="830" actId="47"/>
        <pc:sldMkLst>
          <pc:docMk/>
          <pc:sldMk cId="4264868884" sldId="419"/>
        </pc:sldMkLst>
      </pc:sldChg>
      <pc:sldChg chg="modSp del mod">
        <pc:chgData name="Noren,Jenny E" userId="31e0823a-ccc6-4018-bb9e-c27b5ef59adf" providerId="ADAL" clId="{4756BE35-D9EB-4DEE-BEE5-2326747B8E65}" dt="2025-06-11T22:26:48.678" v="145" actId="47"/>
        <pc:sldMkLst>
          <pc:docMk/>
          <pc:sldMk cId="2445149517" sldId="659"/>
        </pc:sldMkLst>
      </pc:sldChg>
      <pc:sldChg chg="modSp del mod">
        <pc:chgData name="Noren,Jenny E" userId="31e0823a-ccc6-4018-bb9e-c27b5ef59adf" providerId="ADAL" clId="{4756BE35-D9EB-4DEE-BEE5-2326747B8E65}" dt="2025-06-11T22:38:11.891" v="241" actId="6549"/>
        <pc:sldMkLst>
          <pc:docMk/>
          <pc:sldMk cId="661327592" sldId="660"/>
        </pc:sldMkLst>
      </pc:sldChg>
      <pc:sldChg chg="modSp del mod">
        <pc:chgData name="Noren,Jenny E" userId="31e0823a-ccc6-4018-bb9e-c27b5ef59adf" providerId="ADAL" clId="{4756BE35-D9EB-4DEE-BEE5-2326747B8E65}" dt="2025-06-11T22:26:48.678" v="145" actId="47"/>
        <pc:sldMkLst>
          <pc:docMk/>
          <pc:sldMk cId="2785630221" sldId="662"/>
        </pc:sldMkLst>
      </pc:sldChg>
      <pc:sldChg chg="modSp del mod">
        <pc:chgData name="Noren,Jenny E" userId="31e0823a-ccc6-4018-bb9e-c27b5ef59adf" providerId="ADAL" clId="{4756BE35-D9EB-4DEE-BEE5-2326747B8E65}" dt="2025-06-11T22:26:48.678" v="145" actId="47"/>
        <pc:sldMkLst>
          <pc:docMk/>
          <pc:sldMk cId="2363033005" sldId="663"/>
        </pc:sldMkLst>
      </pc:sldChg>
      <pc:sldChg chg="del">
        <pc:chgData name="Noren,Jenny E" userId="31e0823a-ccc6-4018-bb9e-c27b5ef59adf" providerId="ADAL" clId="{4756BE35-D9EB-4DEE-BEE5-2326747B8E65}" dt="2025-06-11T22:53:16.980" v="812" actId="47"/>
        <pc:sldMkLst>
          <pc:docMk/>
          <pc:sldMk cId="2588934354" sldId="671"/>
        </pc:sldMkLst>
      </pc:sldChg>
      <pc:sldChg chg="modSp del mod">
        <pc:chgData name="Noren,Jenny E" userId="31e0823a-ccc6-4018-bb9e-c27b5ef59adf" providerId="ADAL" clId="{4756BE35-D9EB-4DEE-BEE5-2326747B8E65}" dt="2025-06-11T22:26:48.678" v="145" actId="47"/>
        <pc:sldMkLst>
          <pc:docMk/>
          <pc:sldMk cId="489299594" sldId="672"/>
        </pc:sldMkLst>
      </pc:sldChg>
      <pc:sldChg chg="del">
        <pc:chgData name="Noren,Jenny E" userId="31e0823a-ccc6-4018-bb9e-c27b5ef59adf" providerId="ADAL" clId="{4756BE35-D9EB-4DEE-BEE5-2326747B8E65}" dt="2025-06-11T22:54:49.071" v="823" actId="47"/>
        <pc:sldMkLst>
          <pc:docMk/>
          <pc:sldMk cId="2418189215" sldId="673"/>
        </pc:sldMkLst>
      </pc:sldChg>
      <pc:sldChg chg="del">
        <pc:chgData name="Noren,Jenny E" userId="31e0823a-ccc6-4018-bb9e-c27b5ef59adf" providerId="ADAL" clId="{4756BE35-D9EB-4DEE-BEE5-2326747B8E65}" dt="2025-06-11T22:15:59.748" v="33" actId="47"/>
        <pc:sldMkLst>
          <pc:docMk/>
          <pc:sldMk cId="686201069" sldId="674"/>
        </pc:sldMkLst>
      </pc:sldChg>
      <pc:sldChg chg="addSp delSp modSp del mod delDesignElem chgLayout">
        <pc:chgData name="Noren,Jenny E" userId="31e0823a-ccc6-4018-bb9e-c27b5ef59adf" providerId="ADAL" clId="{4756BE35-D9EB-4DEE-BEE5-2326747B8E65}" dt="2025-06-11T22:36:55.449" v="228" actId="47"/>
        <pc:sldMkLst>
          <pc:docMk/>
          <pc:sldMk cId="2141274794" sldId="675"/>
        </pc:sldMkLst>
      </pc:sldChg>
      <pc:sldChg chg="modSp del mod">
        <pc:chgData name="Noren,Jenny E" userId="31e0823a-ccc6-4018-bb9e-c27b5ef59adf" providerId="ADAL" clId="{4756BE35-D9EB-4DEE-BEE5-2326747B8E65}" dt="2025-06-11T22:26:48.678" v="145" actId="47"/>
        <pc:sldMkLst>
          <pc:docMk/>
          <pc:sldMk cId="3596441254" sldId="676"/>
        </pc:sldMkLst>
      </pc:sldChg>
      <pc:sldChg chg="modSp del mod">
        <pc:chgData name="Noren,Jenny E" userId="31e0823a-ccc6-4018-bb9e-c27b5ef59adf" providerId="ADAL" clId="{4756BE35-D9EB-4DEE-BEE5-2326747B8E65}" dt="2025-06-11T22:32:52.379" v="159" actId="5793"/>
        <pc:sldMkLst>
          <pc:docMk/>
          <pc:sldMk cId="1211632930" sldId="677"/>
        </pc:sldMkLst>
      </pc:sldChg>
      <pc:sldChg chg="modSp del mod">
        <pc:chgData name="Noren,Jenny E" userId="31e0823a-ccc6-4018-bb9e-c27b5ef59adf" providerId="ADAL" clId="{4756BE35-D9EB-4DEE-BEE5-2326747B8E65}" dt="2025-06-11T22:34:28.241" v="207" actId="27636"/>
        <pc:sldMkLst>
          <pc:docMk/>
          <pc:sldMk cId="1726644558" sldId="678"/>
        </pc:sldMkLst>
      </pc:sldChg>
      <pc:sldChg chg="modSp del mod ord">
        <pc:chgData name="Noren,Jenny E" userId="31e0823a-ccc6-4018-bb9e-c27b5ef59adf" providerId="ADAL" clId="{4756BE35-D9EB-4DEE-BEE5-2326747B8E65}" dt="2025-06-11T22:35:57.399" v="211"/>
        <pc:sldMkLst>
          <pc:docMk/>
          <pc:sldMk cId="3544065070" sldId="679"/>
        </pc:sldMkLst>
      </pc:sldChg>
      <pc:sldChg chg="del">
        <pc:chgData name="Noren,Jenny E" userId="31e0823a-ccc6-4018-bb9e-c27b5ef59adf" providerId="ADAL" clId="{4756BE35-D9EB-4DEE-BEE5-2326747B8E65}" dt="2025-06-11T22:39:14.352" v="266" actId="47"/>
        <pc:sldMkLst>
          <pc:docMk/>
          <pc:sldMk cId="3884858380" sldId="680"/>
        </pc:sldMkLst>
      </pc:sldChg>
      <pc:sldChg chg="modSp del mod">
        <pc:chgData name="Noren,Jenny E" userId="31e0823a-ccc6-4018-bb9e-c27b5ef59adf" providerId="ADAL" clId="{4756BE35-D9EB-4DEE-BEE5-2326747B8E65}" dt="2025-06-11T22:54:03.496" v="814" actId="6549"/>
        <pc:sldMkLst>
          <pc:docMk/>
          <pc:sldMk cId="686023184" sldId="681"/>
        </pc:sldMkLst>
      </pc:sldChg>
      <pc:sldChg chg="modSp del mod">
        <pc:chgData name="Noren,Jenny E" userId="31e0823a-ccc6-4018-bb9e-c27b5ef59adf" providerId="ADAL" clId="{4756BE35-D9EB-4DEE-BEE5-2326747B8E65}" dt="2025-06-11T22:26:48.678" v="145" actId="47"/>
        <pc:sldMkLst>
          <pc:docMk/>
          <pc:sldMk cId="4221095203" sldId="682"/>
        </pc:sldMkLst>
      </pc:sldChg>
      <pc:sldChg chg="modSp del mod">
        <pc:chgData name="Noren,Jenny E" userId="31e0823a-ccc6-4018-bb9e-c27b5ef59adf" providerId="ADAL" clId="{4756BE35-D9EB-4DEE-BEE5-2326747B8E65}" dt="2025-06-11T22:26:48.678" v="145" actId="47"/>
        <pc:sldMkLst>
          <pc:docMk/>
          <pc:sldMk cId="4187979767" sldId="683"/>
        </pc:sldMkLst>
      </pc:sldChg>
      <pc:sldChg chg="del">
        <pc:chgData name="Noren,Jenny E" userId="31e0823a-ccc6-4018-bb9e-c27b5ef59adf" providerId="ADAL" clId="{4756BE35-D9EB-4DEE-BEE5-2326747B8E65}" dt="2025-06-11T22:26:48.678" v="145" actId="47"/>
        <pc:sldMkLst>
          <pc:docMk/>
          <pc:sldMk cId="1943190371" sldId="684"/>
        </pc:sldMkLst>
      </pc:sldChg>
      <pc:sldChg chg="modSp del mod">
        <pc:chgData name="Noren,Jenny E" userId="31e0823a-ccc6-4018-bb9e-c27b5ef59adf" providerId="ADAL" clId="{4756BE35-D9EB-4DEE-BEE5-2326747B8E65}" dt="2025-06-11T22:48:48.741" v="700" actId="6549"/>
        <pc:sldMkLst>
          <pc:docMk/>
          <pc:sldMk cId="2887254012" sldId="686"/>
        </pc:sldMkLst>
      </pc:sldChg>
      <pc:sldChg chg="modSp del mod">
        <pc:chgData name="Noren,Jenny E" userId="31e0823a-ccc6-4018-bb9e-c27b5ef59adf" providerId="ADAL" clId="{4756BE35-D9EB-4DEE-BEE5-2326747B8E65}" dt="2025-06-11T22:47:31.587" v="680" actId="27636"/>
        <pc:sldMkLst>
          <pc:docMk/>
          <pc:sldMk cId="3967201656" sldId="687"/>
        </pc:sldMkLst>
      </pc:sldChg>
      <pc:sldChg chg="modSp del mod">
        <pc:chgData name="Noren,Jenny E" userId="31e0823a-ccc6-4018-bb9e-c27b5ef59adf" providerId="ADAL" clId="{4756BE35-D9EB-4DEE-BEE5-2326747B8E65}" dt="2025-06-11T22:50:06.202" v="702" actId="255"/>
        <pc:sldMkLst>
          <pc:docMk/>
          <pc:sldMk cId="2873535729" sldId="688"/>
        </pc:sldMkLst>
      </pc:sldChg>
      <pc:sldChg chg="del">
        <pc:chgData name="Noren,Jenny E" userId="31e0823a-ccc6-4018-bb9e-c27b5ef59adf" providerId="ADAL" clId="{4756BE35-D9EB-4DEE-BEE5-2326747B8E65}" dt="2025-06-11T22:50:33.010" v="717" actId="47"/>
        <pc:sldMkLst>
          <pc:docMk/>
          <pc:sldMk cId="804760297" sldId="689"/>
        </pc:sldMkLst>
      </pc:sldChg>
      <pc:sldChg chg="modSp del mod">
        <pc:chgData name="Noren,Jenny E" userId="31e0823a-ccc6-4018-bb9e-c27b5ef59adf" providerId="ADAL" clId="{4756BE35-D9EB-4DEE-BEE5-2326747B8E65}" dt="2025-06-11T22:52:07.074" v="789" actId="47"/>
        <pc:sldMkLst>
          <pc:docMk/>
          <pc:sldMk cId="1695136647" sldId="690"/>
        </pc:sldMkLst>
      </pc:sldChg>
      <pc:sldChg chg="addSp delSp modSp add mod ord chgLayout modNotesTx">
        <pc:chgData name="Noren,Jenny E" userId="31e0823a-ccc6-4018-bb9e-c27b5ef59adf" providerId="ADAL" clId="{4756BE35-D9EB-4DEE-BEE5-2326747B8E65}" dt="2025-06-11T22:23:06.113" v="143" actId="20577"/>
        <pc:sldMkLst>
          <pc:docMk/>
          <pc:sldMk cId="101544544" sldId="693"/>
        </pc:sldMkLst>
      </pc:sldChg>
      <pc:sldChg chg="modSp new del mod">
        <pc:chgData name="Noren,Jenny E" userId="31e0823a-ccc6-4018-bb9e-c27b5ef59adf" providerId="ADAL" clId="{4756BE35-D9EB-4DEE-BEE5-2326747B8E65}" dt="2025-06-11T22:30:12.076" v="147" actId="2696"/>
        <pc:sldMkLst>
          <pc:docMk/>
          <pc:sldMk cId="1695460295" sldId="694"/>
        </pc:sldMkLst>
      </pc:sldChg>
      <pc:sldChg chg="addSp delSp modSp add mod">
        <pc:chgData name="Noren,Jenny E" userId="31e0823a-ccc6-4018-bb9e-c27b5ef59adf" providerId="ADAL" clId="{4756BE35-D9EB-4DEE-BEE5-2326747B8E65}" dt="2025-06-11T22:30:04.622" v="146" actId="478"/>
        <pc:sldMkLst>
          <pc:docMk/>
          <pc:sldMk cId="2492292645" sldId="695"/>
        </pc:sldMkLst>
      </pc:sldChg>
      <pc:sldChg chg="modSp new mod">
        <pc:chgData name="Noren,Jenny E" userId="31e0823a-ccc6-4018-bb9e-c27b5ef59adf" providerId="ADAL" clId="{4756BE35-D9EB-4DEE-BEE5-2326747B8E65}" dt="2025-06-11T22:36:49.983" v="227" actId="20577"/>
        <pc:sldMkLst>
          <pc:docMk/>
          <pc:sldMk cId="2682381400" sldId="696"/>
        </pc:sldMkLst>
      </pc:sldChg>
      <pc:sldChg chg="delSp modSp new mod">
        <pc:chgData name="Noren,Jenny E" userId="31e0823a-ccc6-4018-bb9e-c27b5ef59adf" providerId="ADAL" clId="{4756BE35-D9EB-4DEE-BEE5-2326747B8E65}" dt="2025-06-11T22:39:11.909" v="265" actId="478"/>
        <pc:sldMkLst>
          <pc:docMk/>
          <pc:sldMk cId="633405184" sldId="697"/>
        </pc:sldMkLst>
      </pc:sldChg>
      <pc:sldChg chg="modSp new mod">
        <pc:chgData name="Noren,Jenny E" userId="31e0823a-ccc6-4018-bb9e-c27b5ef59adf" providerId="ADAL" clId="{4756BE35-D9EB-4DEE-BEE5-2326747B8E65}" dt="2025-06-11T22:50:29.361" v="716" actId="20577"/>
        <pc:sldMkLst>
          <pc:docMk/>
          <pc:sldMk cId="2967787810" sldId="698"/>
        </pc:sldMkLst>
      </pc:sldChg>
      <pc:sldChg chg="modSp new mod">
        <pc:chgData name="Noren,Jenny E" userId="31e0823a-ccc6-4018-bb9e-c27b5ef59adf" providerId="ADAL" clId="{4756BE35-D9EB-4DEE-BEE5-2326747B8E65}" dt="2025-06-11T22:52:02.180" v="788" actId="14100"/>
        <pc:sldMkLst>
          <pc:docMk/>
          <pc:sldMk cId="2763209604" sldId="699"/>
        </pc:sldMkLst>
      </pc:sldChg>
      <pc:sldChg chg="modSp new mod">
        <pc:chgData name="Noren,Jenny E" userId="31e0823a-ccc6-4018-bb9e-c27b5ef59adf" providerId="ADAL" clId="{4756BE35-D9EB-4DEE-BEE5-2326747B8E65}" dt="2025-06-11T22:53:04.771" v="811" actId="20577"/>
        <pc:sldMkLst>
          <pc:docMk/>
          <pc:sldMk cId="319392398" sldId="700"/>
        </pc:sldMkLst>
      </pc:sldChg>
      <pc:sldChg chg="modSp new mod">
        <pc:chgData name="Noren,Jenny E" userId="31e0823a-ccc6-4018-bb9e-c27b5ef59adf" providerId="ADAL" clId="{4756BE35-D9EB-4DEE-BEE5-2326747B8E65}" dt="2025-06-11T22:54:44.969" v="822" actId="20577"/>
        <pc:sldMkLst>
          <pc:docMk/>
          <pc:sldMk cId="3560100212" sldId="701"/>
        </pc:sldMkLst>
      </pc:sldChg>
      <pc:sldChg chg="addSp delSp modSp add mod modClrScheme delDesignElem chgLayout">
        <pc:chgData name="Noren,Jenny E" userId="31e0823a-ccc6-4018-bb9e-c27b5ef59adf" providerId="ADAL" clId="{4756BE35-D9EB-4DEE-BEE5-2326747B8E65}" dt="2025-06-11T22:55:19.270" v="829" actId="27636"/>
        <pc:sldMkLst>
          <pc:docMk/>
          <pc:sldMk cId="711490062" sldId="702"/>
        </pc:sldMkLst>
      </pc:sldChg>
      <pc:sldChg chg="modSp new del mod">
        <pc:chgData name="Noren,Jenny E" userId="31e0823a-ccc6-4018-bb9e-c27b5ef59adf" providerId="ADAL" clId="{4756BE35-D9EB-4DEE-BEE5-2326747B8E65}" dt="2025-06-11T23:01:30.245" v="942" actId="47"/>
        <pc:sldMkLst>
          <pc:docMk/>
          <pc:sldMk cId="3372800138" sldId="703"/>
        </pc:sldMkLst>
      </pc:sldChg>
    </pc:docChg>
  </pc:docChgLst>
  <pc:docChgLst>
    <pc:chgData name="Noren,Jenny E" userId="S::jenny.noren@twc.texas.gov::31e0823a-ccc6-4018-bb9e-c27b5ef59adf" providerId="AD" clId="Web-{8E3DEE3B-B80B-969F-348A-299A6366309F}"/>
    <pc:docChg chg="addSld">
      <pc:chgData name="Noren,Jenny E" userId="S::jenny.noren@twc.texas.gov::31e0823a-ccc6-4018-bb9e-c27b5ef59adf" providerId="AD" clId="Web-{8E3DEE3B-B80B-969F-348A-299A6366309F}" dt="2025-07-16T22:39:14.756" v="0"/>
      <pc:docMkLst>
        <pc:docMk/>
      </pc:docMkLst>
      <pc:sldChg chg="add replId">
        <pc:chgData name="Noren,Jenny E" userId="S::jenny.noren@twc.texas.gov::31e0823a-ccc6-4018-bb9e-c27b5ef59adf" providerId="AD" clId="Web-{8E3DEE3B-B80B-969F-348A-299A6366309F}" dt="2025-07-16T22:39:14.756" v="0"/>
        <pc:sldMkLst>
          <pc:docMk/>
          <pc:sldMk cId="696157362" sldId="796"/>
        </pc:sldMkLst>
      </pc:sldChg>
    </pc:docChg>
  </pc:docChgLst>
  <pc:docChgLst>
    <pc:chgData name="Noren,Jenny E" userId="S::jenny.noren@twc.texas.gov::31e0823a-ccc6-4018-bb9e-c27b5ef59adf" providerId="AD" clId="Web-{93136473-8E48-5B2D-5777-B487856F30CA}"/>
    <pc:docChg chg="addSld delSld modSld sldOrd addMainMaster modMainMaster">
      <pc:chgData name="Noren,Jenny E" userId="S::jenny.noren@twc.texas.gov::31e0823a-ccc6-4018-bb9e-c27b5ef59adf" providerId="AD" clId="Web-{93136473-8E48-5B2D-5777-B487856F30CA}" dt="2025-06-11T23:12:22.820" v="162"/>
      <pc:docMkLst>
        <pc:docMk/>
      </pc:docMkLst>
      <pc:sldChg chg="del">
        <pc:chgData name="Noren,Jenny E" userId="S::jenny.noren@twc.texas.gov::31e0823a-ccc6-4018-bb9e-c27b5ef59adf" providerId="AD" clId="Web-{93136473-8E48-5B2D-5777-B487856F30CA}" dt="2025-06-11T23:03:13.150" v="5"/>
        <pc:sldMkLst>
          <pc:docMk/>
          <pc:sldMk cId="4071084004" sldId="263"/>
        </pc:sldMkLst>
      </pc:sldChg>
      <pc:sldChg chg="del">
        <pc:chgData name="Noren,Jenny E" userId="S::jenny.noren@twc.texas.gov::31e0823a-ccc6-4018-bb9e-c27b5ef59adf" providerId="AD" clId="Web-{93136473-8E48-5B2D-5777-B487856F30CA}" dt="2025-06-11T23:03:13.150" v="4"/>
        <pc:sldMkLst>
          <pc:docMk/>
          <pc:sldMk cId="822042096" sldId="264"/>
        </pc:sldMkLst>
      </pc:sldChg>
      <pc:sldChg chg="del">
        <pc:chgData name="Noren,Jenny E" userId="S::jenny.noren@twc.texas.gov::31e0823a-ccc6-4018-bb9e-c27b5ef59adf" providerId="AD" clId="Web-{93136473-8E48-5B2D-5777-B487856F30CA}" dt="2025-06-11T23:03:13.150" v="3"/>
        <pc:sldMkLst>
          <pc:docMk/>
          <pc:sldMk cId="608552042" sldId="265"/>
        </pc:sldMkLst>
      </pc:sldChg>
      <pc:sldChg chg="del">
        <pc:chgData name="Noren,Jenny E" userId="S::jenny.noren@twc.texas.gov::31e0823a-ccc6-4018-bb9e-c27b5ef59adf" providerId="AD" clId="Web-{93136473-8E48-5B2D-5777-B487856F30CA}" dt="2025-06-11T23:03:13.150" v="2"/>
        <pc:sldMkLst>
          <pc:docMk/>
          <pc:sldMk cId="3860216677" sldId="266"/>
        </pc:sldMkLst>
      </pc:sldChg>
      <pc:sldChg chg="del">
        <pc:chgData name="Noren,Jenny E" userId="S::jenny.noren@twc.texas.gov::31e0823a-ccc6-4018-bb9e-c27b5ef59adf" providerId="AD" clId="Web-{93136473-8E48-5B2D-5777-B487856F30CA}" dt="2025-06-11T23:03:13.150" v="1"/>
        <pc:sldMkLst>
          <pc:docMk/>
          <pc:sldMk cId="2723529853" sldId="267"/>
        </pc:sldMkLst>
      </pc:sldChg>
      <pc:sldChg chg="del">
        <pc:chgData name="Noren,Jenny E" userId="S::jenny.noren@twc.texas.gov::31e0823a-ccc6-4018-bb9e-c27b5ef59adf" providerId="AD" clId="Web-{93136473-8E48-5B2D-5777-B487856F30CA}" dt="2025-06-11T23:03:13.150" v="0"/>
        <pc:sldMkLst>
          <pc:docMk/>
          <pc:sldMk cId="134351623" sldId="268"/>
        </pc:sldMkLst>
      </pc:sldChg>
      <pc:sldChg chg="del">
        <pc:chgData name="Noren,Jenny E" userId="S::jenny.noren@twc.texas.gov::31e0823a-ccc6-4018-bb9e-c27b5ef59adf" providerId="AD" clId="Web-{93136473-8E48-5B2D-5777-B487856F30CA}" dt="2025-06-11T23:03:17.541" v="6"/>
        <pc:sldMkLst>
          <pc:docMk/>
          <pc:sldMk cId="845235714" sldId="270"/>
        </pc:sldMkLst>
      </pc:sldChg>
      <pc:sldChg chg="add del">
        <pc:chgData name="Noren,Jenny E" userId="S::jenny.noren@twc.texas.gov::31e0823a-ccc6-4018-bb9e-c27b5ef59adf" providerId="AD" clId="Web-{93136473-8E48-5B2D-5777-B487856F30CA}" dt="2025-06-11T23:12:22.820" v="162"/>
        <pc:sldMkLst>
          <pc:docMk/>
          <pc:sldMk cId="683702273" sldId="404"/>
        </pc:sldMkLst>
      </pc:sldChg>
      <pc:sldChg chg="modSp add">
        <pc:chgData name="Noren,Jenny E" userId="S::jenny.noren@twc.texas.gov::31e0823a-ccc6-4018-bb9e-c27b5ef59adf" providerId="AD" clId="Web-{93136473-8E48-5B2D-5777-B487856F30CA}" dt="2025-06-11T23:10:06.535" v="92" actId="20577"/>
        <pc:sldMkLst>
          <pc:docMk/>
          <pc:sldMk cId="2273773052" sldId="657"/>
        </pc:sldMkLst>
      </pc:sldChg>
      <pc:sldChg chg="modSp add">
        <pc:chgData name="Noren,Jenny E" userId="S::jenny.noren@twc.texas.gov::31e0823a-ccc6-4018-bb9e-c27b5ef59adf" providerId="AD" clId="Web-{93136473-8E48-5B2D-5777-B487856F30CA}" dt="2025-06-11T23:10:20.567" v="97" actId="20577"/>
        <pc:sldMkLst>
          <pc:docMk/>
          <pc:sldMk cId="2848902672" sldId="658"/>
        </pc:sldMkLst>
      </pc:sldChg>
      <pc:sldChg chg="modSp add">
        <pc:chgData name="Noren,Jenny E" userId="S::jenny.noren@twc.texas.gov::31e0823a-ccc6-4018-bb9e-c27b5ef59adf" providerId="AD" clId="Web-{93136473-8E48-5B2D-5777-B487856F30CA}" dt="2025-06-11T23:11:36.241" v="145" actId="20577"/>
        <pc:sldMkLst>
          <pc:docMk/>
          <pc:sldMk cId="2861758155" sldId="670"/>
        </pc:sldMkLst>
      </pc:sldChg>
      <pc:sldChg chg="modSp add">
        <pc:chgData name="Noren,Jenny E" userId="S::jenny.noren@twc.texas.gov::31e0823a-ccc6-4018-bb9e-c27b5ef59adf" providerId="AD" clId="Web-{93136473-8E48-5B2D-5777-B487856F30CA}" dt="2025-06-11T23:11:24.897" v="136" actId="20577"/>
        <pc:sldMkLst>
          <pc:docMk/>
          <pc:sldMk cId="3455596849" sldId="674"/>
        </pc:sldMkLst>
      </pc:sldChg>
      <pc:sldChg chg="modSp add">
        <pc:chgData name="Noren,Jenny E" userId="S::jenny.noren@twc.texas.gov::31e0823a-ccc6-4018-bb9e-c27b5ef59adf" providerId="AD" clId="Web-{93136473-8E48-5B2D-5777-B487856F30CA}" dt="2025-06-11T23:09:53.972" v="84" actId="20577"/>
        <pc:sldMkLst>
          <pc:docMk/>
          <pc:sldMk cId="4292219321" sldId="689"/>
        </pc:sldMkLst>
      </pc:sldChg>
      <pc:sldChg chg="modSp">
        <pc:chgData name="Noren,Jenny E" userId="S::jenny.noren@twc.texas.gov::31e0823a-ccc6-4018-bb9e-c27b5ef59adf" providerId="AD" clId="Web-{93136473-8E48-5B2D-5777-B487856F30CA}" dt="2025-06-11T23:03:25.604" v="8" actId="20577"/>
        <pc:sldMkLst>
          <pc:docMk/>
          <pc:sldMk cId="2515387343" sldId="691"/>
        </pc:sldMkLst>
      </pc:sldChg>
      <pc:sldChg chg="addSp modSp">
        <pc:chgData name="Noren,Jenny E" userId="S::jenny.noren@twc.texas.gov::31e0823a-ccc6-4018-bb9e-c27b5ef59adf" providerId="AD" clId="Web-{93136473-8E48-5B2D-5777-B487856F30CA}" dt="2025-06-11T23:04:24.402" v="19" actId="20577"/>
        <pc:sldMkLst>
          <pc:docMk/>
          <pc:sldMk cId="713126337" sldId="692"/>
        </pc:sldMkLst>
      </pc:sldChg>
      <pc:sldChg chg="modSp">
        <pc:chgData name="Noren,Jenny E" userId="S::jenny.noren@twc.texas.gov::31e0823a-ccc6-4018-bb9e-c27b5ef59adf" providerId="AD" clId="Web-{93136473-8E48-5B2D-5777-B487856F30CA}" dt="2025-06-11T23:09:41.503" v="79" actId="14100"/>
        <pc:sldMkLst>
          <pc:docMk/>
          <pc:sldMk cId="633405184" sldId="697"/>
        </pc:sldMkLst>
      </pc:sldChg>
      <pc:sldChg chg="modSp add">
        <pc:chgData name="Noren,Jenny E" userId="S::jenny.noren@twc.texas.gov::31e0823a-ccc6-4018-bb9e-c27b5ef59adf" providerId="AD" clId="Web-{93136473-8E48-5B2D-5777-B487856F30CA}" dt="2025-06-11T23:09:59.973" v="89" actId="20577"/>
        <pc:sldMkLst>
          <pc:docMk/>
          <pc:sldMk cId="3595810957" sldId="703"/>
        </pc:sldMkLst>
      </pc:sldChg>
      <pc:sldChg chg="modSp add">
        <pc:chgData name="Noren,Jenny E" userId="S::jenny.noren@twc.texas.gov::31e0823a-ccc6-4018-bb9e-c27b5ef59adf" providerId="AD" clId="Web-{93136473-8E48-5B2D-5777-B487856F30CA}" dt="2025-06-11T23:10:27.145" v="103" actId="20577"/>
        <pc:sldMkLst>
          <pc:docMk/>
          <pc:sldMk cId="2442573261" sldId="766"/>
        </pc:sldMkLst>
      </pc:sldChg>
      <pc:sldChg chg="modSp add">
        <pc:chgData name="Noren,Jenny E" userId="S::jenny.noren@twc.texas.gov::31e0823a-ccc6-4018-bb9e-c27b5ef59adf" providerId="AD" clId="Web-{93136473-8E48-5B2D-5777-B487856F30CA}" dt="2025-06-11T23:10:40.208" v="113" actId="20577"/>
        <pc:sldMkLst>
          <pc:docMk/>
          <pc:sldMk cId="3969735370" sldId="767"/>
        </pc:sldMkLst>
      </pc:sldChg>
      <pc:sldChg chg="modSp add">
        <pc:chgData name="Noren,Jenny E" userId="S::jenny.noren@twc.texas.gov::31e0823a-ccc6-4018-bb9e-c27b5ef59adf" providerId="AD" clId="Web-{93136473-8E48-5B2D-5777-B487856F30CA}" dt="2025-06-11T23:10:45.755" v="119" actId="20577"/>
        <pc:sldMkLst>
          <pc:docMk/>
          <pc:sldMk cId="3773453354" sldId="768"/>
        </pc:sldMkLst>
      </pc:sldChg>
      <pc:sldChg chg="modSp add">
        <pc:chgData name="Noren,Jenny E" userId="S::jenny.noren@twc.texas.gov::31e0823a-ccc6-4018-bb9e-c27b5ef59adf" providerId="AD" clId="Web-{93136473-8E48-5B2D-5777-B487856F30CA}" dt="2025-06-11T23:11:31.537" v="141" actId="20577"/>
        <pc:sldMkLst>
          <pc:docMk/>
          <pc:sldMk cId="2678508833" sldId="769"/>
        </pc:sldMkLst>
      </pc:sldChg>
      <pc:sldChg chg="modSp add">
        <pc:chgData name="Noren,Jenny E" userId="S::jenny.noren@twc.texas.gov::31e0823a-ccc6-4018-bb9e-c27b5ef59adf" providerId="AD" clId="Web-{93136473-8E48-5B2D-5777-B487856F30CA}" dt="2025-06-11T23:12:08.085" v="161" actId="14100"/>
        <pc:sldMkLst>
          <pc:docMk/>
          <pc:sldMk cId="3846412740" sldId="770"/>
        </pc:sldMkLst>
      </pc:sldChg>
      <pc:sldChg chg="modSp add ord replId">
        <pc:chgData name="Noren,Jenny E" userId="S::jenny.noren@twc.texas.gov::31e0823a-ccc6-4018-bb9e-c27b5ef59adf" providerId="AD" clId="Web-{93136473-8E48-5B2D-5777-B487856F30CA}" dt="2025-06-11T23:08:30.986" v="52" actId="20577"/>
        <pc:sldMkLst>
          <pc:docMk/>
          <pc:sldMk cId="1953823081" sldId="771"/>
        </pc:sldMkLst>
      </pc:sldChg>
      <pc:sldChg chg="modSp add ord replId">
        <pc:chgData name="Noren,Jenny E" userId="S::jenny.noren@twc.texas.gov::31e0823a-ccc6-4018-bb9e-c27b5ef59adf" providerId="AD" clId="Web-{93136473-8E48-5B2D-5777-B487856F30CA}" dt="2025-06-11T23:09:10.050" v="67" actId="20577"/>
        <pc:sldMkLst>
          <pc:docMk/>
          <pc:sldMk cId="2271368771" sldId="772"/>
        </pc:sldMkLst>
      </pc:sldChg>
      <pc:sldMasterChg chg="add addSldLayout">
        <pc:chgData name="Noren,Jenny E" userId="S::jenny.noren@twc.texas.gov::31e0823a-ccc6-4018-bb9e-c27b5ef59adf" providerId="AD" clId="Web-{93136473-8E48-5B2D-5777-B487856F30CA}" dt="2025-06-11T23:05:41.904" v="20"/>
        <pc:sldMasterMkLst>
          <pc:docMk/>
          <pc:sldMasterMk cId="1919442113" sldId="2147484026"/>
        </pc:sldMasterMkLst>
        <pc:sldLayoutChg chg="add">
          <pc:chgData name="Noren,Jenny E" userId="S::jenny.noren@twc.texas.gov::31e0823a-ccc6-4018-bb9e-c27b5ef59adf" providerId="AD" clId="Web-{93136473-8E48-5B2D-5777-B487856F30CA}" dt="2025-06-11T23:05:41.904" v="20"/>
          <pc:sldLayoutMkLst>
            <pc:docMk/>
            <pc:sldMasterMk cId="1919442113" sldId="2147484026"/>
            <pc:sldLayoutMk cId="2283528938" sldId="2147484027"/>
          </pc:sldLayoutMkLst>
        </pc:sldLayoutChg>
        <pc:sldLayoutChg chg="add">
          <pc:chgData name="Noren,Jenny E" userId="S::jenny.noren@twc.texas.gov::31e0823a-ccc6-4018-bb9e-c27b5ef59adf" providerId="AD" clId="Web-{93136473-8E48-5B2D-5777-B487856F30CA}" dt="2025-06-11T23:05:41.904" v="20"/>
          <pc:sldLayoutMkLst>
            <pc:docMk/>
            <pc:sldMasterMk cId="1919442113" sldId="2147484026"/>
            <pc:sldLayoutMk cId="2544897323" sldId="2147484028"/>
          </pc:sldLayoutMkLst>
        </pc:sldLayoutChg>
        <pc:sldLayoutChg chg="add">
          <pc:chgData name="Noren,Jenny E" userId="S::jenny.noren@twc.texas.gov::31e0823a-ccc6-4018-bb9e-c27b5ef59adf" providerId="AD" clId="Web-{93136473-8E48-5B2D-5777-B487856F30CA}" dt="2025-06-11T23:05:41.904" v="20"/>
          <pc:sldLayoutMkLst>
            <pc:docMk/>
            <pc:sldMasterMk cId="1919442113" sldId="2147484026"/>
            <pc:sldLayoutMk cId="4097018964" sldId="2147484029"/>
          </pc:sldLayoutMkLst>
        </pc:sldLayoutChg>
        <pc:sldLayoutChg chg="add">
          <pc:chgData name="Noren,Jenny E" userId="S::jenny.noren@twc.texas.gov::31e0823a-ccc6-4018-bb9e-c27b5ef59adf" providerId="AD" clId="Web-{93136473-8E48-5B2D-5777-B487856F30CA}" dt="2025-06-11T23:05:41.904" v="20"/>
          <pc:sldLayoutMkLst>
            <pc:docMk/>
            <pc:sldMasterMk cId="1919442113" sldId="2147484026"/>
            <pc:sldLayoutMk cId="84629849" sldId="2147484030"/>
          </pc:sldLayoutMkLst>
        </pc:sldLayoutChg>
        <pc:sldLayoutChg chg="add">
          <pc:chgData name="Noren,Jenny E" userId="S::jenny.noren@twc.texas.gov::31e0823a-ccc6-4018-bb9e-c27b5ef59adf" providerId="AD" clId="Web-{93136473-8E48-5B2D-5777-B487856F30CA}" dt="2025-06-11T23:05:41.904" v="20"/>
          <pc:sldLayoutMkLst>
            <pc:docMk/>
            <pc:sldMasterMk cId="1919442113" sldId="2147484026"/>
            <pc:sldLayoutMk cId="1219408338" sldId="2147484031"/>
          </pc:sldLayoutMkLst>
        </pc:sldLayoutChg>
        <pc:sldLayoutChg chg="add">
          <pc:chgData name="Noren,Jenny E" userId="S::jenny.noren@twc.texas.gov::31e0823a-ccc6-4018-bb9e-c27b5ef59adf" providerId="AD" clId="Web-{93136473-8E48-5B2D-5777-B487856F30CA}" dt="2025-06-11T23:05:41.904" v="20"/>
          <pc:sldLayoutMkLst>
            <pc:docMk/>
            <pc:sldMasterMk cId="1919442113" sldId="2147484026"/>
            <pc:sldLayoutMk cId="2936037458" sldId="2147484032"/>
          </pc:sldLayoutMkLst>
        </pc:sldLayoutChg>
        <pc:sldLayoutChg chg="add">
          <pc:chgData name="Noren,Jenny E" userId="S::jenny.noren@twc.texas.gov::31e0823a-ccc6-4018-bb9e-c27b5ef59adf" providerId="AD" clId="Web-{93136473-8E48-5B2D-5777-B487856F30CA}" dt="2025-06-11T23:05:41.904" v="20"/>
          <pc:sldLayoutMkLst>
            <pc:docMk/>
            <pc:sldMasterMk cId="1919442113" sldId="2147484026"/>
            <pc:sldLayoutMk cId="1834695769" sldId="2147484033"/>
          </pc:sldLayoutMkLst>
        </pc:sldLayoutChg>
        <pc:sldLayoutChg chg="add">
          <pc:chgData name="Noren,Jenny E" userId="S::jenny.noren@twc.texas.gov::31e0823a-ccc6-4018-bb9e-c27b5ef59adf" providerId="AD" clId="Web-{93136473-8E48-5B2D-5777-B487856F30CA}" dt="2025-06-11T23:05:41.904" v="20"/>
          <pc:sldLayoutMkLst>
            <pc:docMk/>
            <pc:sldMasterMk cId="1919442113" sldId="2147484026"/>
            <pc:sldLayoutMk cId="2638687720" sldId="2147484034"/>
          </pc:sldLayoutMkLst>
        </pc:sldLayoutChg>
        <pc:sldLayoutChg chg="add">
          <pc:chgData name="Noren,Jenny E" userId="S::jenny.noren@twc.texas.gov::31e0823a-ccc6-4018-bb9e-c27b5ef59adf" providerId="AD" clId="Web-{93136473-8E48-5B2D-5777-B487856F30CA}" dt="2025-06-11T23:05:41.904" v="20"/>
          <pc:sldLayoutMkLst>
            <pc:docMk/>
            <pc:sldMasterMk cId="1919442113" sldId="2147484026"/>
            <pc:sldLayoutMk cId="1439368873" sldId="2147484035"/>
          </pc:sldLayoutMkLst>
        </pc:sldLayoutChg>
        <pc:sldLayoutChg chg="add">
          <pc:chgData name="Noren,Jenny E" userId="S::jenny.noren@twc.texas.gov::31e0823a-ccc6-4018-bb9e-c27b5ef59adf" providerId="AD" clId="Web-{93136473-8E48-5B2D-5777-B487856F30CA}" dt="2025-06-11T23:05:41.904" v="20"/>
          <pc:sldLayoutMkLst>
            <pc:docMk/>
            <pc:sldMasterMk cId="1919442113" sldId="2147484026"/>
            <pc:sldLayoutMk cId="3506917719" sldId="2147484036"/>
          </pc:sldLayoutMkLst>
        </pc:sldLayoutChg>
        <pc:sldLayoutChg chg="add">
          <pc:chgData name="Noren,Jenny E" userId="S::jenny.noren@twc.texas.gov::31e0823a-ccc6-4018-bb9e-c27b5ef59adf" providerId="AD" clId="Web-{93136473-8E48-5B2D-5777-B487856F30CA}" dt="2025-06-11T23:05:41.904" v="20"/>
          <pc:sldLayoutMkLst>
            <pc:docMk/>
            <pc:sldMasterMk cId="1919442113" sldId="2147484026"/>
            <pc:sldLayoutMk cId="1253269553" sldId="2147484037"/>
          </pc:sldLayoutMkLst>
        </pc:sldLayoutChg>
      </pc:sldMasterChg>
      <pc:sldMasterChg chg="replId modSldLayout">
        <pc:chgData name="Noren,Jenny E" userId="S::jenny.noren@twc.texas.gov::31e0823a-ccc6-4018-bb9e-c27b5ef59adf" providerId="AD" clId="Web-{93136473-8E48-5B2D-5777-B487856F30CA}" dt="2025-06-11T23:05:41.904" v="20"/>
        <pc:sldMasterMkLst>
          <pc:docMk/>
          <pc:sldMasterMk cId="1496139083" sldId="2147484038"/>
        </pc:sldMasterMkLst>
        <pc:sldLayoutChg chg="replId">
          <pc:chgData name="Noren,Jenny E" userId="S::jenny.noren@twc.texas.gov::31e0823a-ccc6-4018-bb9e-c27b5ef59adf" providerId="AD" clId="Web-{93136473-8E48-5B2D-5777-B487856F30CA}" dt="2025-06-11T23:05:41.904" v="20"/>
          <pc:sldLayoutMkLst>
            <pc:docMk/>
            <pc:sldMasterMk cId="1496139083" sldId="2147484038"/>
            <pc:sldLayoutMk cId="2856659920" sldId="2147484039"/>
          </pc:sldLayoutMkLst>
        </pc:sldLayoutChg>
        <pc:sldLayoutChg chg="replId">
          <pc:chgData name="Noren,Jenny E" userId="S::jenny.noren@twc.texas.gov::31e0823a-ccc6-4018-bb9e-c27b5ef59adf" providerId="AD" clId="Web-{93136473-8E48-5B2D-5777-B487856F30CA}" dt="2025-06-11T23:05:41.904" v="20"/>
          <pc:sldLayoutMkLst>
            <pc:docMk/>
            <pc:sldMasterMk cId="1496139083" sldId="2147484038"/>
            <pc:sldLayoutMk cId="2125028909" sldId="2147484040"/>
          </pc:sldLayoutMkLst>
        </pc:sldLayoutChg>
        <pc:sldLayoutChg chg="replId">
          <pc:chgData name="Noren,Jenny E" userId="S::jenny.noren@twc.texas.gov::31e0823a-ccc6-4018-bb9e-c27b5ef59adf" providerId="AD" clId="Web-{93136473-8E48-5B2D-5777-B487856F30CA}" dt="2025-06-11T23:05:41.904" v="20"/>
          <pc:sldLayoutMkLst>
            <pc:docMk/>
            <pc:sldMasterMk cId="1496139083" sldId="2147484038"/>
            <pc:sldLayoutMk cId="1434623009" sldId="2147484041"/>
          </pc:sldLayoutMkLst>
        </pc:sldLayoutChg>
        <pc:sldLayoutChg chg="replId">
          <pc:chgData name="Noren,Jenny E" userId="S::jenny.noren@twc.texas.gov::31e0823a-ccc6-4018-bb9e-c27b5ef59adf" providerId="AD" clId="Web-{93136473-8E48-5B2D-5777-B487856F30CA}" dt="2025-06-11T23:05:41.904" v="20"/>
          <pc:sldLayoutMkLst>
            <pc:docMk/>
            <pc:sldMasterMk cId="1496139083" sldId="2147484038"/>
            <pc:sldLayoutMk cId="1582664554" sldId="2147484042"/>
          </pc:sldLayoutMkLst>
        </pc:sldLayoutChg>
        <pc:sldLayoutChg chg="replId">
          <pc:chgData name="Noren,Jenny E" userId="S::jenny.noren@twc.texas.gov::31e0823a-ccc6-4018-bb9e-c27b5ef59adf" providerId="AD" clId="Web-{93136473-8E48-5B2D-5777-B487856F30CA}" dt="2025-06-11T23:05:41.904" v="20"/>
          <pc:sldLayoutMkLst>
            <pc:docMk/>
            <pc:sldMasterMk cId="1496139083" sldId="2147484038"/>
            <pc:sldLayoutMk cId="1303413560" sldId="2147484043"/>
          </pc:sldLayoutMkLst>
        </pc:sldLayoutChg>
        <pc:sldLayoutChg chg="replId">
          <pc:chgData name="Noren,Jenny E" userId="S::jenny.noren@twc.texas.gov::31e0823a-ccc6-4018-bb9e-c27b5ef59adf" providerId="AD" clId="Web-{93136473-8E48-5B2D-5777-B487856F30CA}" dt="2025-06-11T23:05:41.904" v="20"/>
          <pc:sldLayoutMkLst>
            <pc:docMk/>
            <pc:sldMasterMk cId="1496139083" sldId="2147484038"/>
            <pc:sldLayoutMk cId="1454987654" sldId="2147484044"/>
          </pc:sldLayoutMkLst>
        </pc:sldLayoutChg>
        <pc:sldLayoutChg chg="replId">
          <pc:chgData name="Noren,Jenny E" userId="S::jenny.noren@twc.texas.gov::31e0823a-ccc6-4018-bb9e-c27b5ef59adf" providerId="AD" clId="Web-{93136473-8E48-5B2D-5777-B487856F30CA}" dt="2025-06-11T23:05:41.904" v="20"/>
          <pc:sldLayoutMkLst>
            <pc:docMk/>
            <pc:sldMasterMk cId="1496139083" sldId="2147484038"/>
            <pc:sldLayoutMk cId="2363415894" sldId="2147484045"/>
          </pc:sldLayoutMkLst>
        </pc:sldLayoutChg>
        <pc:sldLayoutChg chg="replId">
          <pc:chgData name="Noren,Jenny E" userId="S::jenny.noren@twc.texas.gov::31e0823a-ccc6-4018-bb9e-c27b5ef59adf" providerId="AD" clId="Web-{93136473-8E48-5B2D-5777-B487856F30CA}" dt="2025-06-11T23:05:41.904" v="20"/>
          <pc:sldLayoutMkLst>
            <pc:docMk/>
            <pc:sldMasterMk cId="1496139083" sldId="2147484038"/>
            <pc:sldLayoutMk cId="2933307731" sldId="2147484046"/>
          </pc:sldLayoutMkLst>
        </pc:sldLayoutChg>
        <pc:sldLayoutChg chg="replId">
          <pc:chgData name="Noren,Jenny E" userId="S::jenny.noren@twc.texas.gov::31e0823a-ccc6-4018-bb9e-c27b5ef59adf" providerId="AD" clId="Web-{93136473-8E48-5B2D-5777-B487856F30CA}" dt="2025-06-11T23:05:41.904" v="20"/>
          <pc:sldLayoutMkLst>
            <pc:docMk/>
            <pc:sldMasterMk cId="1496139083" sldId="2147484038"/>
            <pc:sldLayoutMk cId="1122950302" sldId="2147484047"/>
          </pc:sldLayoutMkLst>
        </pc:sldLayoutChg>
        <pc:sldLayoutChg chg="replId">
          <pc:chgData name="Noren,Jenny E" userId="S::jenny.noren@twc.texas.gov::31e0823a-ccc6-4018-bb9e-c27b5ef59adf" providerId="AD" clId="Web-{93136473-8E48-5B2D-5777-B487856F30CA}" dt="2025-06-11T23:05:41.904" v="20"/>
          <pc:sldLayoutMkLst>
            <pc:docMk/>
            <pc:sldMasterMk cId="1496139083" sldId="2147484038"/>
            <pc:sldLayoutMk cId="2744938093" sldId="2147484048"/>
          </pc:sldLayoutMkLst>
        </pc:sldLayoutChg>
        <pc:sldLayoutChg chg="replId">
          <pc:chgData name="Noren,Jenny E" userId="S::jenny.noren@twc.texas.gov::31e0823a-ccc6-4018-bb9e-c27b5ef59adf" providerId="AD" clId="Web-{93136473-8E48-5B2D-5777-B487856F30CA}" dt="2025-06-11T23:05:41.904" v="20"/>
          <pc:sldLayoutMkLst>
            <pc:docMk/>
            <pc:sldMasterMk cId="1496139083" sldId="2147484038"/>
            <pc:sldLayoutMk cId="1310162631" sldId="2147484049"/>
          </pc:sldLayoutMkLst>
        </pc:sldLayoutChg>
      </pc:sldMasterChg>
    </pc:docChg>
  </pc:docChgLst>
  <pc:docChgLst>
    <pc:chgData name="Noren,Jenny E" userId="S::jenny.noren@twc.texas.gov::31e0823a-ccc6-4018-bb9e-c27b5ef59adf" providerId="AD" clId="Web-{08ECF8EE-3412-9332-41DA-9955871242D8}"/>
    <pc:docChg chg="delSld">
      <pc:chgData name="Noren,Jenny E" userId="S::jenny.noren@twc.texas.gov::31e0823a-ccc6-4018-bb9e-c27b5ef59adf" providerId="AD" clId="Web-{08ECF8EE-3412-9332-41DA-9955871242D8}" dt="2025-07-11T04:40:23.619" v="0"/>
      <pc:docMkLst>
        <pc:docMk/>
      </pc:docMkLst>
      <pc:sldChg chg="del">
        <pc:chgData name="Noren,Jenny E" userId="S::jenny.noren@twc.texas.gov::31e0823a-ccc6-4018-bb9e-c27b5ef59adf" providerId="AD" clId="Web-{08ECF8EE-3412-9332-41DA-9955871242D8}" dt="2025-07-11T04:40:23.619" v="0"/>
        <pc:sldMkLst>
          <pc:docMk/>
          <pc:sldMk cId="3595810957" sldId="703"/>
        </pc:sldMkLst>
      </pc:sldChg>
    </pc:docChg>
  </pc:docChgLst>
  <pc:docChgLst>
    <pc:chgData name="Noren,Jenny E" userId="31e0823a-ccc6-4018-bb9e-c27b5ef59adf" providerId="ADAL" clId="{B7CF5551-F7D9-4596-92AD-2B15B727F6D0}"/>
    <pc:docChg chg="delSld">
      <pc:chgData name="Noren,Jenny E" userId="31e0823a-ccc6-4018-bb9e-c27b5ef59adf" providerId="ADAL" clId="{B7CF5551-F7D9-4596-92AD-2B15B727F6D0}" dt="2025-07-16T22:39:59.428" v="0" actId="2696"/>
      <pc:docMkLst>
        <pc:docMk/>
      </pc:docMkLst>
      <pc:sldChg chg="del">
        <pc:chgData name="Noren,Jenny E" userId="31e0823a-ccc6-4018-bb9e-c27b5ef59adf" providerId="ADAL" clId="{B7CF5551-F7D9-4596-92AD-2B15B727F6D0}" dt="2025-07-16T22:39:59.428" v="0" actId="2696"/>
        <pc:sldMkLst>
          <pc:docMk/>
          <pc:sldMk cId="696157362" sldId="796"/>
        </pc:sldMkLst>
      </pc:sldChg>
    </pc:docChg>
  </pc:docChgLst>
  <pc:docChgLst>
    <pc:chgData name="Noren,Jenny E" userId="31e0823a-ccc6-4018-bb9e-c27b5ef59adf" providerId="ADAL" clId="{5578C5A4-D0EB-4670-85CD-95213CEFEA5C}"/>
    <pc:docChg chg="undo custSel addSld delSld modSld modMainMaster">
      <pc:chgData name="Noren,Jenny E" userId="31e0823a-ccc6-4018-bb9e-c27b5ef59adf" providerId="ADAL" clId="{5578C5A4-D0EB-4670-85CD-95213CEFEA5C}" dt="2024-12-18T00:35:57.571" v="660" actId="255"/>
      <pc:docMkLst>
        <pc:docMk/>
      </pc:docMkLst>
      <pc:sldChg chg="modSp del mod">
        <pc:chgData name="Noren,Jenny E" userId="31e0823a-ccc6-4018-bb9e-c27b5ef59adf" providerId="ADAL" clId="{5578C5A4-D0EB-4670-85CD-95213CEFEA5C}" dt="2024-12-18T00:25:25.009" v="216" actId="47"/>
        <pc:sldMkLst>
          <pc:docMk/>
          <pc:sldMk cId="1711911292" sldId="256"/>
        </pc:sldMkLst>
      </pc:sldChg>
      <pc:sldChg chg="del">
        <pc:chgData name="Noren,Jenny E" userId="31e0823a-ccc6-4018-bb9e-c27b5ef59adf" providerId="ADAL" clId="{5578C5A4-D0EB-4670-85CD-95213CEFEA5C}" dt="2024-12-18T00:27:23.273" v="257" actId="47"/>
        <pc:sldMkLst>
          <pc:docMk/>
          <pc:sldMk cId="258518774" sldId="257"/>
        </pc:sldMkLst>
      </pc:sldChg>
      <pc:sldChg chg="del">
        <pc:chgData name="Noren,Jenny E" userId="31e0823a-ccc6-4018-bb9e-c27b5ef59adf" providerId="ADAL" clId="{5578C5A4-D0EB-4670-85CD-95213CEFEA5C}" dt="2024-12-18T00:28:14.290" v="290" actId="47"/>
        <pc:sldMkLst>
          <pc:docMk/>
          <pc:sldMk cId="1477601676" sldId="258"/>
        </pc:sldMkLst>
      </pc:sldChg>
      <pc:sldChg chg="del">
        <pc:chgData name="Noren,Jenny E" userId="31e0823a-ccc6-4018-bb9e-c27b5ef59adf" providerId="ADAL" clId="{5578C5A4-D0EB-4670-85CD-95213CEFEA5C}" dt="2024-12-18T00:28:50.261" v="340" actId="47"/>
        <pc:sldMkLst>
          <pc:docMk/>
          <pc:sldMk cId="237546079" sldId="259"/>
        </pc:sldMkLst>
      </pc:sldChg>
      <pc:sldChg chg="del">
        <pc:chgData name="Noren,Jenny E" userId="31e0823a-ccc6-4018-bb9e-c27b5ef59adf" providerId="ADAL" clId="{5578C5A4-D0EB-4670-85CD-95213CEFEA5C}" dt="2024-12-18T00:30:00.769" v="425" actId="47"/>
        <pc:sldMkLst>
          <pc:docMk/>
          <pc:sldMk cId="824568327" sldId="260"/>
        </pc:sldMkLst>
      </pc:sldChg>
      <pc:sldChg chg="del">
        <pc:chgData name="Noren,Jenny E" userId="31e0823a-ccc6-4018-bb9e-c27b5ef59adf" providerId="ADAL" clId="{5578C5A4-D0EB-4670-85CD-95213CEFEA5C}" dt="2024-12-18T00:31:35.620" v="533" actId="47"/>
        <pc:sldMkLst>
          <pc:docMk/>
          <pc:sldMk cId="598147258" sldId="261"/>
        </pc:sldMkLst>
      </pc:sldChg>
      <pc:sldChg chg="del">
        <pc:chgData name="Noren,Jenny E" userId="31e0823a-ccc6-4018-bb9e-c27b5ef59adf" providerId="ADAL" clId="{5578C5A4-D0EB-4670-85CD-95213CEFEA5C}" dt="2024-12-18T00:32:47.107" v="556" actId="47"/>
        <pc:sldMkLst>
          <pc:docMk/>
          <pc:sldMk cId="1222649825" sldId="262"/>
        </pc:sldMkLst>
      </pc:sldChg>
      <pc:sldChg chg="new del">
        <pc:chgData name="Noren,Jenny E" userId="31e0823a-ccc6-4018-bb9e-c27b5ef59adf" providerId="ADAL" clId="{5578C5A4-D0EB-4670-85CD-95213CEFEA5C}" dt="2024-12-18T00:26:39.459" v="225" actId="47"/>
        <pc:sldMkLst>
          <pc:docMk/>
          <pc:sldMk cId="3203735667" sldId="263"/>
        </pc:sldMkLst>
      </pc:sldChg>
      <pc:sldChg chg="modSp new mod">
        <pc:chgData name="Noren,Jenny E" userId="31e0823a-ccc6-4018-bb9e-c27b5ef59adf" providerId="ADAL" clId="{5578C5A4-D0EB-4670-85CD-95213CEFEA5C}" dt="2024-12-18T00:35:34.065" v="659" actId="255"/>
        <pc:sldMkLst>
          <pc:docMk/>
          <pc:sldMk cId="4071084004" sldId="263"/>
        </pc:sldMkLst>
      </pc:sldChg>
      <pc:sldChg chg="modSp new mod">
        <pc:chgData name="Noren,Jenny E" userId="31e0823a-ccc6-4018-bb9e-c27b5ef59adf" providerId="ADAL" clId="{5578C5A4-D0EB-4670-85CD-95213CEFEA5C}" dt="2024-12-18T00:27:16.687" v="256" actId="20577"/>
        <pc:sldMkLst>
          <pc:docMk/>
          <pc:sldMk cId="822042096" sldId="264"/>
        </pc:sldMkLst>
      </pc:sldChg>
      <pc:sldChg chg="modSp new mod">
        <pc:chgData name="Noren,Jenny E" userId="31e0823a-ccc6-4018-bb9e-c27b5ef59adf" providerId="ADAL" clId="{5578C5A4-D0EB-4670-85CD-95213CEFEA5C}" dt="2024-12-18T00:28:07.461" v="289" actId="20577"/>
        <pc:sldMkLst>
          <pc:docMk/>
          <pc:sldMk cId="608552042" sldId="265"/>
        </pc:sldMkLst>
      </pc:sldChg>
      <pc:sldChg chg="modSp new mod">
        <pc:chgData name="Noren,Jenny E" userId="31e0823a-ccc6-4018-bb9e-c27b5ef59adf" providerId="ADAL" clId="{5578C5A4-D0EB-4670-85CD-95213CEFEA5C}" dt="2024-12-18T00:28:44.854" v="339" actId="20577"/>
        <pc:sldMkLst>
          <pc:docMk/>
          <pc:sldMk cId="3860216677" sldId="266"/>
        </pc:sldMkLst>
      </pc:sldChg>
      <pc:sldChg chg="modSp new mod">
        <pc:chgData name="Noren,Jenny E" userId="31e0823a-ccc6-4018-bb9e-c27b5ef59adf" providerId="ADAL" clId="{5578C5A4-D0EB-4670-85CD-95213CEFEA5C}" dt="2024-12-18T00:29:52.826" v="424" actId="20577"/>
        <pc:sldMkLst>
          <pc:docMk/>
          <pc:sldMk cId="2723529853" sldId="267"/>
        </pc:sldMkLst>
      </pc:sldChg>
      <pc:sldChg chg="modSp new mod">
        <pc:chgData name="Noren,Jenny E" userId="31e0823a-ccc6-4018-bb9e-c27b5ef59adf" providerId="ADAL" clId="{5578C5A4-D0EB-4670-85CD-95213CEFEA5C}" dt="2024-12-18T00:31:21.878" v="532" actId="20577"/>
        <pc:sldMkLst>
          <pc:docMk/>
          <pc:sldMk cId="134351623" sldId="268"/>
        </pc:sldMkLst>
      </pc:sldChg>
      <pc:sldChg chg="modSp new del mod">
        <pc:chgData name="Noren,Jenny E" userId="31e0823a-ccc6-4018-bb9e-c27b5ef59adf" providerId="ADAL" clId="{5578C5A4-D0EB-4670-85CD-95213CEFEA5C}" dt="2024-12-18T00:34:35.777" v="582" actId="47"/>
        <pc:sldMkLst>
          <pc:docMk/>
          <pc:sldMk cId="2922734502" sldId="269"/>
        </pc:sldMkLst>
      </pc:sldChg>
      <pc:sldChg chg="modSp new mod">
        <pc:chgData name="Noren,Jenny E" userId="31e0823a-ccc6-4018-bb9e-c27b5ef59adf" providerId="ADAL" clId="{5578C5A4-D0EB-4670-85CD-95213CEFEA5C}" dt="2024-12-18T00:34:30.172" v="581" actId="20577"/>
        <pc:sldMkLst>
          <pc:docMk/>
          <pc:sldMk cId="845235714" sldId="270"/>
        </pc:sldMkLst>
      </pc:sldChg>
      <pc:sldMasterChg chg="modSp mod delSldLayout modSldLayout">
        <pc:chgData name="Noren,Jenny E" userId="31e0823a-ccc6-4018-bb9e-c27b5ef59adf" providerId="ADAL" clId="{5578C5A4-D0EB-4670-85CD-95213CEFEA5C}" dt="2024-12-18T00:35:57.571" v="660" actId="255"/>
        <pc:sldMasterMkLst>
          <pc:docMk/>
          <pc:sldMasterMk cId="1465575511" sldId="2147483660"/>
        </pc:sldMasterMkLst>
        <pc:sldLayoutChg chg="addSp delSp modSp mod">
          <pc:chgData name="Noren,Jenny E" userId="31e0823a-ccc6-4018-bb9e-c27b5ef59adf" providerId="ADAL" clId="{5578C5A4-D0EB-4670-85CD-95213CEFEA5C}" dt="2024-12-18T00:35:57.571" v="660" actId="255"/>
          <pc:sldLayoutMkLst>
            <pc:docMk/>
            <pc:sldMasterMk cId="1465575511" sldId="2147483660"/>
            <pc:sldLayoutMk cId="3104447469" sldId="2147483661"/>
          </pc:sldLayoutMkLst>
        </pc:sldLayoutChg>
        <pc:sldLayoutChg chg="modSp mod">
          <pc:chgData name="Noren,Jenny E" userId="31e0823a-ccc6-4018-bb9e-c27b5ef59adf" providerId="ADAL" clId="{5578C5A4-D0EB-4670-85CD-95213CEFEA5C}" dt="2024-12-14T14:21:09.913" v="31" actId="1035"/>
          <pc:sldLayoutMkLst>
            <pc:docMk/>
            <pc:sldMasterMk cId="1465575511" sldId="2147483660"/>
            <pc:sldLayoutMk cId="1487552671" sldId="2147483662"/>
          </pc:sldLayoutMkLst>
        </pc:sldLayoutChg>
        <pc:sldLayoutChg chg="modSp mod">
          <pc:chgData name="Noren,Jenny E" userId="31e0823a-ccc6-4018-bb9e-c27b5ef59adf" providerId="ADAL" clId="{5578C5A4-D0EB-4670-85CD-95213CEFEA5C}" dt="2024-12-18T00:22:57.049" v="214" actId="207"/>
          <pc:sldLayoutMkLst>
            <pc:docMk/>
            <pc:sldMasterMk cId="1465575511" sldId="2147483660"/>
            <pc:sldLayoutMk cId="3270744543" sldId="2147483663"/>
          </pc:sldLayoutMkLst>
        </pc:sldLayoutChg>
        <pc:sldLayoutChg chg="modSp mod">
          <pc:chgData name="Noren,Jenny E" userId="31e0823a-ccc6-4018-bb9e-c27b5ef59adf" providerId="ADAL" clId="{5578C5A4-D0EB-4670-85CD-95213CEFEA5C}" dt="2024-12-14T14:31:33.067" v="105" actId="12"/>
          <pc:sldLayoutMkLst>
            <pc:docMk/>
            <pc:sldMasterMk cId="1465575511" sldId="2147483660"/>
            <pc:sldLayoutMk cId="723294510" sldId="2147483664"/>
          </pc:sldLayoutMkLst>
        </pc:sldLayoutChg>
        <pc:sldLayoutChg chg="modSp mod">
          <pc:chgData name="Noren,Jenny E" userId="31e0823a-ccc6-4018-bb9e-c27b5ef59adf" providerId="ADAL" clId="{5578C5A4-D0EB-4670-85CD-95213CEFEA5C}" dt="2024-12-16T23:41:19.502" v="205" actId="113"/>
          <pc:sldLayoutMkLst>
            <pc:docMk/>
            <pc:sldMasterMk cId="1465575511" sldId="2147483660"/>
            <pc:sldLayoutMk cId="271732282" sldId="2147483665"/>
          </pc:sldLayoutMkLst>
        </pc:sldLayoutChg>
        <pc:sldLayoutChg chg="modSp">
          <pc:chgData name="Noren,Jenny E" userId="31e0823a-ccc6-4018-bb9e-c27b5ef59adf" providerId="ADAL" clId="{5578C5A4-D0EB-4670-85CD-95213CEFEA5C}" dt="2024-12-14T14:37:35.359" v="119" actId="207"/>
          <pc:sldLayoutMkLst>
            <pc:docMk/>
            <pc:sldMasterMk cId="1465575511" sldId="2147483660"/>
            <pc:sldLayoutMk cId="504064081" sldId="2147483666"/>
          </pc:sldLayoutMkLst>
        </pc:sldLayoutChg>
        <pc:sldLayoutChg chg="modSp mod">
          <pc:chgData name="Noren,Jenny E" userId="31e0823a-ccc6-4018-bb9e-c27b5ef59adf" providerId="ADAL" clId="{5578C5A4-D0EB-4670-85CD-95213CEFEA5C}" dt="2024-12-16T23:36:25.238" v="193" actId="207"/>
          <pc:sldLayoutMkLst>
            <pc:docMk/>
            <pc:sldMasterMk cId="1465575511" sldId="2147483660"/>
            <pc:sldLayoutMk cId="2565678049" sldId="2147483667"/>
          </pc:sldLayoutMkLst>
        </pc:sldLayoutChg>
        <pc:sldLayoutChg chg="modSp mod">
          <pc:chgData name="Noren,Jenny E" userId="31e0823a-ccc6-4018-bb9e-c27b5ef59adf" providerId="ADAL" clId="{5578C5A4-D0EB-4670-85CD-95213CEFEA5C}" dt="2024-12-16T23:36:48.198" v="194" actId="207"/>
          <pc:sldLayoutMkLst>
            <pc:docMk/>
            <pc:sldMasterMk cId="1465575511" sldId="2147483660"/>
            <pc:sldLayoutMk cId="3004202336" sldId="2147483668"/>
          </pc:sldLayoutMkLst>
        </pc:sldLayoutChg>
        <pc:sldLayoutChg chg="modSp mod">
          <pc:chgData name="Noren,Jenny E" userId="31e0823a-ccc6-4018-bb9e-c27b5ef59adf" providerId="ADAL" clId="{5578C5A4-D0EB-4670-85CD-95213CEFEA5C}" dt="2024-12-16T23:36:56.800" v="195" actId="207"/>
          <pc:sldLayoutMkLst>
            <pc:docMk/>
            <pc:sldMasterMk cId="1465575511" sldId="2147483660"/>
            <pc:sldLayoutMk cId="3533088371" sldId="2147483669"/>
          </pc:sldLayoutMkLst>
        </pc:sldLayoutChg>
        <pc:sldLayoutChg chg="modSp mod">
          <pc:chgData name="Noren,Jenny E" userId="31e0823a-ccc6-4018-bb9e-c27b5ef59adf" providerId="ADAL" clId="{5578C5A4-D0EB-4670-85CD-95213CEFEA5C}" dt="2024-12-16T23:37:04.846" v="196" actId="207"/>
          <pc:sldLayoutMkLst>
            <pc:docMk/>
            <pc:sldMasterMk cId="1465575511" sldId="2147483660"/>
            <pc:sldLayoutMk cId="2482714108" sldId="2147483670"/>
          </pc:sldLayoutMkLst>
        </pc:sldLayoutChg>
        <pc:sldLayoutChg chg="modSp mod">
          <pc:chgData name="Noren,Jenny E" userId="31e0823a-ccc6-4018-bb9e-c27b5ef59adf" providerId="ADAL" clId="{5578C5A4-D0EB-4670-85CD-95213CEFEA5C}" dt="2024-12-16T23:37:13.684" v="197" actId="207"/>
          <pc:sldLayoutMkLst>
            <pc:docMk/>
            <pc:sldMasterMk cId="1465575511" sldId="2147483660"/>
            <pc:sldLayoutMk cId="342070996" sldId="2147483671"/>
          </pc:sldLayoutMkLst>
        </pc:sldLayoutChg>
        <pc:sldLayoutChg chg="modSp mod">
          <pc:chgData name="Noren,Jenny E" userId="31e0823a-ccc6-4018-bb9e-c27b5ef59adf" providerId="ADAL" clId="{5578C5A4-D0EB-4670-85CD-95213CEFEA5C}" dt="2024-12-16T23:37:23.548" v="198" actId="207"/>
          <pc:sldLayoutMkLst>
            <pc:docMk/>
            <pc:sldMasterMk cId="1465575511" sldId="2147483660"/>
            <pc:sldLayoutMk cId="3785792738" sldId="2147483672"/>
          </pc:sldLayoutMkLst>
        </pc:sldLayoutChg>
        <pc:sldLayoutChg chg="modSp mod">
          <pc:chgData name="Noren,Jenny E" userId="31e0823a-ccc6-4018-bb9e-c27b5ef59adf" providerId="ADAL" clId="{5578C5A4-D0EB-4670-85CD-95213CEFEA5C}" dt="2024-12-18T00:33:57.294" v="557" actId="255"/>
          <pc:sldLayoutMkLst>
            <pc:docMk/>
            <pc:sldMasterMk cId="1465575511" sldId="2147483660"/>
            <pc:sldLayoutMk cId="4100759714" sldId="2147483673"/>
          </pc:sldLayoutMkLst>
        </pc:sldLayoutChg>
        <pc:sldLayoutChg chg="modSp">
          <pc:chgData name="Noren,Jenny E" userId="31e0823a-ccc6-4018-bb9e-c27b5ef59adf" providerId="ADAL" clId="{5578C5A4-D0EB-4670-85CD-95213CEFEA5C}" dt="2024-12-16T23:41:47.200" v="208" actId="113"/>
          <pc:sldLayoutMkLst>
            <pc:docMk/>
            <pc:sldMasterMk cId="1465575511" sldId="2147483660"/>
            <pc:sldLayoutMk cId="3794766611" sldId="2147483674"/>
          </pc:sldLayoutMkLst>
        </pc:sldLayoutChg>
        <pc:sldLayoutChg chg="modSp">
          <pc:chgData name="Noren,Jenny E" userId="31e0823a-ccc6-4018-bb9e-c27b5ef59adf" providerId="ADAL" clId="{5578C5A4-D0EB-4670-85CD-95213CEFEA5C}" dt="2024-12-16T23:42:05.836" v="211" actId="113"/>
          <pc:sldLayoutMkLst>
            <pc:docMk/>
            <pc:sldMasterMk cId="1465575511" sldId="2147483660"/>
            <pc:sldLayoutMk cId="362700603" sldId="2147483675"/>
          </pc:sldLayoutMkLst>
        </pc:sldLayoutChg>
        <pc:sldLayoutChg chg="del">
          <pc:chgData name="Noren,Jenny E" userId="31e0823a-ccc6-4018-bb9e-c27b5ef59adf" providerId="ADAL" clId="{5578C5A4-D0EB-4670-85CD-95213CEFEA5C}" dt="2024-12-16T23:23:19.834" v="169" actId="2696"/>
          <pc:sldLayoutMkLst>
            <pc:docMk/>
            <pc:sldMasterMk cId="1465575511" sldId="2147483660"/>
            <pc:sldLayoutMk cId="1135341962" sldId="2147483676"/>
          </pc:sldLayoutMkLst>
        </pc:sldLayoutChg>
        <pc:sldLayoutChg chg="del">
          <pc:chgData name="Noren,Jenny E" userId="31e0823a-ccc6-4018-bb9e-c27b5ef59adf" providerId="ADAL" clId="{5578C5A4-D0EB-4670-85CD-95213CEFEA5C}" dt="2024-12-16T23:23:24.977" v="170" actId="2696"/>
          <pc:sldLayoutMkLst>
            <pc:docMk/>
            <pc:sldMasterMk cId="1465575511" sldId="2147483660"/>
            <pc:sldLayoutMk cId="3942763085" sldId="2147483677"/>
          </pc:sldLayoutMkLst>
        </pc:sldLayoutChg>
      </pc:sldMasterChg>
    </pc:docChg>
  </pc:docChgLst>
  <pc:docChgLst>
    <pc:chgData name="Noren,Jenny E" userId="S::jenny.noren@twc.texas.gov::31e0823a-ccc6-4018-bb9e-c27b5ef59adf" providerId="AD" clId="Web-{1D3CB274-9AB1-1FE1-794D-BC6B5BC40DAA}"/>
    <pc:docChg chg="addSld delSld modSld sldOrd addMainMaster">
      <pc:chgData name="Noren,Jenny E" userId="S::jenny.noren@twc.texas.gov::31e0823a-ccc6-4018-bb9e-c27b5ef59adf" providerId="AD" clId="Web-{1D3CB274-9AB1-1FE1-794D-BC6B5BC40DAA}" dt="2025-06-11T22:13:37.281" v="241" actId="1076"/>
      <pc:docMkLst>
        <pc:docMk/>
      </pc:docMkLst>
      <pc:sldChg chg="modSp add del">
        <pc:chgData name="Noren,Jenny E" userId="S::jenny.noren@twc.texas.gov::31e0823a-ccc6-4018-bb9e-c27b5ef59adf" providerId="AD" clId="Web-{1D3CB274-9AB1-1FE1-794D-BC6B5BC40DAA}" dt="2025-06-11T22:08:56.555" v="124"/>
        <pc:sldMkLst>
          <pc:docMk/>
          <pc:sldMk cId="296658454" sldId="256"/>
        </pc:sldMkLst>
      </pc:sldChg>
      <pc:sldChg chg="add">
        <pc:chgData name="Noren,Jenny E" userId="S::jenny.noren@twc.texas.gov::31e0823a-ccc6-4018-bb9e-c27b5ef59adf" providerId="AD" clId="Web-{1D3CB274-9AB1-1FE1-794D-BC6B5BC40DAA}" dt="2025-06-11T22:05:40.409" v="29"/>
        <pc:sldMkLst>
          <pc:docMk/>
          <pc:sldMk cId="320025312" sldId="354"/>
        </pc:sldMkLst>
      </pc:sldChg>
      <pc:sldChg chg="add">
        <pc:chgData name="Noren,Jenny E" userId="S::jenny.noren@twc.texas.gov::31e0823a-ccc6-4018-bb9e-c27b5ef59adf" providerId="AD" clId="Web-{1D3CB274-9AB1-1FE1-794D-BC6B5BC40DAA}" dt="2025-06-11T22:05:37.800" v="13"/>
        <pc:sldMkLst>
          <pc:docMk/>
          <pc:sldMk cId="2064662295" sldId="374"/>
        </pc:sldMkLst>
      </pc:sldChg>
      <pc:sldChg chg="add">
        <pc:chgData name="Noren,Jenny E" userId="S::jenny.noren@twc.texas.gov::31e0823a-ccc6-4018-bb9e-c27b5ef59adf" providerId="AD" clId="Web-{1D3CB274-9AB1-1FE1-794D-BC6B5BC40DAA}" dt="2025-06-11T22:05:38.987" v="20"/>
        <pc:sldMkLst>
          <pc:docMk/>
          <pc:sldMk cId="2594116843" sldId="385"/>
        </pc:sldMkLst>
      </pc:sldChg>
      <pc:sldChg chg="add">
        <pc:chgData name="Noren,Jenny E" userId="S::jenny.noren@twc.texas.gov::31e0823a-ccc6-4018-bb9e-c27b5ef59adf" providerId="AD" clId="Web-{1D3CB274-9AB1-1FE1-794D-BC6B5BC40DAA}" dt="2025-06-11T22:05:36.362" v="4"/>
        <pc:sldMkLst>
          <pc:docMk/>
          <pc:sldMk cId="1770687721" sldId="387"/>
        </pc:sldMkLst>
      </pc:sldChg>
      <pc:sldChg chg="modSp add">
        <pc:chgData name="Noren,Jenny E" userId="S::jenny.noren@twc.texas.gov::31e0823a-ccc6-4018-bb9e-c27b5ef59adf" providerId="AD" clId="Web-{1D3CB274-9AB1-1FE1-794D-BC6B5BC40DAA}" dt="2025-06-11T22:12:38.170" v="235" actId="20577"/>
        <pc:sldMkLst>
          <pc:docMk/>
          <pc:sldMk cId="961514585" sldId="389"/>
        </pc:sldMkLst>
      </pc:sldChg>
      <pc:sldChg chg="add">
        <pc:chgData name="Noren,Jenny E" userId="S::jenny.noren@twc.texas.gov::31e0823a-ccc6-4018-bb9e-c27b5ef59adf" providerId="AD" clId="Web-{1D3CB274-9AB1-1FE1-794D-BC6B5BC40DAA}" dt="2025-06-11T22:05:40.737" v="31"/>
        <pc:sldMkLst>
          <pc:docMk/>
          <pc:sldMk cId="3040718416" sldId="418"/>
        </pc:sldMkLst>
      </pc:sldChg>
      <pc:sldChg chg="add">
        <pc:chgData name="Noren,Jenny E" userId="S::jenny.noren@twc.texas.gov::31e0823a-ccc6-4018-bb9e-c27b5ef59adf" providerId="AD" clId="Web-{1D3CB274-9AB1-1FE1-794D-BC6B5BC40DAA}" dt="2025-06-11T22:05:40.565" v="30"/>
        <pc:sldMkLst>
          <pc:docMk/>
          <pc:sldMk cId="4264868884" sldId="419"/>
        </pc:sldMkLst>
      </pc:sldChg>
      <pc:sldChg chg="add del">
        <pc:chgData name="Noren,Jenny E" userId="S::jenny.noren@twc.texas.gov::31e0823a-ccc6-4018-bb9e-c27b5ef59adf" providerId="AD" clId="Web-{1D3CB274-9AB1-1FE1-794D-BC6B5BC40DAA}" dt="2025-06-11T22:09:39.212" v="126"/>
        <pc:sldMkLst>
          <pc:docMk/>
          <pc:sldMk cId="692538386" sldId="421"/>
        </pc:sldMkLst>
      </pc:sldChg>
      <pc:sldChg chg="add del">
        <pc:chgData name="Noren,Jenny E" userId="S::jenny.noren@twc.texas.gov::31e0823a-ccc6-4018-bb9e-c27b5ef59adf" providerId="AD" clId="Web-{1D3CB274-9AB1-1FE1-794D-BC6B5BC40DAA}" dt="2025-06-11T22:12:46.748" v="236"/>
        <pc:sldMkLst>
          <pc:docMk/>
          <pc:sldMk cId="634760129" sldId="422"/>
        </pc:sldMkLst>
      </pc:sldChg>
      <pc:sldChg chg="add">
        <pc:chgData name="Noren,Jenny E" userId="S::jenny.noren@twc.texas.gov::31e0823a-ccc6-4018-bb9e-c27b5ef59adf" providerId="AD" clId="Web-{1D3CB274-9AB1-1FE1-794D-BC6B5BC40DAA}" dt="2025-06-11T22:05:37.143" v="9"/>
        <pc:sldMkLst>
          <pc:docMk/>
          <pc:sldMk cId="2445149517" sldId="659"/>
        </pc:sldMkLst>
      </pc:sldChg>
      <pc:sldChg chg="add">
        <pc:chgData name="Noren,Jenny E" userId="S::jenny.noren@twc.texas.gov::31e0823a-ccc6-4018-bb9e-c27b5ef59adf" providerId="AD" clId="Web-{1D3CB274-9AB1-1FE1-794D-BC6B5BC40DAA}" dt="2025-06-11T22:05:37.315" v="10"/>
        <pc:sldMkLst>
          <pc:docMk/>
          <pc:sldMk cId="661327592" sldId="660"/>
        </pc:sldMkLst>
      </pc:sldChg>
      <pc:sldChg chg="add">
        <pc:chgData name="Noren,Jenny E" userId="S::jenny.noren@twc.texas.gov::31e0823a-ccc6-4018-bb9e-c27b5ef59adf" providerId="AD" clId="Web-{1D3CB274-9AB1-1FE1-794D-BC6B5BC40DAA}" dt="2025-06-11T22:05:38.690" v="18"/>
        <pc:sldMkLst>
          <pc:docMk/>
          <pc:sldMk cId="2785630221" sldId="662"/>
        </pc:sldMkLst>
      </pc:sldChg>
      <pc:sldChg chg="add">
        <pc:chgData name="Noren,Jenny E" userId="S::jenny.noren@twc.texas.gov::31e0823a-ccc6-4018-bb9e-c27b5ef59adf" providerId="AD" clId="Web-{1D3CB274-9AB1-1FE1-794D-BC6B5BC40DAA}" dt="2025-06-11T22:05:39.159" v="21"/>
        <pc:sldMkLst>
          <pc:docMk/>
          <pc:sldMk cId="2363033005" sldId="663"/>
        </pc:sldMkLst>
      </pc:sldChg>
      <pc:sldChg chg="add">
        <pc:chgData name="Noren,Jenny E" userId="S::jenny.noren@twc.texas.gov::31e0823a-ccc6-4018-bb9e-c27b5ef59adf" providerId="AD" clId="Web-{1D3CB274-9AB1-1FE1-794D-BC6B5BC40DAA}" dt="2025-06-11T22:05:39.300" v="22"/>
        <pc:sldMkLst>
          <pc:docMk/>
          <pc:sldMk cId="2588934354" sldId="671"/>
        </pc:sldMkLst>
      </pc:sldChg>
      <pc:sldChg chg="add">
        <pc:chgData name="Noren,Jenny E" userId="S::jenny.noren@twc.texas.gov::31e0823a-ccc6-4018-bb9e-c27b5ef59adf" providerId="AD" clId="Web-{1D3CB274-9AB1-1FE1-794D-BC6B5BC40DAA}" dt="2025-06-11T22:05:39.784" v="25"/>
        <pc:sldMkLst>
          <pc:docMk/>
          <pc:sldMk cId="489299594" sldId="672"/>
        </pc:sldMkLst>
      </pc:sldChg>
      <pc:sldChg chg="add">
        <pc:chgData name="Noren,Jenny E" userId="S::jenny.noren@twc.texas.gov::31e0823a-ccc6-4018-bb9e-c27b5ef59adf" providerId="AD" clId="Web-{1D3CB274-9AB1-1FE1-794D-BC6B5BC40DAA}" dt="2025-06-11T22:05:40.253" v="28"/>
        <pc:sldMkLst>
          <pc:docMk/>
          <pc:sldMk cId="2418189215" sldId="673"/>
        </pc:sldMkLst>
      </pc:sldChg>
      <pc:sldChg chg="modSp add">
        <pc:chgData name="Noren,Jenny E" userId="S::jenny.noren@twc.texas.gov::31e0823a-ccc6-4018-bb9e-c27b5ef59adf" providerId="AD" clId="Web-{1D3CB274-9AB1-1FE1-794D-BC6B5BC40DAA}" dt="2025-06-11T22:13:37.281" v="241" actId="1076"/>
        <pc:sldMkLst>
          <pc:docMk/>
          <pc:sldMk cId="686201069" sldId="674"/>
        </pc:sldMkLst>
      </pc:sldChg>
      <pc:sldChg chg="add">
        <pc:chgData name="Noren,Jenny E" userId="S::jenny.noren@twc.texas.gov::31e0823a-ccc6-4018-bb9e-c27b5ef59adf" providerId="AD" clId="Web-{1D3CB274-9AB1-1FE1-794D-BC6B5BC40DAA}" dt="2025-06-11T22:05:36.987" v="8"/>
        <pc:sldMkLst>
          <pc:docMk/>
          <pc:sldMk cId="2141274794" sldId="675"/>
        </pc:sldMkLst>
      </pc:sldChg>
      <pc:sldChg chg="add">
        <pc:chgData name="Noren,Jenny E" userId="S::jenny.noren@twc.texas.gov::31e0823a-ccc6-4018-bb9e-c27b5ef59adf" providerId="AD" clId="Web-{1D3CB274-9AB1-1FE1-794D-BC6B5BC40DAA}" dt="2025-06-11T22:05:37.487" v="11"/>
        <pc:sldMkLst>
          <pc:docMk/>
          <pc:sldMk cId="3596441254" sldId="676"/>
        </pc:sldMkLst>
      </pc:sldChg>
      <pc:sldChg chg="add">
        <pc:chgData name="Noren,Jenny E" userId="S::jenny.noren@twc.texas.gov::31e0823a-ccc6-4018-bb9e-c27b5ef59adf" providerId="AD" clId="Web-{1D3CB274-9AB1-1FE1-794D-BC6B5BC40DAA}" dt="2025-06-11T22:05:36.534" v="5"/>
        <pc:sldMkLst>
          <pc:docMk/>
          <pc:sldMk cId="1211632930" sldId="677"/>
        </pc:sldMkLst>
      </pc:sldChg>
      <pc:sldChg chg="add">
        <pc:chgData name="Noren,Jenny E" userId="S::jenny.noren@twc.texas.gov::31e0823a-ccc6-4018-bb9e-c27b5ef59adf" providerId="AD" clId="Web-{1D3CB274-9AB1-1FE1-794D-BC6B5BC40DAA}" dt="2025-06-11T22:05:36.690" v="6"/>
        <pc:sldMkLst>
          <pc:docMk/>
          <pc:sldMk cId="1726644558" sldId="678"/>
        </pc:sldMkLst>
      </pc:sldChg>
      <pc:sldChg chg="add">
        <pc:chgData name="Noren,Jenny E" userId="S::jenny.noren@twc.texas.gov::31e0823a-ccc6-4018-bb9e-c27b5ef59adf" providerId="AD" clId="Web-{1D3CB274-9AB1-1FE1-794D-BC6B5BC40DAA}" dt="2025-06-11T22:05:36.847" v="7"/>
        <pc:sldMkLst>
          <pc:docMk/>
          <pc:sldMk cId="3544065070" sldId="679"/>
        </pc:sldMkLst>
      </pc:sldChg>
      <pc:sldChg chg="add">
        <pc:chgData name="Noren,Jenny E" userId="S::jenny.noren@twc.texas.gov::31e0823a-ccc6-4018-bb9e-c27b5ef59adf" providerId="AD" clId="Web-{1D3CB274-9AB1-1FE1-794D-BC6B5BC40DAA}" dt="2025-06-11T22:05:37.628" v="12"/>
        <pc:sldMkLst>
          <pc:docMk/>
          <pc:sldMk cId="3884858380" sldId="680"/>
        </pc:sldMkLst>
      </pc:sldChg>
      <pc:sldChg chg="add">
        <pc:chgData name="Noren,Jenny E" userId="S::jenny.noren@twc.texas.gov::31e0823a-ccc6-4018-bb9e-c27b5ef59adf" providerId="AD" clId="Web-{1D3CB274-9AB1-1FE1-794D-BC6B5BC40DAA}" dt="2025-06-11T22:05:39.456" v="23"/>
        <pc:sldMkLst>
          <pc:docMk/>
          <pc:sldMk cId="686023184" sldId="681"/>
        </pc:sldMkLst>
      </pc:sldChg>
      <pc:sldChg chg="add">
        <pc:chgData name="Noren,Jenny E" userId="S::jenny.noren@twc.texas.gov::31e0823a-ccc6-4018-bb9e-c27b5ef59adf" providerId="AD" clId="Web-{1D3CB274-9AB1-1FE1-794D-BC6B5BC40DAA}" dt="2025-06-11T22:05:39.628" v="24"/>
        <pc:sldMkLst>
          <pc:docMk/>
          <pc:sldMk cId="4221095203" sldId="682"/>
        </pc:sldMkLst>
      </pc:sldChg>
      <pc:sldChg chg="add">
        <pc:chgData name="Noren,Jenny E" userId="S::jenny.noren@twc.texas.gov::31e0823a-ccc6-4018-bb9e-c27b5ef59adf" providerId="AD" clId="Web-{1D3CB274-9AB1-1FE1-794D-BC6B5BC40DAA}" dt="2025-06-11T22:05:39.956" v="26"/>
        <pc:sldMkLst>
          <pc:docMk/>
          <pc:sldMk cId="4187979767" sldId="683"/>
        </pc:sldMkLst>
      </pc:sldChg>
      <pc:sldChg chg="add">
        <pc:chgData name="Noren,Jenny E" userId="S::jenny.noren@twc.texas.gov::31e0823a-ccc6-4018-bb9e-c27b5ef59adf" providerId="AD" clId="Web-{1D3CB274-9AB1-1FE1-794D-BC6B5BC40DAA}" dt="2025-06-11T22:05:40.112" v="27"/>
        <pc:sldMkLst>
          <pc:docMk/>
          <pc:sldMk cId="1943190371" sldId="684"/>
        </pc:sldMkLst>
      </pc:sldChg>
      <pc:sldChg chg="add">
        <pc:chgData name="Noren,Jenny E" userId="S::jenny.noren@twc.texas.gov::31e0823a-ccc6-4018-bb9e-c27b5ef59adf" providerId="AD" clId="Web-{1D3CB274-9AB1-1FE1-794D-BC6B5BC40DAA}" dt="2025-06-11T22:05:38.222" v="15"/>
        <pc:sldMkLst>
          <pc:docMk/>
          <pc:sldMk cId="2887254012" sldId="686"/>
        </pc:sldMkLst>
      </pc:sldChg>
      <pc:sldChg chg="add">
        <pc:chgData name="Noren,Jenny E" userId="S::jenny.noren@twc.texas.gov::31e0823a-ccc6-4018-bb9e-c27b5ef59adf" providerId="AD" clId="Web-{1D3CB274-9AB1-1FE1-794D-BC6B5BC40DAA}" dt="2025-06-11T22:05:38.034" v="14"/>
        <pc:sldMkLst>
          <pc:docMk/>
          <pc:sldMk cId="3967201656" sldId="687"/>
        </pc:sldMkLst>
      </pc:sldChg>
      <pc:sldChg chg="add">
        <pc:chgData name="Noren,Jenny E" userId="S::jenny.noren@twc.texas.gov::31e0823a-ccc6-4018-bb9e-c27b5ef59adf" providerId="AD" clId="Web-{1D3CB274-9AB1-1FE1-794D-BC6B5BC40DAA}" dt="2025-06-11T22:05:38.393" v="16"/>
        <pc:sldMkLst>
          <pc:docMk/>
          <pc:sldMk cId="2873535729" sldId="688"/>
        </pc:sldMkLst>
      </pc:sldChg>
      <pc:sldChg chg="add">
        <pc:chgData name="Noren,Jenny E" userId="S::jenny.noren@twc.texas.gov::31e0823a-ccc6-4018-bb9e-c27b5ef59adf" providerId="AD" clId="Web-{1D3CB274-9AB1-1FE1-794D-BC6B5BC40DAA}" dt="2025-06-11T22:05:38.534" v="17"/>
        <pc:sldMkLst>
          <pc:docMk/>
          <pc:sldMk cId="804760297" sldId="689"/>
        </pc:sldMkLst>
      </pc:sldChg>
      <pc:sldChg chg="add">
        <pc:chgData name="Noren,Jenny E" userId="S::jenny.noren@twc.texas.gov::31e0823a-ccc6-4018-bb9e-c27b5ef59adf" providerId="AD" clId="Web-{1D3CB274-9AB1-1FE1-794D-BC6B5BC40DAA}" dt="2025-06-11T22:05:38.831" v="19"/>
        <pc:sldMkLst>
          <pc:docMk/>
          <pc:sldMk cId="1695136647" sldId="690"/>
        </pc:sldMkLst>
      </pc:sldChg>
      <pc:sldChg chg="modSp add ord replId">
        <pc:chgData name="Noren,Jenny E" userId="S::jenny.noren@twc.texas.gov::31e0823a-ccc6-4018-bb9e-c27b5ef59adf" providerId="AD" clId="Web-{1D3CB274-9AB1-1FE1-794D-BC6B5BC40DAA}" dt="2025-06-11T22:07:12.318" v="59" actId="20577"/>
        <pc:sldMkLst>
          <pc:docMk/>
          <pc:sldMk cId="2515387343" sldId="691"/>
        </pc:sldMkLst>
      </pc:sldChg>
      <pc:sldChg chg="add">
        <pc:chgData name="Noren,Jenny E" userId="S::jenny.noren@twc.texas.gov::31e0823a-ccc6-4018-bb9e-c27b5ef59adf" providerId="AD" clId="Web-{1D3CB274-9AB1-1FE1-794D-BC6B5BC40DAA}" dt="2025-06-11T22:09:22.884" v="125"/>
        <pc:sldMkLst>
          <pc:docMk/>
          <pc:sldMk cId="713126337" sldId="692"/>
        </pc:sldMkLst>
      </pc:sldChg>
      <pc:sldChg chg="add del">
        <pc:chgData name="Noren,Jenny E" userId="S::jenny.noren@twc.texas.gov::31e0823a-ccc6-4018-bb9e-c27b5ef59adf" providerId="AD" clId="Web-{1D3CB274-9AB1-1FE1-794D-BC6B5BC40DAA}" dt="2025-06-11T22:08:56.555" v="123"/>
        <pc:sldMkLst>
          <pc:docMk/>
          <pc:sldMk cId="4108188886" sldId="692"/>
        </pc:sldMkLst>
      </pc:sldChg>
      <pc:sldChg chg="add del">
        <pc:chgData name="Noren,Jenny E" userId="S::jenny.noren@twc.texas.gov::31e0823a-ccc6-4018-bb9e-c27b5ef59adf" providerId="AD" clId="Web-{1D3CB274-9AB1-1FE1-794D-BC6B5BC40DAA}" dt="2025-06-11T22:08:56.555" v="122"/>
        <pc:sldMkLst>
          <pc:docMk/>
          <pc:sldMk cId="937406644" sldId="693"/>
        </pc:sldMkLst>
      </pc:sldChg>
      <pc:sldChg chg="add del">
        <pc:chgData name="Noren,Jenny E" userId="S::jenny.noren@twc.texas.gov::31e0823a-ccc6-4018-bb9e-c27b5ef59adf" providerId="AD" clId="Web-{1D3CB274-9AB1-1FE1-794D-BC6B5BC40DAA}" dt="2025-06-11T22:08:56.555" v="121"/>
        <pc:sldMkLst>
          <pc:docMk/>
          <pc:sldMk cId="870234113" sldId="694"/>
        </pc:sldMkLst>
      </pc:sldChg>
      <pc:sldChg chg="add del">
        <pc:chgData name="Noren,Jenny E" userId="S::jenny.noren@twc.texas.gov::31e0823a-ccc6-4018-bb9e-c27b5ef59adf" providerId="AD" clId="Web-{1D3CB274-9AB1-1FE1-794D-BC6B5BC40DAA}" dt="2025-06-11T22:08:56.555" v="120"/>
        <pc:sldMkLst>
          <pc:docMk/>
          <pc:sldMk cId="3199529293" sldId="695"/>
        </pc:sldMkLst>
      </pc:sldChg>
      <pc:sldChg chg="add del">
        <pc:chgData name="Noren,Jenny E" userId="S::jenny.noren@twc.texas.gov::31e0823a-ccc6-4018-bb9e-c27b5ef59adf" providerId="AD" clId="Web-{1D3CB274-9AB1-1FE1-794D-BC6B5BC40DAA}" dt="2025-06-11T22:08:56.555" v="119"/>
        <pc:sldMkLst>
          <pc:docMk/>
          <pc:sldMk cId="1377530598" sldId="696"/>
        </pc:sldMkLst>
      </pc:sldChg>
      <pc:sldChg chg="add del">
        <pc:chgData name="Noren,Jenny E" userId="S::jenny.noren@twc.texas.gov::31e0823a-ccc6-4018-bb9e-c27b5ef59adf" providerId="AD" clId="Web-{1D3CB274-9AB1-1FE1-794D-BC6B5BC40DAA}" dt="2025-06-11T22:08:56.539" v="118"/>
        <pc:sldMkLst>
          <pc:docMk/>
          <pc:sldMk cId="29379098" sldId="697"/>
        </pc:sldMkLst>
      </pc:sldChg>
      <pc:sldChg chg="add del">
        <pc:chgData name="Noren,Jenny E" userId="S::jenny.noren@twc.texas.gov::31e0823a-ccc6-4018-bb9e-c27b5ef59adf" providerId="AD" clId="Web-{1D3CB274-9AB1-1FE1-794D-BC6B5BC40DAA}" dt="2025-06-11T22:08:56.539" v="117"/>
        <pc:sldMkLst>
          <pc:docMk/>
          <pc:sldMk cId="1007538079" sldId="698"/>
        </pc:sldMkLst>
      </pc:sldChg>
      <pc:sldChg chg="add del">
        <pc:chgData name="Noren,Jenny E" userId="S::jenny.noren@twc.texas.gov::31e0823a-ccc6-4018-bb9e-c27b5ef59adf" providerId="AD" clId="Web-{1D3CB274-9AB1-1FE1-794D-BC6B5BC40DAA}" dt="2025-06-11T22:08:56.539" v="116"/>
        <pc:sldMkLst>
          <pc:docMk/>
          <pc:sldMk cId="2288668363" sldId="699"/>
        </pc:sldMkLst>
      </pc:sldChg>
      <pc:sldChg chg="add del">
        <pc:chgData name="Noren,Jenny E" userId="S::jenny.noren@twc.texas.gov::31e0823a-ccc6-4018-bb9e-c27b5ef59adf" providerId="AD" clId="Web-{1D3CB274-9AB1-1FE1-794D-BC6B5BC40DAA}" dt="2025-06-11T22:08:56.539" v="115"/>
        <pc:sldMkLst>
          <pc:docMk/>
          <pc:sldMk cId="2977420909" sldId="700"/>
        </pc:sldMkLst>
      </pc:sldChg>
      <pc:sldChg chg="add del">
        <pc:chgData name="Noren,Jenny E" userId="S::jenny.noren@twc.texas.gov::31e0823a-ccc6-4018-bb9e-c27b5ef59adf" providerId="AD" clId="Web-{1D3CB274-9AB1-1FE1-794D-BC6B5BC40DAA}" dt="2025-06-11T22:08:56.539" v="114"/>
        <pc:sldMkLst>
          <pc:docMk/>
          <pc:sldMk cId="3661770953" sldId="701"/>
        </pc:sldMkLst>
      </pc:sldChg>
      <pc:sldChg chg="add del">
        <pc:chgData name="Noren,Jenny E" userId="S::jenny.noren@twc.texas.gov::31e0823a-ccc6-4018-bb9e-c27b5ef59adf" providerId="AD" clId="Web-{1D3CB274-9AB1-1FE1-794D-BC6B5BC40DAA}" dt="2025-06-11T22:08:56.539" v="113"/>
        <pc:sldMkLst>
          <pc:docMk/>
          <pc:sldMk cId="2235419381" sldId="702"/>
        </pc:sldMkLst>
      </pc:sldChg>
      <pc:sldChg chg="add del">
        <pc:chgData name="Noren,Jenny E" userId="S::jenny.noren@twc.texas.gov::31e0823a-ccc6-4018-bb9e-c27b5ef59adf" providerId="AD" clId="Web-{1D3CB274-9AB1-1FE1-794D-BC6B5BC40DAA}" dt="2025-06-11T22:08:56.539" v="112"/>
        <pc:sldMkLst>
          <pc:docMk/>
          <pc:sldMk cId="72264381" sldId="703"/>
        </pc:sldMkLst>
      </pc:sldChg>
      <pc:sldChg chg="add del">
        <pc:chgData name="Noren,Jenny E" userId="S::jenny.noren@twc.texas.gov::31e0823a-ccc6-4018-bb9e-c27b5ef59adf" providerId="AD" clId="Web-{1D3CB274-9AB1-1FE1-794D-BC6B5BC40DAA}" dt="2025-06-11T22:08:56.524" v="111"/>
        <pc:sldMkLst>
          <pc:docMk/>
          <pc:sldMk cId="4266553644" sldId="704"/>
        </pc:sldMkLst>
      </pc:sldChg>
      <pc:sldChg chg="add del">
        <pc:chgData name="Noren,Jenny E" userId="S::jenny.noren@twc.texas.gov::31e0823a-ccc6-4018-bb9e-c27b5ef59adf" providerId="AD" clId="Web-{1D3CB274-9AB1-1FE1-794D-BC6B5BC40DAA}" dt="2025-06-11T22:08:56.524" v="110"/>
        <pc:sldMkLst>
          <pc:docMk/>
          <pc:sldMk cId="1262028257" sldId="705"/>
        </pc:sldMkLst>
      </pc:sldChg>
      <pc:sldChg chg="add del">
        <pc:chgData name="Noren,Jenny E" userId="S::jenny.noren@twc.texas.gov::31e0823a-ccc6-4018-bb9e-c27b5ef59adf" providerId="AD" clId="Web-{1D3CB274-9AB1-1FE1-794D-BC6B5BC40DAA}" dt="2025-06-11T22:08:56.524" v="109"/>
        <pc:sldMkLst>
          <pc:docMk/>
          <pc:sldMk cId="161470023" sldId="706"/>
        </pc:sldMkLst>
      </pc:sldChg>
      <pc:sldChg chg="add del">
        <pc:chgData name="Noren,Jenny E" userId="S::jenny.noren@twc.texas.gov::31e0823a-ccc6-4018-bb9e-c27b5ef59adf" providerId="AD" clId="Web-{1D3CB274-9AB1-1FE1-794D-BC6B5BC40DAA}" dt="2025-06-11T22:08:56.524" v="108"/>
        <pc:sldMkLst>
          <pc:docMk/>
          <pc:sldMk cId="2831478828" sldId="707"/>
        </pc:sldMkLst>
      </pc:sldChg>
      <pc:sldChg chg="add del">
        <pc:chgData name="Noren,Jenny E" userId="S::jenny.noren@twc.texas.gov::31e0823a-ccc6-4018-bb9e-c27b5ef59adf" providerId="AD" clId="Web-{1D3CB274-9AB1-1FE1-794D-BC6B5BC40DAA}" dt="2025-06-11T22:08:56.524" v="107"/>
        <pc:sldMkLst>
          <pc:docMk/>
          <pc:sldMk cId="3835377860" sldId="708"/>
        </pc:sldMkLst>
      </pc:sldChg>
      <pc:sldChg chg="add del">
        <pc:chgData name="Noren,Jenny E" userId="S::jenny.noren@twc.texas.gov::31e0823a-ccc6-4018-bb9e-c27b5ef59adf" providerId="AD" clId="Web-{1D3CB274-9AB1-1FE1-794D-BC6B5BC40DAA}" dt="2025-06-11T22:08:56.524" v="106"/>
        <pc:sldMkLst>
          <pc:docMk/>
          <pc:sldMk cId="943580944" sldId="709"/>
        </pc:sldMkLst>
      </pc:sldChg>
      <pc:sldChg chg="add del">
        <pc:chgData name="Noren,Jenny E" userId="S::jenny.noren@twc.texas.gov::31e0823a-ccc6-4018-bb9e-c27b5ef59adf" providerId="AD" clId="Web-{1D3CB274-9AB1-1FE1-794D-BC6B5BC40DAA}" dt="2025-06-11T22:08:56.508" v="105"/>
        <pc:sldMkLst>
          <pc:docMk/>
          <pc:sldMk cId="4093727229" sldId="710"/>
        </pc:sldMkLst>
      </pc:sldChg>
      <pc:sldChg chg="add del">
        <pc:chgData name="Noren,Jenny E" userId="S::jenny.noren@twc.texas.gov::31e0823a-ccc6-4018-bb9e-c27b5ef59adf" providerId="AD" clId="Web-{1D3CB274-9AB1-1FE1-794D-BC6B5BC40DAA}" dt="2025-06-11T22:08:56.508" v="104"/>
        <pc:sldMkLst>
          <pc:docMk/>
          <pc:sldMk cId="1398920396" sldId="711"/>
        </pc:sldMkLst>
      </pc:sldChg>
      <pc:sldChg chg="add del">
        <pc:chgData name="Noren,Jenny E" userId="S::jenny.noren@twc.texas.gov::31e0823a-ccc6-4018-bb9e-c27b5ef59adf" providerId="AD" clId="Web-{1D3CB274-9AB1-1FE1-794D-BC6B5BC40DAA}" dt="2025-06-11T22:08:56.508" v="103"/>
        <pc:sldMkLst>
          <pc:docMk/>
          <pc:sldMk cId="3107905789" sldId="712"/>
        </pc:sldMkLst>
      </pc:sldChg>
      <pc:sldChg chg="add del">
        <pc:chgData name="Noren,Jenny E" userId="S::jenny.noren@twc.texas.gov::31e0823a-ccc6-4018-bb9e-c27b5ef59adf" providerId="AD" clId="Web-{1D3CB274-9AB1-1FE1-794D-BC6B5BC40DAA}" dt="2025-06-11T22:08:56.508" v="102"/>
        <pc:sldMkLst>
          <pc:docMk/>
          <pc:sldMk cId="2300671417" sldId="713"/>
        </pc:sldMkLst>
      </pc:sldChg>
      <pc:sldChg chg="add del">
        <pc:chgData name="Noren,Jenny E" userId="S::jenny.noren@twc.texas.gov::31e0823a-ccc6-4018-bb9e-c27b5ef59adf" providerId="AD" clId="Web-{1D3CB274-9AB1-1FE1-794D-BC6B5BC40DAA}" dt="2025-06-11T22:08:56.508" v="101"/>
        <pc:sldMkLst>
          <pc:docMk/>
          <pc:sldMk cId="632595264" sldId="714"/>
        </pc:sldMkLst>
      </pc:sldChg>
      <pc:sldChg chg="add del">
        <pc:chgData name="Noren,Jenny E" userId="S::jenny.noren@twc.texas.gov::31e0823a-ccc6-4018-bb9e-c27b5ef59adf" providerId="AD" clId="Web-{1D3CB274-9AB1-1FE1-794D-BC6B5BC40DAA}" dt="2025-06-11T22:08:56.508" v="100"/>
        <pc:sldMkLst>
          <pc:docMk/>
          <pc:sldMk cId="1851698400" sldId="715"/>
        </pc:sldMkLst>
      </pc:sldChg>
      <pc:sldChg chg="add del">
        <pc:chgData name="Noren,Jenny E" userId="S::jenny.noren@twc.texas.gov::31e0823a-ccc6-4018-bb9e-c27b5ef59adf" providerId="AD" clId="Web-{1D3CB274-9AB1-1FE1-794D-BC6B5BC40DAA}" dt="2025-06-11T22:08:56.492" v="99"/>
        <pc:sldMkLst>
          <pc:docMk/>
          <pc:sldMk cId="2067832143" sldId="716"/>
        </pc:sldMkLst>
      </pc:sldChg>
      <pc:sldChg chg="add del">
        <pc:chgData name="Noren,Jenny E" userId="S::jenny.noren@twc.texas.gov::31e0823a-ccc6-4018-bb9e-c27b5ef59adf" providerId="AD" clId="Web-{1D3CB274-9AB1-1FE1-794D-BC6B5BC40DAA}" dt="2025-06-11T22:08:56.492" v="98"/>
        <pc:sldMkLst>
          <pc:docMk/>
          <pc:sldMk cId="2938734474" sldId="717"/>
        </pc:sldMkLst>
      </pc:sldChg>
      <pc:sldChg chg="add del">
        <pc:chgData name="Noren,Jenny E" userId="S::jenny.noren@twc.texas.gov::31e0823a-ccc6-4018-bb9e-c27b5ef59adf" providerId="AD" clId="Web-{1D3CB274-9AB1-1FE1-794D-BC6B5BC40DAA}" dt="2025-06-11T22:08:56.492" v="97"/>
        <pc:sldMkLst>
          <pc:docMk/>
          <pc:sldMk cId="1335539260" sldId="718"/>
        </pc:sldMkLst>
      </pc:sldChg>
      <pc:sldChg chg="add del">
        <pc:chgData name="Noren,Jenny E" userId="S::jenny.noren@twc.texas.gov::31e0823a-ccc6-4018-bb9e-c27b5ef59adf" providerId="AD" clId="Web-{1D3CB274-9AB1-1FE1-794D-BC6B5BC40DAA}" dt="2025-06-11T22:08:56.492" v="96"/>
        <pc:sldMkLst>
          <pc:docMk/>
          <pc:sldMk cId="3772770360" sldId="719"/>
        </pc:sldMkLst>
      </pc:sldChg>
      <pc:sldChg chg="add del">
        <pc:chgData name="Noren,Jenny E" userId="S::jenny.noren@twc.texas.gov::31e0823a-ccc6-4018-bb9e-c27b5ef59adf" providerId="AD" clId="Web-{1D3CB274-9AB1-1FE1-794D-BC6B5BC40DAA}" dt="2025-06-11T22:08:56.492" v="95"/>
        <pc:sldMkLst>
          <pc:docMk/>
          <pc:sldMk cId="650608981" sldId="720"/>
        </pc:sldMkLst>
      </pc:sldChg>
      <pc:sldChg chg="add del">
        <pc:chgData name="Noren,Jenny E" userId="S::jenny.noren@twc.texas.gov::31e0823a-ccc6-4018-bb9e-c27b5ef59adf" providerId="AD" clId="Web-{1D3CB274-9AB1-1FE1-794D-BC6B5BC40DAA}" dt="2025-06-11T22:08:56.492" v="94"/>
        <pc:sldMkLst>
          <pc:docMk/>
          <pc:sldMk cId="3394116855" sldId="721"/>
        </pc:sldMkLst>
      </pc:sldChg>
      <pc:sldChg chg="add del">
        <pc:chgData name="Noren,Jenny E" userId="S::jenny.noren@twc.texas.gov::31e0823a-ccc6-4018-bb9e-c27b5ef59adf" providerId="AD" clId="Web-{1D3CB274-9AB1-1FE1-794D-BC6B5BC40DAA}" dt="2025-06-11T22:08:56.477" v="93"/>
        <pc:sldMkLst>
          <pc:docMk/>
          <pc:sldMk cId="4208067300" sldId="722"/>
        </pc:sldMkLst>
      </pc:sldChg>
      <pc:sldMasterChg chg="add addSldLayout">
        <pc:chgData name="Noren,Jenny E" userId="S::jenny.noren@twc.texas.gov::31e0823a-ccc6-4018-bb9e-c27b5ef59adf" providerId="AD" clId="Web-{1D3CB274-9AB1-1FE1-794D-BC6B5BC40DAA}" dt="2025-06-11T22:08:20.382" v="61"/>
        <pc:sldMasterMkLst>
          <pc:docMk/>
          <pc:sldMasterMk cId="1496139083" sldId="2147484038"/>
        </pc:sldMasterMkLst>
        <pc:sldLayoutChg chg="add">
          <pc:chgData name="Noren,Jenny E" userId="S::jenny.noren@twc.texas.gov::31e0823a-ccc6-4018-bb9e-c27b5ef59adf" providerId="AD" clId="Web-{1D3CB274-9AB1-1FE1-794D-BC6B5BC40DAA}" dt="2025-06-11T22:08:20.382" v="61"/>
          <pc:sldLayoutMkLst>
            <pc:docMk/>
            <pc:sldMasterMk cId="1496139083" sldId="2147484038"/>
            <pc:sldLayoutMk cId="2856659920" sldId="2147484039"/>
          </pc:sldLayoutMkLst>
        </pc:sldLayoutChg>
        <pc:sldLayoutChg chg="add">
          <pc:chgData name="Noren,Jenny E" userId="S::jenny.noren@twc.texas.gov::31e0823a-ccc6-4018-bb9e-c27b5ef59adf" providerId="AD" clId="Web-{1D3CB274-9AB1-1FE1-794D-BC6B5BC40DAA}" dt="2025-06-11T22:08:20.382" v="61"/>
          <pc:sldLayoutMkLst>
            <pc:docMk/>
            <pc:sldMasterMk cId="1496139083" sldId="2147484038"/>
            <pc:sldLayoutMk cId="2125028909" sldId="2147484040"/>
          </pc:sldLayoutMkLst>
        </pc:sldLayoutChg>
        <pc:sldLayoutChg chg="add">
          <pc:chgData name="Noren,Jenny E" userId="S::jenny.noren@twc.texas.gov::31e0823a-ccc6-4018-bb9e-c27b5ef59adf" providerId="AD" clId="Web-{1D3CB274-9AB1-1FE1-794D-BC6B5BC40DAA}" dt="2025-06-11T22:08:20.382" v="61"/>
          <pc:sldLayoutMkLst>
            <pc:docMk/>
            <pc:sldMasterMk cId="1496139083" sldId="2147484038"/>
            <pc:sldLayoutMk cId="1434623009" sldId="2147484041"/>
          </pc:sldLayoutMkLst>
        </pc:sldLayoutChg>
        <pc:sldLayoutChg chg="add">
          <pc:chgData name="Noren,Jenny E" userId="S::jenny.noren@twc.texas.gov::31e0823a-ccc6-4018-bb9e-c27b5ef59adf" providerId="AD" clId="Web-{1D3CB274-9AB1-1FE1-794D-BC6B5BC40DAA}" dt="2025-06-11T22:08:20.382" v="61"/>
          <pc:sldLayoutMkLst>
            <pc:docMk/>
            <pc:sldMasterMk cId="1496139083" sldId="2147484038"/>
            <pc:sldLayoutMk cId="1582664554" sldId="2147484042"/>
          </pc:sldLayoutMkLst>
        </pc:sldLayoutChg>
        <pc:sldLayoutChg chg="add">
          <pc:chgData name="Noren,Jenny E" userId="S::jenny.noren@twc.texas.gov::31e0823a-ccc6-4018-bb9e-c27b5ef59adf" providerId="AD" clId="Web-{1D3CB274-9AB1-1FE1-794D-BC6B5BC40DAA}" dt="2025-06-11T22:08:20.382" v="61"/>
          <pc:sldLayoutMkLst>
            <pc:docMk/>
            <pc:sldMasterMk cId="1496139083" sldId="2147484038"/>
            <pc:sldLayoutMk cId="1303413560" sldId="2147484043"/>
          </pc:sldLayoutMkLst>
        </pc:sldLayoutChg>
        <pc:sldLayoutChg chg="add">
          <pc:chgData name="Noren,Jenny E" userId="S::jenny.noren@twc.texas.gov::31e0823a-ccc6-4018-bb9e-c27b5ef59adf" providerId="AD" clId="Web-{1D3CB274-9AB1-1FE1-794D-BC6B5BC40DAA}" dt="2025-06-11T22:08:20.382" v="61"/>
          <pc:sldLayoutMkLst>
            <pc:docMk/>
            <pc:sldMasterMk cId="1496139083" sldId="2147484038"/>
            <pc:sldLayoutMk cId="1454987654" sldId="2147484044"/>
          </pc:sldLayoutMkLst>
        </pc:sldLayoutChg>
        <pc:sldLayoutChg chg="add">
          <pc:chgData name="Noren,Jenny E" userId="S::jenny.noren@twc.texas.gov::31e0823a-ccc6-4018-bb9e-c27b5ef59adf" providerId="AD" clId="Web-{1D3CB274-9AB1-1FE1-794D-BC6B5BC40DAA}" dt="2025-06-11T22:08:20.382" v="61"/>
          <pc:sldLayoutMkLst>
            <pc:docMk/>
            <pc:sldMasterMk cId="1496139083" sldId="2147484038"/>
            <pc:sldLayoutMk cId="2363415894" sldId="2147484045"/>
          </pc:sldLayoutMkLst>
        </pc:sldLayoutChg>
        <pc:sldLayoutChg chg="add">
          <pc:chgData name="Noren,Jenny E" userId="S::jenny.noren@twc.texas.gov::31e0823a-ccc6-4018-bb9e-c27b5ef59adf" providerId="AD" clId="Web-{1D3CB274-9AB1-1FE1-794D-BC6B5BC40DAA}" dt="2025-06-11T22:08:20.382" v="61"/>
          <pc:sldLayoutMkLst>
            <pc:docMk/>
            <pc:sldMasterMk cId="1496139083" sldId="2147484038"/>
            <pc:sldLayoutMk cId="2933307731" sldId="2147484046"/>
          </pc:sldLayoutMkLst>
        </pc:sldLayoutChg>
        <pc:sldLayoutChg chg="add">
          <pc:chgData name="Noren,Jenny E" userId="S::jenny.noren@twc.texas.gov::31e0823a-ccc6-4018-bb9e-c27b5ef59adf" providerId="AD" clId="Web-{1D3CB274-9AB1-1FE1-794D-BC6B5BC40DAA}" dt="2025-06-11T22:08:20.382" v="61"/>
          <pc:sldLayoutMkLst>
            <pc:docMk/>
            <pc:sldMasterMk cId="1496139083" sldId="2147484038"/>
            <pc:sldLayoutMk cId="1122950302" sldId="2147484047"/>
          </pc:sldLayoutMkLst>
        </pc:sldLayoutChg>
        <pc:sldLayoutChg chg="add">
          <pc:chgData name="Noren,Jenny E" userId="S::jenny.noren@twc.texas.gov::31e0823a-ccc6-4018-bb9e-c27b5ef59adf" providerId="AD" clId="Web-{1D3CB274-9AB1-1FE1-794D-BC6B5BC40DAA}" dt="2025-06-11T22:08:20.382" v="61"/>
          <pc:sldLayoutMkLst>
            <pc:docMk/>
            <pc:sldMasterMk cId="1496139083" sldId="2147484038"/>
            <pc:sldLayoutMk cId="2744938093" sldId="2147484048"/>
          </pc:sldLayoutMkLst>
        </pc:sldLayoutChg>
        <pc:sldLayoutChg chg="add">
          <pc:chgData name="Noren,Jenny E" userId="S::jenny.noren@twc.texas.gov::31e0823a-ccc6-4018-bb9e-c27b5ef59adf" providerId="AD" clId="Web-{1D3CB274-9AB1-1FE1-794D-BC6B5BC40DAA}" dt="2025-06-11T22:08:20.382" v="61"/>
          <pc:sldLayoutMkLst>
            <pc:docMk/>
            <pc:sldMasterMk cId="1496139083" sldId="2147484038"/>
            <pc:sldLayoutMk cId="1310162631" sldId="2147484049"/>
          </pc:sldLayoutMkLst>
        </pc:sldLayoutChg>
      </pc:sldMasterChg>
    </pc:docChg>
  </pc:docChgLst>
  <pc:docChgLst>
    <pc:chgData name="Noren,Jenny E" userId="S::jenny.noren@twc.texas.gov::31e0823a-ccc6-4018-bb9e-c27b5ef59adf" providerId="AD" clId="Web-{DFB4509B-D06F-D218-80E1-AE32C05EB6A9}"/>
    <pc:docChg chg="modSld">
      <pc:chgData name="Noren,Jenny E" userId="S::jenny.noren@twc.texas.gov::31e0823a-ccc6-4018-bb9e-c27b5ef59adf" providerId="AD" clId="Web-{DFB4509B-D06F-D218-80E1-AE32C05EB6A9}" dt="2025-06-20T13:50:42.572" v="0" actId="1076"/>
      <pc:docMkLst>
        <pc:docMk/>
      </pc:docMkLst>
      <pc:sldChg chg="modSp">
        <pc:chgData name="Noren,Jenny E" userId="S::jenny.noren@twc.texas.gov::31e0823a-ccc6-4018-bb9e-c27b5ef59adf" providerId="AD" clId="Web-{DFB4509B-D06F-D218-80E1-AE32C05EB6A9}" dt="2025-06-20T13:50:42.572" v="0" actId="1076"/>
        <pc:sldMkLst>
          <pc:docMk/>
          <pc:sldMk cId="3773453354" sldId="768"/>
        </pc:sldMkLst>
      </pc:sldChg>
    </pc:docChg>
  </pc:docChgLst>
  <pc:docChgLst>
    <pc:chgData name="Noren,Jenny E" userId="S::jenny.noren@twc.texas.gov::31e0823a-ccc6-4018-bb9e-c27b5ef59adf" providerId="AD" clId="Web-{08A7D5D2-1ED6-EFD1-1D59-DDFEFBBF5AE6}"/>
    <pc:docChg chg="addSld delSld">
      <pc:chgData name="Noren,Jenny E" userId="S::jenny.noren@twc.texas.gov::31e0823a-ccc6-4018-bb9e-c27b5ef59adf" providerId="AD" clId="Web-{08A7D5D2-1ED6-EFD1-1D59-DDFEFBBF5AE6}" dt="2025-06-11T22:29:09.795" v="28"/>
      <pc:docMkLst>
        <pc:docMk/>
      </pc:docMkLst>
      <pc:sldChg chg="add">
        <pc:chgData name="Noren,Jenny E" userId="S::jenny.noren@twc.texas.gov::31e0823a-ccc6-4018-bb9e-c27b5ef59adf" providerId="AD" clId="Web-{08A7D5D2-1ED6-EFD1-1D59-DDFEFBBF5AE6}" dt="2025-06-11T22:28:31.419" v="25"/>
        <pc:sldMkLst>
          <pc:docMk/>
          <pc:sldMk cId="320025312" sldId="354"/>
        </pc:sldMkLst>
      </pc:sldChg>
      <pc:sldChg chg="add">
        <pc:chgData name="Noren,Jenny E" userId="S::jenny.noren@twc.texas.gov::31e0823a-ccc6-4018-bb9e-c27b5ef59adf" providerId="AD" clId="Web-{08A7D5D2-1ED6-EFD1-1D59-DDFEFBBF5AE6}" dt="2025-06-11T22:28:30.653" v="9"/>
        <pc:sldMkLst>
          <pc:docMk/>
          <pc:sldMk cId="2064662295" sldId="374"/>
        </pc:sldMkLst>
      </pc:sldChg>
      <pc:sldChg chg="add">
        <pc:chgData name="Noren,Jenny E" userId="S::jenny.noren@twc.texas.gov::31e0823a-ccc6-4018-bb9e-c27b5ef59adf" providerId="AD" clId="Web-{08A7D5D2-1ED6-EFD1-1D59-DDFEFBBF5AE6}" dt="2025-06-11T22:28:31.059" v="16"/>
        <pc:sldMkLst>
          <pc:docMk/>
          <pc:sldMk cId="2594116843" sldId="385"/>
        </pc:sldMkLst>
      </pc:sldChg>
      <pc:sldChg chg="add">
        <pc:chgData name="Noren,Jenny E" userId="S::jenny.noren@twc.texas.gov::31e0823a-ccc6-4018-bb9e-c27b5ef59adf" providerId="AD" clId="Web-{08A7D5D2-1ED6-EFD1-1D59-DDFEFBBF5AE6}" dt="2025-06-11T22:28:30.216" v="0"/>
        <pc:sldMkLst>
          <pc:docMk/>
          <pc:sldMk cId="1770687721" sldId="387"/>
        </pc:sldMkLst>
      </pc:sldChg>
      <pc:sldChg chg="add">
        <pc:chgData name="Noren,Jenny E" userId="S::jenny.noren@twc.texas.gov::31e0823a-ccc6-4018-bb9e-c27b5ef59adf" providerId="AD" clId="Web-{08A7D5D2-1ED6-EFD1-1D59-DDFEFBBF5AE6}" dt="2025-06-11T22:28:31.513" v="27"/>
        <pc:sldMkLst>
          <pc:docMk/>
          <pc:sldMk cId="3040718416" sldId="418"/>
        </pc:sldMkLst>
      </pc:sldChg>
      <pc:sldChg chg="add">
        <pc:chgData name="Noren,Jenny E" userId="S::jenny.noren@twc.texas.gov::31e0823a-ccc6-4018-bb9e-c27b5ef59adf" providerId="AD" clId="Web-{08A7D5D2-1ED6-EFD1-1D59-DDFEFBBF5AE6}" dt="2025-06-11T22:28:31.466" v="26"/>
        <pc:sldMkLst>
          <pc:docMk/>
          <pc:sldMk cId="4264868884" sldId="419"/>
        </pc:sldMkLst>
      </pc:sldChg>
      <pc:sldChg chg="add">
        <pc:chgData name="Noren,Jenny E" userId="S::jenny.noren@twc.texas.gov::31e0823a-ccc6-4018-bb9e-c27b5ef59adf" providerId="AD" clId="Web-{08A7D5D2-1ED6-EFD1-1D59-DDFEFBBF5AE6}" dt="2025-06-11T22:28:30.450" v="5"/>
        <pc:sldMkLst>
          <pc:docMk/>
          <pc:sldMk cId="2445149517" sldId="659"/>
        </pc:sldMkLst>
      </pc:sldChg>
      <pc:sldChg chg="add">
        <pc:chgData name="Noren,Jenny E" userId="S::jenny.noren@twc.texas.gov::31e0823a-ccc6-4018-bb9e-c27b5ef59adf" providerId="AD" clId="Web-{08A7D5D2-1ED6-EFD1-1D59-DDFEFBBF5AE6}" dt="2025-06-11T22:28:30.497" v="6"/>
        <pc:sldMkLst>
          <pc:docMk/>
          <pc:sldMk cId="661327592" sldId="660"/>
        </pc:sldMkLst>
      </pc:sldChg>
      <pc:sldChg chg="add">
        <pc:chgData name="Noren,Jenny E" userId="S::jenny.noren@twc.texas.gov::31e0823a-ccc6-4018-bb9e-c27b5ef59adf" providerId="AD" clId="Web-{08A7D5D2-1ED6-EFD1-1D59-DDFEFBBF5AE6}" dt="2025-06-11T22:28:30.981" v="14"/>
        <pc:sldMkLst>
          <pc:docMk/>
          <pc:sldMk cId="2785630221" sldId="662"/>
        </pc:sldMkLst>
      </pc:sldChg>
      <pc:sldChg chg="add">
        <pc:chgData name="Noren,Jenny E" userId="S::jenny.noren@twc.texas.gov::31e0823a-ccc6-4018-bb9e-c27b5ef59adf" providerId="AD" clId="Web-{08A7D5D2-1ED6-EFD1-1D59-DDFEFBBF5AE6}" dt="2025-06-11T22:28:31.091" v="17"/>
        <pc:sldMkLst>
          <pc:docMk/>
          <pc:sldMk cId="2363033005" sldId="663"/>
        </pc:sldMkLst>
      </pc:sldChg>
      <pc:sldChg chg="add">
        <pc:chgData name="Noren,Jenny E" userId="S::jenny.noren@twc.texas.gov::31e0823a-ccc6-4018-bb9e-c27b5ef59adf" providerId="AD" clId="Web-{08A7D5D2-1ED6-EFD1-1D59-DDFEFBBF5AE6}" dt="2025-06-11T22:28:31.138" v="18"/>
        <pc:sldMkLst>
          <pc:docMk/>
          <pc:sldMk cId="2588934354" sldId="671"/>
        </pc:sldMkLst>
      </pc:sldChg>
      <pc:sldChg chg="add">
        <pc:chgData name="Noren,Jenny E" userId="S::jenny.noren@twc.texas.gov::31e0823a-ccc6-4018-bb9e-c27b5ef59adf" providerId="AD" clId="Web-{08A7D5D2-1ED6-EFD1-1D59-DDFEFBBF5AE6}" dt="2025-06-11T22:28:31.247" v="21"/>
        <pc:sldMkLst>
          <pc:docMk/>
          <pc:sldMk cId="489299594" sldId="672"/>
        </pc:sldMkLst>
      </pc:sldChg>
      <pc:sldChg chg="add">
        <pc:chgData name="Noren,Jenny E" userId="S::jenny.noren@twc.texas.gov::31e0823a-ccc6-4018-bb9e-c27b5ef59adf" providerId="AD" clId="Web-{08A7D5D2-1ED6-EFD1-1D59-DDFEFBBF5AE6}" dt="2025-06-11T22:28:31.388" v="24"/>
        <pc:sldMkLst>
          <pc:docMk/>
          <pc:sldMk cId="2418189215" sldId="673"/>
        </pc:sldMkLst>
      </pc:sldChg>
      <pc:sldChg chg="add">
        <pc:chgData name="Noren,Jenny E" userId="S::jenny.noren@twc.texas.gov::31e0823a-ccc6-4018-bb9e-c27b5ef59adf" providerId="AD" clId="Web-{08A7D5D2-1ED6-EFD1-1D59-DDFEFBBF5AE6}" dt="2025-06-11T22:28:30.403" v="4"/>
        <pc:sldMkLst>
          <pc:docMk/>
          <pc:sldMk cId="2141274794" sldId="675"/>
        </pc:sldMkLst>
      </pc:sldChg>
      <pc:sldChg chg="add">
        <pc:chgData name="Noren,Jenny E" userId="S::jenny.noren@twc.texas.gov::31e0823a-ccc6-4018-bb9e-c27b5ef59adf" providerId="AD" clId="Web-{08A7D5D2-1ED6-EFD1-1D59-DDFEFBBF5AE6}" dt="2025-06-11T22:28:30.544" v="7"/>
        <pc:sldMkLst>
          <pc:docMk/>
          <pc:sldMk cId="3596441254" sldId="676"/>
        </pc:sldMkLst>
      </pc:sldChg>
      <pc:sldChg chg="add">
        <pc:chgData name="Noren,Jenny E" userId="S::jenny.noren@twc.texas.gov::31e0823a-ccc6-4018-bb9e-c27b5ef59adf" providerId="AD" clId="Web-{08A7D5D2-1ED6-EFD1-1D59-DDFEFBBF5AE6}" dt="2025-06-11T22:28:30.263" v="1"/>
        <pc:sldMkLst>
          <pc:docMk/>
          <pc:sldMk cId="1211632930" sldId="677"/>
        </pc:sldMkLst>
      </pc:sldChg>
      <pc:sldChg chg="add">
        <pc:chgData name="Noren,Jenny E" userId="S::jenny.noren@twc.texas.gov::31e0823a-ccc6-4018-bb9e-c27b5ef59adf" providerId="AD" clId="Web-{08A7D5D2-1ED6-EFD1-1D59-DDFEFBBF5AE6}" dt="2025-06-11T22:28:30.309" v="2"/>
        <pc:sldMkLst>
          <pc:docMk/>
          <pc:sldMk cId="1726644558" sldId="678"/>
        </pc:sldMkLst>
      </pc:sldChg>
      <pc:sldChg chg="add">
        <pc:chgData name="Noren,Jenny E" userId="S::jenny.noren@twc.texas.gov::31e0823a-ccc6-4018-bb9e-c27b5ef59adf" providerId="AD" clId="Web-{08A7D5D2-1ED6-EFD1-1D59-DDFEFBBF5AE6}" dt="2025-06-11T22:28:30.356" v="3"/>
        <pc:sldMkLst>
          <pc:docMk/>
          <pc:sldMk cId="3544065070" sldId="679"/>
        </pc:sldMkLst>
      </pc:sldChg>
      <pc:sldChg chg="add">
        <pc:chgData name="Noren,Jenny E" userId="S::jenny.noren@twc.texas.gov::31e0823a-ccc6-4018-bb9e-c27b5ef59adf" providerId="AD" clId="Web-{08A7D5D2-1ED6-EFD1-1D59-DDFEFBBF5AE6}" dt="2025-06-11T22:28:30.591" v="8"/>
        <pc:sldMkLst>
          <pc:docMk/>
          <pc:sldMk cId="3884858380" sldId="680"/>
        </pc:sldMkLst>
      </pc:sldChg>
      <pc:sldChg chg="add">
        <pc:chgData name="Noren,Jenny E" userId="S::jenny.noren@twc.texas.gov::31e0823a-ccc6-4018-bb9e-c27b5ef59adf" providerId="AD" clId="Web-{08A7D5D2-1ED6-EFD1-1D59-DDFEFBBF5AE6}" dt="2025-06-11T22:28:31.169" v="19"/>
        <pc:sldMkLst>
          <pc:docMk/>
          <pc:sldMk cId="686023184" sldId="681"/>
        </pc:sldMkLst>
      </pc:sldChg>
      <pc:sldChg chg="add">
        <pc:chgData name="Noren,Jenny E" userId="S::jenny.noren@twc.texas.gov::31e0823a-ccc6-4018-bb9e-c27b5ef59adf" providerId="AD" clId="Web-{08A7D5D2-1ED6-EFD1-1D59-DDFEFBBF5AE6}" dt="2025-06-11T22:28:31.200" v="20"/>
        <pc:sldMkLst>
          <pc:docMk/>
          <pc:sldMk cId="4221095203" sldId="682"/>
        </pc:sldMkLst>
      </pc:sldChg>
      <pc:sldChg chg="add">
        <pc:chgData name="Noren,Jenny E" userId="S::jenny.noren@twc.texas.gov::31e0823a-ccc6-4018-bb9e-c27b5ef59adf" providerId="AD" clId="Web-{08A7D5D2-1ED6-EFD1-1D59-DDFEFBBF5AE6}" dt="2025-06-11T22:28:31.294" v="22"/>
        <pc:sldMkLst>
          <pc:docMk/>
          <pc:sldMk cId="4187979767" sldId="683"/>
        </pc:sldMkLst>
      </pc:sldChg>
      <pc:sldChg chg="add">
        <pc:chgData name="Noren,Jenny E" userId="S::jenny.noren@twc.texas.gov::31e0823a-ccc6-4018-bb9e-c27b5ef59adf" providerId="AD" clId="Web-{08A7D5D2-1ED6-EFD1-1D59-DDFEFBBF5AE6}" dt="2025-06-11T22:28:31.341" v="23"/>
        <pc:sldMkLst>
          <pc:docMk/>
          <pc:sldMk cId="1943190371" sldId="684"/>
        </pc:sldMkLst>
      </pc:sldChg>
      <pc:sldChg chg="add">
        <pc:chgData name="Noren,Jenny E" userId="S::jenny.noren@twc.texas.gov::31e0823a-ccc6-4018-bb9e-c27b5ef59adf" providerId="AD" clId="Web-{08A7D5D2-1ED6-EFD1-1D59-DDFEFBBF5AE6}" dt="2025-06-11T22:28:30.841" v="11"/>
        <pc:sldMkLst>
          <pc:docMk/>
          <pc:sldMk cId="2887254012" sldId="686"/>
        </pc:sldMkLst>
      </pc:sldChg>
      <pc:sldChg chg="add">
        <pc:chgData name="Noren,Jenny E" userId="S::jenny.noren@twc.texas.gov::31e0823a-ccc6-4018-bb9e-c27b5ef59adf" providerId="AD" clId="Web-{08A7D5D2-1ED6-EFD1-1D59-DDFEFBBF5AE6}" dt="2025-06-11T22:28:30.763" v="10"/>
        <pc:sldMkLst>
          <pc:docMk/>
          <pc:sldMk cId="3967201656" sldId="687"/>
        </pc:sldMkLst>
      </pc:sldChg>
      <pc:sldChg chg="add">
        <pc:chgData name="Noren,Jenny E" userId="S::jenny.noren@twc.texas.gov::31e0823a-ccc6-4018-bb9e-c27b5ef59adf" providerId="AD" clId="Web-{08A7D5D2-1ED6-EFD1-1D59-DDFEFBBF5AE6}" dt="2025-06-11T22:28:30.888" v="12"/>
        <pc:sldMkLst>
          <pc:docMk/>
          <pc:sldMk cId="2873535729" sldId="688"/>
        </pc:sldMkLst>
      </pc:sldChg>
      <pc:sldChg chg="add">
        <pc:chgData name="Noren,Jenny E" userId="S::jenny.noren@twc.texas.gov::31e0823a-ccc6-4018-bb9e-c27b5ef59adf" providerId="AD" clId="Web-{08A7D5D2-1ED6-EFD1-1D59-DDFEFBBF5AE6}" dt="2025-06-11T22:28:30.934" v="13"/>
        <pc:sldMkLst>
          <pc:docMk/>
          <pc:sldMk cId="804760297" sldId="689"/>
        </pc:sldMkLst>
      </pc:sldChg>
      <pc:sldChg chg="add">
        <pc:chgData name="Noren,Jenny E" userId="S::jenny.noren@twc.texas.gov::31e0823a-ccc6-4018-bb9e-c27b5ef59adf" providerId="AD" clId="Web-{08A7D5D2-1ED6-EFD1-1D59-DDFEFBBF5AE6}" dt="2025-06-11T22:28:31.028" v="15"/>
        <pc:sldMkLst>
          <pc:docMk/>
          <pc:sldMk cId="1695136647" sldId="690"/>
        </pc:sldMkLst>
      </pc:sldChg>
      <pc:sldChg chg="del">
        <pc:chgData name="Noren,Jenny E" userId="S::jenny.noren@twc.texas.gov::31e0823a-ccc6-4018-bb9e-c27b5ef59adf" providerId="AD" clId="Web-{08A7D5D2-1ED6-EFD1-1D59-DDFEFBBF5AE6}" dt="2025-06-11T22:29:09.795" v="28"/>
        <pc:sldMkLst>
          <pc:docMk/>
          <pc:sldMk cId="101544544" sldId="693"/>
        </pc:sldMkLst>
      </pc:sldChg>
    </pc:docChg>
  </pc:docChgLst>
  <pc:docChgLst>
    <pc:chgData name="Noren,Jenny E" userId="S::jenny.noren@twc.texas.gov::31e0823a-ccc6-4018-bb9e-c27b5ef59adf" providerId="AD" clId="Web-{89C72C8C-A8EB-ACE7-5C6F-3426E44FC51E}"/>
    <pc:docChg chg="mod modSld sldOrd">
      <pc:chgData name="Noren,Jenny E" userId="S::jenny.noren@twc.texas.gov::31e0823a-ccc6-4018-bb9e-c27b5ef59adf" providerId="AD" clId="Web-{89C72C8C-A8EB-ACE7-5C6F-3426E44FC51E}" dt="2025-06-11T23:25:51.032" v="45" actId="1076"/>
      <pc:docMkLst>
        <pc:docMk/>
      </pc:docMkLst>
      <pc:sldChg chg="modSp">
        <pc:chgData name="Noren,Jenny E" userId="S::jenny.noren@twc.texas.gov::31e0823a-ccc6-4018-bb9e-c27b5ef59adf" providerId="AD" clId="Web-{89C72C8C-A8EB-ACE7-5C6F-3426E44FC51E}" dt="2025-06-11T23:22:52.307" v="31" actId="20577"/>
        <pc:sldMkLst>
          <pc:docMk/>
          <pc:sldMk cId="320025312" sldId="354"/>
        </pc:sldMkLst>
      </pc:sldChg>
      <pc:sldChg chg="modSp">
        <pc:chgData name="Noren,Jenny E" userId="S::jenny.noren@twc.texas.gov::31e0823a-ccc6-4018-bb9e-c27b5ef59adf" providerId="AD" clId="Web-{89C72C8C-A8EB-ACE7-5C6F-3426E44FC51E}" dt="2025-06-11T23:24:10.309" v="35" actId="20577"/>
        <pc:sldMkLst>
          <pc:docMk/>
          <pc:sldMk cId="3544065070" sldId="679"/>
        </pc:sldMkLst>
      </pc:sldChg>
      <pc:sldChg chg="modSp">
        <pc:chgData name="Noren,Jenny E" userId="S::jenny.noren@twc.texas.gov::31e0823a-ccc6-4018-bb9e-c27b5ef59adf" providerId="AD" clId="Web-{89C72C8C-A8EB-ACE7-5C6F-3426E44FC51E}" dt="2025-06-11T23:20:54.787" v="28" actId="20577"/>
        <pc:sldMkLst>
          <pc:docMk/>
          <pc:sldMk cId="1943190371" sldId="684"/>
        </pc:sldMkLst>
      </pc:sldChg>
      <pc:sldChg chg="ord">
        <pc:chgData name="Noren,Jenny E" userId="S::jenny.noren@twc.texas.gov::31e0823a-ccc6-4018-bb9e-c27b5ef59adf" providerId="AD" clId="Web-{89C72C8C-A8EB-ACE7-5C6F-3426E44FC51E}" dt="2025-06-11T23:13:37.756" v="0"/>
        <pc:sldMkLst>
          <pc:docMk/>
          <pc:sldMk cId="2887254012" sldId="686"/>
        </pc:sldMkLst>
      </pc:sldChg>
      <pc:sldChg chg="ord">
        <pc:chgData name="Noren,Jenny E" userId="S::jenny.noren@twc.texas.gov::31e0823a-ccc6-4018-bb9e-c27b5ef59adf" providerId="AD" clId="Web-{89C72C8C-A8EB-ACE7-5C6F-3426E44FC51E}" dt="2025-06-11T23:13:37.756" v="1"/>
        <pc:sldMkLst>
          <pc:docMk/>
          <pc:sldMk cId="3967201656" sldId="687"/>
        </pc:sldMkLst>
      </pc:sldChg>
      <pc:sldChg chg="ord">
        <pc:chgData name="Noren,Jenny E" userId="S::jenny.noren@twc.texas.gov::31e0823a-ccc6-4018-bb9e-c27b5ef59adf" providerId="AD" clId="Web-{89C72C8C-A8EB-ACE7-5C6F-3426E44FC51E}" dt="2025-06-11T23:14:27.836" v="3"/>
        <pc:sldMkLst>
          <pc:docMk/>
          <pc:sldMk cId="2873535729" sldId="688"/>
        </pc:sldMkLst>
      </pc:sldChg>
      <pc:sldChg chg="addSp modSp">
        <pc:chgData name="Noren,Jenny E" userId="S::jenny.noren@twc.texas.gov::31e0823a-ccc6-4018-bb9e-c27b5ef59adf" providerId="AD" clId="Web-{89C72C8C-A8EB-ACE7-5C6F-3426E44FC51E}" dt="2025-06-11T23:25:51.032" v="45" actId="1076"/>
        <pc:sldMkLst>
          <pc:docMk/>
          <pc:sldMk cId="2515387343" sldId="691"/>
        </pc:sldMkLst>
      </pc:sldChg>
      <pc:sldChg chg="ord">
        <pc:chgData name="Noren,Jenny E" userId="S::jenny.noren@twc.texas.gov::31e0823a-ccc6-4018-bb9e-c27b5ef59adf" providerId="AD" clId="Web-{89C72C8C-A8EB-ACE7-5C6F-3426E44FC51E}" dt="2025-06-11T23:14:27.836" v="4"/>
        <pc:sldMkLst>
          <pc:docMk/>
          <pc:sldMk cId="1953823081" sldId="771"/>
        </pc:sldMkLst>
      </pc:sldChg>
      <pc:sldChg chg="ord">
        <pc:chgData name="Noren,Jenny E" userId="S::jenny.noren@twc.texas.gov::31e0823a-ccc6-4018-bb9e-c27b5ef59adf" providerId="AD" clId="Web-{89C72C8C-A8EB-ACE7-5C6F-3426E44FC51E}" dt="2025-06-11T23:13:37.756" v="2"/>
        <pc:sldMkLst>
          <pc:docMk/>
          <pc:sldMk cId="2271368771" sldId="772"/>
        </pc:sldMkLst>
      </pc:sldChg>
    </pc:docChg>
  </pc:docChgLst>
  <pc:docChgLst>
    <pc:chgData name="Noren,Jenny E" userId="31e0823a-ccc6-4018-bb9e-c27b5ef59adf" providerId="ADAL" clId="{266E5EDF-27AC-4982-AC29-85B0AA63ABF5}"/>
    <pc:docChg chg="undo custSel addSld delSld modSld sldOrd">
      <pc:chgData name="Noren,Jenny E" userId="31e0823a-ccc6-4018-bb9e-c27b5ef59adf" providerId="ADAL" clId="{266E5EDF-27AC-4982-AC29-85B0AA63ABF5}" dt="2025-07-15T20:48:12.844" v="3275" actId="255"/>
      <pc:docMkLst>
        <pc:docMk/>
      </pc:docMkLst>
      <pc:sldChg chg="modSp mod">
        <pc:chgData name="Noren,Jenny E" userId="31e0823a-ccc6-4018-bb9e-c27b5ef59adf" providerId="ADAL" clId="{266E5EDF-27AC-4982-AC29-85B0AA63ABF5}" dt="2025-07-15T18:35:01.476" v="423" actId="1076"/>
        <pc:sldMkLst>
          <pc:docMk/>
          <pc:sldMk cId="1233169827" sldId="349"/>
        </pc:sldMkLst>
        <pc:spChg chg="mod">
          <ac:chgData name="Noren,Jenny E" userId="31e0823a-ccc6-4018-bb9e-c27b5ef59adf" providerId="ADAL" clId="{266E5EDF-27AC-4982-AC29-85B0AA63ABF5}" dt="2025-07-15T18:35:01.476" v="423" actId="1076"/>
          <ac:spMkLst>
            <pc:docMk/>
            <pc:sldMk cId="1233169827" sldId="349"/>
            <ac:spMk id="3" creationId="{4E90EA94-2266-2A3A-AE21-DE28F4F122BE}"/>
          </ac:spMkLst>
        </pc:spChg>
        <pc:spChg chg="mod">
          <ac:chgData name="Noren,Jenny E" userId="31e0823a-ccc6-4018-bb9e-c27b5ef59adf" providerId="ADAL" clId="{266E5EDF-27AC-4982-AC29-85B0AA63ABF5}" dt="2025-07-15T18:34:47.048" v="422" actId="1076"/>
          <ac:spMkLst>
            <pc:docMk/>
            <pc:sldMk cId="1233169827" sldId="349"/>
            <ac:spMk id="5" creationId="{E7BE5CCF-230E-3EE1-113E-48276430E6CE}"/>
          </ac:spMkLst>
        </pc:spChg>
      </pc:sldChg>
      <pc:sldChg chg="del">
        <pc:chgData name="Noren,Jenny E" userId="31e0823a-ccc6-4018-bb9e-c27b5ef59adf" providerId="ADAL" clId="{266E5EDF-27AC-4982-AC29-85B0AA63ABF5}" dt="2025-07-15T18:13:34.148" v="100" actId="2696"/>
        <pc:sldMkLst>
          <pc:docMk/>
          <pc:sldMk cId="961514585" sldId="389"/>
        </pc:sldMkLst>
      </pc:sldChg>
      <pc:sldChg chg="del">
        <pc:chgData name="Noren,Jenny E" userId="31e0823a-ccc6-4018-bb9e-c27b5ef59adf" providerId="ADAL" clId="{266E5EDF-27AC-4982-AC29-85B0AA63ABF5}" dt="2025-07-15T18:18:21.319" v="103" actId="47"/>
        <pc:sldMkLst>
          <pc:docMk/>
          <pc:sldMk cId="3040718416" sldId="418"/>
        </pc:sldMkLst>
      </pc:sldChg>
      <pc:sldChg chg="del">
        <pc:chgData name="Noren,Jenny E" userId="31e0823a-ccc6-4018-bb9e-c27b5ef59adf" providerId="ADAL" clId="{266E5EDF-27AC-4982-AC29-85B0AA63ABF5}" dt="2025-07-09T18:43:57.615" v="22" actId="47"/>
        <pc:sldMkLst>
          <pc:docMk/>
          <pc:sldMk cId="2273773052" sldId="657"/>
        </pc:sldMkLst>
      </pc:sldChg>
      <pc:sldChg chg="del">
        <pc:chgData name="Noren,Jenny E" userId="31e0823a-ccc6-4018-bb9e-c27b5ef59adf" providerId="ADAL" clId="{266E5EDF-27AC-4982-AC29-85B0AA63ABF5}" dt="2025-07-09T18:43:57.615" v="22" actId="47"/>
        <pc:sldMkLst>
          <pc:docMk/>
          <pc:sldMk cId="2848902672" sldId="658"/>
        </pc:sldMkLst>
      </pc:sldChg>
      <pc:sldChg chg="modSp mod">
        <pc:chgData name="Noren,Jenny E" userId="31e0823a-ccc6-4018-bb9e-c27b5ef59adf" providerId="ADAL" clId="{266E5EDF-27AC-4982-AC29-85B0AA63ABF5}" dt="2025-07-15T19:36:02.948" v="1014" actId="20577"/>
        <pc:sldMkLst>
          <pc:docMk/>
          <pc:sldMk cId="2785630221" sldId="662"/>
        </pc:sldMkLst>
        <pc:spChg chg="mod">
          <ac:chgData name="Noren,Jenny E" userId="31e0823a-ccc6-4018-bb9e-c27b5ef59adf" providerId="ADAL" clId="{266E5EDF-27AC-4982-AC29-85B0AA63ABF5}" dt="2025-07-15T19:36:02.948" v="1014" actId="20577"/>
          <ac:spMkLst>
            <pc:docMk/>
            <pc:sldMk cId="2785630221" sldId="662"/>
            <ac:spMk id="3" creationId="{5E6F174F-7519-ACC2-B5D1-1D3F5AF4CB63}"/>
          </ac:spMkLst>
        </pc:spChg>
      </pc:sldChg>
      <pc:sldChg chg="del">
        <pc:chgData name="Noren,Jenny E" userId="31e0823a-ccc6-4018-bb9e-c27b5ef59adf" providerId="ADAL" clId="{266E5EDF-27AC-4982-AC29-85B0AA63ABF5}" dt="2025-07-09T18:43:57.615" v="22" actId="47"/>
        <pc:sldMkLst>
          <pc:docMk/>
          <pc:sldMk cId="2861758155" sldId="670"/>
        </pc:sldMkLst>
      </pc:sldChg>
      <pc:sldChg chg="modSp mod ord">
        <pc:chgData name="Noren,Jenny E" userId="31e0823a-ccc6-4018-bb9e-c27b5ef59adf" providerId="ADAL" clId="{266E5EDF-27AC-4982-AC29-85B0AA63ABF5}" dt="2025-07-09T18:43:24.987" v="21" actId="948"/>
        <pc:sldMkLst>
          <pc:docMk/>
          <pc:sldMk cId="3455596849" sldId="674"/>
        </pc:sldMkLst>
        <pc:spChg chg="mod">
          <ac:chgData name="Noren,Jenny E" userId="31e0823a-ccc6-4018-bb9e-c27b5ef59adf" providerId="ADAL" clId="{266E5EDF-27AC-4982-AC29-85B0AA63ABF5}" dt="2025-07-09T18:43:24.987" v="21" actId="948"/>
          <ac:spMkLst>
            <pc:docMk/>
            <pc:sldMk cId="3455596849" sldId="674"/>
            <ac:spMk id="3" creationId="{43CAF243-DD8C-91D6-63C8-A24B7814197C}"/>
          </ac:spMkLst>
        </pc:spChg>
      </pc:sldChg>
      <pc:sldChg chg="del">
        <pc:chgData name="Noren,Jenny E" userId="31e0823a-ccc6-4018-bb9e-c27b5ef59adf" providerId="ADAL" clId="{266E5EDF-27AC-4982-AC29-85B0AA63ABF5}" dt="2025-07-15T20:32:23.497" v="2725" actId="47"/>
        <pc:sldMkLst>
          <pc:docMk/>
          <pc:sldMk cId="3544065070" sldId="679"/>
        </pc:sldMkLst>
      </pc:sldChg>
      <pc:sldChg chg="addSp modSp mod">
        <pc:chgData name="Noren,Jenny E" userId="31e0823a-ccc6-4018-bb9e-c27b5ef59adf" providerId="ADAL" clId="{266E5EDF-27AC-4982-AC29-85B0AA63ABF5}" dt="2025-07-15T20:28:54.457" v="2682" actId="20577"/>
        <pc:sldMkLst>
          <pc:docMk/>
          <pc:sldMk cId="4221095203" sldId="682"/>
        </pc:sldMkLst>
        <pc:spChg chg="mod">
          <ac:chgData name="Noren,Jenny E" userId="31e0823a-ccc6-4018-bb9e-c27b5ef59adf" providerId="ADAL" clId="{266E5EDF-27AC-4982-AC29-85B0AA63ABF5}" dt="2025-07-15T20:14:52.291" v="2529" actId="1076"/>
          <ac:spMkLst>
            <pc:docMk/>
            <pc:sldMk cId="4221095203" sldId="682"/>
            <ac:spMk id="2" creationId="{BAC365B4-1DCC-BB9D-783E-A3FC244620E0}"/>
          </ac:spMkLst>
        </pc:spChg>
        <pc:spChg chg="add mod">
          <ac:chgData name="Noren,Jenny E" userId="31e0823a-ccc6-4018-bb9e-c27b5ef59adf" providerId="ADAL" clId="{266E5EDF-27AC-4982-AC29-85B0AA63ABF5}" dt="2025-07-15T20:16:09.932" v="2565" actId="1076"/>
          <ac:spMkLst>
            <pc:docMk/>
            <pc:sldMk cId="4221095203" sldId="682"/>
            <ac:spMk id="3" creationId="{24A1749B-E169-947B-EEE2-D7D1AFFF5163}"/>
          </ac:spMkLst>
        </pc:spChg>
        <pc:spChg chg="ord">
          <ac:chgData name="Noren,Jenny E" userId="31e0823a-ccc6-4018-bb9e-c27b5ef59adf" providerId="ADAL" clId="{266E5EDF-27AC-4982-AC29-85B0AA63ABF5}" dt="2025-07-15T20:16:29.137" v="2567"/>
          <ac:spMkLst>
            <pc:docMk/>
            <pc:sldMk cId="4221095203" sldId="682"/>
            <ac:spMk id="4" creationId="{F02814FA-679C-B9F2-E02A-3E43C6C09BAE}"/>
          </ac:spMkLst>
        </pc:spChg>
        <pc:spChg chg="mod">
          <ac:chgData name="Noren,Jenny E" userId="31e0823a-ccc6-4018-bb9e-c27b5ef59adf" providerId="ADAL" clId="{266E5EDF-27AC-4982-AC29-85B0AA63ABF5}" dt="2025-07-15T20:15:35.341" v="2556" actId="20577"/>
          <ac:spMkLst>
            <pc:docMk/>
            <pc:sldMk cId="4221095203" sldId="682"/>
            <ac:spMk id="5" creationId="{4102F8EE-E16C-29FD-1203-5FDE16F840F1}"/>
          </ac:spMkLst>
        </pc:spChg>
        <pc:spChg chg="mod">
          <ac:chgData name="Noren,Jenny E" userId="31e0823a-ccc6-4018-bb9e-c27b5ef59adf" providerId="ADAL" clId="{266E5EDF-27AC-4982-AC29-85B0AA63ABF5}" dt="2025-07-15T20:15:15.169" v="2533" actId="14100"/>
          <ac:spMkLst>
            <pc:docMk/>
            <pc:sldMk cId="4221095203" sldId="682"/>
            <ac:spMk id="6" creationId="{B8A94533-CFED-E679-301A-D5A98D9E43CB}"/>
          </ac:spMkLst>
        </pc:spChg>
        <pc:spChg chg="mod">
          <ac:chgData name="Noren,Jenny E" userId="31e0823a-ccc6-4018-bb9e-c27b5ef59adf" providerId="ADAL" clId="{266E5EDF-27AC-4982-AC29-85B0AA63ABF5}" dt="2025-07-15T20:28:54.457" v="2682" actId="20577"/>
          <ac:spMkLst>
            <pc:docMk/>
            <pc:sldMk cId="4221095203" sldId="682"/>
            <ac:spMk id="7" creationId="{490BA648-D6A2-64BD-DD2F-5E6221DC4C12}"/>
          </ac:spMkLst>
        </pc:spChg>
        <pc:spChg chg="mod">
          <ac:chgData name="Noren,Jenny E" userId="31e0823a-ccc6-4018-bb9e-c27b5ef59adf" providerId="ADAL" clId="{266E5EDF-27AC-4982-AC29-85B0AA63ABF5}" dt="2025-07-15T20:15:53.784" v="2561" actId="14100"/>
          <ac:spMkLst>
            <pc:docMk/>
            <pc:sldMk cId="4221095203" sldId="682"/>
            <ac:spMk id="8" creationId="{CBDE8285-E8E7-B721-9CA2-539175809DDE}"/>
          </ac:spMkLst>
        </pc:spChg>
        <pc:spChg chg="add mod ord">
          <ac:chgData name="Noren,Jenny E" userId="31e0823a-ccc6-4018-bb9e-c27b5ef59adf" providerId="ADAL" clId="{266E5EDF-27AC-4982-AC29-85B0AA63ABF5}" dt="2025-07-15T20:16:32.971" v="2572"/>
          <ac:spMkLst>
            <pc:docMk/>
            <pc:sldMk cId="4221095203" sldId="682"/>
            <ac:spMk id="9" creationId="{8BE8536F-9449-B3D5-2704-E3B3BE103D69}"/>
          </ac:spMkLst>
        </pc:spChg>
      </pc:sldChg>
      <pc:sldChg chg="addSp modSp mod">
        <pc:chgData name="Noren,Jenny E" userId="31e0823a-ccc6-4018-bb9e-c27b5ef59adf" providerId="ADAL" clId="{266E5EDF-27AC-4982-AC29-85B0AA63ABF5}" dt="2025-07-15T20:29:03.513" v="2699" actId="20577"/>
        <pc:sldMkLst>
          <pc:docMk/>
          <pc:sldMk cId="4187979767" sldId="683"/>
        </pc:sldMkLst>
        <pc:spChg chg="mod">
          <ac:chgData name="Noren,Jenny E" userId="31e0823a-ccc6-4018-bb9e-c27b5ef59adf" providerId="ADAL" clId="{266E5EDF-27AC-4982-AC29-85B0AA63ABF5}" dt="2025-07-15T20:11:14.316" v="2381" actId="20577"/>
          <ac:spMkLst>
            <pc:docMk/>
            <pc:sldMk cId="4187979767" sldId="683"/>
            <ac:spMk id="2" creationId="{ADA8DAE6-0A5D-C8EE-2176-5FEF308E7A9A}"/>
          </ac:spMkLst>
        </pc:spChg>
        <pc:spChg chg="add mod ord">
          <ac:chgData name="Noren,Jenny E" userId="31e0823a-ccc6-4018-bb9e-c27b5ef59adf" providerId="ADAL" clId="{266E5EDF-27AC-4982-AC29-85B0AA63ABF5}" dt="2025-07-15T20:20:05.023" v="2643"/>
          <ac:spMkLst>
            <pc:docMk/>
            <pc:sldMk cId="4187979767" sldId="683"/>
            <ac:spMk id="3" creationId="{97050902-629E-BECE-C51F-5D2A24C2B2D0}"/>
          </ac:spMkLst>
        </pc:spChg>
        <pc:spChg chg="mod">
          <ac:chgData name="Noren,Jenny E" userId="31e0823a-ccc6-4018-bb9e-c27b5ef59adf" providerId="ADAL" clId="{266E5EDF-27AC-4982-AC29-85B0AA63ABF5}" dt="2025-07-15T20:16:52.362" v="2592" actId="20577"/>
          <ac:spMkLst>
            <pc:docMk/>
            <pc:sldMk cId="4187979767" sldId="683"/>
            <ac:spMk id="5" creationId="{ECDC2906-9D05-D93A-6115-C66818E0D253}"/>
          </ac:spMkLst>
        </pc:spChg>
        <pc:spChg chg="mod">
          <ac:chgData name="Noren,Jenny E" userId="31e0823a-ccc6-4018-bb9e-c27b5ef59adf" providerId="ADAL" clId="{266E5EDF-27AC-4982-AC29-85B0AA63ABF5}" dt="2025-07-15T20:19:16.397" v="2635" actId="14100"/>
          <ac:spMkLst>
            <pc:docMk/>
            <pc:sldMk cId="4187979767" sldId="683"/>
            <ac:spMk id="6" creationId="{25AF9262-1E4C-62CC-C1E8-ABD08357F6C6}"/>
          </ac:spMkLst>
        </pc:spChg>
        <pc:spChg chg="mod">
          <ac:chgData name="Noren,Jenny E" userId="31e0823a-ccc6-4018-bb9e-c27b5ef59adf" providerId="ADAL" clId="{266E5EDF-27AC-4982-AC29-85B0AA63ABF5}" dt="2025-07-15T20:29:03.513" v="2699" actId="20577"/>
          <ac:spMkLst>
            <pc:docMk/>
            <pc:sldMk cId="4187979767" sldId="683"/>
            <ac:spMk id="7" creationId="{D83184B3-FCCF-2C36-4542-CECE41E83B1D}"/>
          </ac:spMkLst>
        </pc:spChg>
        <pc:spChg chg="mod">
          <ac:chgData name="Noren,Jenny E" userId="31e0823a-ccc6-4018-bb9e-c27b5ef59adf" providerId="ADAL" clId="{266E5EDF-27AC-4982-AC29-85B0AA63ABF5}" dt="2025-07-15T20:19:50.979" v="2640" actId="1076"/>
          <ac:spMkLst>
            <pc:docMk/>
            <pc:sldMk cId="4187979767" sldId="683"/>
            <ac:spMk id="8" creationId="{2272AF50-F1D5-FE5F-F996-3BA3E23D95A6}"/>
          </ac:spMkLst>
        </pc:spChg>
      </pc:sldChg>
      <pc:sldChg chg="modSp mod">
        <pc:chgData name="Noren,Jenny E" userId="31e0823a-ccc6-4018-bb9e-c27b5ef59adf" providerId="ADAL" clId="{266E5EDF-27AC-4982-AC29-85B0AA63ABF5}" dt="2025-07-15T20:29:14.199" v="2714" actId="20577"/>
        <pc:sldMkLst>
          <pc:docMk/>
          <pc:sldMk cId="1943190371" sldId="684"/>
        </pc:sldMkLst>
        <pc:spChg chg="mod">
          <ac:chgData name="Noren,Jenny E" userId="31e0823a-ccc6-4018-bb9e-c27b5ef59adf" providerId="ADAL" clId="{266E5EDF-27AC-4982-AC29-85B0AA63ABF5}" dt="2025-07-15T20:26:05.830" v="2665" actId="20577"/>
          <ac:spMkLst>
            <pc:docMk/>
            <pc:sldMk cId="1943190371" sldId="684"/>
            <ac:spMk id="2" creationId="{CED6E251-0C83-54F9-91E1-278516AA3EA7}"/>
          </ac:spMkLst>
        </pc:spChg>
        <pc:spChg chg="mod">
          <ac:chgData name="Noren,Jenny E" userId="31e0823a-ccc6-4018-bb9e-c27b5ef59adf" providerId="ADAL" clId="{266E5EDF-27AC-4982-AC29-85B0AA63ABF5}" dt="2025-07-15T20:20:33.364" v="2659" actId="20577"/>
          <ac:spMkLst>
            <pc:docMk/>
            <pc:sldMk cId="1943190371" sldId="684"/>
            <ac:spMk id="3" creationId="{2A3C4739-E4F7-660A-09B2-62E86CDCBB9D}"/>
          </ac:spMkLst>
        </pc:spChg>
        <pc:spChg chg="mod">
          <ac:chgData name="Noren,Jenny E" userId="31e0823a-ccc6-4018-bb9e-c27b5ef59adf" providerId="ADAL" clId="{266E5EDF-27AC-4982-AC29-85B0AA63ABF5}" dt="2025-07-15T20:29:14.199" v="2714" actId="20577"/>
          <ac:spMkLst>
            <pc:docMk/>
            <pc:sldMk cId="1943190371" sldId="684"/>
            <ac:spMk id="5" creationId="{C9E0464C-E6BB-9D42-60F1-E2346A3B965C}"/>
          </ac:spMkLst>
        </pc:spChg>
      </pc:sldChg>
      <pc:sldChg chg="modSp mod">
        <pc:chgData name="Noren,Jenny E" userId="31e0823a-ccc6-4018-bb9e-c27b5ef59adf" providerId="ADAL" clId="{266E5EDF-27AC-4982-AC29-85B0AA63ABF5}" dt="2025-07-09T19:16:51.316" v="96" actId="20577"/>
        <pc:sldMkLst>
          <pc:docMk/>
          <pc:sldMk cId="4292219321" sldId="689"/>
        </pc:sldMkLst>
        <pc:spChg chg="mod">
          <ac:chgData name="Noren,Jenny E" userId="31e0823a-ccc6-4018-bb9e-c27b5ef59adf" providerId="ADAL" clId="{266E5EDF-27AC-4982-AC29-85B0AA63ABF5}" dt="2025-07-09T19:16:51.316" v="96" actId="20577"/>
          <ac:spMkLst>
            <pc:docMk/>
            <pc:sldMk cId="4292219321" sldId="689"/>
            <ac:spMk id="3" creationId="{06CC098A-228E-D074-89C1-374EB748C852}"/>
          </ac:spMkLst>
        </pc:spChg>
      </pc:sldChg>
      <pc:sldChg chg="delSp mod">
        <pc:chgData name="Noren,Jenny E" userId="31e0823a-ccc6-4018-bb9e-c27b5ef59adf" providerId="ADAL" clId="{266E5EDF-27AC-4982-AC29-85B0AA63ABF5}" dt="2025-07-15T20:42:29.837" v="3072" actId="478"/>
        <pc:sldMkLst>
          <pc:docMk/>
          <pc:sldMk cId="2515387343" sldId="691"/>
        </pc:sldMkLst>
      </pc:sldChg>
      <pc:sldChg chg="delSp modSp mod">
        <pc:chgData name="Noren,Jenny E" userId="31e0823a-ccc6-4018-bb9e-c27b5ef59adf" providerId="ADAL" clId="{266E5EDF-27AC-4982-AC29-85B0AA63ABF5}" dt="2025-07-09T18:45:51.499" v="70" actId="6549"/>
        <pc:sldMkLst>
          <pc:docMk/>
          <pc:sldMk cId="713126337" sldId="692"/>
        </pc:sldMkLst>
        <pc:spChg chg="mod">
          <ac:chgData name="Noren,Jenny E" userId="31e0823a-ccc6-4018-bb9e-c27b5ef59adf" providerId="ADAL" clId="{266E5EDF-27AC-4982-AC29-85B0AA63ABF5}" dt="2025-07-09T18:45:51.499" v="70" actId="6549"/>
          <ac:spMkLst>
            <pc:docMk/>
            <pc:sldMk cId="713126337" sldId="692"/>
            <ac:spMk id="2" creationId="{D436C5CB-6C5B-46D8-C33F-89212914DF32}"/>
          </ac:spMkLst>
        </pc:spChg>
        <pc:spChg chg="mod">
          <ac:chgData name="Noren,Jenny E" userId="31e0823a-ccc6-4018-bb9e-c27b5ef59adf" providerId="ADAL" clId="{266E5EDF-27AC-4982-AC29-85B0AA63ABF5}" dt="2025-07-09T18:45:49.579" v="69" actId="1076"/>
          <ac:spMkLst>
            <pc:docMk/>
            <pc:sldMk cId="713126337" sldId="692"/>
            <ac:spMk id="3" creationId="{4E1A9CDE-181A-D38E-48AE-10B00F08BF46}"/>
          </ac:spMkLst>
        </pc:spChg>
      </pc:sldChg>
      <pc:sldChg chg="delSp mod">
        <pc:chgData name="Noren,Jenny E" userId="31e0823a-ccc6-4018-bb9e-c27b5ef59adf" providerId="ADAL" clId="{266E5EDF-27AC-4982-AC29-85B0AA63ABF5}" dt="2025-07-15T20:43:14.505" v="3073" actId="478"/>
        <pc:sldMkLst>
          <pc:docMk/>
          <pc:sldMk cId="2682381400" sldId="696"/>
        </pc:sldMkLst>
      </pc:sldChg>
      <pc:sldChg chg="delSp mod">
        <pc:chgData name="Noren,Jenny E" userId="31e0823a-ccc6-4018-bb9e-c27b5ef59adf" providerId="ADAL" clId="{266E5EDF-27AC-4982-AC29-85B0AA63ABF5}" dt="2025-07-15T20:44:22.085" v="3075" actId="478"/>
        <pc:sldMkLst>
          <pc:docMk/>
          <pc:sldMk cId="2967787810" sldId="698"/>
        </pc:sldMkLst>
      </pc:sldChg>
      <pc:sldChg chg="delSp modSp mod">
        <pc:chgData name="Noren,Jenny E" userId="31e0823a-ccc6-4018-bb9e-c27b5ef59adf" providerId="ADAL" clId="{266E5EDF-27AC-4982-AC29-85B0AA63ABF5}" dt="2025-07-15T20:44:51.719" v="3080" actId="255"/>
        <pc:sldMkLst>
          <pc:docMk/>
          <pc:sldMk cId="2763209604" sldId="699"/>
        </pc:sldMkLst>
        <pc:spChg chg="mod">
          <ac:chgData name="Noren,Jenny E" userId="31e0823a-ccc6-4018-bb9e-c27b5ef59adf" providerId="ADAL" clId="{266E5EDF-27AC-4982-AC29-85B0AA63ABF5}" dt="2025-07-15T20:44:51.719" v="3080" actId="255"/>
          <ac:spMkLst>
            <pc:docMk/>
            <pc:sldMk cId="2763209604" sldId="699"/>
            <ac:spMk id="2" creationId="{830913DC-0DFF-5CC9-F02F-34999870B654}"/>
          </ac:spMkLst>
        </pc:spChg>
      </pc:sldChg>
      <pc:sldChg chg="delSp mod">
        <pc:chgData name="Noren,Jenny E" userId="31e0823a-ccc6-4018-bb9e-c27b5ef59adf" providerId="ADAL" clId="{266E5EDF-27AC-4982-AC29-85B0AA63ABF5}" dt="2025-07-15T20:45:15.227" v="3082" actId="478"/>
        <pc:sldMkLst>
          <pc:docMk/>
          <pc:sldMk cId="319392398" sldId="700"/>
        </pc:sldMkLst>
      </pc:sldChg>
      <pc:sldChg chg="delSp mod">
        <pc:chgData name="Noren,Jenny E" userId="31e0823a-ccc6-4018-bb9e-c27b5ef59adf" providerId="ADAL" clId="{266E5EDF-27AC-4982-AC29-85B0AA63ABF5}" dt="2025-07-15T20:46:06.956" v="3083" actId="478"/>
        <pc:sldMkLst>
          <pc:docMk/>
          <pc:sldMk cId="3560100212" sldId="701"/>
        </pc:sldMkLst>
      </pc:sldChg>
      <pc:sldChg chg="modSp mod">
        <pc:chgData name="Noren,Jenny E" userId="31e0823a-ccc6-4018-bb9e-c27b5ef59adf" providerId="ADAL" clId="{266E5EDF-27AC-4982-AC29-85B0AA63ABF5}" dt="2025-07-15T20:31:44.664" v="2724" actId="207"/>
        <pc:sldMkLst>
          <pc:docMk/>
          <pc:sldMk cId="711490062" sldId="702"/>
        </pc:sldMkLst>
        <pc:spChg chg="mod">
          <ac:chgData name="Noren,Jenny E" userId="31e0823a-ccc6-4018-bb9e-c27b5ef59adf" providerId="ADAL" clId="{266E5EDF-27AC-4982-AC29-85B0AA63ABF5}" dt="2025-07-15T20:31:44.664" v="2724" actId="207"/>
          <ac:spMkLst>
            <pc:docMk/>
            <pc:sldMk cId="711490062" sldId="702"/>
            <ac:spMk id="3" creationId="{32D88421-8D16-125F-E3D1-4B98D9482545}"/>
          </ac:spMkLst>
        </pc:spChg>
      </pc:sldChg>
      <pc:sldChg chg="del ord">
        <pc:chgData name="Noren,Jenny E" userId="31e0823a-ccc6-4018-bb9e-c27b5ef59adf" providerId="ADAL" clId="{266E5EDF-27AC-4982-AC29-85B0AA63ABF5}" dt="2025-07-09T18:43:57.615" v="22" actId="47"/>
        <pc:sldMkLst>
          <pc:docMk/>
          <pc:sldMk cId="2442573261" sldId="766"/>
        </pc:sldMkLst>
      </pc:sldChg>
      <pc:sldChg chg="ord">
        <pc:chgData name="Noren,Jenny E" userId="31e0823a-ccc6-4018-bb9e-c27b5ef59adf" providerId="ADAL" clId="{266E5EDF-27AC-4982-AC29-85B0AA63ABF5}" dt="2025-07-09T18:42:57.731" v="19"/>
        <pc:sldMkLst>
          <pc:docMk/>
          <pc:sldMk cId="3969735370" sldId="767"/>
        </pc:sldMkLst>
      </pc:sldChg>
      <pc:sldChg chg="del">
        <pc:chgData name="Noren,Jenny E" userId="31e0823a-ccc6-4018-bb9e-c27b5ef59adf" providerId="ADAL" clId="{266E5EDF-27AC-4982-AC29-85B0AA63ABF5}" dt="2025-07-09T18:43:57.615" v="22" actId="47"/>
        <pc:sldMkLst>
          <pc:docMk/>
          <pc:sldMk cId="3773453354" sldId="768"/>
        </pc:sldMkLst>
      </pc:sldChg>
      <pc:sldChg chg="del">
        <pc:chgData name="Noren,Jenny E" userId="31e0823a-ccc6-4018-bb9e-c27b5ef59adf" providerId="ADAL" clId="{266E5EDF-27AC-4982-AC29-85B0AA63ABF5}" dt="2025-07-09T18:43:57.615" v="22" actId="47"/>
        <pc:sldMkLst>
          <pc:docMk/>
          <pc:sldMk cId="2678508833" sldId="769"/>
        </pc:sldMkLst>
      </pc:sldChg>
      <pc:sldChg chg="del">
        <pc:chgData name="Noren,Jenny E" userId="31e0823a-ccc6-4018-bb9e-c27b5ef59adf" providerId="ADAL" clId="{266E5EDF-27AC-4982-AC29-85B0AA63ABF5}" dt="2025-07-09T18:43:57.615" v="22" actId="47"/>
        <pc:sldMkLst>
          <pc:docMk/>
          <pc:sldMk cId="3846412740" sldId="770"/>
        </pc:sldMkLst>
      </pc:sldChg>
      <pc:sldChg chg="delSp mod">
        <pc:chgData name="Noren,Jenny E" userId="31e0823a-ccc6-4018-bb9e-c27b5ef59adf" providerId="ADAL" clId="{266E5EDF-27AC-4982-AC29-85B0AA63ABF5}" dt="2025-07-15T20:45:07.315" v="3081" actId="478"/>
        <pc:sldMkLst>
          <pc:docMk/>
          <pc:sldMk cId="1953823081" sldId="771"/>
        </pc:sldMkLst>
      </pc:sldChg>
      <pc:sldChg chg="delSp mod">
        <pc:chgData name="Noren,Jenny E" userId="31e0823a-ccc6-4018-bb9e-c27b5ef59adf" providerId="ADAL" clId="{266E5EDF-27AC-4982-AC29-85B0AA63ABF5}" dt="2025-07-15T20:43:40.881" v="3074" actId="478"/>
        <pc:sldMkLst>
          <pc:docMk/>
          <pc:sldMk cId="2271368771" sldId="772"/>
        </pc:sldMkLst>
      </pc:sldChg>
      <pc:sldChg chg="modSp new mod">
        <pc:chgData name="Noren,Jenny E" userId="31e0823a-ccc6-4018-bb9e-c27b5ef59adf" providerId="ADAL" clId="{266E5EDF-27AC-4982-AC29-85B0AA63ABF5}" dt="2025-07-15T18:13:26.840" v="99"/>
        <pc:sldMkLst>
          <pc:docMk/>
          <pc:sldMk cId="3278386155" sldId="773"/>
        </pc:sldMkLst>
        <pc:spChg chg="mod">
          <ac:chgData name="Noren,Jenny E" userId="31e0823a-ccc6-4018-bb9e-c27b5ef59adf" providerId="ADAL" clId="{266E5EDF-27AC-4982-AC29-85B0AA63ABF5}" dt="2025-07-15T18:13:15.627" v="98"/>
          <ac:spMkLst>
            <pc:docMk/>
            <pc:sldMk cId="3278386155" sldId="773"/>
            <ac:spMk id="2" creationId="{F5B6FE46-119C-222D-BCB3-8DA97FE26FCB}"/>
          </ac:spMkLst>
        </pc:spChg>
        <pc:spChg chg="mod">
          <ac:chgData name="Noren,Jenny E" userId="31e0823a-ccc6-4018-bb9e-c27b5ef59adf" providerId="ADAL" clId="{266E5EDF-27AC-4982-AC29-85B0AA63ABF5}" dt="2025-07-15T18:13:26.840" v="99"/>
          <ac:spMkLst>
            <pc:docMk/>
            <pc:sldMk cId="3278386155" sldId="773"/>
            <ac:spMk id="3" creationId="{41CE57C8-DEA1-FD39-2176-29329EEF6667}"/>
          </ac:spMkLst>
        </pc:spChg>
      </pc:sldChg>
      <pc:sldChg chg="modSp add mod">
        <pc:chgData name="Noren,Jenny E" userId="31e0823a-ccc6-4018-bb9e-c27b5ef59adf" providerId="ADAL" clId="{266E5EDF-27AC-4982-AC29-85B0AA63ABF5}" dt="2025-07-15T20:48:12.844" v="3275" actId="255"/>
        <pc:sldMkLst>
          <pc:docMk/>
          <pc:sldMk cId="57027310" sldId="792"/>
        </pc:sldMkLst>
        <pc:spChg chg="mod">
          <ac:chgData name="Noren,Jenny E" userId="31e0823a-ccc6-4018-bb9e-c27b5ef59adf" providerId="ADAL" clId="{266E5EDF-27AC-4982-AC29-85B0AA63ABF5}" dt="2025-07-15T20:48:12.844" v="3275" actId="255"/>
          <ac:spMkLst>
            <pc:docMk/>
            <pc:sldMk cId="57027310" sldId="792"/>
            <ac:spMk id="6" creationId="{8B7FF645-0B76-CF7D-D473-5AEE0A500D01}"/>
          </ac:spMkLst>
        </pc:spChg>
      </pc:sldChg>
      <pc:sldChg chg="modSp add mod ord">
        <pc:chgData name="Noren,Jenny E" userId="31e0823a-ccc6-4018-bb9e-c27b5ef59adf" providerId="ADAL" clId="{266E5EDF-27AC-4982-AC29-85B0AA63ABF5}" dt="2025-07-15T20:33:26.304" v="2734" actId="20577"/>
        <pc:sldMkLst>
          <pc:docMk/>
          <pc:sldMk cId="3964922174" sldId="793"/>
        </pc:sldMkLst>
        <pc:spChg chg="mod">
          <ac:chgData name="Noren,Jenny E" userId="31e0823a-ccc6-4018-bb9e-c27b5ef59adf" providerId="ADAL" clId="{266E5EDF-27AC-4982-AC29-85B0AA63ABF5}" dt="2025-07-15T18:56:23.552" v="430" actId="20577"/>
          <ac:spMkLst>
            <pc:docMk/>
            <pc:sldMk cId="3964922174" sldId="793"/>
            <ac:spMk id="2" creationId="{3A89F85C-37AA-8C4C-4039-CDA32A9753C5}"/>
          </ac:spMkLst>
        </pc:spChg>
        <pc:spChg chg="mod">
          <ac:chgData name="Noren,Jenny E" userId="31e0823a-ccc6-4018-bb9e-c27b5ef59adf" providerId="ADAL" clId="{266E5EDF-27AC-4982-AC29-85B0AA63ABF5}" dt="2025-07-15T20:33:26.304" v="2734" actId="20577"/>
          <ac:spMkLst>
            <pc:docMk/>
            <pc:sldMk cId="3964922174" sldId="793"/>
            <ac:spMk id="3" creationId="{4E90EA94-2266-2A3A-AE21-DE28F4F122BE}"/>
          </ac:spMkLst>
        </pc:spChg>
        <pc:spChg chg="mod">
          <ac:chgData name="Noren,Jenny E" userId="31e0823a-ccc6-4018-bb9e-c27b5ef59adf" providerId="ADAL" clId="{266E5EDF-27AC-4982-AC29-85B0AA63ABF5}" dt="2025-07-15T19:29:47.695" v="882" actId="6549"/>
          <ac:spMkLst>
            <pc:docMk/>
            <pc:sldMk cId="3964922174" sldId="793"/>
            <ac:spMk id="5" creationId="{E7BE5CCF-230E-3EE1-113E-48276430E6CE}"/>
          </ac:spMkLst>
        </pc:spChg>
      </pc:sldChg>
      <pc:sldChg chg="modSp add mod ord">
        <pc:chgData name="Noren,Jenny E" userId="31e0823a-ccc6-4018-bb9e-c27b5ef59adf" providerId="ADAL" clId="{266E5EDF-27AC-4982-AC29-85B0AA63ABF5}" dt="2025-07-15T19:50:09.639" v="1650" actId="1076"/>
        <pc:sldMkLst>
          <pc:docMk/>
          <pc:sldMk cId="682046079" sldId="794"/>
        </pc:sldMkLst>
        <pc:spChg chg="mod">
          <ac:chgData name="Noren,Jenny E" userId="31e0823a-ccc6-4018-bb9e-c27b5ef59adf" providerId="ADAL" clId="{266E5EDF-27AC-4982-AC29-85B0AA63ABF5}" dt="2025-07-15T19:36:33.779" v="1019" actId="20577"/>
          <ac:spMkLst>
            <pc:docMk/>
            <pc:sldMk cId="682046079" sldId="794"/>
            <ac:spMk id="2" creationId="{3A89F85C-37AA-8C4C-4039-CDA32A9753C5}"/>
          </ac:spMkLst>
        </pc:spChg>
        <pc:spChg chg="mod">
          <ac:chgData name="Noren,Jenny E" userId="31e0823a-ccc6-4018-bb9e-c27b5ef59adf" providerId="ADAL" clId="{266E5EDF-27AC-4982-AC29-85B0AA63ABF5}" dt="2025-07-15T19:49:51.945" v="1647" actId="20577"/>
          <ac:spMkLst>
            <pc:docMk/>
            <pc:sldMk cId="682046079" sldId="794"/>
            <ac:spMk id="3" creationId="{4E90EA94-2266-2A3A-AE21-DE28F4F122BE}"/>
          </ac:spMkLst>
        </pc:spChg>
        <pc:spChg chg="mod">
          <ac:chgData name="Noren,Jenny E" userId="31e0823a-ccc6-4018-bb9e-c27b5ef59adf" providerId="ADAL" clId="{266E5EDF-27AC-4982-AC29-85B0AA63ABF5}" dt="2025-07-15T19:50:09.639" v="1650" actId="1076"/>
          <ac:spMkLst>
            <pc:docMk/>
            <pc:sldMk cId="682046079" sldId="794"/>
            <ac:spMk id="5" creationId="{E7BE5CCF-230E-3EE1-113E-48276430E6CE}"/>
          </ac:spMkLst>
        </pc:spChg>
      </pc:sldChg>
      <pc:sldChg chg="modSp add mod ord">
        <pc:chgData name="Noren,Jenny E" userId="31e0823a-ccc6-4018-bb9e-c27b5ef59adf" providerId="ADAL" clId="{266E5EDF-27AC-4982-AC29-85B0AA63ABF5}" dt="2025-07-15T20:42:12.772" v="3071" actId="6549"/>
        <pc:sldMkLst>
          <pc:docMk/>
          <pc:sldMk cId="1879042054" sldId="795"/>
        </pc:sldMkLst>
        <pc:spChg chg="mod">
          <ac:chgData name="Noren,Jenny E" userId="31e0823a-ccc6-4018-bb9e-c27b5ef59adf" providerId="ADAL" clId="{266E5EDF-27AC-4982-AC29-85B0AA63ABF5}" dt="2025-07-15T20:36:10.526" v="2739" actId="6549"/>
          <ac:spMkLst>
            <pc:docMk/>
            <pc:sldMk cId="1879042054" sldId="795"/>
            <ac:spMk id="2" creationId="{3A89F85C-37AA-8C4C-4039-CDA32A9753C5}"/>
          </ac:spMkLst>
        </pc:spChg>
        <pc:spChg chg="mod">
          <ac:chgData name="Noren,Jenny E" userId="31e0823a-ccc6-4018-bb9e-c27b5ef59adf" providerId="ADAL" clId="{266E5EDF-27AC-4982-AC29-85B0AA63ABF5}" dt="2025-07-15T20:42:12.772" v="3071" actId="6549"/>
          <ac:spMkLst>
            <pc:docMk/>
            <pc:sldMk cId="1879042054" sldId="795"/>
            <ac:spMk id="3" creationId="{4E90EA94-2266-2A3A-AE21-DE28F4F122BE}"/>
          </ac:spMkLst>
        </pc:spChg>
        <pc:spChg chg="mod">
          <ac:chgData name="Noren,Jenny E" userId="31e0823a-ccc6-4018-bb9e-c27b5ef59adf" providerId="ADAL" clId="{266E5EDF-27AC-4982-AC29-85B0AA63ABF5}" dt="2025-07-15T20:42:00.989" v="3038" actId="6549"/>
          <ac:spMkLst>
            <pc:docMk/>
            <pc:sldMk cId="1879042054" sldId="795"/>
            <ac:spMk id="5" creationId="{E7BE5CCF-230E-3EE1-113E-48276430E6C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3D33AE-9330-BB26-6C2A-D560F9210F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2A316C-A4E4-F41B-787A-2DBB644C34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95531-4906-47B0-B459-A113588FA3DE}" type="datetimeFigureOut">
              <a:rPr lang="en-US" smtClean="0"/>
              <a:t>7/21/2025</a:t>
            </a:fld>
            <a:endParaRPr lang="en-US"/>
          </a:p>
        </p:txBody>
      </p:sp>
      <p:sp>
        <p:nvSpPr>
          <p:cNvPr id="4" name="Footer Placeholder 3">
            <a:extLst>
              <a:ext uri="{FF2B5EF4-FFF2-40B4-BE49-F238E27FC236}">
                <a16:creationId xmlns:a16="http://schemas.microsoft.com/office/drawing/2014/main" id="{0BE3EDC0-ACF5-037B-B1FD-563B30251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7ABF4D-65B2-4CAE-E2F3-ABBC8ACCC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BCA6DC-C04C-41EF-82D7-F44316BD4BEF}" type="slidenum">
              <a:rPr lang="en-US" smtClean="0"/>
              <a:t>‹#›</a:t>
            </a:fld>
            <a:endParaRPr lang="en-US"/>
          </a:p>
        </p:txBody>
      </p:sp>
    </p:spTree>
    <p:extLst>
      <p:ext uri="{BB962C8B-B14F-4D97-AF65-F5344CB8AC3E}">
        <p14:creationId xmlns:p14="http://schemas.microsoft.com/office/powerpoint/2010/main" val="3572731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53A21-8FC2-43B7-BD80-430B605D288D}"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39AF5-CC30-4B2C-893A-41AB5BB144C0}" type="slidenum">
              <a:rPr lang="en-US" smtClean="0"/>
              <a:t>‹#›</a:t>
            </a:fld>
            <a:endParaRPr lang="en-US"/>
          </a:p>
        </p:txBody>
      </p:sp>
    </p:spTree>
    <p:extLst>
      <p:ext uri="{BB962C8B-B14F-4D97-AF65-F5344CB8AC3E}">
        <p14:creationId xmlns:p14="http://schemas.microsoft.com/office/powerpoint/2010/main" val="167839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DF4299-4D52-4DDB-8AFC-6A6FD95A504C}" type="slidenum">
              <a:rPr lang="en-US" smtClean="0"/>
              <a:t>15</a:t>
            </a:fld>
            <a:endParaRPr lang="en-US"/>
          </a:p>
        </p:txBody>
      </p:sp>
    </p:spTree>
    <p:extLst>
      <p:ext uri="{BB962C8B-B14F-4D97-AF65-F5344CB8AC3E}">
        <p14:creationId xmlns:p14="http://schemas.microsoft.com/office/powerpoint/2010/main" val="285938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1342351"/>
            <a:ext cx="8825658" cy="1659467"/>
          </a:xfrm>
        </p:spPr>
        <p:txBody>
          <a:bodyPr anchor="b"/>
          <a:lstStyle>
            <a:lvl1pPr>
              <a:defRPr sz="4800"/>
            </a:lvl1pPr>
          </a:lstStyle>
          <a:p>
            <a:r>
              <a:rPr lang="en-US"/>
              <a:t>Click to edit Master title style</a:t>
            </a:r>
          </a:p>
        </p:txBody>
      </p:sp>
      <p:sp>
        <p:nvSpPr>
          <p:cNvPr id="3" name="Subtitle 2"/>
          <p:cNvSpPr>
            <a:spLocks noGrp="1"/>
          </p:cNvSpPr>
          <p:nvPr>
            <p:ph type="subTitle" idx="1" hasCustomPrompt="1"/>
          </p:nvPr>
        </p:nvSpPr>
        <p:spPr bwMode="gray">
          <a:xfrm>
            <a:off x="1154955" y="4777380"/>
            <a:ext cx="8825658" cy="861419"/>
          </a:xfrm>
        </p:spPr>
        <p:txBody>
          <a:bodyPr anchor="t">
            <a:normAutofit/>
          </a:bodyPr>
          <a:lstStyle>
            <a:lvl1pPr marL="0" indent="0" algn="l">
              <a:buNone/>
              <a:defRPr sz="24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11" name="Rectangle 10"/>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10444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Autofit/>
          </a:bodyPr>
          <a:lstStyle>
            <a:lvl1pPr algn="l">
              <a:defRPr sz="36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48271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36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3" name="Rectangle 12"/>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4207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36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Autofit/>
          </a:bodyPr>
          <a:lstStyle>
            <a:lvl1pPr marL="0" indent="0">
              <a:buNone/>
              <a:defRPr lang="en-US" sz="2000" b="0" i="0" kern="1200" cap="none" baseline="0"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9" name="Rectangle 18"/>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78579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4" name="Rectangle 13"/>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410075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794766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lvl1pPr>
              <a:defRPr baseline="0">
                <a:solidFill>
                  <a:srgbClr val="1746BB"/>
                </a:solidFill>
              </a:defRPr>
            </a:lvl1pPr>
          </a:lstStyle>
          <a:p>
            <a:endParaRPr lang="en-US"/>
          </a:p>
        </p:txBody>
      </p:sp>
      <p:sp>
        <p:nvSpPr>
          <p:cNvPr id="8" name="Footer Placeholder 7"/>
          <p:cNvSpPr>
            <a:spLocks noGrp="1"/>
          </p:cNvSpPr>
          <p:nvPr>
            <p:ph type="ftr" sz="quarter" idx="11"/>
          </p:nvPr>
        </p:nvSpPr>
        <p:spPr>
          <a:xfrm>
            <a:off x="561111" y="6391838"/>
            <a:ext cx="3644282" cy="304801"/>
          </a:xfrm>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62700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0849-A74B-F797-0342-FB30C293ED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8C09B8-0D02-EF99-3761-7B5F040A1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64E69C-F18F-FC57-0341-3618259D5BC9}"/>
              </a:ext>
            </a:extLst>
          </p:cNvPr>
          <p:cNvSpPr>
            <a:spLocks noGrp="1"/>
          </p:cNvSpPr>
          <p:nvPr>
            <p:ph type="dt" sz="half" idx="10"/>
          </p:nvPr>
        </p:nvSpPr>
        <p:spPr/>
        <p:txBody>
          <a:bodyPr/>
          <a:lstStyle/>
          <a:p>
            <a:fld id="{042342E8-460B-462A-852B-5000938C88DE}" type="datetime1">
              <a:rPr lang="en-US" smtClean="0"/>
              <a:t>7/21/2025</a:t>
            </a:fld>
            <a:endParaRPr lang="en-US"/>
          </a:p>
        </p:txBody>
      </p:sp>
      <p:sp>
        <p:nvSpPr>
          <p:cNvPr id="5" name="Footer Placeholder 4">
            <a:extLst>
              <a:ext uri="{FF2B5EF4-FFF2-40B4-BE49-F238E27FC236}">
                <a16:creationId xmlns:a16="http://schemas.microsoft.com/office/drawing/2014/main" id="{E51E5771-48DE-2361-28E9-25429CE19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4F3CC-7038-1F14-3FB2-A8362BFC06B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856659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0C70-9E60-33BA-656D-C36F37FCA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6E84C-B8E5-03C2-6A13-D0214EEEE0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24F3F-16CB-220E-BF3F-ED5F0204F0F4}"/>
              </a:ext>
            </a:extLst>
          </p:cNvPr>
          <p:cNvSpPr>
            <a:spLocks noGrp="1"/>
          </p:cNvSpPr>
          <p:nvPr>
            <p:ph type="dt" sz="half" idx="10"/>
          </p:nvPr>
        </p:nvSpPr>
        <p:spPr/>
        <p:txBody>
          <a:bodyPr/>
          <a:lstStyle/>
          <a:p>
            <a:fld id="{EBB7E953-9BA8-4ED8-A3D1-CA6584517CE6}" type="datetime1">
              <a:rPr lang="en-US" smtClean="0"/>
              <a:t>7/21/2025</a:t>
            </a:fld>
            <a:endParaRPr lang="en-US"/>
          </a:p>
        </p:txBody>
      </p:sp>
      <p:sp>
        <p:nvSpPr>
          <p:cNvPr id="5" name="Footer Placeholder 4">
            <a:extLst>
              <a:ext uri="{FF2B5EF4-FFF2-40B4-BE49-F238E27FC236}">
                <a16:creationId xmlns:a16="http://schemas.microsoft.com/office/drawing/2014/main" id="{3FAFCC69-167E-17B1-9120-14D98A231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82CAD-5BA0-DDCB-7D0D-1943625418BC}"/>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125028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BEAD-CAC6-BB40-C04E-4501EEB072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B0B22A-5D51-9A22-F2E3-FC8FB039A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DB9398-51E6-F7D1-7AA2-EB0D2C1D42F0}"/>
              </a:ext>
            </a:extLst>
          </p:cNvPr>
          <p:cNvSpPr>
            <a:spLocks noGrp="1"/>
          </p:cNvSpPr>
          <p:nvPr>
            <p:ph type="dt" sz="half" idx="10"/>
          </p:nvPr>
        </p:nvSpPr>
        <p:spPr/>
        <p:txBody>
          <a:bodyPr/>
          <a:lstStyle/>
          <a:p>
            <a:fld id="{223E2203-DD07-47BD-AE49-60CBF1726676}" type="datetime1">
              <a:rPr lang="en-US" smtClean="0"/>
              <a:t>7/21/2025</a:t>
            </a:fld>
            <a:endParaRPr lang="en-US"/>
          </a:p>
        </p:txBody>
      </p:sp>
      <p:sp>
        <p:nvSpPr>
          <p:cNvPr id="5" name="Footer Placeholder 4">
            <a:extLst>
              <a:ext uri="{FF2B5EF4-FFF2-40B4-BE49-F238E27FC236}">
                <a16:creationId xmlns:a16="http://schemas.microsoft.com/office/drawing/2014/main" id="{FDDF2D7C-D9DA-7D5C-81BF-91205554C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2333F-3959-E436-E6AD-347A4068C3F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43462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D5CE-D30D-3110-B9D8-42C9D596D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AD09B-DE05-CBD9-E6DD-DC78AB0452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A12198-CF9B-1783-5DAC-4E5DD6985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26AB3D-E846-0802-450B-FE5AA6FBC44E}"/>
              </a:ext>
            </a:extLst>
          </p:cNvPr>
          <p:cNvSpPr>
            <a:spLocks noGrp="1"/>
          </p:cNvSpPr>
          <p:nvPr>
            <p:ph type="dt" sz="half" idx="10"/>
          </p:nvPr>
        </p:nvSpPr>
        <p:spPr/>
        <p:txBody>
          <a:bodyPr/>
          <a:lstStyle/>
          <a:p>
            <a:fld id="{A8FEA8D6-D613-4C64-BB61-54CBDBA3A14D}" type="datetime1">
              <a:rPr lang="en-US" smtClean="0"/>
              <a:t>7/21/2025</a:t>
            </a:fld>
            <a:endParaRPr lang="en-US"/>
          </a:p>
        </p:txBody>
      </p:sp>
      <p:sp>
        <p:nvSpPr>
          <p:cNvPr id="6" name="Footer Placeholder 5">
            <a:extLst>
              <a:ext uri="{FF2B5EF4-FFF2-40B4-BE49-F238E27FC236}">
                <a16:creationId xmlns:a16="http://schemas.microsoft.com/office/drawing/2014/main" id="{9ADD6B89-A975-647B-40F7-6FA382C5C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2301A-BFFA-F66A-565B-AC43F0348F6B}"/>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58266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7824" y="2568084"/>
            <a:ext cx="10442448" cy="3639312"/>
          </a:xfrm>
        </p:spPr>
        <p:txBody>
          <a:bodyPr/>
          <a:lstStyle>
            <a:lvl1pPr marL="457200" indent="-457200">
              <a:lnSpc>
                <a:spcPct val="125000"/>
              </a:lnSpc>
              <a:spcBef>
                <a:spcPts val="0"/>
              </a:spcBef>
              <a:spcAft>
                <a:spcPts val="1000"/>
              </a:spcAft>
              <a:buClr>
                <a:srgbClr val="1746BB"/>
              </a:buClr>
              <a:defRPr sz="2800" baseline="0"/>
            </a:lvl1pPr>
            <a:lvl2pPr marL="914400" indent="-457200">
              <a:lnSpc>
                <a:spcPct val="125000"/>
              </a:lnSpc>
              <a:spcBef>
                <a:spcPts val="0"/>
              </a:spcBef>
              <a:spcAft>
                <a:spcPts val="1000"/>
              </a:spcAft>
              <a:buClr>
                <a:srgbClr val="1746BB"/>
              </a:buClr>
              <a:buSzPct val="100000"/>
              <a:buFont typeface="Wingdings" panose="05000000000000000000" pitchFamily="2" charset="2"/>
              <a:buChar char="v"/>
              <a:defRPr sz="2400"/>
            </a:lvl2pPr>
            <a:lvl3pPr marL="1371600" indent="-365760">
              <a:lnSpc>
                <a:spcPct val="125000"/>
              </a:lnSpc>
              <a:spcBef>
                <a:spcPts val="0"/>
              </a:spcBef>
              <a:spcAft>
                <a:spcPts val="1000"/>
              </a:spcAft>
              <a:buClr>
                <a:srgbClr val="1746BB"/>
              </a:buClr>
              <a:buSzPct val="100000"/>
              <a:buFont typeface="Arial" panose="020B0604020202020204" pitchFamily="34" charset="0"/>
              <a:buChar char="–"/>
              <a:defRPr sz="2000" baseline="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487552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9CF6-B8D5-8246-543A-7895E9849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DBB53C-7EAF-93A6-57C8-D2ECAFB0E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92D70-9EA5-7ED6-AB00-4878BE3318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7A0448-CF7E-8E28-0C5E-28FB17AEB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1F1F6E-4248-2781-894A-ED30E3FA7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0E6EAE-9CE0-25AD-30B4-580CC4485908}"/>
              </a:ext>
            </a:extLst>
          </p:cNvPr>
          <p:cNvSpPr>
            <a:spLocks noGrp="1"/>
          </p:cNvSpPr>
          <p:nvPr>
            <p:ph type="dt" sz="half" idx="10"/>
          </p:nvPr>
        </p:nvSpPr>
        <p:spPr/>
        <p:txBody>
          <a:bodyPr/>
          <a:lstStyle/>
          <a:p>
            <a:fld id="{27E85866-ACDC-4B65-8BAB-6F937B752014}" type="datetime1">
              <a:rPr lang="en-US" smtClean="0"/>
              <a:t>7/21/2025</a:t>
            </a:fld>
            <a:endParaRPr lang="en-US"/>
          </a:p>
        </p:txBody>
      </p:sp>
      <p:sp>
        <p:nvSpPr>
          <p:cNvPr id="8" name="Footer Placeholder 7">
            <a:extLst>
              <a:ext uri="{FF2B5EF4-FFF2-40B4-BE49-F238E27FC236}">
                <a16:creationId xmlns:a16="http://schemas.microsoft.com/office/drawing/2014/main" id="{7E6F62F3-D861-F0CF-5580-2C6D295084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8922A4-CD4F-3CBE-5A9F-429C40C2C3B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303413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7E1F-FF7D-5AF5-6AF8-35FB6AFF7A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65CDCE-2B07-2337-8F7C-BAF61727EEF0}"/>
              </a:ext>
            </a:extLst>
          </p:cNvPr>
          <p:cNvSpPr>
            <a:spLocks noGrp="1"/>
          </p:cNvSpPr>
          <p:nvPr>
            <p:ph type="dt" sz="half" idx="10"/>
          </p:nvPr>
        </p:nvSpPr>
        <p:spPr/>
        <p:txBody>
          <a:bodyPr/>
          <a:lstStyle/>
          <a:p>
            <a:fld id="{C38D7ADD-AA69-4017-BAFA-1249059FFC48}" type="datetime1">
              <a:rPr lang="en-US" smtClean="0"/>
              <a:t>7/21/2025</a:t>
            </a:fld>
            <a:endParaRPr lang="en-US"/>
          </a:p>
        </p:txBody>
      </p:sp>
      <p:sp>
        <p:nvSpPr>
          <p:cNvPr id="4" name="Footer Placeholder 3">
            <a:extLst>
              <a:ext uri="{FF2B5EF4-FFF2-40B4-BE49-F238E27FC236}">
                <a16:creationId xmlns:a16="http://schemas.microsoft.com/office/drawing/2014/main" id="{6172194F-CF79-B915-DA9C-DD1484070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ABFE50-6FBC-F2D9-FECE-C812B1654794}"/>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454987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06EC9-D917-3EE5-9656-64653FD90834}"/>
              </a:ext>
            </a:extLst>
          </p:cNvPr>
          <p:cNvSpPr>
            <a:spLocks noGrp="1"/>
          </p:cNvSpPr>
          <p:nvPr>
            <p:ph type="dt" sz="half" idx="10"/>
          </p:nvPr>
        </p:nvSpPr>
        <p:spPr/>
        <p:txBody>
          <a:bodyPr/>
          <a:lstStyle/>
          <a:p>
            <a:fld id="{1AE61CC2-9321-4FF4-B0B0-49EB03FB8999}" type="datetime1">
              <a:rPr lang="en-US" smtClean="0"/>
              <a:t>7/21/2025</a:t>
            </a:fld>
            <a:endParaRPr lang="en-US"/>
          </a:p>
        </p:txBody>
      </p:sp>
      <p:sp>
        <p:nvSpPr>
          <p:cNvPr id="3" name="Footer Placeholder 2">
            <a:extLst>
              <a:ext uri="{FF2B5EF4-FFF2-40B4-BE49-F238E27FC236}">
                <a16:creationId xmlns:a16="http://schemas.microsoft.com/office/drawing/2014/main" id="{4E078A0D-57C9-09C6-F9BD-9D3E55704B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CA4703-5BDC-5018-DF05-1023614886A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363415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5EA6-EC8D-F0AD-4B1B-CD01D0587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01B7A2-0905-6F3B-D57F-8ECB70E0B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A2D996-B852-EE96-EA94-87618001E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BC0F9-13F3-D80A-FE4A-07E8FAC5CB13}"/>
              </a:ext>
            </a:extLst>
          </p:cNvPr>
          <p:cNvSpPr>
            <a:spLocks noGrp="1"/>
          </p:cNvSpPr>
          <p:nvPr>
            <p:ph type="dt" sz="half" idx="10"/>
          </p:nvPr>
        </p:nvSpPr>
        <p:spPr/>
        <p:txBody>
          <a:bodyPr/>
          <a:lstStyle/>
          <a:p>
            <a:fld id="{C0161747-8C54-499A-A8DA-ABC065F51E3E}" type="datetime1">
              <a:rPr lang="en-US" smtClean="0"/>
              <a:t>7/21/2025</a:t>
            </a:fld>
            <a:endParaRPr lang="en-US"/>
          </a:p>
        </p:txBody>
      </p:sp>
      <p:sp>
        <p:nvSpPr>
          <p:cNvPr id="6" name="Footer Placeholder 5">
            <a:extLst>
              <a:ext uri="{FF2B5EF4-FFF2-40B4-BE49-F238E27FC236}">
                <a16:creationId xmlns:a16="http://schemas.microsoft.com/office/drawing/2014/main" id="{74C34977-0873-4F4F-585F-3B2DB685E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695D5-29B1-3754-3DBF-EDACD566F824}"/>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933307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5316-F5B7-8AB9-2893-3E06B1527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53C3F-6385-AA2D-3B46-C040705D8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E3B42-83BE-1C18-A978-F45F55D38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FD352-24E9-284F-2ADF-117B5893774D}"/>
              </a:ext>
            </a:extLst>
          </p:cNvPr>
          <p:cNvSpPr>
            <a:spLocks noGrp="1"/>
          </p:cNvSpPr>
          <p:nvPr>
            <p:ph type="dt" sz="half" idx="10"/>
          </p:nvPr>
        </p:nvSpPr>
        <p:spPr/>
        <p:txBody>
          <a:bodyPr/>
          <a:lstStyle/>
          <a:p>
            <a:fld id="{2F90B5C1-6E75-4BF3-8AB1-DE07AEE972E2}" type="datetime1">
              <a:rPr lang="en-US" smtClean="0"/>
              <a:t>7/21/2025</a:t>
            </a:fld>
            <a:endParaRPr lang="en-US"/>
          </a:p>
        </p:txBody>
      </p:sp>
      <p:sp>
        <p:nvSpPr>
          <p:cNvPr id="6" name="Footer Placeholder 5">
            <a:extLst>
              <a:ext uri="{FF2B5EF4-FFF2-40B4-BE49-F238E27FC236}">
                <a16:creationId xmlns:a16="http://schemas.microsoft.com/office/drawing/2014/main" id="{0A39197C-898F-B859-0D13-16CDB6EC5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6D1A2-D783-CE4C-C162-B4946459591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122950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A2AF-521C-6CE0-3929-B9F49AA55E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B61201-FBF7-087D-72F6-1E9F7C5F5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3301C-BEFC-F910-BFEA-27F899E7551C}"/>
              </a:ext>
            </a:extLst>
          </p:cNvPr>
          <p:cNvSpPr>
            <a:spLocks noGrp="1"/>
          </p:cNvSpPr>
          <p:nvPr>
            <p:ph type="dt" sz="half" idx="10"/>
          </p:nvPr>
        </p:nvSpPr>
        <p:spPr/>
        <p:txBody>
          <a:bodyPr/>
          <a:lstStyle/>
          <a:p>
            <a:fld id="{C6C57948-26C0-47B4-9095-D4FDC1B99A73}" type="datetime1">
              <a:rPr lang="en-US" smtClean="0"/>
              <a:t>7/21/2025</a:t>
            </a:fld>
            <a:endParaRPr lang="en-US"/>
          </a:p>
        </p:txBody>
      </p:sp>
      <p:sp>
        <p:nvSpPr>
          <p:cNvPr id="5" name="Footer Placeholder 4">
            <a:extLst>
              <a:ext uri="{FF2B5EF4-FFF2-40B4-BE49-F238E27FC236}">
                <a16:creationId xmlns:a16="http://schemas.microsoft.com/office/drawing/2014/main" id="{6686DB5D-80A5-E02E-3A42-697A6DC4E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75A41-885F-FA8D-FAB3-DC767CA716F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744938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5AFD7-B4DC-7B07-AE08-F9BBE86869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DF4AC-4289-9898-EBFA-6B95574768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40D5E-E4F8-F9F5-0F6B-8C3D59A26219}"/>
              </a:ext>
            </a:extLst>
          </p:cNvPr>
          <p:cNvSpPr>
            <a:spLocks noGrp="1"/>
          </p:cNvSpPr>
          <p:nvPr>
            <p:ph type="dt" sz="half" idx="10"/>
          </p:nvPr>
        </p:nvSpPr>
        <p:spPr/>
        <p:txBody>
          <a:bodyPr/>
          <a:lstStyle/>
          <a:p>
            <a:fld id="{FDE2A6D5-1763-4709-8DED-F5309115182C}" type="datetime1">
              <a:rPr lang="en-US" smtClean="0"/>
              <a:t>7/21/2025</a:t>
            </a:fld>
            <a:endParaRPr lang="en-US"/>
          </a:p>
        </p:txBody>
      </p:sp>
      <p:sp>
        <p:nvSpPr>
          <p:cNvPr id="5" name="Footer Placeholder 4">
            <a:extLst>
              <a:ext uri="{FF2B5EF4-FFF2-40B4-BE49-F238E27FC236}">
                <a16:creationId xmlns:a16="http://schemas.microsoft.com/office/drawing/2014/main" id="{D0304DE3-004B-C864-EED4-472FB20E2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BDCDE-95E8-8310-CD36-F989C949E56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310162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57F4-77D5-8272-4F9A-757B6BA65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A2091B-F96F-C0EC-4CFF-E8EDDEFE77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71FFC3-AB18-A82C-9334-B81BCFE37494}"/>
              </a:ext>
            </a:extLst>
          </p:cNvPr>
          <p:cNvSpPr>
            <a:spLocks noGrp="1"/>
          </p:cNvSpPr>
          <p:nvPr>
            <p:ph type="dt" sz="half" idx="10"/>
          </p:nvPr>
        </p:nvSpPr>
        <p:spPr/>
        <p:txBody>
          <a:bodyPr/>
          <a:lstStyle/>
          <a:p>
            <a:fld id="{1CACD4AE-9812-409B-B4BF-BBF7FABD0E95}" type="datetime1">
              <a:rPr lang="en-US" smtClean="0"/>
              <a:t>7/21/2025</a:t>
            </a:fld>
            <a:endParaRPr lang="en-US"/>
          </a:p>
        </p:txBody>
      </p:sp>
      <p:sp>
        <p:nvSpPr>
          <p:cNvPr id="5" name="Footer Placeholder 4">
            <a:extLst>
              <a:ext uri="{FF2B5EF4-FFF2-40B4-BE49-F238E27FC236}">
                <a16:creationId xmlns:a16="http://schemas.microsoft.com/office/drawing/2014/main" id="{364B0A8D-4C0B-E404-87A9-05C731CF3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E28B6-7870-2434-EE03-3D490A7EDF01}"/>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283528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145C-9695-52A9-989C-04654A4A0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6548B-860D-520F-484F-32E7201D1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55417-EACC-64B3-FC1B-EDF4350204E8}"/>
              </a:ext>
            </a:extLst>
          </p:cNvPr>
          <p:cNvSpPr>
            <a:spLocks noGrp="1"/>
          </p:cNvSpPr>
          <p:nvPr>
            <p:ph type="dt" sz="half" idx="10"/>
          </p:nvPr>
        </p:nvSpPr>
        <p:spPr/>
        <p:txBody>
          <a:bodyPr/>
          <a:lstStyle/>
          <a:p>
            <a:fld id="{18A11A25-0D8E-4AFC-B6BB-0560DB2D8A33}" type="datetime1">
              <a:rPr lang="en-US" smtClean="0"/>
              <a:t>7/21/2025</a:t>
            </a:fld>
            <a:endParaRPr lang="en-US"/>
          </a:p>
        </p:txBody>
      </p:sp>
      <p:sp>
        <p:nvSpPr>
          <p:cNvPr id="5" name="Footer Placeholder 4">
            <a:extLst>
              <a:ext uri="{FF2B5EF4-FFF2-40B4-BE49-F238E27FC236}">
                <a16:creationId xmlns:a16="http://schemas.microsoft.com/office/drawing/2014/main" id="{8163DB96-0E2E-4325-1136-47A60E9DB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E96D7-79E3-9A64-7B5E-E73FBA3CC63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544897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CEBE-DB25-62A1-5B64-98FDD5E0F9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601ED1-7CB3-71B3-36BD-ECA25B477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2C8DF-81A3-5348-AF09-97659A1955DD}"/>
              </a:ext>
            </a:extLst>
          </p:cNvPr>
          <p:cNvSpPr>
            <a:spLocks noGrp="1"/>
          </p:cNvSpPr>
          <p:nvPr>
            <p:ph type="dt" sz="half" idx="10"/>
          </p:nvPr>
        </p:nvSpPr>
        <p:spPr/>
        <p:txBody>
          <a:bodyPr/>
          <a:lstStyle/>
          <a:p>
            <a:fld id="{EAB3378D-E979-455F-B2F4-1987ADE3B35F}" type="datetime1">
              <a:rPr lang="en-US" smtClean="0"/>
              <a:t>7/21/2025</a:t>
            </a:fld>
            <a:endParaRPr lang="en-US"/>
          </a:p>
        </p:txBody>
      </p:sp>
      <p:sp>
        <p:nvSpPr>
          <p:cNvPr id="5" name="Footer Placeholder 4">
            <a:extLst>
              <a:ext uri="{FF2B5EF4-FFF2-40B4-BE49-F238E27FC236}">
                <a16:creationId xmlns:a16="http://schemas.microsoft.com/office/drawing/2014/main" id="{FCA2F769-FAAC-5C82-93BF-26E764074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9A06F-1DCC-90E3-93C9-8E8175B29F0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4097018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270744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96BA-8D28-D0D0-3287-141307E32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0B729-806B-D691-4402-88EEFABE7F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4B9241-5542-193A-5928-991F0A5BAA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D6F77-386B-01F4-FA9E-AEE2D5070C05}"/>
              </a:ext>
            </a:extLst>
          </p:cNvPr>
          <p:cNvSpPr>
            <a:spLocks noGrp="1"/>
          </p:cNvSpPr>
          <p:nvPr>
            <p:ph type="dt" sz="half" idx="10"/>
          </p:nvPr>
        </p:nvSpPr>
        <p:spPr/>
        <p:txBody>
          <a:bodyPr/>
          <a:lstStyle/>
          <a:p>
            <a:fld id="{84153560-D2D7-4A56-8CCB-EB23E4E07FB9}" type="datetime1">
              <a:rPr lang="en-US" smtClean="0"/>
              <a:t>7/21/2025</a:t>
            </a:fld>
            <a:endParaRPr lang="en-US"/>
          </a:p>
        </p:txBody>
      </p:sp>
      <p:sp>
        <p:nvSpPr>
          <p:cNvPr id="6" name="Footer Placeholder 5">
            <a:extLst>
              <a:ext uri="{FF2B5EF4-FFF2-40B4-BE49-F238E27FC236}">
                <a16:creationId xmlns:a16="http://schemas.microsoft.com/office/drawing/2014/main" id="{D031B5AE-7179-A5A9-7E7E-480FE0386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084406-6784-61B1-617F-FC9DB79A67E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84629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D5BD-F812-F17A-78C0-B8580F38A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FD8D70-57CA-74F8-6D91-33C331F7D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58E8C-EC31-340C-A520-F785CF6EBC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C47849-0670-2613-C995-C1682DF25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35FF5-8306-68B6-98EE-A53A45149D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D15E9F-9ACC-4C05-1CDD-7492676BD086}"/>
              </a:ext>
            </a:extLst>
          </p:cNvPr>
          <p:cNvSpPr>
            <a:spLocks noGrp="1"/>
          </p:cNvSpPr>
          <p:nvPr>
            <p:ph type="dt" sz="half" idx="10"/>
          </p:nvPr>
        </p:nvSpPr>
        <p:spPr/>
        <p:txBody>
          <a:bodyPr/>
          <a:lstStyle/>
          <a:p>
            <a:fld id="{066E17BC-023A-4D3A-BC31-69A3BDA9DD0C}" type="datetime1">
              <a:rPr lang="en-US" smtClean="0"/>
              <a:t>7/21/2025</a:t>
            </a:fld>
            <a:endParaRPr lang="en-US"/>
          </a:p>
        </p:txBody>
      </p:sp>
      <p:sp>
        <p:nvSpPr>
          <p:cNvPr id="8" name="Footer Placeholder 7">
            <a:extLst>
              <a:ext uri="{FF2B5EF4-FFF2-40B4-BE49-F238E27FC236}">
                <a16:creationId xmlns:a16="http://schemas.microsoft.com/office/drawing/2014/main" id="{6CA3334F-DDE4-D6DA-1392-A469DF12AF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413B45-E475-EB54-08A8-5E3EF6FC1053}"/>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219408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D216-C0B5-2691-A7BB-E99FD55507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79E43A-62F7-AC33-1A84-842EF2AE6F68}"/>
              </a:ext>
            </a:extLst>
          </p:cNvPr>
          <p:cNvSpPr>
            <a:spLocks noGrp="1"/>
          </p:cNvSpPr>
          <p:nvPr>
            <p:ph type="dt" sz="half" idx="10"/>
          </p:nvPr>
        </p:nvSpPr>
        <p:spPr/>
        <p:txBody>
          <a:bodyPr/>
          <a:lstStyle/>
          <a:p>
            <a:fld id="{1A4DCB67-1777-4753-BA7C-D728982E2A3A}" type="datetime1">
              <a:rPr lang="en-US" smtClean="0"/>
              <a:t>7/21/2025</a:t>
            </a:fld>
            <a:endParaRPr lang="en-US"/>
          </a:p>
        </p:txBody>
      </p:sp>
      <p:sp>
        <p:nvSpPr>
          <p:cNvPr id="4" name="Footer Placeholder 3">
            <a:extLst>
              <a:ext uri="{FF2B5EF4-FFF2-40B4-BE49-F238E27FC236}">
                <a16:creationId xmlns:a16="http://schemas.microsoft.com/office/drawing/2014/main" id="{7CB16247-D641-31D4-2D1C-E35E853F9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286CD1-C329-5938-7320-B93DEEFFC187}"/>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936037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927A22-E19E-DE98-8FF5-0E9218A742FC}"/>
              </a:ext>
            </a:extLst>
          </p:cNvPr>
          <p:cNvSpPr>
            <a:spLocks noGrp="1"/>
          </p:cNvSpPr>
          <p:nvPr>
            <p:ph type="dt" sz="half" idx="10"/>
          </p:nvPr>
        </p:nvSpPr>
        <p:spPr/>
        <p:txBody>
          <a:bodyPr/>
          <a:lstStyle/>
          <a:p>
            <a:fld id="{CD873699-C44E-42FE-8AB8-FDEA836511D1}" type="datetime1">
              <a:rPr lang="en-US" smtClean="0"/>
              <a:t>7/21/2025</a:t>
            </a:fld>
            <a:endParaRPr lang="en-US"/>
          </a:p>
        </p:txBody>
      </p:sp>
      <p:sp>
        <p:nvSpPr>
          <p:cNvPr id="3" name="Footer Placeholder 2">
            <a:extLst>
              <a:ext uri="{FF2B5EF4-FFF2-40B4-BE49-F238E27FC236}">
                <a16:creationId xmlns:a16="http://schemas.microsoft.com/office/drawing/2014/main" id="{B7AC18FB-3462-9D80-5725-6ED639F4CB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F92AE-2A50-6A65-F5C3-77181316AAB3}"/>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834695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991-D04F-267B-9E75-9C4AEAD58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4AB5A-9917-43DC-5F3E-E22E9CDD5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C75CA-0715-8A56-FBFF-4FC44FB4A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87F80-9DA1-9F40-DD56-916C5902B3B2}"/>
              </a:ext>
            </a:extLst>
          </p:cNvPr>
          <p:cNvSpPr>
            <a:spLocks noGrp="1"/>
          </p:cNvSpPr>
          <p:nvPr>
            <p:ph type="dt" sz="half" idx="10"/>
          </p:nvPr>
        </p:nvSpPr>
        <p:spPr/>
        <p:txBody>
          <a:bodyPr/>
          <a:lstStyle/>
          <a:p>
            <a:fld id="{0A1E6B6B-9620-4F1D-9BC9-4B15E6B0A2E8}" type="datetime1">
              <a:rPr lang="en-US" smtClean="0"/>
              <a:t>7/21/2025</a:t>
            </a:fld>
            <a:endParaRPr lang="en-US"/>
          </a:p>
        </p:txBody>
      </p:sp>
      <p:sp>
        <p:nvSpPr>
          <p:cNvPr id="6" name="Footer Placeholder 5">
            <a:extLst>
              <a:ext uri="{FF2B5EF4-FFF2-40B4-BE49-F238E27FC236}">
                <a16:creationId xmlns:a16="http://schemas.microsoft.com/office/drawing/2014/main" id="{11F2B81C-4050-2DD6-58CE-8F7E7676F7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9A99F-3EF3-E744-A998-A1C85D2F758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638687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7D66-5575-19B3-C125-26E7A0873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B0E0F-7D35-073E-F7D4-F9E7D5B58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2BD8C4-5F65-6565-64A8-CC4846964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2547D-148B-2F11-FEC7-0B269C88EF85}"/>
              </a:ext>
            </a:extLst>
          </p:cNvPr>
          <p:cNvSpPr>
            <a:spLocks noGrp="1"/>
          </p:cNvSpPr>
          <p:nvPr>
            <p:ph type="dt" sz="half" idx="10"/>
          </p:nvPr>
        </p:nvSpPr>
        <p:spPr/>
        <p:txBody>
          <a:bodyPr/>
          <a:lstStyle/>
          <a:p>
            <a:fld id="{ED98174D-C4CA-43B2-90B8-3161AFC03003}" type="datetime1">
              <a:rPr lang="en-US" smtClean="0"/>
              <a:t>7/21/2025</a:t>
            </a:fld>
            <a:endParaRPr lang="en-US"/>
          </a:p>
        </p:txBody>
      </p:sp>
      <p:sp>
        <p:nvSpPr>
          <p:cNvPr id="6" name="Footer Placeholder 5">
            <a:extLst>
              <a:ext uri="{FF2B5EF4-FFF2-40B4-BE49-F238E27FC236}">
                <a16:creationId xmlns:a16="http://schemas.microsoft.com/office/drawing/2014/main" id="{7F15790F-152F-9AF8-7AE6-26D2AEA97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49961-4C85-376A-26C7-2ECAD48B32F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439368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0F23-1132-7F8C-E523-AA4BE5479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200C18-B8E4-E5D5-D119-CB5E9BEAB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9C347-68F1-1CA7-A43D-B6E484281176}"/>
              </a:ext>
            </a:extLst>
          </p:cNvPr>
          <p:cNvSpPr>
            <a:spLocks noGrp="1"/>
          </p:cNvSpPr>
          <p:nvPr>
            <p:ph type="dt" sz="half" idx="10"/>
          </p:nvPr>
        </p:nvSpPr>
        <p:spPr/>
        <p:txBody>
          <a:bodyPr/>
          <a:lstStyle/>
          <a:p>
            <a:fld id="{E9782EC6-15C1-4963-8E57-A82C7A75259D}" type="datetime1">
              <a:rPr lang="en-US" smtClean="0"/>
              <a:t>7/21/2025</a:t>
            </a:fld>
            <a:endParaRPr lang="en-US"/>
          </a:p>
        </p:txBody>
      </p:sp>
      <p:sp>
        <p:nvSpPr>
          <p:cNvPr id="5" name="Footer Placeholder 4">
            <a:extLst>
              <a:ext uri="{FF2B5EF4-FFF2-40B4-BE49-F238E27FC236}">
                <a16:creationId xmlns:a16="http://schemas.microsoft.com/office/drawing/2014/main" id="{16EF4CF0-69E3-87BD-672E-3FCEF29B7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E93EE-5268-0FE6-EECE-9E1BBD069F3B}"/>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506917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BB7EE-A4BC-D6A4-4ABC-2755842310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C72B4D-2AF3-9684-8D3F-C4D1BF09A0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5EFC9-21DB-2236-8428-CF018E393930}"/>
              </a:ext>
            </a:extLst>
          </p:cNvPr>
          <p:cNvSpPr>
            <a:spLocks noGrp="1"/>
          </p:cNvSpPr>
          <p:nvPr>
            <p:ph type="dt" sz="half" idx="10"/>
          </p:nvPr>
        </p:nvSpPr>
        <p:spPr/>
        <p:txBody>
          <a:bodyPr/>
          <a:lstStyle/>
          <a:p>
            <a:fld id="{CB8F8278-EEB3-45C5-917D-94CBA1DB1DC6}" type="datetime1">
              <a:rPr lang="en-US" smtClean="0"/>
              <a:t>7/21/2025</a:t>
            </a:fld>
            <a:endParaRPr lang="en-US"/>
          </a:p>
        </p:txBody>
      </p:sp>
      <p:sp>
        <p:nvSpPr>
          <p:cNvPr id="5" name="Footer Placeholder 4">
            <a:extLst>
              <a:ext uri="{FF2B5EF4-FFF2-40B4-BE49-F238E27FC236}">
                <a16:creationId xmlns:a16="http://schemas.microsoft.com/office/drawing/2014/main" id="{E6B8B239-B75A-47F3-44E0-C5440649F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EB353-1DE9-9416-64DA-2DA6D3CF3E2F}"/>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25326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baseline="0"/>
            </a:lvl2pPr>
            <a:lvl3pPr marL="1143000" indent="-228600">
              <a:buFont typeface="Arial" panose="020B0604020202020204" pitchFamily="34" charset="0"/>
              <a:buChar char="–"/>
              <a:defRPr sz="2000" baseline="0"/>
            </a:lvl3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208712" y="2603500"/>
            <a:ext cx="4825159" cy="3416300"/>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a:lvl2pPr>
            <a:lvl3pPr>
              <a:defRPr sz="2000"/>
            </a:lvl3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72329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800" b="1" baseline="0">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a:lvl3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lvl1pPr>
              <a:defRPr>
                <a:solidFill>
                  <a:srgbClr val="1746BB"/>
                </a:solidFill>
              </a:defRPr>
            </a:lvl1pPr>
          </a:lstStyle>
          <a:p>
            <a:endParaRPr lang="en-US"/>
          </a:p>
        </p:txBody>
      </p:sp>
      <p:sp>
        <p:nvSpPr>
          <p:cNvPr id="8" name="Footer Placeholder 7"/>
          <p:cNvSpPr>
            <a:spLocks noGrp="1"/>
          </p:cNvSpPr>
          <p:nvPr>
            <p:ph type="ftr" sz="quarter" idx="11"/>
          </p:nvPr>
        </p:nvSpPr>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7173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1746BB"/>
                </a:solidFill>
              </a:defRPr>
            </a:lvl1pPr>
          </a:lstStyle>
          <a:p>
            <a:endParaRPr lang="en-US"/>
          </a:p>
        </p:txBody>
      </p:sp>
      <p:sp>
        <p:nvSpPr>
          <p:cNvPr id="4" name="Footer Placeholder 3"/>
          <p:cNvSpPr>
            <a:spLocks noGrp="1"/>
          </p:cNvSpPr>
          <p:nvPr>
            <p:ph type="ftr" sz="quarter" idx="11"/>
          </p:nvPr>
        </p:nvSpPr>
        <p:spPr/>
        <p:txBody>
          <a:bodyPr/>
          <a:lstStyle>
            <a:lvl1pPr>
              <a:defRPr baseline="0">
                <a:solidFill>
                  <a:srgbClr val="1746BB"/>
                </a:solidFill>
              </a:defRPr>
            </a:lvl1pPr>
          </a:lstStyle>
          <a:p>
            <a:endParaRPr lang="en-US"/>
          </a:p>
        </p:txBody>
      </p:sp>
      <p:sp>
        <p:nvSpPr>
          <p:cNvPr id="5" name="Slide Number Placeholder 4"/>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50406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1746BB"/>
                </a:solidFill>
              </a:defRPr>
            </a:lvl1pPr>
          </a:lstStyle>
          <a:p>
            <a:endParaRPr lang="en-US"/>
          </a:p>
        </p:txBody>
      </p:sp>
      <p:sp>
        <p:nvSpPr>
          <p:cNvPr id="3" name="Footer Placeholder 2"/>
          <p:cNvSpPr>
            <a:spLocks noGrp="1"/>
          </p:cNvSpPr>
          <p:nvPr>
            <p:ph type="ftr" sz="quarter" idx="11"/>
          </p:nvPr>
        </p:nvSpPr>
        <p:spPr/>
        <p:txBody>
          <a:bodyPr/>
          <a:lstStyle>
            <a:lvl1pPr>
              <a:defRPr baseline="0">
                <a:solidFill>
                  <a:srgbClr val="1746BB"/>
                </a:solidFill>
              </a:defRPr>
            </a:lvl1pPr>
          </a:lstStyle>
          <a:p>
            <a:endParaRPr lang="en-US"/>
          </a:p>
        </p:txBody>
      </p:sp>
      <p:sp>
        <p:nvSpPr>
          <p:cNvPr id="7" name="Rectangle 6"/>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56567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36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lvl1pPr marL="457200" indent="-457200">
              <a:buClr>
                <a:srgbClr val="1746BB"/>
              </a:buClr>
              <a:defRPr sz="2800"/>
            </a:lvl1pPr>
            <a:lvl2pPr marL="914400" indent="-457200">
              <a:buClr>
                <a:srgbClr val="1746BB"/>
              </a:buClr>
              <a:buSzPct val="100000"/>
              <a:buFont typeface="Wingdings" panose="05000000000000000000" pitchFamily="2" charset="2"/>
              <a:buChar char="v"/>
              <a:defRPr sz="2400"/>
            </a:lvl2pPr>
            <a:lvl3pPr marL="1371600" indent="-457200">
              <a:buClr>
                <a:srgbClr val="1746BB"/>
              </a:buClr>
              <a:buSzPct val="100000"/>
              <a:buFont typeface="Arial" panose="020B0604020202020204" pitchFamily="34" charset="0"/>
              <a:buChar char="–"/>
              <a:defRPr sz="200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bwMode="gray">
          <a:xfrm>
            <a:off x="1154954" y="3129280"/>
            <a:ext cx="2793158" cy="2895599"/>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00420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53308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rgbClr val="1746BB"/>
                </a:solidFill>
              </a:defRPr>
            </a:lvl1pPr>
          </a:lstStyle>
          <a:p>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rgbClr val="1746BB"/>
                </a:solidFill>
              </a:defRPr>
            </a:lvl1pPr>
          </a:lstStyle>
          <a:p>
            <a:endParaRPr lang="en-US"/>
          </a:p>
        </p:txBody>
      </p:sp>
      <p:sp>
        <p:nvSpPr>
          <p:cNvPr id="21" name="Rectangle 20"/>
          <p:cNvSpPr/>
          <p:nvPr/>
        </p:nvSpPr>
        <p:spPr>
          <a:xfrm>
            <a:off x="10437812" y="0"/>
            <a:ext cx="685800" cy="1143000"/>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baseline="0">
                <a:solidFill>
                  <a:schemeClr val="tx1"/>
                </a:solidFill>
              </a:defRPr>
            </a:lvl1pPr>
          </a:lstStyle>
          <a:p>
            <a:fld id="{56A0B0FD-D6B7-4878-B1BE-780ED0AA1A25}" type="slidenum">
              <a:rPr lang="en-US" smtClean="0"/>
              <a:pPr/>
              <a:t>‹#›</a:t>
            </a:fld>
            <a:endParaRPr lang="en-US"/>
          </a:p>
        </p:txBody>
      </p:sp>
    </p:spTree>
    <p:extLst>
      <p:ext uri="{BB962C8B-B14F-4D97-AF65-F5344CB8AC3E}">
        <p14:creationId xmlns:p14="http://schemas.microsoft.com/office/powerpoint/2010/main" val="1465575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457200" rtl="0" eaLnBrk="1" latinLnBrk="0" hangingPunct="1">
        <a:spcBef>
          <a:spcPts val="1000"/>
        </a:spcBef>
        <a:spcAft>
          <a:spcPts val="0"/>
        </a:spcAft>
        <a:buClr>
          <a:srgbClr val="1746BB"/>
        </a:buClr>
        <a:buSzPct val="80000"/>
        <a:buFont typeface="Wingdings 3" charset="2"/>
        <a:buChar char=""/>
        <a:defRPr sz="2800" b="0" i="0" kern="1200">
          <a:solidFill>
            <a:schemeClr val="tx1">
              <a:lumMod val="75000"/>
              <a:lumOff val="25000"/>
            </a:schemeClr>
          </a:solidFill>
          <a:latin typeface="+mn-lt"/>
          <a:ea typeface="+mn-ea"/>
          <a:cs typeface="+mn-cs"/>
        </a:defRPr>
      </a:lvl1pPr>
      <a:lvl2pPr marL="914400" indent="-457200" algn="l" defTabSz="457200" rtl="0" eaLnBrk="1" latinLnBrk="0" hangingPunct="1">
        <a:spcBef>
          <a:spcPts val="1000"/>
        </a:spcBef>
        <a:spcAft>
          <a:spcPts val="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457200" algn="l" defTabSz="457200" rtl="0" eaLnBrk="1" latinLnBrk="0" hangingPunct="1">
        <a:spcBef>
          <a:spcPts val="1000"/>
        </a:spcBef>
        <a:spcAft>
          <a:spcPts val="0"/>
        </a:spcAft>
        <a:buClr>
          <a:srgbClr val="1746BB"/>
        </a:buClr>
        <a:buSzPct val="100000"/>
        <a:buFont typeface="Arial" panose="020B0604020202020204" pitchFamily="34" charset="0"/>
        <a:buChar char="–"/>
        <a:defRPr sz="20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11631-B0AF-4642-D276-8698E2AB1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50E99-9F49-911B-9FE0-BBF955259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35B0F-879C-02E7-A8F7-19A53EA51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50573-9310-44B1-8D28-C8CF8762EE3E}" type="datetime1">
              <a:rPr lang="en-US" smtClean="0"/>
              <a:t>7/21/2025</a:t>
            </a:fld>
            <a:endParaRPr lang="en-US"/>
          </a:p>
        </p:txBody>
      </p:sp>
      <p:sp>
        <p:nvSpPr>
          <p:cNvPr id="5" name="Footer Placeholder 4">
            <a:extLst>
              <a:ext uri="{FF2B5EF4-FFF2-40B4-BE49-F238E27FC236}">
                <a16:creationId xmlns:a16="http://schemas.microsoft.com/office/drawing/2014/main" id="{7AE3B4C4-4402-E607-9BCE-C1D51DFE5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372FE3-4A75-F7C6-722E-7C9E0130D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9C9-DCF1-47E1-918D-420391A2911C}" type="slidenum">
              <a:rPr lang="en-US" smtClean="0"/>
              <a:t>‹#›</a:t>
            </a:fld>
            <a:endParaRPr lang="en-US"/>
          </a:p>
        </p:txBody>
      </p:sp>
    </p:spTree>
    <p:extLst>
      <p:ext uri="{BB962C8B-B14F-4D97-AF65-F5344CB8AC3E}">
        <p14:creationId xmlns:p14="http://schemas.microsoft.com/office/powerpoint/2010/main" val="1496139083"/>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13F37-C291-C4CD-45EA-61103852E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D84EC9-FD03-4461-9A8C-CE9455806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B1811-60D9-5207-1CCC-9858D14C1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29D7B-5CC0-408E-8604-0D91873D7145}" type="datetime1">
              <a:rPr lang="en-US" smtClean="0"/>
              <a:t>7/21/2025</a:t>
            </a:fld>
            <a:endParaRPr lang="en-US"/>
          </a:p>
        </p:txBody>
      </p:sp>
      <p:sp>
        <p:nvSpPr>
          <p:cNvPr id="5" name="Footer Placeholder 4">
            <a:extLst>
              <a:ext uri="{FF2B5EF4-FFF2-40B4-BE49-F238E27FC236}">
                <a16:creationId xmlns:a16="http://schemas.microsoft.com/office/drawing/2014/main" id="{9AFC77D7-47A8-D7A7-7A97-9543E2BF4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1EAD08-BD55-06D8-351C-56CF329DD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9C9-DCF1-47E1-918D-420391A2911C}" type="slidenum">
              <a:rPr lang="en-US" smtClean="0"/>
              <a:t>‹#›</a:t>
            </a:fld>
            <a:endParaRPr lang="en-US"/>
          </a:p>
        </p:txBody>
      </p:sp>
    </p:spTree>
    <p:extLst>
      <p:ext uri="{BB962C8B-B14F-4D97-AF65-F5344CB8AC3E}">
        <p14:creationId xmlns:p14="http://schemas.microsoft.com/office/powerpoint/2010/main" val="191944211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hyperlink" Target="mailto:fiscal.ta@twc.Texas.gov"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mailto:payables.cder@twc.Texas.gov"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hyperlink" Target="mailto:fiscal.ta@twc.Texas.gov" TargetMode="Externa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cager@twc.Texas.gov" TargetMode="External"/><Relationship Id="rId2" Type="http://schemas.openxmlformats.org/officeDocument/2006/relationships/hyperlink" Target="mailto:payables.cder@twc.texas.gov" TargetMode="Externa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mailto:fiscal.ta@twc.texas.gov" TargetMode="External"/><Relationship Id="rId2" Type="http://schemas.openxmlformats.org/officeDocument/2006/relationships/hyperlink" Target="mailto:payables.cder@twc.texa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fiscal.ta@twc.texas.gov" TargetMode="External"/><Relationship Id="rId2" Type="http://schemas.openxmlformats.org/officeDocument/2006/relationships/image" Target="../media/image5.png"/><Relationship Id="rId1" Type="http://schemas.openxmlformats.org/officeDocument/2006/relationships/slideLayout" Target="../slideLayouts/slideLayout33.xml"/><Relationship Id="rId4" Type="http://schemas.openxmlformats.org/officeDocument/2006/relationships/hyperlink" Target="mailto:payables.cder@twc.texas.go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mailto:payables.cder@twc.texas.gov"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CE484-8B5B-0E20-4FC5-06A514B4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B7476-65F1-FC30-781A-0ACFBF571A93}"/>
              </a:ext>
            </a:extLst>
          </p:cNvPr>
          <p:cNvSpPr>
            <a:spLocks noGrp="1"/>
          </p:cNvSpPr>
          <p:nvPr>
            <p:ph type="ctrTitle"/>
          </p:nvPr>
        </p:nvSpPr>
        <p:spPr/>
        <p:txBody>
          <a:bodyPr/>
          <a:lstStyle/>
          <a:p>
            <a:r>
              <a:rPr lang="en-US"/>
              <a:t>Session 2:</a:t>
            </a:r>
            <a:br>
              <a:rPr lang="en-US">
                <a:ea typeface="Verdana"/>
              </a:rPr>
            </a:br>
            <a:r>
              <a:rPr lang="en-US"/>
              <a:t>Cash Management</a:t>
            </a:r>
          </a:p>
        </p:txBody>
      </p:sp>
      <p:sp>
        <p:nvSpPr>
          <p:cNvPr id="3" name="Subtitle 2">
            <a:extLst>
              <a:ext uri="{FF2B5EF4-FFF2-40B4-BE49-F238E27FC236}">
                <a16:creationId xmlns:a16="http://schemas.microsoft.com/office/drawing/2014/main" id="{DEFA3A69-8CD3-5607-EB4F-EF9191740C04}"/>
              </a:ext>
            </a:extLst>
          </p:cNvPr>
          <p:cNvSpPr>
            <a:spLocks noGrp="1"/>
          </p:cNvSpPr>
          <p:nvPr>
            <p:ph type="subTitle" idx="1"/>
          </p:nvPr>
        </p:nvSpPr>
        <p:spPr/>
        <p:txBody>
          <a:bodyPr>
            <a:noAutofit/>
          </a:bodyPr>
          <a:lstStyle/>
          <a:p>
            <a:r>
              <a:rPr lang="en-US" sz="2400"/>
              <a:t>Texas Workforce Commission Financial Conference</a:t>
            </a:r>
          </a:p>
          <a:p>
            <a:r>
              <a:rPr lang="en-US" sz="2400"/>
              <a:t>July 23-25, </a:t>
            </a:r>
            <a:r>
              <a:rPr lang="en-US"/>
              <a:t>2025</a:t>
            </a:r>
            <a:endParaRPr lang="en-US" sz="2400">
              <a:cs typeface="Arial"/>
            </a:endParaRPr>
          </a:p>
        </p:txBody>
      </p:sp>
      <p:sp>
        <p:nvSpPr>
          <p:cNvPr id="4" name="Slide Number Placeholder 3">
            <a:extLst>
              <a:ext uri="{FF2B5EF4-FFF2-40B4-BE49-F238E27FC236}">
                <a16:creationId xmlns:a16="http://schemas.microsoft.com/office/drawing/2014/main" id="{64B69844-ECEA-D466-1966-FC05EBDBF832}"/>
              </a:ext>
            </a:extLst>
          </p:cNvPr>
          <p:cNvSpPr>
            <a:spLocks noGrp="1"/>
          </p:cNvSpPr>
          <p:nvPr>
            <p:ph type="sldNum" sz="quarter" idx="12"/>
          </p:nvPr>
        </p:nvSpPr>
        <p:spPr/>
        <p:txBody>
          <a:bodyPr/>
          <a:lstStyle/>
          <a:p>
            <a:fld id="{56A0B0FD-D6B7-4878-B1BE-780ED0AA1A25}" type="slidenum">
              <a:rPr lang="en-US" smtClean="0"/>
              <a:t>1</a:t>
            </a:fld>
            <a:endParaRPr lang="en-US"/>
          </a:p>
        </p:txBody>
      </p:sp>
    </p:spTree>
    <p:extLst>
      <p:ext uri="{BB962C8B-B14F-4D97-AF65-F5344CB8AC3E}">
        <p14:creationId xmlns:p14="http://schemas.microsoft.com/office/powerpoint/2010/main" val="2515387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849C-F5DF-1029-06A8-A83365355A7F}"/>
              </a:ext>
            </a:extLst>
          </p:cNvPr>
          <p:cNvSpPr>
            <a:spLocks noGrp="1"/>
          </p:cNvSpPr>
          <p:nvPr>
            <p:ph type="title"/>
          </p:nvPr>
        </p:nvSpPr>
        <p:spPr>
          <a:xfrm>
            <a:off x="838200" y="365125"/>
            <a:ext cx="10515600" cy="1083991"/>
          </a:xfrm>
        </p:spPr>
        <p:txBody>
          <a:bodyPr/>
          <a:lstStyle/>
          <a:p>
            <a:r>
              <a:rPr lang="en-US" b="1"/>
              <a:t>TWC Fidelity Bond Requirement</a:t>
            </a:r>
            <a:br>
              <a:rPr lang="en-US" b="1"/>
            </a:br>
            <a:r>
              <a:rPr lang="en-US" sz="2200"/>
              <a:t>(slide 2 of 2)</a:t>
            </a:r>
          </a:p>
        </p:txBody>
      </p:sp>
      <p:sp>
        <p:nvSpPr>
          <p:cNvPr id="3" name="Content Placeholder 2">
            <a:extLst>
              <a:ext uri="{FF2B5EF4-FFF2-40B4-BE49-F238E27FC236}">
                <a16:creationId xmlns:a16="http://schemas.microsoft.com/office/drawing/2014/main" id="{55A39CBA-52AA-723D-785F-F62F1AFE8FD8}"/>
              </a:ext>
            </a:extLst>
          </p:cNvPr>
          <p:cNvSpPr>
            <a:spLocks noGrp="1"/>
          </p:cNvSpPr>
          <p:nvPr>
            <p:ph idx="1"/>
          </p:nvPr>
        </p:nvSpPr>
        <p:spPr>
          <a:xfrm>
            <a:off x="838200" y="1543665"/>
            <a:ext cx="10515600" cy="4812685"/>
          </a:xfrm>
        </p:spPr>
        <p:txBody>
          <a:bodyPr>
            <a:normAutofit fontScale="77500" lnSpcReduction="20000"/>
          </a:bodyPr>
          <a:lstStyle/>
          <a:p>
            <a:r>
              <a:rPr lang="en-US"/>
              <a:t>Bond amount must be the greater of:</a:t>
            </a:r>
          </a:p>
          <a:p>
            <a:pPr lvl="1"/>
            <a:r>
              <a:rPr lang="en-US"/>
              <a:t>The largest cumulative amount of all cash requests submitted in a day, or</a:t>
            </a:r>
          </a:p>
          <a:p>
            <a:pPr lvl="1">
              <a:spcAft>
                <a:spcPts val="1000"/>
              </a:spcAft>
            </a:pPr>
            <a:r>
              <a:rPr lang="en-US"/>
              <a:t>The cumulative amount of funds on hand at any given point.</a:t>
            </a:r>
          </a:p>
          <a:p>
            <a:pPr>
              <a:spcAft>
                <a:spcPts val="1000"/>
              </a:spcAft>
            </a:pPr>
            <a:r>
              <a:rPr lang="en-US"/>
              <a:t>Related limitation for TWC’s Cash Draw and Expenditure Reporting (CDER) system: The total of all draws submitted during three consecutive calendar days cannot exceed the entity’s fidelity bond amount on file with TWC.</a:t>
            </a:r>
          </a:p>
          <a:p>
            <a:pPr>
              <a:spcAft>
                <a:spcPts val="1000"/>
              </a:spcAft>
            </a:pPr>
            <a:r>
              <a:rPr lang="en-US"/>
              <a:t>Must be executed by a corporate surety that holds a Certificate of Authority to do business in Texas.</a:t>
            </a:r>
          </a:p>
          <a:p>
            <a:r>
              <a:rPr lang="en-US"/>
              <a:t>Immediately notify TWC if:</a:t>
            </a:r>
          </a:p>
          <a:p>
            <a:pPr lvl="1"/>
            <a:r>
              <a:rPr lang="en-US"/>
              <a:t>Surety loses authority to do business in Texas; or</a:t>
            </a:r>
          </a:p>
          <a:p>
            <a:pPr lvl="1">
              <a:spcAft>
                <a:spcPts val="1000"/>
              </a:spcAft>
            </a:pPr>
            <a:r>
              <a:rPr lang="en-US"/>
              <a:t>Bond is cancelled, reduced, or otherwise amended.</a:t>
            </a:r>
          </a:p>
          <a:p>
            <a:pPr>
              <a:spcAft>
                <a:spcPts val="1000"/>
              </a:spcAft>
            </a:pPr>
            <a:r>
              <a:rPr lang="en-US"/>
              <a:t>TWC must be listed as the certificate holder.</a:t>
            </a:r>
          </a:p>
          <a:p>
            <a:r>
              <a:rPr lang="en-US"/>
              <a:t>Lower tiers submit to the pass-through entity; name pass-through entity as certificate holder.</a:t>
            </a:r>
          </a:p>
        </p:txBody>
      </p:sp>
      <p:sp>
        <p:nvSpPr>
          <p:cNvPr id="4" name="Slide Number Placeholder 3">
            <a:extLst>
              <a:ext uri="{FF2B5EF4-FFF2-40B4-BE49-F238E27FC236}">
                <a16:creationId xmlns:a16="http://schemas.microsoft.com/office/drawing/2014/main" id="{08257082-977F-BAFC-D6DA-4662866CDEAC}"/>
              </a:ext>
            </a:extLst>
          </p:cNvPr>
          <p:cNvSpPr>
            <a:spLocks noGrp="1"/>
          </p:cNvSpPr>
          <p:nvPr>
            <p:ph type="sldNum" sz="quarter" idx="12"/>
          </p:nvPr>
        </p:nvSpPr>
        <p:spPr/>
        <p:txBody>
          <a:bodyPr/>
          <a:lstStyle/>
          <a:p>
            <a:fld id="{718739C9-DCF1-47E1-918D-420391A2911C}" type="slidenum">
              <a:rPr lang="en-US" smtClean="0"/>
              <a:t>10</a:t>
            </a:fld>
            <a:endParaRPr lang="en-US"/>
          </a:p>
        </p:txBody>
      </p:sp>
    </p:spTree>
    <p:extLst>
      <p:ext uri="{BB962C8B-B14F-4D97-AF65-F5344CB8AC3E}">
        <p14:creationId xmlns:p14="http://schemas.microsoft.com/office/powerpoint/2010/main" val="66132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DEE40-44AB-F03B-2159-91A35A7E7226}"/>
              </a:ext>
            </a:extLst>
          </p:cNvPr>
          <p:cNvSpPr>
            <a:spLocks noGrp="1"/>
          </p:cNvSpPr>
          <p:nvPr>
            <p:ph type="title"/>
          </p:nvPr>
        </p:nvSpPr>
        <p:spPr>
          <a:xfrm>
            <a:off x="592183" y="365125"/>
            <a:ext cx="10761617" cy="1010829"/>
          </a:xfrm>
        </p:spPr>
        <p:txBody>
          <a:bodyPr/>
          <a:lstStyle/>
          <a:p>
            <a:r>
              <a:rPr lang="en-US" b="1"/>
              <a:t>Special: Workforce Development Boards</a:t>
            </a:r>
            <a:br>
              <a:rPr lang="en-US"/>
            </a:br>
            <a:r>
              <a:rPr lang="en-US" sz="2200"/>
              <a:t>(TWC rule § 802.21(b))</a:t>
            </a:r>
          </a:p>
        </p:txBody>
      </p:sp>
      <p:sp>
        <p:nvSpPr>
          <p:cNvPr id="11" name="Content Placeholder 10">
            <a:extLst>
              <a:ext uri="{FF2B5EF4-FFF2-40B4-BE49-F238E27FC236}">
                <a16:creationId xmlns:a16="http://schemas.microsoft.com/office/drawing/2014/main" id="{867AB096-4138-F774-AA5D-3662C4BBBFC3}"/>
              </a:ext>
            </a:extLst>
          </p:cNvPr>
          <p:cNvSpPr>
            <a:spLocks noGrp="1"/>
          </p:cNvSpPr>
          <p:nvPr>
            <p:ph idx="1"/>
          </p:nvPr>
        </p:nvSpPr>
        <p:spPr>
          <a:xfrm>
            <a:off x="592183" y="1558843"/>
            <a:ext cx="11059886" cy="4980396"/>
          </a:xfrm>
        </p:spPr>
        <p:txBody>
          <a:bodyPr>
            <a:normAutofit/>
          </a:bodyPr>
          <a:lstStyle/>
          <a:p>
            <a:r>
              <a:rPr lang="en-US"/>
              <a:t>A Board shall ensure that at least “</a:t>
            </a:r>
            <a:r>
              <a:rPr lang="en-US" b="1"/>
              <a:t>10 percent of the funds subject to the control of the workforce service providers</a:t>
            </a:r>
            <a:r>
              <a:rPr lang="en-US"/>
              <a:t>” is protected through bonds, insurance, escrow accounts, cash on deposit, or other methods.</a:t>
            </a:r>
          </a:p>
          <a:p>
            <a:r>
              <a:rPr lang="en-US"/>
              <a:t>TWC applies “</a:t>
            </a:r>
            <a:r>
              <a:rPr lang="en-US" b="1"/>
              <a:t>funds subject to the control of the workforce service providers</a:t>
            </a:r>
            <a:r>
              <a:rPr lang="en-US"/>
              <a:t>” as meaning funds drawn by and in the possession of the workforce service provider during any consecutive 3-day period. </a:t>
            </a:r>
          </a:p>
          <a:p>
            <a:r>
              <a:rPr lang="en-US"/>
              <a:t>Compliance with the TWC fidelity bond requirement generally satisfies the requirement.</a:t>
            </a:r>
          </a:p>
          <a:p>
            <a:r>
              <a:rPr lang="en-US"/>
              <a:t>Additional details in TWC rule § 802.21(b) and FMGC Chapter 3.</a:t>
            </a:r>
          </a:p>
          <a:p>
            <a:r>
              <a:rPr lang="en-US"/>
              <a:t>Specific questions can be submitted to TWC’s Fiscal Technical Assistance mailbox at </a:t>
            </a:r>
            <a:r>
              <a:rPr lang="en-US">
                <a:hlinkClick r:id="rId2"/>
              </a:rPr>
              <a:t>fiscal.ta@twc.texas.gov</a:t>
            </a:r>
            <a:r>
              <a:rPr lang="en-US"/>
              <a:t>.</a:t>
            </a:r>
          </a:p>
        </p:txBody>
      </p:sp>
      <p:sp>
        <p:nvSpPr>
          <p:cNvPr id="4" name="Slide Number Placeholder 3">
            <a:extLst>
              <a:ext uri="{FF2B5EF4-FFF2-40B4-BE49-F238E27FC236}">
                <a16:creationId xmlns:a16="http://schemas.microsoft.com/office/drawing/2014/main" id="{102E7B72-0855-8A9B-1590-E35BF8BB5D5B}"/>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11</a:t>
            </a:fld>
            <a:endParaRPr lang="en-US"/>
          </a:p>
        </p:txBody>
      </p:sp>
    </p:spTree>
    <p:extLst>
      <p:ext uri="{BB962C8B-B14F-4D97-AF65-F5344CB8AC3E}">
        <p14:creationId xmlns:p14="http://schemas.microsoft.com/office/powerpoint/2010/main" val="3596441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F85C-37AA-8C4C-4039-CDA32A9753C5}"/>
              </a:ext>
            </a:extLst>
          </p:cNvPr>
          <p:cNvSpPr>
            <a:spLocks noGrp="1"/>
          </p:cNvSpPr>
          <p:nvPr>
            <p:ph type="title"/>
          </p:nvPr>
        </p:nvSpPr>
        <p:spPr>
          <a:xfrm>
            <a:off x="1154954" y="973668"/>
            <a:ext cx="8761413" cy="706964"/>
          </a:xfrm>
        </p:spPr>
        <p:txBody>
          <a:bodyPr>
            <a:normAutofit/>
          </a:bodyPr>
          <a:lstStyle/>
          <a:p>
            <a:r>
              <a:rPr lang="en-US" dirty="0"/>
              <a:t>Audience Participation #1</a:t>
            </a:r>
          </a:p>
        </p:txBody>
      </p:sp>
      <p:pic>
        <p:nvPicPr>
          <p:cNvPr id="1028" name="Picture 4" descr="Magnifying glass hovering over a question mark within a head outline.">
            <a:extLst>
              <a:ext uri="{FF2B5EF4-FFF2-40B4-BE49-F238E27FC236}">
                <a16:creationId xmlns:a16="http://schemas.microsoft.com/office/drawing/2014/main" id="{6D0AB8E3-4F31-51D4-2E44-57AAEA6CB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758177" y="3326141"/>
            <a:ext cx="2777949" cy="196096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90EA94-2266-2A3A-AE21-DE28F4F122BE}"/>
              </a:ext>
            </a:extLst>
          </p:cNvPr>
          <p:cNvSpPr>
            <a:spLocks noGrp="1"/>
          </p:cNvSpPr>
          <p:nvPr>
            <p:ph idx="1"/>
          </p:nvPr>
        </p:nvSpPr>
        <p:spPr>
          <a:xfrm>
            <a:off x="4365523" y="2823235"/>
            <a:ext cx="7068300" cy="2966772"/>
          </a:xfrm>
        </p:spPr>
        <p:txBody>
          <a:bodyPr anchor="ctr">
            <a:noAutofit/>
          </a:bodyPr>
          <a:lstStyle/>
          <a:p>
            <a:pPr marL="0" indent="0">
              <a:lnSpc>
                <a:spcPct val="115000"/>
              </a:lnSpc>
              <a:spcAft>
                <a:spcPts val="2400"/>
              </a:spcAft>
              <a:buSzPct val="100000"/>
              <a:buNone/>
            </a:pPr>
            <a:r>
              <a:rPr lang="en-US" sz="2400" dirty="0"/>
              <a:t>Multiple Choice. If you change or renew a fidelity bond during the grant period, you should:</a:t>
            </a:r>
          </a:p>
          <a:p>
            <a:pPr marL="685800" indent="-685800">
              <a:lnSpc>
                <a:spcPct val="115000"/>
              </a:lnSpc>
              <a:buSzPct val="100000"/>
              <a:buFont typeface="+mj-lt"/>
              <a:buAutoNum type="alphaUcPeriod"/>
            </a:pPr>
            <a:r>
              <a:rPr lang="en-US" sz="2400" dirty="0"/>
              <a:t>Email the new certificate of insurance to </a:t>
            </a:r>
            <a:r>
              <a:rPr lang="en-US" sz="2400" dirty="0">
                <a:solidFill>
                  <a:srgbClr val="0436FF"/>
                </a:solidFill>
                <a:hlinkClick r:id="rId3">
                  <a:extLst>
                    <a:ext uri="{A12FA001-AC4F-418D-AE19-62706E023703}">
                      <ahyp:hlinkClr xmlns:ahyp="http://schemas.microsoft.com/office/drawing/2018/hyperlinkcolor" val="tx"/>
                    </a:ext>
                  </a:extLst>
                </a:hlinkClick>
              </a:rPr>
              <a:t>payables.cder@twc.texas.gov</a:t>
            </a:r>
            <a:r>
              <a:rPr lang="en-US" sz="2400" dirty="0"/>
              <a:t>.</a:t>
            </a:r>
          </a:p>
          <a:p>
            <a:pPr marL="685800" indent="-685800">
              <a:lnSpc>
                <a:spcPct val="115000"/>
              </a:lnSpc>
              <a:buSzPct val="100000"/>
              <a:buFont typeface="+mj-lt"/>
              <a:buAutoNum type="alphaUcPeriod"/>
            </a:pPr>
            <a:r>
              <a:rPr lang="en-US" sz="2400" dirty="0"/>
              <a:t>Email the new certificate to TWC’s Fiscal-TA mailbox or your TWC grant manager.</a:t>
            </a:r>
          </a:p>
          <a:p>
            <a:pPr marL="685800" indent="-685800">
              <a:lnSpc>
                <a:spcPct val="115000"/>
              </a:lnSpc>
              <a:buSzPct val="100000"/>
              <a:buFont typeface="+mj-lt"/>
              <a:buAutoNum type="alphaUcPeriod"/>
            </a:pPr>
            <a:r>
              <a:rPr lang="en-US" sz="2400" dirty="0"/>
              <a:t>Do nothing.</a:t>
            </a:r>
          </a:p>
          <a:p>
            <a:pPr marL="685800" indent="-685800">
              <a:lnSpc>
                <a:spcPct val="115000"/>
              </a:lnSpc>
              <a:buSzPct val="100000"/>
              <a:buFont typeface="+mj-lt"/>
              <a:buAutoNum type="alphaUcPeriod"/>
            </a:pPr>
            <a:endParaRPr lang="en-US" sz="2400" dirty="0"/>
          </a:p>
        </p:txBody>
      </p:sp>
      <p:sp>
        <p:nvSpPr>
          <p:cNvPr id="5" name="Content Placeholder 2">
            <a:extLst>
              <a:ext uri="{FF2B5EF4-FFF2-40B4-BE49-F238E27FC236}">
                <a16:creationId xmlns:a16="http://schemas.microsoft.com/office/drawing/2014/main" id="{E7BE5CCF-230E-3EE1-113E-48276430E6CE}"/>
              </a:ext>
            </a:extLst>
          </p:cNvPr>
          <p:cNvSpPr txBox="1">
            <a:spLocks/>
          </p:cNvSpPr>
          <p:nvPr/>
        </p:nvSpPr>
        <p:spPr>
          <a:xfrm>
            <a:off x="4365523" y="5884332"/>
            <a:ext cx="6951701" cy="606572"/>
          </a:xfrm>
          <a:prstGeom prst="rect">
            <a:avLst/>
          </a:prstGeom>
        </p:spPr>
        <p:txBody>
          <a:bodyPr vert="horz" lIns="91440" tIns="45720" rIns="91440" bIns="45720" rtlCol="0">
            <a:normAutofit fontScale="925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0" i="0" u="none" strike="noStrike" kern="1200" cap="none" spc="0" normalizeH="0" baseline="0" noProof="0" dirty="0">
                <a:ln>
                  <a:noFill/>
                </a:ln>
                <a:solidFill>
                  <a:srgbClr val="404040"/>
                </a:solidFill>
                <a:effectLst/>
                <a:uLnTx/>
                <a:uFillTx/>
                <a:latin typeface="Verdana" panose="020B0604030504040204" pitchFamily="34" charset="0"/>
                <a:ea typeface="+mn-ea"/>
                <a:cs typeface="+mn-cs"/>
              </a:rPr>
              <a:t>Answer: To be discussed during the conference.</a:t>
            </a:r>
          </a:p>
        </p:txBody>
      </p:sp>
      <p:sp>
        <p:nvSpPr>
          <p:cNvPr id="4" name="Slide Number Placeholder 3">
            <a:extLst>
              <a:ext uri="{FF2B5EF4-FFF2-40B4-BE49-F238E27FC236}">
                <a16:creationId xmlns:a16="http://schemas.microsoft.com/office/drawing/2014/main" id="{819409AE-4EA7-8075-933D-04D6490237CC}"/>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12</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3316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57C34-CE85-CDD9-523C-C749B7EAB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F30F2-31E6-23DB-2AA6-E32F9CD26BFA}"/>
              </a:ext>
            </a:extLst>
          </p:cNvPr>
          <p:cNvSpPr>
            <a:spLocks noGrp="1"/>
          </p:cNvSpPr>
          <p:nvPr>
            <p:ph type="title"/>
          </p:nvPr>
        </p:nvSpPr>
        <p:spPr/>
        <p:txBody>
          <a:bodyPr/>
          <a:lstStyle/>
          <a:p>
            <a:r>
              <a:rPr lang="en-US">
                <a:ea typeface="Verdana"/>
              </a:rPr>
              <a:t>Grant Payment Methods</a:t>
            </a:r>
          </a:p>
        </p:txBody>
      </p:sp>
      <p:sp>
        <p:nvSpPr>
          <p:cNvPr id="4" name="Slide Number Placeholder 3">
            <a:extLst>
              <a:ext uri="{FF2B5EF4-FFF2-40B4-BE49-F238E27FC236}">
                <a16:creationId xmlns:a16="http://schemas.microsoft.com/office/drawing/2014/main" id="{17C72743-84AD-9750-DF0B-074EFCEF1124}"/>
              </a:ext>
            </a:extLst>
          </p:cNvPr>
          <p:cNvSpPr>
            <a:spLocks noGrp="1"/>
          </p:cNvSpPr>
          <p:nvPr>
            <p:ph type="sldNum" sz="quarter" idx="12"/>
          </p:nvPr>
        </p:nvSpPr>
        <p:spPr/>
        <p:txBody>
          <a:bodyPr/>
          <a:lstStyle/>
          <a:p>
            <a:fld id="{56A0B0FD-D6B7-4878-B1BE-780ED0AA1A25}" type="slidenum">
              <a:rPr lang="en-US" smtClean="0"/>
              <a:t>13</a:t>
            </a:fld>
            <a:endParaRPr lang="en-US"/>
          </a:p>
        </p:txBody>
      </p:sp>
    </p:spTree>
    <p:extLst>
      <p:ext uri="{BB962C8B-B14F-4D97-AF65-F5344CB8AC3E}">
        <p14:creationId xmlns:p14="http://schemas.microsoft.com/office/powerpoint/2010/main" val="2271368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962D0F-7AE6-FFE7-9574-A86F8A64A5FA}"/>
              </a:ext>
            </a:extLst>
          </p:cNvPr>
          <p:cNvSpPr>
            <a:spLocks noGrp="1"/>
          </p:cNvSpPr>
          <p:nvPr>
            <p:ph type="title"/>
          </p:nvPr>
        </p:nvSpPr>
        <p:spPr>
          <a:xfrm>
            <a:off x="838200" y="365126"/>
            <a:ext cx="8877840" cy="749572"/>
          </a:xfrm>
        </p:spPr>
        <p:txBody>
          <a:bodyPr>
            <a:normAutofit fontScale="90000"/>
          </a:bodyPr>
          <a:lstStyle/>
          <a:p>
            <a:r>
              <a:rPr lang="en-US" sz="4000" b="1"/>
              <a:t>What are the Grant Payment Options?</a:t>
            </a:r>
            <a:br>
              <a:rPr lang="en-US" sz="4000" b="1"/>
            </a:br>
            <a:r>
              <a:rPr lang="en-US" sz="2400"/>
              <a:t>(2 C.F.R. 200.305(b)(1)-(4); TxGMS)</a:t>
            </a:r>
            <a:endParaRPr lang="en-US" sz="2400" b="1"/>
          </a:p>
        </p:txBody>
      </p:sp>
      <p:sp>
        <p:nvSpPr>
          <p:cNvPr id="6" name="Content Placeholder 5">
            <a:extLst>
              <a:ext uri="{FF2B5EF4-FFF2-40B4-BE49-F238E27FC236}">
                <a16:creationId xmlns:a16="http://schemas.microsoft.com/office/drawing/2014/main" id="{856775C0-05FA-EF00-4AA8-19041E983A20}"/>
              </a:ext>
            </a:extLst>
          </p:cNvPr>
          <p:cNvSpPr>
            <a:spLocks noGrp="1"/>
          </p:cNvSpPr>
          <p:nvPr>
            <p:ph idx="1"/>
          </p:nvPr>
        </p:nvSpPr>
        <p:spPr>
          <a:xfrm>
            <a:off x="838200" y="1271450"/>
            <a:ext cx="8276303" cy="5221423"/>
          </a:xfrm>
        </p:spPr>
        <p:txBody>
          <a:bodyPr>
            <a:normAutofit/>
          </a:bodyPr>
          <a:lstStyle/>
          <a:p>
            <a:pPr marL="0" indent="0">
              <a:buNone/>
            </a:pPr>
            <a:r>
              <a:rPr lang="en-US">
                <a:solidFill>
                  <a:schemeClr val="tx1"/>
                </a:solidFill>
              </a:rPr>
              <a:t>Options:</a:t>
            </a:r>
          </a:p>
          <a:p>
            <a:pPr marL="800100" lvl="1" indent="-342900"/>
            <a:r>
              <a:rPr lang="en-US" b="1">
                <a:solidFill>
                  <a:schemeClr val="tx1"/>
                </a:solidFill>
              </a:rPr>
              <a:t>Advance</a:t>
            </a:r>
            <a:r>
              <a:rPr lang="en-US">
                <a:solidFill>
                  <a:schemeClr val="tx1"/>
                </a:solidFill>
              </a:rPr>
              <a:t>: </a:t>
            </a:r>
            <a:r>
              <a:rPr lang="en-US" sz="2000">
                <a:solidFill>
                  <a:schemeClr val="tx1"/>
                </a:solidFill>
              </a:rPr>
              <a:t>Advance for actual immediate future cash disbursements for direct costs and proportionate share of allowable indirect costs</a:t>
            </a:r>
            <a:endParaRPr lang="en-US">
              <a:solidFill>
                <a:schemeClr val="tx1"/>
              </a:solidFill>
            </a:endParaRPr>
          </a:p>
          <a:p>
            <a:pPr marL="800100" lvl="1" indent="-342900"/>
            <a:r>
              <a:rPr lang="en-US" b="1">
                <a:solidFill>
                  <a:schemeClr val="tx1"/>
                </a:solidFill>
              </a:rPr>
              <a:t>Reimbursement</a:t>
            </a:r>
            <a:r>
              <a:rPr lang="en-US">
                <a:solidFill>
                  <a:schemeClr val="tx1"/>
                </a:solidFill>
              </a:rPr>
              <a:t>: </a:t>
            </a:r>
            <a:r>
              <a:rPr lang="en-US" sz="2000">
                <a:solidFill>
                  <a:schemeClr val="tx1"/>
                </a:solidFill>
              </a:rPr>
              <a:t>Reimbursements for actual cash disbursements made for direct costs and proportionate share of allowable indirect costs</a:t>
            </a:r>
            <a:endParaRPr lang="en-US">
              <a:solidFill>
                <a:schemeClr val="tx1"/>
              </a:solidFill>
            </a:endParaRPr>
          </a:p>
          <a:p>
            <a:pPr marL="800100" lvl="1" indent="-342900">
              <a:spcAft>
                <a:spcPts val="1200"/>
              </a:spcAft>
            </a:pPr>
            <a:r>
              <a:rPr lang="en-US" b="1">
                <a:solidFill>
                  <a:schemeClr val="tx1"/>
                </a:solidFill>
              </a:rPr>
              <a:t>Working Capital Advance</a:t>
            </a:r>
            <a:r>
              <a:rPr lang="en-US">
                <a:solidFill>
                  <a:schemeClr val="tx1"/>
                </a:solidFill>
              </a:rPr>
              <a:t>: </a:t>
            </a:r>
            <a:r>
              <a:rPr lang="en-US" sz="2000">
                <a:solidFill>
                  <a:schemeClr val="tx1"/>
                </a:solidFill>
              </a:rPr>
              <a:t>An advance covers estimated cash need for an initial period; thereafter, payment is made by reimbursement.</a:t>
            </a:r>
            <a:endParaRPr lang="en-US"/>
          </a:p>
          <a:p>
            <a:pPr marL="0" indent="0">
              <a:buNone/>
            </a:pPr>
            <a:r>
              <a:rPr lang="en-US" sz="2800"/>
              <a:t>Regardless of the option:</a:t>
            </a:r>
          </a:p>
          <a:p>
            <a:pPr lvl="1"/>
            <a:r>
              <a:rPr lang="en-US"/>
              <a:t>If using Electronic Funds Transfer (EFT) permit requests as often as the entity likes.</a:t>
            </a:r>
          </a:p>
          <a:p>
            <a:pPr lvl="1"/>
            <a:r>
              <a:rPr lang="en-US"/>
              <a:t>If not using EFT must permit entity to request at least monthly.</a:t>
            </a:r>
          </a:p>
        </p:txBody>
      </p:sp>
      <p:pic>
        <p:nvPicPr>
          <p:cNvPr id="7" name="Picture 6" descr="Woman hand on face">
            <a:extLst>
              <a:ext uri="{FF2B5EF4-FFF2-40B4-BE49-F238E27FC236}">
                <a16:creationId xmlns:a16="http://schemas.microsoft.com/office/drawing/2014/main" id="{D41F24C8-09EC-914A-9950-7AC4411D4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40" y="444648"/>
            <a:ext cx="1449631" cy="5660061"/>
          </a:xfrm>
          <a:prstGeom prst="rect">
            <a:avLst/>
          </a:prstGeom>
        </p:spPr>
      </p:pic>
      <p:sp>
        <p:nvSpPr>
          <p:cNvPr id="4" name="Slide Number Placeholder 3">
            <a:extLst>
              <a:ext uri="{FF2B5EF4-FFF2-40B4-BE49-F238E27FC236}">
                <a16:creationId xmlns:a16="http://schemas.microsoft.com/office/drawing/2014/main" id="{8DBCFA46-28B6-EEC5-E4AA-681223D189AA}"/>
              </a:ext>
            </a:extLst>
          </p:cNvPr>
          <p:cNvSpPr>
            <a:spLocks noGrp="1"/>
          </p:cNvSpPr>
          <p:nvPr>
            <p:ph type="sldNum" sz="quarter" idx="12"/>
          </p:nvPr>
        </p:nvSpPr>
        <p:spPr/>
        <p:txBody>
          <a:bodyPr/>
          <a:lstStyle/>
          <a:p>
            <a:fld id="{718739C9-DCF1-47E1-918D-420391A2911C}" type="slidenum">
              <a:rPr lang="en-US" smtClean="0"/>
              <a:t>14</a:t>
            </a:fld>
            <a:endParaRPr lang="en-US"/>
          </a:p>
        </p:txBody>
      </p:sp>
    </p:spTree>
    <p:extLst>
      <p:ext uri="{BB962C8B-B14F-4D97-AF65-F5344CB8AC3E}">
        <p14:creationId xmlns:p14="http://schemas.microsoft.com/office/powerpoint/2010/main" val="396720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31596-9890-4647-A5A3-AB401F42B3CA}"/>
              </a:ext>
            </a:extLst>
          </p:cNvPr>
          <p:cNvSpPr>
            <a:spLocks noGrp="1"/>
          </p:cNvSpPr>
          <p:nvPr>
            <p:ph type="title"/>
          </p:nvPr>
        </p:nvSpPr>
        <p:spPr>
          <a:xfrm>
            <a:off x="447368" y="195007"/>
            <a:ext cx="11363632" cy="660400"/>
          </a:xfrm>
          <a:solidFill>
            <a:schemeClr val="bg1"/>
          </a:solidFill>
        </p:spPr>
        <p:txBody>
          <a:bodyPr>
            <a:normAutofit/>
          </a:bodyPr>
          <a:lstStyle/>
          <a:p>
            <a:r>
              <a:rPr lang="en-US" sz="3200" b="1"/>
              <a:t>Grant Payment Options </a:t>
            </a:r>
            <a:r>
              <a:rPr lang="en-US" sz="2200"/>
              <a:t>(2 C.F.R. 200.305(b)(1)-(4); TxGMS)</a:t>
            </a:r>
          </a:p>
        </p:txBody>
      </p:sp>
      <p:graphicFrame>
        <p:nvGraphicFramePr>
          <p:cNvPr id="4" name="Table 4">
            <a:extLst>
              <a:ext uri="{FF2B5EF4-FFF2-40B4-BE49-F238E27FC236}">
                <a16:creationId xmlns:a16="http://schemas.microsoft.com/office/drawing/2014/main" id="{601EE921-74A8-4586-B8E5-5C5637935F89}"/>
              </a:ext>
            </a:extLst>
          </p:cNvPr>
          <p:cNvGraphicFramePr>
            <a:graphicFrameLocks noGrp="1"/>
          </p:cNvGraphicFramePr>
          <p:nvPr>
            <p:ph idx="1"/>
            <p:extLst>
              <p:ext uri="{D42A27DB-BD31-4B8C-83A1-F6EECF244321}">
                <p14:modId xmlns:p14="http://schemas.microsoft.com/office/powerpoint/2010/main" val="3027602615"/>
              </p:ext>
            </p:extLst>
          </p:nvPr>
        </p:nvGraphicFramePr>
        <p:xfrm>
          <a:off x="447368" y="954189"/>
          <a:ext cx="11430000" cy="5337048"/>
        </p:xfrm>
        <a:graphic>
          <a:graphicData uri="http://schemas.openxmlformats.org/drawingml/2006/table">
            <a:tbl>
              <a:tblPr firstRow="1" bandRow="1">
                <a:tableStyleId>{5C22544A-7EE6-4342-B048-85BDC9FD1C3A}</a:tableStyleId>
              </a:tblPr>
              <a:tblGrid>
                <a:gridCol w="1639389">
                  <a:extLst>
                    <a:ext uri="{9D8B030D-6E8A-4147-A177-3AD203B41FA5}">
                      <a16:colId xmlns:a16="http://schemas.microsoft.com/office/drawing/2014/main" val="126565680"/>
                    </a:ext>
                  </a:extLst>
                </a:gridCol>
                <a:gridCol w="3074125">
                  <a:extLst>
                    <a:ext uri="{9D8B030D-6E8A-4147-A177-3AD203B41FA5}">
                      <a16:colId xmlns:a16="http://schemas.microsoft.com/office/drawing/2014/main" val="1987373409"/>
                    </a:ext>
                  </a:extLst>
                </a:gridCol>
                <a:gridCol w="3413760">
                  <a:extLst>
                    <a:ext uri="{9D8B030D-6E8A-4147-A177-3AD203B41FA5}">
                      <a16:colId xmlns:a16="http://schemas.microsoft.com/office/drawing/2014/main" val="2923909398"/>
                    </a:ext>
                  </a:extLst>
                </a:gridCol>
                <a:gridCol w="3302726">
                  <a:extLst>
                    <a:ext uri="{9D8B030D-6E8A-4147-A177-3AD203B41FA5}">
                      <a16:colId xmlns:a16="http://schemas.microsoft.com/office/drawing/2014/main" val="1265281651"/>
                    </a:ext>
                  </a:extLst>
                </a:gridCol>
              </a:tblGrid>
              <a:tr h="362646">
                <a:tc>
                  <a:txBody>
                    <a:bodyPr/>
                    <a:lstStyle/>
                    <a:p>
                      <a:r>
                        <a:rPr lang="en-US" sz="1800"/>
                        <a:t>Options</a:t>
                      </a:r>
                    </a:p>
                  </a:txBody>
                  <a:tcPr/>
                </a:tc>
                <a:tc>
                  <a:txBody>
                    <a:bodyPr/>
                    <a:lstStyle/>
                    <a:p>
                      <a:r>
                        <a:rPr lang="en-US" sz="1800"/>
                        <a:t>Advance</a:t>
                      </a:r>
                    </a:p>
                  </a:txBody>
                  <a:tcPr/>
                </a:tc>
                <a:tc>
                  <a:txBody>
                    <a:bodyPr/>
                    <a:lstStyle/>
                    <a:p>
                      <a:r>
                        <a:rPr lang="en-US" sz="1800"/>
                        <a:t>Reimbursement</a:t>
                      </a:r>
                    </a:p>
                  </a:txBody>
                  <a:tcPr/>
                </a:tc>
                <a:tc>
                  <a:txBody>
                    <a:bodyPr/>
                    <a:lstStyle/>
                    <a:p>
                      <a:r>
                        <a:rPr lang="en-US" sz="1800"/>
                        <a:t>Working Capital Advance</a:t>
                      </a:r>
                    </a:p>
                  </a:txBody>
                  <a:tcPr/>
                </a:tc>
                <a:extLst>
                  <a:ext uri="{0D108BD9-81ED-4DB2-BD59-A6C34878D82A}">
                    <a16:rowId xmlns:a16="http://schemas.microsoft.com/office/drawing/2014/main" val="455784659"/>
                  </a:ext>
                </a:extLst>
              </a:tr>
              <a:tr h="370840">
                <a:tc>
                  <a:txBody>
                    <a:bodyPr/>
                    <a:lstStyle/>
                    <a:p>
                      <a:r>
                        <a:rPr lang="en-US" sz="1800"/>
                        <a:t>Conditions for Use:</a:t>
                      </a:r>
                    </a:p>
                  </a:txBody>
                  <a:tcPr/>
                </a:tc>
                <a:tc>
                  <a:txBody>
                    <a:bodyPr/>
                    <a:lstStyle/>
                    <a:p>
                      <a:r>
                        <a:rPr lang="en-US" sz="1800">
                          <a:solidFill>
                            <a:schemeClr val="tx1"/>
                          </a:solidFill>
                        </a:rPr>
                        <a:t>Entity must maintain or demonstrate willingness to maintain both:</a:t>
                      </a:r>
                    </a:p>
                    <a:p>
                      <a:pPr marL="285750" indent="-285750">
                        <a:buFont typeface="Arial" panose="020B0604020202020204" pitchFamily="34" charset="0"/>
                        <a:buChar char="•"/>
                      </a:pPr>
                      <a:r>
                        <a:rPr lang="en-US" sz="1800">
                          <a:solidFill>
                            <a:schemeClr val="tx1"/>
                          </a:solidFill>
                        </a:rPr>
                        <a:t>Written procedures minimizing the time elapsing between transfer and disbursement of funds; and</a:t>
                      </a:r>
                    </a:p>
                    <a:p>
                      <a:pPr marL="285750" indent="-285750">
                        <a:buFont typeface="Arial" panose="020B0604020202020204" pitchFamily="34" charset="0"/>
                        <a:buChar char="•"/>
                      </a:pPr>
                      <a:r>
                        <a:rPr lang="en-US" sz="1800">
                          <a:solidFill>
                            <a:schemeClr val="tx1"/>
                          </a:solidFill>
                        </a:rPr>
                        <a:t>A financial management system that meets certain standards for fund control and accountability.</a:t>
                      </a:r>
                    </a:p>
                  </a:txBody>
                  <a:tcPr/>
                </a:tc>
                <a:tc>
                  <a:txBody>
                    <a:bodyPr/>
                    <a:lstStyle/>
                    <a:p>
                      <a:r>
                        <a:rPr lang="en-US" sz="1800"/>
                        <a:t>Use when any of the following exist*:</a:t>
                      </a:r>
                    </a:p>
                    <a:p>
                      <a:pPr marL="342900" lvl="0" indent="-342900">
                        <a:lnSpc>
                          <a:spcPct val="90000"/>
                        </a:lnSpc>
                        <a:buFont typeface="Arial" panose="020B0604020202020204" pitchFamily="34" charset="0"/>
                        <a:buChar char="•"/>
                      </a:pPr>
                      <a:r>
                        <a:rPr lang="en-US" sz="1800">
                          <a:solidFill>
                            <a:schemeClr val="tx1"/>
                          </a:solidFill>
                        </a:rPr>
                        <a:t>Entity can’t meet criteria for advance;</a:t>
                      </a:r>
                    </a:p>
                    <a:p>
                      <a:pPr marL="342900" lvl="0" indent="-342900">
                        <a:lnSpc>
                          <a:spcPct val="90000"/>
                        </a:lnSpc>
                        <a:buFont typeface="Arial" panose="020B0604020202020204" pitchFamily="34" charset="0"/>
                        <a:buChar char="•"/>
                      </a:pPr>
                      <a:r>
                        <a:rPr lang="en-US" sz="1800">
                          <a:solidFill>
                            <a:schemeClr val="tx1"/>
                          </a:solidFill>
                        </a:rPr>
                        <a:t>PTE requires reimbursement as an additional specific award condition (until the condition that prompted the restriction is corrected); or</a:t>
                      </a:r>
                    </a:p>
                    <a:p>
                      <a:pPr marL="342900" lvl="0" indent="-342900">
                        <a:lnSpc>
                          <a:spcPct val="90000"/>
                        </a:lnSpc>
                        <a:spcAft>
                          <a:spcPts val="1200"/>
                        </a:spcAft>
                        <a:buFont typeface="Arial" panose="020B0604020202020204" pitchFamily="34" charset="0"/>
                        <a:buChar char="•"/>
                      </a:pPr>
                      <a:r>
                        <a:rPr lang="en-US" sz="1800">
                          <a:solidFill>
                            <a:schemeClr val="tx1"/>
                          </a:solidFill>
                        </a:rPr>
                        <a:t>Entity prefers reimbursement.</a:t>
                      </a:r>
                    </a:p>
                    <a:p>
                      <a:pPr marL="0" lvl="0" indent="0">
                        <a:lnSpc>
                          <a:spcPct val="90000"/>
                        </a:lnSpc>
                        <a:buFont typeface="Arial" panose="020B0604020202020204" pitchFamily="34" charset="0"/>
                        <a:buNone/>
                      </a:pPr>
                      <a:r>
                        <a:rPr lang="en-US" sz="1800">
                          <a:solidFill>
                            <a:schemeClr val="tx1"/>
                          </a:solidFill>
                        </a:rPr>
                        <a:t>*For federal awards, unless these conditions apply, PTE must pay by advance.</a:t>
                      </a:r>
                    </a:p>
                  </a:txBody>
                  <a:tcPr/>
                </a:tc>
                <a:tc>
                  <a:txBody>
                    <a:bodyPr/>
                    <a:lstStyle/>
                    <a:p>
                      <a:pPr marL="0" lvl="0" indent="0">
                        <a:lnSpc>
                          <a:spcPct val="90000"/>
                        </a:lnSpc>
                        <a:buFont typeface="Arial" panose="020B0604020202020204" pitchFamily="34" charset="0"/>
                        <a:buNone/>
                      </a:pPr>
                      <a:r>
                        <a:rPr lang="en-US" sz="1800">
                          <a:solidFill>
                            <a:schemeClr val="tx1"/>
                          </a:solidFill>
                        </a:rPr>
                        <a:t>Use if both of the following are true:</a:t>
                      </a:r>
                    </a:p>
                    <a:p>
                      <a:pPr marL="285750" lvl="0" indent="-285750">
                        <a:lnSpc>
                          <a:spcPct val="90000"/>
                        </a:lnSpc>
                        <a:buFont typeface="Arial" panose="020B0604020202020204" pitchFamily="34" charset="0"/>
                        <a:buChar char="•"/>
                      </a:pPr>
                      <a:r>
                        <a:rPr lang="en-US" sz="1800">
                          <a:solidFill>
                            <a:schemeClr val="tx1"/>
                          </a:solidFill>
                        </a:rPr>
                        <a:t>Entity can’t meet the criteria for advance; and</a:t>
                      </a:r>
                    </a:p>
                    <a:p>
                      <a:pPr marL="285750" lvl="0" indent="-285750">
                        <a:lnSpc>
                          <a:spcPct val="90000"/>
                        </a:lnSpc>
                        <a:buFont typeface="Arial" panose="020B0604020202020204" pitchFamily="34" charset="0"/>
                        <a:buChar char="•"/>
                      </a:pPr>
                      <a:r>
                        <a:rPr lang="en-US" sz="1800">
                          <a:solidFill>
                            <a:schemeClr val="tx1"/>
                          </a:solidFill>
                        </a:rPr>
                        <a:t>PTE determines that reimbursement is not feasible because entity lacks sufficient working capital.</a:t>
                      </a:r>
                    </a:p>
                  </a:txBody>
                  <a:tcPr/>
                </a:tc>
                <a:extLst>
                  <a:ext uri="{0D108BD9-81ED-4DB2-BD59-A6C34878D82A}">
                    <a16:rowId xmlns:a16="http://schemas.microsoft.com/office/drawing/2014/main" val="3463471341"/>
                  </a:ext>
                </a:extLst>
              </a:tr>
              <a:tr h="370840">
                <a:tc>
                  <a:txBody>
                    <a:bodyPr/>
                    <a:lstStyle/>
                    <a:p>
                      <a:r>
                        <a:rPr lang="en-US" sz="1800"/>
                        <a:t>Other Requirements:</a:t>
                      </a:r>
                    </a:p>
                  </a:txBody>
                  <a:tcPr/>
                </a:tc>
                <a:tc>
                  <a:txBody>
                    <a:bodyPr/>
                    <a:lstStyle/>
                    <a:p>
                      <a:pPr marL="0" indent="0">
                        <a:buFont typeface="Arial" panose="020B0604020202020204" pitchFamily="34" charset="0"/>
                        <a:buNone/>
                      </a:pPr>
                      <a:r>
                        <a:rPr lang="en-US" sz="1800"/>
                        <a:t>L</a:t>
                      </a:r>
                      <a:r>
                        <a:rPr lang="en-US" sz="1800">
                          <a:solidFill>
                            <a:schemeClr val="tx1"/>
                          </a:solidFill>
                        </a:rPr>
                        <a:t>imit each request to minimum for actual immediate cash need. Time as close as administratively feasible to actual disbursements.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solidFill>
                            <a:schemeClr val="tx1"/>
                          </a:solidFill>
                        </a:rPr>
                        <a:t>PTE must pay request within 30 calendar days after receipt of the billing, unless the PTE reasonably believes the request to be improper.</a:t>
                      </a:r>
                      <a:endParaRPr lang="en-US" sz="180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solidFill>
                            <a:schemeClr val="tx1"/>
                          </a:solidFill>
                        </a:rPr>
                        <a:t>Can’t use if the reason is unwillingness or inability of PTE to provide timely advance payments to meet entity’s actual cash needs.</a:t>
                      </a:r>
                    </a:p>
                  </a:txBody>
                  <a:tcPr/>
                </a:tc>
                <a:extLst>
                  <a:ext uri="{0D108BD9-81ED-4DB2-BD59-A6C34878D82A}">
                    <a16:rowId xmlns:a16="http://schemas.microsoft.com/office/drawing/2014/main" val="3463706115"/>
                  </a:ext>
                </a:extLst>
              </a:tr>
            </a:tbl>
          </a:graphicData>
        </a:graphic>
      </p:graphicFrame>
      <p:sp>
        <p:nvSpPr>
          <p:cNvPr id="3" name="Slide Number Placeholder 2">
            <a:extLst>
              <a:ext uri="{FF2B5EF4-FFF2-40B4-BE49-F238E27FC236}">
                <a16:creationId xmlns:a16="http://schemas.microsoft.com/office/drawing/2014/main" id="{55A03EBD-B250-15AF-3CE4-B069739F2808}"/>
              </a:ext>
            </a:extLst>
          </p:cNvPr>
          <p:cNvSpPr>
            <a:spLocks noGrp="1"/>
          </p:cNvSpPr>
          <p:nvPr>
            <p:ph type="sldNum" sz="quarter" idx="12"/>
          </p:nvPr>
        </p:nvSpPr>
        <p:spPr/>
        <p:txBody>
          <a:bodyPr/>
          <a:lstStyle/>
          <a:p>
            <a:fld id="{718739C9-DCF1-47E1-918D-420391A2911C}" type="slidenum">
              <a:rPr lang="en-US" smtClean="0"/>
              <a:t>15</a:t>
            </a:fld>
            <a:endParaRPr lang="en-US"/>
          </a:p>
        </p:txBody>
      </p:sp>
    </p:spTree>
    <p:extLst>
      <p:ext uri="{BB962C8B-B14F-4D97-AF65-F5344CB8AC3E}">
        <p14:creationId xmlns:p14="http://schemas.microsoft.com/office/powerpoint/2010/main" val="2887254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F85C-37AA-8C4C-4039-CDA32A9753C5}"/>
              </a:ext>
            </a:extLst>
          </p:cNvPr>
          <p:cNvSpPr>
            <a:spLocks noGrp="1"/>
          </p:cNvSpPr>
          <p:nvPr>
            <p:ph type="title"/>
          </p:nvPr>
        </p:nvSpPr>
        <p:spPr>
          <a:xfrm>
            <a:off x="1154954" y="973668"/>
            <a:ext cx="8761413" cy="706964"/>
          </a:xfrm>
        </p:spPr>
        <p:txBody>
          <a:bodyPr>
            <a:normAutofit/>
          </a:bodyPr>
          <a:lstStyle/>
          <a:p>
            <a:r>
              <a:rPr lang="en-US" dirty="0"/>
              <a:t>Audience Participation #2</a:t>
            </a:r>
          </a:p>
        </p:txBody>
      </p:sp>
      <p:pic>
        <p:nvPicPr>
          <p:cNvPr id="1028" name="Picture 4" descr="Magnifying glass hovering over a question mark within a head outline.">
            <a:extLst>
              <a:ext uri="{FF2B5EF4-FFF2-40B4-BE49-F238E27FC236}">
                <a16:creationId xmlns:a16="http://schemas.microsoft.com/office/drawing/2014/main" id="{6D0AB8E3-4F31-51D4-2E44-57AAEA6CB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758177" y="3326141"/>
            <a:ext cx="2777949" cy="196096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90EA94-2266-2A3A-AE21-DE28F4F122BE}"/>
              </a:ext>
            </a:extLst>
          </p:cNvPr>
          <p:cNvSpPr>
            <a:spLocks noGrp="1"/>
          </p:cNvSpPr>
          <p:nvPr>
            <p:ph idx="1"/>
          </p:nvPr>
        </p:nvSpPr>
        <p:spPr>
          <a:xfrm>
            <a:off x="4365523" y="2823235"/>
            <a:ext cx="7068300" cy="2966772"/>
          </a:xfrm>
        </p:spPr>
        <p:txBody>
          <a:bodyPr anchor="ctr">
            <a:noAutofit/>
          </a:bodyPr>
          <a:lstStyle/>
          <a:p>
            <a:pPr marL="0" indent="0">
              <a:lnSpc>
                <a:spcPct val="115000"/>
              </a:lnSpc>
              <a:spcAft>
                <a:spcPts val="2400"/>
              </a:spcAft>
              <a:buSzPct val="100000"/>
              <a:buNone/>
            </a:pPr>
            <a:r>
              <a:rPr lang="en-US" sz="2400" dirty="0"/>
              <a:t>Multiple Choice. Which of these is true for use of the advance payment method?</a:t>
            </a:r>
          </a:p>
          <a:p>
            <a:pPr marL="685800" indent="-685800">
              <a:lnSpc>
                <a:spcPct val="115000"/>
              </a:lnSpc>
              <a:buSzPct val="100000"/>
              <a:buFont typeface="+mj-lt"/>
              <a:buAutoNum type="alphaUcPeriod"/>
            </a:pPr>
            <a:r>
              <a:rPr lang="en-US" sz="2400" dirty="0"/>
              <a:t>It allows you to draw down 100% of the grant funds at the start of the award.</a:t>
            </a:r>
          </a:p>
          <a:p>
            <a:pPr marL="685800" indent="-685800">
              <a:lnSpc>
                <a:spcPct val="115000"/>
              </a:lnSpc>
              <a:buSzPct val="100000"/>
              <a:buFont typeface="+mj-lt"/>
              <a:buAutoNum type="alphaUcPeriod"/>
            </a:pPr>
            <a:r>
              <a:rPr lang="en-US" sz="2400" dirty="0"/>
              <a:t>You must limit each request to the actual immediate upcoming cash need.</a:t>
            </a:r>
          </a:p>
          <a:p>
            <a:pPr marL="685800" indent="-685800">
              <a:lnSpc>
                <a:spcPct val="115000"/>
              </a:lnSpc>
              <a:buSzPct val="100000"/>
              <a:buFont typeface="+mj-lt"/>
              <a:buAutoNum type="alphaUcPeriod"/>
            </a:pPr>
            <a:r>
              <a:rPr lang="en-US" sz="2400" dirty="0"/>
              <a:t>You can only submit one request per month.</a:t>
            </a:r>
          </a:p>
          <a:p>
            <a:pPr marL="685800" indent="-685800">
              <a:lnSpc>
                <a:spcPct val="115000"/>
              </a:lnSpc>
              <a:buSzPct val="100000"/>
              <a:buFont typeface="+mj-lt"/>
              <a:buAutoNum type="alphaUcPeriod"/>
            </a:pPr>
            <a:endParaRPr lang="en-US" sz="2400" dirty="0"/>
          </a:p>
        </p:txBody>
      </p:sp>
      <p:sp>
        <p:nvSpPr>
          <p:cNvPr id="5" name="Content Placeholder 2">
            <a:extLst>
              <a:ext uri="{FF2B5EF4-FFF2-40B4-BE49-F238E27FC236}">
                <a16:creationId xmlns:a16="http://schemas.microsoft.com/office/drawing/2014/main" id="{E7BE5CCF-230E-3EE1-113E-48276430E6CE}"/>
              </a:ext>
            </a:extLst>
          </p:cNvPr>
          <p:cNvSpPr txBox="1">
            <a:spLocks/>
          </p:cNvSpPr>
          <p:nvPr/>
        </p:nvSpPr>
        <p:spPr>
          <a:xfrm>
            <a:off x="4365523" y="5884332"/>
            <a:ext cx="6951701" cy="606572"/>
          </a:xfrm>
          <a:prstGeom prst="rect">
            <a:avLst/>
          </a:prstGeom>
        </p:spPr>
        <p:txBody>
          <a:bodyPr vert="horz" lIns="91440" tIns="45720" rIns="91440" bIns="45720" rtlCol="0">
            <a:normAutofit fontScale="925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buNone/>
              <a:defRPr/>
            </a:pPr>
            <a:r>
              <a:rPr kumimoji="0" lang="en-US" sz="2400" b="0" i="0" u="none" strike="noStrike" kern="1200" cap="none" spc="0" normalizeH="0" baseline="0" noProof="0" dirty="0">
                <a:ln>
                  <a:noFill/>
                </a:ln>
                <a:solidFill>
                  <a:srgbClr val="404040"/>
                </a:solidFill>
                <a:effectLst/>
                <a:uLnTx/>
                <a:uFillTx/>
                <a:latin typeface="Verdana" panose="020B0604030504040204" pitchFamily="34" charset="0"/>
                <a:ea typeface="+mn-ea"/>
                <a:cs typeface="+mn-cs"/>
              </a:rPr>
              <a:t>Answer: </a:t>
            </a:r>
            <a:r>
              <a:rPr lang="en-US" sz="2400" dirty="0">
                <a:solidFill>
                  <a:srgbClr val="404040"/>
                </a:solidFill>
                <a:latin typeface="Verdana" panose="020B0604030504040204" pitchFamily="34" charset="0"/>
              </a:rPr>
              <a:t>To be discussed during the conference.</a:t>
            </a:r>
            <a:endParaRPr kumimoji="0" lang="en-US" sz="2400" b="0" i="0" u="none" strike="noStrike" kern="1200" cap="none" spc="0" normalizeH="0" baseline="0" noProof="0" dirty="0">
              <a:ln>
                <a:noFill/>
              </a:ln>
              <a:solidFill>
                <a:srgbClr val="404040"/>
              </a:solidFill>
              <a:effectLst/>
              <a:uLnTx/>
              <a:uFillTx/>
              <a:latin typeface="Verdana" panose="020B0604030504040204" pitchFamily="34" charset="0"/>
              <a:ea typeface="+mn-ea"/>
              <a:cs typeface="+mn-cs"/>
            </a:endParaRPr>
          </a:p>
        </p:txBody>
      </p:sp>
      <p:sp>
        <p:nvSpPr>
          <p:cNvPr id="4" name="Slide Number Placeholder 3">
            <a:extLst>
              <a:ext uri="{FF2B5EF4-FFF2-40B4-BE49-F238E27FC236}">
                <a16:creationId xmlns:a16="http://schemas.microsoft.com/office/drawing/2014/main" id="{819409AE-4EA7-8075-933D-04D6490237CC}"/>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16</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6492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9DBAA-FBB7-43DA-0BA1-C62475A07FB4}"/>
              </a:ext>
            </a:extLst>
          </p:cNvPr>
          <p:cNvSpPr>
            <a:spLocks noGrp="1"/>
          </p:cNvSpPr>
          <p:nvPr>
            <p:ph type="title"/>
          </p:nvPr>
        </p:nvSpPr>
        <p:spPr>
          <a:xfrm>
            <a:off x="1154954" y="1330341"/>
            <a:ext cx="4351025" cy="4216432"/>
          </a:xfrm>
        </p:spPr>
        <p:txBody>
          <a:bodyPr/>
          <a:lstStyle/>
          <a:p>
            <a:r>
              <a:rPr lang="en-US" dirty="0"/>
              <a:t>Submitting Grant Payment Requests</a:t>
            </a:r>
          </a:p>
        </p:txBody>
      </p:sp>
      <p:sp>
        <p:nvSpPr>
          <p:cNvPr id="4" name="Slide Number Placeholder 3">
            <a:extLst>
              <a:ext uri="{FF2B5EF4-FFF2-40B4-BE49-F238E27FC236}">
                <a16:creationId xmlns:a16="http://schemas.microsoft.com/office/drawing/2014/main" id="{9D05AB6D-B147-965D-B665-56EB1F21D1B4}"/>
              </a:ext>
            </a:extLst>
          </p:cNvPr>
          <p:cNvSpPr>
            <a:spLocks noGrp="1"/>
          </p:cNvSpPr>
          <p:nvPr>
            <p:ph type="sldNum" sz="quarter" idx="12"/>
          </p:nvPr>
        </p:nvSpPr>
        <p:spPr/>
        <p:txBody>
          <a:bodyPr/>
          <a:lstStyle/>
          <a:p>
            <a:fld id="{56A0B0FD-D6B7-4878-B1BE-780ED0AA1A25}" type="slidenum">
              <a:rPr lang="en-US" smtClean="0"/>
              <a:t>17</a:t>
            </a:fld>
            <a:endParaRPr lang="en-US"/>
          </a:p>
        </p:txBody>
      </p:sp>
    </p:spTree>
    <p:extLst>
      <p:ext uri="{BB962C8B-B14F-4D97-AF65-F5344CB8AC3E}">
        <p14:creationId xmlns:p14="http://schemas.microsoft.com/office/powerpoint/2010/main" val="633405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3CDD-F320-446E-8DC5-846E022CF2FF}"/>
              </a:ext>
            </a:extLst>
          </p:cNvPr>
          <p:cNvSpPr>
            <a:spLocks noGrp="1"/>
          </p:cNvSpPr>
          <p:nvPr>
            <p:ph type="title"/>
          </p:nvPr>
        </p:nvSpPr>
        <p:spPr>
          <a:xfrm>
            <a:off x="677334" y="352843"/>
            <a:ext cx="8596668" cy="838200"/>
          </a:xfrm>
        </p:spPr>
        <p:txBody>
          <a:bodyPr>
            <a:normAutofit fontScale="90000"/>
          </a:bodyPr>
          <a:lstStyle/>
          <a:p>
            <a:r>
              <a:rPr lang="en-US" b="1"/>
              <a:t>Mechanism to Request Grant Payment</a:t>
            </a:r>
          </a:p>
        </p:txBody>
      </p:sp>
      <p:sp>
        <p:nvSpPr>
          <p:cNvPr id="8" name="Content Placeholder 2">
            <a:extLst>
              <a:ext uri="{FF2B5EF4-FFF2-40B4-BE49-F238E27FC236}">
                <a16:creationId xmlns:a16="http://schemas.microsoft.com/office/drawing/2014/main" id="{83272F9C-29A5-4C3C-814D-316206F75FDA}"/>
              </a:ext>
            </a:extLst>
          </p:cNvPr>
          <p:cNvSpPr txBox="1">
            <a:spLocks/>
          </p:cNvSpPr>
          <p:nvPr/>
        </p:nvSpPr>
        <p:spPr>
          <a:xfrm>
            <a:off x="677334" y="1170948"/>
            <a:ext cx="10676466" cy="10906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a:solidFill>
                  <a:schemeClr val="tx1"/>
                </a:solidFill>
              </a:rPr>
              <a:t>Generally, grant funds don’t transfer to an entity’s bank account as a full lump-sum deposit at the start of the grant award; rather, the government holds the funds until needed and drawn by the grantee.</a:t>
            </a:r>
            <a:r>
              <a:rPr lang="en-US" sz="2000"/>
              <a:t> </a:t>
            </a:r>
          </a:p>
        </p:txBody>
      </p:sp>
      <p:sp>
        <p:nvSpPr>
          <p:cNvPr id="5" name="Content Placeholder 2">
            <a:extLst>
              <a:ext uri="{FF2B5EF4-FFF2-40B4-BE49-F238E27FC236}">
                <a16:creationId xmlns:a16="http://schemas.microsoft.com/office/drawing/2014/main" id="{32095F7A-3BBE-4398-856F-59B2F1F9FF5A}"/>
              </a:ext>
            </a:extLst>
          </p:cNvPr>
          <p:cNvSpPr txBox="1">
            <a:spLocks/>
          </p:cNvSpPr>
          <p:nvPr/>
        </p:nvSpPr>
        <p:spPr>
          <a:xfrm>
            <a:off x="884584" y="2760972"/>
            <a:ext cx="2544413" cy="2926080"/>
          </a:xfrm>
          <a:prstGeom prst="rect">
            <a:avLst/>
          </a:prstGeom>
          <a:ln w="15875" cap="rnd">
            <a:noFill/>
            <a:prstDash val="dash"/>
          </a:ln>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800">
                <a:solidFill>
                  <a:schemeClr val="tx1"/>
                </a:solidFill>
              </a:rPr>
              <a:t>How to Request a Grant Payment?</a:t>
            </a:r>
          </a:p>
        </p:txBody>
      </p:sp>
      <p:cxnSp>
        <p:nvCxnSpPr>
          <p:cNvPr id="10" name="Straight Connector 9" descr="Decorative. Divider line separating the question and response for How to Request a Grant Payment?">
            <a:extLst>
              <a:ext uri="{FF2B5EF4-FFF2-40B4-BE49-F238E27FC236}">
                <a16:creationId xmlns:a16="http://schemas.microsoft.com/office/drawing/2014/main" id="{D49D0A49-DA26-8DF1-3484-28FA558EA579}"/>
              </a:ext>
            </a:extLst>
          </p:cNvPr>
          <p:cNvCxnSpPr>
            <a:cxnSpLocks/>
          </p:cNvCxnSpPr>
          <p:nvPr/>
        </p:nvCxnSpPr>
        <p:spPr>
          <a:xfrm>
            <a:off x="3548270" y="2378309"/>
            <a:ext cx="0" cy="3753396"/>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7484BE-5614-4BCA-B57B-8BF4E0D604AC}"/>
              </a:ext>
            </a:extLst>
          </p:cNvPr>
          <p:cNvSpPr>
            <a:spLocks noGrp="1"/>
          </p:cNvSpPr>
          <p:nvPr>
            <p:ph idx="1"/>
          </p:nvPr>
        </p:nvSpPr>
        <p:spPr>
          <a:xfrm>
            <a:off x="4017180" y="2378309"/>
            <a:ext cx="7130143" cy="1691724"/>
          </a:xfrm>
          <a:solidFill>
            <a:schemeClr val="accent1">
              <a:lumMod val="20000"/>
              <a:lumOff val="80000"/>
            </a:schemeClr>
          </a:solidFill>
        </p:spPr>
        <p:txBody>
          <a:bodyPr>
            <a:normAutofit lnSpcReduction="10000"/>
          </a:bodyPr>
          <a:lstStyle/>
          <a:p>
            <a:pPr marL="0" indent="0">
              <a:buNone/>
            </a:pPr>
            <a:r>
              <a:rPr lang="en-US" sz="2000">
                <a:solidFill>
                  <a:schemeClr val="tx1"/>
                </a:solidFill>
              </a:rPr>
              <a:t>TWC Grantees/Subrecipients:</a:t>
            </a:r>
          </a:p>
          <a:p>
            <a:pPr marL="0" indent="0">
              <a:buNone/>
            </a:pPr>
            <a:r>
              <a:rPr lang="en-US" sz="2000">
                <a:solidFill>
                  <a:schemeClr val="tx1"/>
                </a:solidFill>
              </a:rPr>
              <a:t>Unless specified otherwise, use the Cash Draw module of TWC’s Cash Draw and Expenditure Reporting (CDER) system to submit payment requests to TWC. Generally</a:t>
            </a:r>
            <a:r>
              <a:rPr lang="en-US" sz="2000"/>
              <a:t>, the CDER system permits entities to request payment as often as needed and pays by direct deposit.</a:t>
            </a:r>
            <a:endParaRPr lang="en-US" sz="2000">
              <a:solidFill>
                <a:schemeClr val="tx1"/>
              </a:solidFill>
            </a:endParaRPr>
          </a:p>
        </p:txBody>
      </p:sp>
      <p:sp>
        <p:nvSpPr>
          <p:cNvPr id="4" name="Content Placeholder 2">
            <a:extLst>
              <a:ext uri="{FF2B5EF4-FFF2-40B4-BE49-F238E27FC236}">
                <a16:creationId xmlns:a16="http://schemas.microsoft.com/office/drawing/2014/main" id="{0E0D4EC7-1B5F-4822-AE6D-DD923A53C942}"/>
              </a:ext>
            </a:extLst>
          </p:cNvPr>
          <p:cNvSpPr txBox="1">
            <a:spLocks/>
          </p:cNvSpPr>
          <p:nvPr/>
        </p:nvSpPr>
        <p:spPr>
          <a:xfrm>
            <a:off x="4017180" y="4439981"/>
            <a:ext cx="7130143" cy="1691724"/>
          </a:xfrm>
          <a:prstGeom prst="rect">
            <a:avLst/>
          </a:prstGeom>
          <a:solidFill>
            <a:schemeClr val="accent1">
              <a:lumMod val="20000"/>
              <a:lumOff val="80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a:solidFill>
                  <a:schemeClr val="tx1"/>
                </a:solidFill>
              </a:rPr>
              <a:t>Lower-tiers:</a:t>
            </a:r>
          </a:p>
          <a:p>
            <a:pPr marL="0" indent="0">
              <a:buNone/>
            </a:pPr>
            <a:r>
              <a:rPr lang="en-US" sz="2000">
                <a:solidFill>
                  <a:schemeClr val="tx1"/>
                </a:solidFill>
              </a:rPr>
              <a:t>Use the mechanism specified by the Pass-Through Entity (PTE) to submit payment requests to the PTE. Must adhere to the grant payment requirements covered in this Session.</a:t>
            </a:r>
          </a:p>
        </p:txBody>
      </p:sp>
      <p:sp>
        <p:nvSpPr>
          <p:cNvPr id="7" name="Slide Number Placeholder 6">
            <a:extLst>
              <a:ext uri="{FF2B5EF4-FFF2-40B4-BE49-F238E27FC236}">
                <a16:creationId xmlns:a16="http://schemas.microsoft.com/office/drawing/2014/main" id="{736CD3A9-B253-D0C7-639C-79B88D725F06}"/>
              </a:ext>
            </a:extLst>
          </p:cNvPr>
          <p:cNvSpPr>
            <a:spLocks noGrp="1"/>
          </p:cNvSpPr>
          <p:nvPr>
            <p:ph type="sldNum" sz="quarter" idx="12"/>
          </p:nvPr>
        </p:nvSpPr>
        <p:spPr/>
        <p:txBody>
          <a:bodyPr/>
          <a:lstStyle/>
          <a:p>
            <a:fld id="{718739C9-DCF1-47E1-918D-420391A2911C}" type="slidenum">
              <a:rPr lang="en-US" smtClean="0"/>
              <a:t>18</a:t>
            </a:fld>
            <a:endParaRPr lang="en-US"/>
          </a:p>
        </p:txBody>
      </p:sp>
    </p:spTree>
    <p:extLst>
      <p:ext uri="{BB962C8B-B14F-4D97-AF65-F5344CB8AC3E}">
        <p14:creationId xmlns:p14="http://schemas.microsoft.com/office/powerpoint/2010/main" val="2064662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D8BCB-331F-7ACE-1CF4-5E8F98982474}"/>
              </a:ext>
            </a:extLst>
          </p:cNvPr>
          <p:cNvSpPr>
            <a:spLocks noGrp="1"/>
          </p:cNvSpPr>
          <p:nvPr>
            <p:ph type="title"/>
          </p:nvPr>
        </p:nvSpPr>
        <p:spPr/>
        <p:txBody>
          <a:bodyPr/>
          <a:lstStyle/>
          <a:p>
            <a:r>
              <a:rPr lang="en-US" b="1"/>
              <a:t>CDER: When to Submit a Cash Draw Request</a:t>
            </a:r>
          </a:p>
        </p:txBody>
      </p:sp>
      <p:sp>
        <p:nvSpPr>
          <p:cNvPr id="3" name="Content Placeholder 2">
            <a:extLst>
              <a:ext uri="{FF2B5EF4-FFF2-40B4-BE49-F238E27FC236}">
                <a16:creationId xmlns:a16="http://schemas.microsoft.com/office/drawing/2014/main" id="{06CC098A-228E-D074-89C1-374EB748C852}"/>
              </a:ext>
            </a:extLst>
          </p:cNvPr>
          <p:cNvSpPr>
            <a:spLocks noGrp="1"/>
          </p:cNvSpPr>
          <p:nvPr>
            <p:ph idx="1"/>
          </p:nvPr>
        </p:nvSpPr>
        <p:spPr/>
        <p:txBody>
          <a:bodyPr/>
          <a:lstStyle/>
          <a:p>
            <a:r>
              <a:rPr lang="en-US" dirty="0"/>
              <a:t>Request payment by submitting a cash draw request.</a:t>
            </a:r>
          </a:p>
          <a:p>
            <a:r>
              <a:rPr lang="en-US" dirty="0"/>
              <a:t>Each entity will submit multiple cash draw requests during the award.</a:t>
            </a:r>
          </a:p>
          <a:p>
            <a:r>
              <a:rPr lang="en-US" dirty="0"/>
              <a:t>May request multiple times during a given month.</a:t>
            </a:r>
          </a:p>
          <a:p>
            <a:r>
              <a:rPr lang="en-US" dirty="0"/>
              <a:t>Advance or reimbursement basis:</a:t>
            </a:r>
          </a:p>
          <a:p>
            <a:pPr lvl="1"/>
            <a:r>
              <a:rPr lang="en-US" dirty="0"/>
              <a:t>If requesting for immediate upcoming cash disbursements (advance basis), limit the request to the immediate cash need. </a:t>
            </a:r>
          </a:p>
          <a:p>
            <a:pPr lvl="1"/>
            <a:r>
              <a:rPr lang="en-US" dirty="0"/>
              <a:t>If requesting on a reimbursement basis, the request will be based on amounts you already disbursed.</a:t>
            </a:r>
          </a:p>
          <a:p>
            <a:r>
              <a:rPr lang="en-US" dirty="0"/>
              <a:t>Currently</a:t>
            </a:r>
            <a:r>
              <a:rPr lang="en-US"/>
              <a:t>, requests </a:t>
            </a:r>
            <a:r>
              <a:rPr lang="en-US" dirty="0"/>
              <a:t>ordinarily process in three business days.</a:t>
            </a:r>
          </a:p>
        </p:txBody>
      </p:sp>
      <p:sp>
        <p:nvSpPr>
          <p:cNvPr id="4" name="Slide Number Placeholder 3">
            <a:extLst>
              <a:ext uri="{FF2B5EF4-FFF2-40B4-BE49-F238E27FC236}">
                <a16:creationId xmlns:a16="http://schemas.microsoft.com/office/drawing/2014/main" id="{03838ED8-E331-D6DE-FBDB-D52C040A8BC9}"/>
              </a:ext>
            </a:extLst>
          </p:cNvPr>
          <p:cNvSpPr>
            <a:spLocks noGrp="1"/>
          </p:cNvSpPr>
          <p:nvPr>
            <p:ph type="sldNum" sz="quarter" idx="12"/>
          </p:nvPr>
        </p:nvSpPr>
        <p:spPr/>
        <p:txBody>
          <a:bodyPr/>
          <a:lstStyle/>
          <a:p>
            <a:fld id="{718739C9-DCF1-47E1-918D-420391A2911C}" type="slidenum">
              <a:rPr lang="en-US" smtClean="0"/>
              <a:t>19</a:t>
            </a:fld>
            <a:endParaRPr lang="en-US"/>
          </a:p>
        </p:txBody>
      </p:sp>
    </p:spTree>
    <p:extLst>
      <p:ext uri="{BB962C8B-B14F-4D97-AF65-F5344CB8AC3E}">
        <p14:creationId xmlns:p14="http://schemas.microsoft.com/office/powerpoint/2010/main" val="429221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6C5CB-6C5B-46D8-C33F-89212914DF32}"/>
              </a:ext>
            </a:extLst>
          </p:cNvPr>
          <p:cNvSpPr>
            <a:spLocks noGrp="1"/>
          </p:cNvSpPr>
          <p:nvPr>
            <p:ph type="title"/>
          </p:nvPr>
        </p:nvSpPr>
        <p:spPr>
          <a:xfrm>
            <a:off x="838200" y="963507"/>
            <a:ext cx="3494362" cy="4930986"/>
          </a:xfrm>
        </p:spPr>
        <p:txBody>
          <a:bodyPr>
            <a:normAutofit/>
          </a:bodyPr>
          <a:lstStyle/>
          <a:p>
            <a:pPr algn="r"/>
            <a:r>
              <a:rPr lang="en-US" b="1" dirty="0">
                <a:solidFill>
                  <a:schemeClr val="accent1"/>
                </a:solidFill>
              </a:rPr>
              <a:t>Presenter</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1A9CDE-181A-D38E-48AE-10B00F08BF46}"/>
              </a:ext>
            </a:extLst>
          </p:cNvPr>
          <p:cNvSpPr>
            <a:spLocks noGrp="1"/>
          </p:cNvSpPr>
          <p:nvPr>
            <p:ph sz="half" idx="1"/>
          </p:nvPr>
        </p:nvSpPr>
        <p:spPr>
          <a:xfrm>
            <a:off x="4976029" y="2730226"/>
            <a:ext cx="6250940" cy="1210734"/>
          </a:xfrm>
        </p:spPr>
        <p:txBody>
          <a:bodyPr anchor="b">
            <a:normAutofit/>
          </a:bodyPr>
          <a:lstStyle/>
          <a:p>
            <a:pPr marL="0" indent="0">
              <a:buNone/>
            </a:pPr>
            <a:r>
              <a:rPr lang="en-US" b="1" dirty="0"/>
              <a:t>Jenny Noren</a:t>
            </a:r>
          </a:p>
          <a:p>
            <a:pPr marL="0" indent="0">
              <a:buNone/>
            </a:pPr>
            <a:r>
              <a:rPr lang="en-US" dirty="0"/>
              <a:t>TWC Financial Initiatives</a:t>
            </a:r>
          </a:p>
        </p:txBody>
      </p:sp>
      <p:sp>
        <p:nvSpPr>
          <p:cNvPr id="5" name="Slide Number Placeholder 4">
            <a:extLst>
              <a:ext uri="{FF2B5EF4-FFF2-40B4-BE49-F238E27FC236}">
                <a16:creationId xmlns:a16="http://schemas.microsoft.com/office/drawing/2014/main" id="{4F53EDF3-CD90-5747-50B5-99007244DD15}"/>
              </a:ext>
            </a:extLst>
          </p:cNvPr>
          <p:cNvSpPr>
            <a:spLocks noGrp="1"/>
          </p:cNvSpPr>
          <p:nvPr>
            <p:ph type="sldNum" sz="quarter" idx="12"/>
          </p:nvPr>
        </p:nvSpPr>
        <p:spPr>
          <a:xfrm>
            <a:off x="10571516" y="6033479"/>
            <a:ext cx="782283" cy="365125"/>
          </a:xfrm>
        </p:spPr>
        <p:txBody>
          <a:bodyPr>
            <a:normAutofit/>
          </a:bodyPr>
          <a:lstStyle/>
          <a:p>
            <a:pPr>
              <a:spcAft>
                <a:spcPts val="600"/>
              </a:spcAft>
            </a:pPr>
            <a:fld id="{718739C9-DCF1-47E1-918D-420391A2911C}" type="slidenum">
              <a:rPr lang="en-US" sz="1050">
                <a:solidFill>
                  <a:schemeClr val="tx1">
                    <a:alpha val="80000"/>
                  </a:schemeClr>
                </a:solidFill>
              </a:rPr>
              <a:pPr>
                <a:spcAft>
                  <a:spcPts val="600"/>
                </a:spcAft>
              </a:pPr>
              <a:t>2</a:t>
            </a:fld>
            <a:endParaRPr lang="en-US" sz="1050">
              <a:solidFill>
                <a:schemeClr val="tx1">
                  <a:alpha val="80000"/>
                </a:schemeClr>
              </a:solidFill>
            </a:endParaRPr>
          </a:p>
        </p:txBody>
      </p:sp>
    </p:spTree>
    <p:extLst>
      <p:ext uri="{BB962C8B-B14F-4D97-AF65-F5344CB8AC3E}">
        <p14:creationId xmlns:p14="http://schemas.microsoft.com/office/powerpoint/2010/main" val="71312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B503-E74F-02B0-4312-C0D49D82BFC0}"/>
              </a:ext>
            </a:extLst>
          </p:cNvPr>
          <p:cNvSpPr>
            <a:spLocks noGrp="1"/>
          </p:cNvSpPr>
          <p:nvPr>
            <p:ph type="title"/>
          </p:nvPr>
        </p:nvSpPr>
        <p:spPr/>
        <p:txBody>
          <a:bodyPr/>
          <a:lstStyle/>
          <a:p>
            <a:r>
              <a:rPr lang="en-US" b="1"/>
              <a:t>CDER: Sidebar - Cash Draw Limits</a:t>
            </a:r>
          </a:p>
        </p:txBody>
      </p:sp>
      <p:sp>
        <p:nvSpPr>
          <p:cNvPr id="3" name="Content Placeholder 2">
            <a:extLst>
              <a:ext uri="{FF2B5EF4-FFF2-40B4-BE49-F238E27FC236}">
                <a16:creationId xmlns:a16="http://schemas.microsoft.com/office/drawing/2014/main" id="{CC36EEAA-F9D3-011F-960B-B139EA6C93AB}"/>
              </a:ext>
            </a:extLst>
          </p:cNvPr>
          <p:cNvSpPr>
            <a:spLocks noGrp="1"/>
          </p:cNvSpPr>
          <p:nvPr>
            <p:ph idx="1"/>
          </p:nvPr>
        </p:nvSpPr>
        <p:spPr/>
        <p:txBody>
          <a:bodyPr/>
          <a:lstStyle/>
          <a:p>
            <a:pPr>
              <a:spcAft>
                <a:spcPts val="1800"/>
              </a:spcAft>
            </a:pPr>
            <a:r>
              <a:rPr lang="en-US"/>
              <a:t>The system includes several built-in edits that limit the amount of funds that can be submitted at any point in time.</a:t>
            </a:r>
          </a:p>
          <a:p>
            <a:r>
              <a:rPr lang="en-US"/>
              <a:t>The system will not allow:</a:t>
            </a:r>
          </a:p>
          <a:p>
            <a:pPr lvl="1"/>
            <a:r>
              <a:rPr lang="en-US"/>
              <a:t>Cash draw requests for more than the Available Balance.</a:t>
            </a:r>
          </a:p>
          <a:p>
            <a:pPr lvl="1"/>
            <a:r>
              <a:rPr lang="en-US"/>
              <a:t>More than 20% of the total grant amount to be drawn on any given day.</a:t>
            </a:r>
          </a:p>
          <a:p>
            <a:pPr lvl="1"/>
            <a:r>
              <a:rPr lang="en-US"/>
              <a:t>The total of all draws submitted during three consecutive calendar days to exceed the entity’s fidelity bond amount on file with TWC.</a:t>
            </a:r>
          </a:p>
        </p:txBody>
      </p:sp>
      <p:sp>
        <p:nvSpPr>
          <p:cNvPr id="4" name="Slide Number Placeholder 3">
            <a:extLst>
              <a:ext uri="{FF2B5EF4-FFF2-40B4-BE49-F238E27FC236}">
                <a16:creationId xmlns:a16="http://schemas.microsoft.com/office/drawing/2014/main" id="{CEAA767F-9391-F8A9-C437-78515E0CAF7C}"/>
              </a:ext>
            </a:extLst>
          </p:cNvPr>
          <p:cNvSpPr>
            <a:spLocks noGrp="1"/>
          </p:cNvSpPr>
          <p:nvPr>
            <p:ph type="sldNum" sz="quarter" idx="12"/>
          </p:nvPr>
        </p:nvSpPr>
        <p:spPr/>
        <p:txBody>
          <a:bodyPr/>
          <a:lstStyle/>
          <a:p>
            <a:fld id="{718739C9-DCF1-47E1-918D-420391A2911C}" type="slidenum">
              <a:rPr lang="en-US" smtClean="0"/>
              <a:t>20</a:t>
            </a:fld>
            <a:endParaRPr lang="en-US"/>
          </a:p>
        </p:txBody>
      </p:sp>
    </p:spTree>
    <p:extLst>
      <p:ext uri="{BB962C8B-B14F-4D97-AF65-F5344CB8AC3E}">
        <p14:creationId xmlns:p14="http://schemas.microsoft.com/office/powerpoint/2010/main" val="3969735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A61C-1410-24CB-9F47-486226CE0E66}"/>
              </a:ext>
            </a:extLst>
          </p:cNvPr>
          <p:cNvSpPr>
            <a:spLocks noGrp="1"/>
          </p:cNvSpPr>
          <p:nvPr>
            <p:ph type="title"/>
          </p:nvPr>
        </p:nvSpPr>
        <p:spPr/>
        <p:txBody>
          <a:bodyPr/>
          <a:lstStyle/>
          <a:p>
            <a:r>
              <a:rPr lang="en-US" b="1"/>
              <a:t>CDER: Tips &amp; Reminders for Submitting Cash Draw Requests</a:t>
            </a:r>
          </a:p>
        </p:txBody>
      </p:sp>
      <p:sp>
        <p:nvSpPr>
          <p:cNvPr id="3" name="Content Placeholder 2">
            <a:extLst>
              <a:ext uri="{FF2B5EF4-FFF2-40B4-BE49-F238E27FC236}">
                <a16:creationId xmlns:a16="http://schemas.microsoft.com/office/drawing/2014/main" id="{43CAF243-DD8C-91D6-63C8-A24B7814197C}"/>
              </a:ext>
            </a:extLst>
          </p:cNvPr>
          <p:cNvSpPr>
            <a:spLocks noGrp="1"/>
          </p:cNvSpPr>
          <p:nvPr>
            <p:ph idx="1"/>
          </p:nvPr>
        </p:nvSpPr>
        <p:spPr>
          <a:xfrm>
            <a:off x="838200" y="1690688"/>
            <a:ext cx="10515600" cy="3992357"/>
          </a:xfrm>
        </p:spPr>
        <p:txBody>
          <a:bodyPr anchor="ctr">
            <a:normAutofit/>
          </a:bodyPr>
          <a:lstStyle/>
          <a:p>
            <a:pPr>
              <a:spcAft>
                <a:spcPts val="1800"/>
              </a:spcAft>
            </a:pPr>
            <a:r>
              <a:rPr lang="en-US" dirty="0"/>
              <a:t>Errors, expired fidelity bond, and exceeding the bond and other system-imposed limits can cause payment delays.</a:t>
            </a:r>
          </a:p>
          <a:p>
            <a:pPr>
              <a:spcAft>
                <a:spcPts val="1800"/>
              </a:spcAft>
            </a:pPr>
            <a:r>
              <a:rPr lang="en-US" dirty="0"/>
              <a:t>Don’t forget to account for weekends and holidays. These are not business days and add days to the payment workflow.</a:t>
            </a:r>
          </a:p>
          <a:p>
            <a:r>
              <a:rPr lang="en-US" dirty="0"/>
              <a:t>Your financial institution might hold funds for one or more days before they release the funds to you.</a:t>
            </a:r>
          </a:p>
        </p:txBody>
      </p:sp>
      <p:sp>
        <p:nvSpPr>
          <p:cNvPr id="4" name="Slide Number Placeholder 3">
            <a:extLst>
              <a:ext uri="{FF2B5EF4-FFF2-40B4-BE49-F238E27FC236}">
                <a16:creationId xmlns:a16="http://schemas.microsoft.com/office/drawing/2014/main" id="{257AB2D3-23ED-FDDF-A5C3-E963EA2171A0}"/>
              </a:ext>
            </a:extLst>
          </p:cNvPr>
          <p:cNvSpPr>
            <a:spLocks noGrp="1"/>
          </p:cNvSpPr>
          <p:nvPr>
            <p:ph type="sldNum" sz="quarter" idx="12"/>
          </p:nvPr>
        </p:nvSpPr>
        <p:spPr/>
        <p:txBody>
          <a:bodyPr/>
          <a:lstStyle/>
          <a:p>
            <a:fld id="{718739C9-DCF1-47E1-918D-420391A2911C}" type="slidenum">
              <a:rPr lang="en-US" smtClean="0"/>
              <a:t>21</a:t>
            </a:fld>
            <a:endParaRPr lang="en-US"/>
          </a:p>
        </p:txBody>
      </p:sp>
    </p:spTree>
    <p:extLst>
      <p:ext uri="{BB962C8B-B14F-4D97-AF65-F5344CB8AC3E}">
        <p14:creationId xmlns:p14="http://schemas.microsoft.com/office/powerpoint/2010/main" val="345559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00B9-B221-B4A3-337F-A2F3DDCF2997}"/>
              </a:ext>
            </a:extLst>
          </p:cNvPr>
          <p:cNvSpPr>
            <a:spLocks noGrp="1"/>
          </p:cNvSpPr>
          <p:nvPr>
            <p:ph type="title"/>
          </p:nvPr>
        </p:nvSpPr>
        <p:spPr/>
        <p:txBody>
          <a:bodyPr/>
          <a:lstStyle/>
          <a:p>
            <a:r>
              <a:rPr lang="en-US"/>
              <a:t>Excess Cash</a:t>
            </a:r>
          </a:p>
        </p:txBody>
      </p:sp>
      <p:sp>
        <p:nvSpPr>
          <p:cNvPr id="4" name="Slide Number Placeholder 3">
            <a:extLst>
              <a:ext uri="{FF2B5EF4-FFF2-40B4-BE49-F238E27FC236}">
                <a16:creationId xmlns:a16="http://schemas.microsoft.com/office/drawing/2014/main" id="{A4CE7457-619C-6B86-5E57-D38138A309BA}"/>
              </a:ext>
            </a:extLst>
          </p:cNvPr>
          <p:cNvSpPr>
            <a:spLocks noGrp="1"/>
          </p:cNvSpPr>
          <p:nvPr>
            <p:ph type="sldNum" sz="quarter" idx="12"/>
          </p:nvPr>
        </p:nvSpPr>
        <p:spPr/>
        <p:txBody>
          <a:bodyPr/>
          <a:lstStyle/>
          <a:p>
            <a:fld id="{56A0B0FD-D6B7-4878-B1BE-780ED0AA1A25}" type="slidenum">
              <a:rPr lang="en-US" smtClean="0"/>
              <a:t>22</a:t>
            </a:fld>
            <a:endParaRPr lang="en-US"/>
          </a:p>
        </p:txBody>
      </p:sp>
    </p:spTree>
    <p:extLst>
      <p:ext uri="{BB962C8B-B14F-4D97-AF65-F5344CB8AC3E}">
        <p14:creationId xmlns:p14="http://schemas.microsoft.com/office/powerpoint/2010/main" val="2967787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AFB3-B362-F2BF-34C4-A68C4C3C7984}"/>
              </a:ext>
            </a:extLst>
          </p:cNvPr>
          <p:cNvSpPr>
            <a:spLocks noGrp="1"/>
          </p:cNvSpPr>
          <p:nvPr>
            <p:ph type="title"/>
          </p:nvPr>
        </p:nvSpPr>
        <p:spPr>
          <a:xfrm>
            <a:off x="838200" y="365126"/>
            <a:ext cx="10515600" cy="747392"/>
          </a:xfrm>
        </p:spPr>
        <p:txBody>
          <a:bodyPr/>
          <a:lstStyle/>
          <a:p>
            <a:r>
              <a:rPr lang="en-US" b="1"/>
              <a:t>Advance Payment: Excess Cash</a:t>
            </a:r>
          </a:p>
        </p:txBody>
      </p:sp>
      <p:sp>
        <p:nvSpPr>
          <p:cNvPr id="3" name="Content Placeholder 2">
            <a:extLst>
              <a:ext uri="{FF2B5EF4-FFF2-40B4-BE49-F238E27FC236}">
                <a16:creationId xmlns:a16="http://schemas.microsoft.com/office/drawing/2014/main" id="{5E6F174F-7519-ACC2-B5D1-1D3F5AF4CB63}"/>
              </a:ext>
            </a:extLst>
          </p:cNvPr>
          <p:cNvSpPr>
            <a:spLocks noGrp="1"/>
          </p:cNvSpPr>
          <p:nvPr>
            <p:ph idx="1"/>
          </p:nvPr>
        </p:nvSpPr>
        <p:spPr>
          <a:xfrm>
            <a:off x="838200" y="1341120"/>
            <a:ext cx="10515600" cy="5151753"/>
          </a:xfrm>
        </p:spPr>
        <p:txBody>
          <a:bodyPr>
            <a:normAutofit lnSpcReduction="10000"/>
          </a:bodyPr>
          <a:lstStyle/>
          <a:p>
            <a:r>
              <a:rPr lang="en-US" dirty="0"/>
              <a:t>Per 2 C.F.R. § 200.305 and TxGMS, entity must:</a:t>
            </a:r>
          </a:p>
          <a:p>
            <a:pPr lvl="1"/>
            <a:r>
              <a:rPr lang="en-US" dirty="0"/>
              <a:t>Minimize the time elapsing between transfer and disbursement of funds</a:t>
            </a:r>
          </a:p>
          <a:p>
            <a:pPr lvl="1"/>
            <a:r>
              <a:rPr lang="en-US" dirty="0"/>
              <a:t>Limit each request to minimum for actual immediate cash need</a:t>
            </a:r>
          </a:p>
          <a:p>
            <a:pPr lvl="1">
              <a:spcAft>
                <a:spcPts val="1200"/>
              </a:spcAft>
            </a:pPr>
            <a:r>
              <a:rPr lang="en-US" dirty="0"/>
              <a:t>Time as close as administratively feasible to actual disbursements</a:t>
            </a:r>
          </a:p>
          <a:p>
            <a:r>
              <a:rPr lang="en-US" dirty="0"/>
              <a:t>Three-day “rule” (FMGC):</a:t>
            </a:r>
          </a:p>
          <a:p>
            <a:pPr lvl="1"/>
            <a:r>
              <a:rPr lang="en-US" dirty="0"/>
              <a:t>Disburse funds within three (3) business days of receipt.</a:t>
            </a:r>
          </a:p>
          <a:p>
            <a:pPr lvl="1"/>
            <a:r>
              <a:rPr lang="en-US" dirty="0"/>
              <a:t>Limited exceptions. Examples:</a:t>
            </a:r>
          </a:p>
          <a:p>
            <a:pPr lvl="2"/>
            <a:r>
              <a:rPr lang="en-US" dirty="0"/>
              <a:t>Unavoidable delays (e.g., delay caused by temporary bank hold, natural disaster, public health event, system failure, etc.)</a:t>
            </a:r>
          </a:p>
          <a:p>
            <a:pPr lvl="2"/>
            <a:r>
              <a:rPr lang="en-US" dirty="0"/>
              <a:t>CDER system financial closeout package Schedule of Unpaid Liabilities and Other Claims Outstanding (covered further in another session)</a:t>
            </a:r>
          </a:p>
          <a:p>
            <a:pPr lvl="2">
              <a:spcAft>
                <a:spcPts val="1200"/>
              </a:spcAft>
            </a:pPr>
            <a:r>
              <a:rPr lang="en-US" dirty="0"/>
              <a:t>Annual CDER system cash draw shutdown</a:t>
            </a:r>
          </a:p>
          <a:p>
            <a:r>
              <a:rPr lang="en-US" dirty="0"/>
              <a:t>Documented cash forecasting methodology.</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A9592382-90E3-E4BD-BD00-DD55E2D16893}"/>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23</a:t>
            </a:fld>
            <a:endParaRPr lang="en-US"/>
          </a:p>
        </p:txBody>
      </p:sp>
    </p:spTree>
    <p:extLst>
      <p:ext uri="{BB962C8B-B14F-4D97-AF65-F5344CB8AC3E}">
        <p14:creationId xmlns:p14="http://schemas.microsoft.com/office/powerpoint/2010/main" val="2785630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F85C-37AA-8C4C-4039-CDA32A9753C5}"/>
              </a:ext>
            </a:extLst>
          </p:cNvPr>
          <p:cNvSpPr>
            <a:spLocks noGrp="1"/>
          </p:cNvSpPr>
          <p:nvPr>
            <p:ph type="title"/>
          </p:nvPr>
        </p:nvSpPr>
        <p:spPr>
          <a:xfrm>
            <a:off x="1154954" y="973668"/>
            <a:ext cx="8761413" cy="706964"/>
          </a:xfrm>
        </p:spPr>
        <p:txBody>
          <a:bodyPr>
            <a:normAutofit/>
          </a:bodyPr>
          <a:lstStyle/>
          <a:p>
            <a:r>
              <a:rPr lang="en-US" dirty="0"/>
              <a:t>Audience Participation #3</a:t>
            </a:r>
          </a:p>
        </p:txBody>
      </p:sp>
      <p:pic>
        <p:nvPicPr>
          <p:cNvPr id="1028" name="Picture 4" descr="Magnifying glass hovering over a question mark within a head outline.">
            <a:extLst>
              <a:ext uri="{FF2B5EF4-FFF2-40B4-BE49-F238E27FC236}">
                <a16:creationId xmlns:a16="http://schemas.microsoft.com/office/drawing/2014/main" id="{6D0AB8E3-4F31-51D4-2E44-57AAEA6CB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758177" y="3326141"/>
            <a:ext cx="2777949" cy="196096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90EA94-2266-2A3A-AE21-DE28F4F122BE}"/>
              </a:ext>
            </a:extLst>
          </p:cNvPr>
          <p:cNvSpPr>
            <a:spLocks noGrp="1"/>
          </p:cNvSpPr>
          <p:nvPr>
            <p:ph idx="1"/>
          </p:nvPr>
        </p:nvSpPr>
        <p:spPr>
          <a:xfrm>
            <a:off x="4021394" y="2823235"/>
            <a:ext cx="7531509" cy="2966772"/>
          </a:xfrm>
        </p:spPr>
        <p:txBody>
          <a:bodyPr anchor="ctr">
            <a:noAutofit/>
          </a:bodyPr>
          <a:lstStyle/>
          <a:p>
            <a:pPr marL="0" indent="0">
              <a:lnSpc>
                <a:spcPct val="115000"/>
              </a:lnSpc>
              <a:spcAft>
                <a:spcPts val="1200"/>
              </a:spcAft>
              <a:buSzPct val="100000"/>
              <a:buNone/>
            </a:pPr>
            <a:r>
              <a:rPr lang="en-US" sz="2400" dirty="0"/>
              <a:t>Which best describes what you should you do with excess cash?</a:t>
            </a:r>
          </a:p>
          <a:p>
            <a:pPr marL="685800" indent="-685800">
              <a:lnSpc>
                <a:spcPct val="115000"/>
              </a:lnSpc>
              <a:buSzPct val="100000"/>
              <a:buFont typeface="+mj-lt"/>
              <a:buAutoNum type="alphaUcPeriod"/>
            </a:pPr>
            <a:r>
              <a:rPr lang="en-US" sz="2400" dirty="0"/>
              <a:t>Always immediately refund to TWC.</a:t>
            </a:r>
          </a:p>
          <a:p>
            <a:pPr marL="685800" indent="-685800">
              <a:lnSpc>
                <a:spcPct val="115000"/>
              </a:lnSpc>
              <a:buSzPct val="100000"/>
              <a:buFont typeface="+mj-lt"/>
              <a:buAutoNum type="alphaUcPeriod"/>
            </a:pPr>
            <a:r>
              <a:rPr lang="en-US" sz="2400" dirty="0"/>
              <a:t>Use it to offset cash needs of another award and reconcile later.</a:t>
            </a:r>
          </a:p>
          <a:p>
            <a:pPr marL="685800" indent="-685800">
              <a:lnSpc>
                <a:spcPct val="115000"/>
              </a:lnSpc>
              <a:spcAft>
                <a:spcPts val="600"/>
              </a:spcAft>
              <a:buSzPct val="100000"/>
              <a:buFont typeface="+mj-lt"/>
              <a:buAutoNum type="alphaUcPeriod"/>
            </a:pPr>
            <a:r>
              <a:rPr lang="en-US" sz="2400" dirty="0"/>
              <a:t>Promptly refund to TWC if you won’t have another upcoming need for the same award within a short time.</a:t>
            </a:r>
          </a:p>
          <a:p>
            <a:pPr marL="685800" indent="-685800">
              <a:lnSpc>
                <a:spcPct val="115000"/>
              </a:lnSpc>
              <a:buSzPct val="100000"/>
              <a:buFont typeface="+mj-lt"/>
              <a:buAutoNum type="alphaUcPeriod"/>
            </a:pPr>
            <a:endParaRPr lang="en-US" sz="2400" dirty="0"/>
          </a:p>
        </p:txBody>
      </p:sp>
      <p:sp>
        <p:nvSpPr>
          <p:cNvPr id="5" name="Content Placeholder 2">
            <a:extLst>
              <a:ext uri="{FF2B5EF4-FFF2-40B4-BE49-F238E27FC236}">
                <a16:creationId xmlns:a16="http://schemas.microsoft.com/office/drawing/2014/main" id="{E7BE5CCF-230E-3EE1-113E-48276430E6CE}"/>
              </a:ext>
            </a:extLst>
          </p:cNvPr>
          <p:cNvSpPr txBox="1">
            <a:spLocks/>
          </p:cNvSpPr>
          <p:nvPr/>
        </p:nvSpPr>
        <p:spPr>
          <a:xfrm>
            <a:off x="4239038" y="6051480"/>
            <a:ext cx="6951701" cy="606572"/>
          </a:xfrm>
          <a:prstGeom prst="rect">
            <a:avLst/>
          </a:prstGeom>
        </p:spPr>
        <p:txBody>
          <a:bodyPr vert="horz" lIns="91440" tIns="45720" rIns="91440" bIns="45720" rtlCol="0">
            <a:normAutofit fontScale="925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buNone/>
              <a:defRPr/>
            </a:pPr>
            <a:r>
              <a:rPr kumimoji="0" lang="en-US" sz="2400" b="0" i="0" u="none" strike="noStrike" kern="1200" cap="none" spc="0" normalizeH="0" baseline="0" noProof="0" dirty="0">
                <a:ln>
                  <a:noFill/>
                </a:ln>
                <a:solidFill>
                  <a:srgbClr val="404040"/>
                </a:solidFill>
                <a:effectLst/>
                <a:uLnTx/>
                <a:uFillTx/>
                <a:latin typeface="Verdana" panose="020B0604030504040204" pitchFamily="34" charset="0"/>
                <a:ea typeface="+mn-ea"/>
                <a:cs typeface="+mn-cs"/>
              </a:rPr>
              <a:t>Answer: </a:t>
            </a:r>
            <a:r>
              <a:rPr lang="en-US" sz="2400" dirty="0">
                <a:solidFill>
                  <a:srgbClr val="404040"/>
                </a:solidFill>
                <a:latin typeface="Verdana" panose="020B0604030504040204" pitchFamily="34" charset="0"/>
              </a:rPr>
              <a:t>To be discussed during the conference.</a:t>
            </a:r>
            <a:endParaRPr kumimoji="0" lang="en-US" sz="2400" b="0" i="0" u="none" strike="noStrike" kern="1200" cap="none" spc="0" normalizeH="0" baseline="0" noProof="0" dirty="0">
              <a:ln>
                <a:noFill/>
              </a:ln>
              <a:solidFill>
                <a:srgbClr val="404040"/>
              </a:solidFill>
              <a:effectLst/>
              <a:uLnTx/>
              <a:uFillTx/>
              <a:latin typeface="Verdana" panose="020B0604030504040204" pitchFamily="34" charset="0"/>
              <a:ea typeface="+mn-ea"/>
              <a:cs typeface="+mn-cs"/>
            </a:endParaRPr>
          </a:p>
        </p:txBody>
      </p:sp>
      <p:sp>
        <p:nvSpPr>
          <p:cNvPr id="4" name="Slide Number Placeholder 3">
            <a:extLst>
              <a:ext uri="{FF2B5EF4-FFF2-40B4-BE49-F238E27FC236}">
                <a16:creationId xmlns:a16="http://schemas.microsoft.com/office/drawing/2014/main" id="{819409AE-4EA7-8075-933D-04D6490237CC}"/>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24</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8204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13DC-0DFF-5CC9-F02F-34999870B654}"/>
              </a:ext>
            </a:extLst>
          </p:cNvPr>
          <p:cNvSpPr>
            <a:spLocks noGrp="1"/>
          </p:cNvSpPr>
          <p:nvPr>
            <p:ph type="title"/>
          </p:nvPr>
        </p:nvSpPr>
        <p:spPr>
          <a:xfrm>
            <a:off x="983226" y="2281084"/>
            <a:ext cx="4984955" cy="2680385"/>
          </a:xfrm>
        </p:spPr>
        <p:txBody>
          <a:bodyPr/>
          <a:lstStyle/>
          <a:p>
            <a:r>
              <a:rPr lang="en-US" sz="3600" dirty="0"/>
              <a:t>Disbursing Program Income/Other Funds Before Drawing Additional Funds</a:t>
            </a:r>
          </a:p>
        </p:txBody>
      </p:sp>
      <p:sp>
        <p:nvSpPr>
          <p:cNvPr id="4" name="Slide Number Placeholder 3">
            <a:extLst>
              <a:ext uri="{FF2B5EF4-FFF2-40B4-BE49-F238E27FC236}">
                <a16:creationId xmlns:a16="http://schemas.microsoft.com/office/drawing/2014/main" id="{9DA840DD-078B-6DB6-8DFC-D3B39B4C497D}"/>
              </a:ext>
            </a:extLst>
          </p:cNvPr>
          <p:cNvSpPr>
            <a:spLocks noGrp="1"/>
          </p:cNvSpPr>
          <p:nvPr>
            <p:ph type="sldNum" sz="quarter" idx="12"/>
          </p:nvPr>
        </p:nvSpPr>
        <p:spPr/>
        <p:txBody>
          <a:bodyPr/>
          <a:lstStyle/>
          <a:p>
            <a:fld id="{56A0B0FD-D6B7-4878-B1BE-780ED0AA1A25}" type="slidenum">
              <a:rPr lang="en-US" smtClean="0"/>
              <a:t>25</a:t>
            </a:fld>
            <a:endParaRPr lang="en-US"/>
          </a:p>
        </p:txBody>
      </p:sp>
    </p:spTree>
    <p:extLst>
      <p:ext uri="{BB962C8B-B14F-4D97-AF65-F5344CB8AC3E}">
        <p14:creationId xmlns:p14="http://schemas.microsoft.com/office/powerpoint/2010/main" val="2763209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AA97-938D-4F65-8108-1A3A151385AD}"/>
              </a:ext>
            </a:extLst>
          </p:cNvPr>
          <p:cNvSpPr>
            <a:spLocks noGrp="1"/>
          </p:cNvSpPr>
          <p:nvPr>
            <p:ph type="title"/>
          </p:nvPr>
        </p:nvSpPr>
        <p:spPr>
          <a:xfrm>
            <a:off x="838200" y="365125"/>
            <a:ext cx="10515600" cy="1325563"/>
          </a:xfrm>
        </p:spPr>
        <p:txBody>
          <a:bodyPr anchor="ctr">
            <a:normAutofit/>
          </a:bodyPr>
          <a:lstStyle/>
          <a:p>
            <a:r>
              <a:rPr lang="en-US" b="1"/>
              <a:t>Disbursement of Program Income/Other Funds</a:t>
            </a:r>
            <a:br>
              <a:rPr lang="en-US" b="1"/>
            </a:br>
            <a:r>
              <a:rPr lang="en-US" sz="2400"/>
              <a:t>(2 C.F.R. § 200.305(b)(5); TxGMS)</a:t>
            </a:r>
          </a:p>
        </p:txBody>
      </p:sp>
      <p:sp>
        <p:nvSpPr>
          <p:cNvPr id="3" name="Content Placeholder 2">
            <a:extLst>
              <a:ext uri="{FF2B5EF4-FFF2-40B4-BE49-F238E27FC236}">
                <a16:creationId xmlns:a16="http://schemas.microsoft.com/office/drawing/2014/main" id="{603B54BD-AED8-47B2-9A78-3EF46C4FA50B}"/>
              </a:ext>
            </a:extLst>
          </p:cNvPr>
          <p:cNvSpPr>
            <a:spLocks noGrp="1"/>
          </p:cNvSpPr>
          <p:nvPr>
            <p:ph idx="1"/>
          </p:nvPr>
        </p:nvSpPr>
        <p:spPr>
          <a:xfrm>
            <a:off x="838200" y="2497393"/>
            <a:ext cx="10515600" cy="3679569"/>
          </a:xfrm>
        </p:spPr>
        <p:txBody>
          <a:bodyPr anchor="t">
            <a:normAutofit/>
          </a:bodyPr>
          <a:lstStyle/>
          <a:p>
            <a:pPr marL="0" indent="0">
              <a:buNone/>
            </a:pPr>
            <a:r>
              <a:rPr lang="en-US"/>
              <a:t>To the extent available, entities must disburse funds available from program income (including repayments to a revolving fund), rebates, refunds, contract settlements, and audit recoveries arising under a grant, and interest earned on such funds before requesting additional cash payments under the same grant.</a:t>
            </a:r>
          </a:p>
        </p:txBody>
      </p:sp>
      <p:sp>
        <p:nvSpPr>
          <p:cNvPr id="4" name="Slide Number Placeholder 3">
            <a:extLst>
              <a:ext uri="{FF2B5EF4-FFF2-40B4-BE49-F238E27FC236}">
                <a16:creationId xmlns:a16="http://schemas.microsoft.com/office/drawing/2014/main" id="{CD353B25-89C0-954F-6FD9-0F9DA6F62979}"/>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26</a:t>
            </a:fld>
            <a:endParaRPr lang="en-US"/>
          </a:p>
        </p:txBody>
      </p:sp>
    </p:spTree>
    <p:extLst>
      <p:ext uri="{BB962C8B-B14F-4D97-AF65-F5344CB8AC3E}">
        <p14:creationId xmlns:p14="http://schemas.microsoft.com/office/powerpoint/2010/main" val="2594116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76484-BEAD-674B-74D7-34D9E1E710B6}"/>
              </a:ext>
            </a:extLst>
          </p:cNvPr>
          <p:cNvSpPr>
            <a:spLocks noGrp="1"/>
          </p:cNvSpPr>
          <p:nvPr>
            <p:ph type="title"/>
          </p:nvPr>
        </p:nvSpPr>
        <p:spPr>
          <a:xfrm>
            <a:off x="838200" y="365125"/>
            <a:ext cx="10515600" cy="1325563"/>
          </a:xfrm>
        </p:spPr>
        <p:txBody>
          <a:bodyPr/>
          <a:lstStyle/>
          <a:p>
            <a:r>
              <a:rPr lang="en-US" b="1"/>
              <a:t>Special Topic: CCDF Child Care Recoupments</a:t>
            </a:r>
            <a:br>
              <a:rPr lang="en-US"/>
            </a:br>
            <a:r>
              <a:rPr lang="en-US" sz="2200"/>
              <a:t>(WD Letter 05-18)</a:t>
            </a:r>
          </a:p>
        </p:txBody>
      </p:sp>
      <p:sp>
        <p:nvSpPr>
          <p:cNvPr id="3" name="Content Placeholder 2">
            <a:extLst>
              <a:ext uri="{FF2B5EF4-FFF2-40B4-BE49-F238E27FC236}">
                <a16:creationId xmlns:a16="http://schemas.microsoft.com/office/drawing/2014/main" id="{D6FC5E54-8626-BF6A-5186-434ADB7C2726}"/>
              </a:ext>
            </a:extLst>
          </p:cNvPr>
          <p:cNvSpPr>
            <a:spLocks noGrp="1"/>
          </p:cNvSpPr>
          <p:nvPr>
            <p:ph idx="1"/>
          </p:nvPr>
        </p:nvSpPr>
        <p:spPr>
          <a:xfrm>
            <a:off x="838200" y="1690688"/>
            <a:ext cx="10515600" cy="4486275"/>
          </a:xfrm>
        </p:spPr>
        <p:txBody>
          <a:bodyPr>
            <a:normAutofit fontScale="92500"/>
          </a:bodyPr>
          <a:lstStyle/>
          <a:p>
            <a:r>
              <a:rPr lang="en-US"/>
              <a:t>Primarily impacts workforce development boards and their Child Care subrecipients.</a:t>
            </a:r>
          </a:p>
          <a:p>
            <a:r>
              <a:rPr lang="en-US"/>
              <a:t>Relates to CCDF-related recoupments of the following from parents:</a:t>
            </a:r>
          </a:p>
          <a:p>
            <a:pPr lvl="1"/>
            <a:r>
              <a:rPr lang="en-US"/>
              <a:t>Fraud</a:t>
            </a:r>
          </a:p>
          <a:p>
            <a:pPr lvl="1"/>
            <a:r>
              <a:rPr lang="en-US"/>
              <a:t>Child care that a parent received while awaiting an appeal that was affirmed</a:t>
            </a:r>
          </a:p>
          <a:p>
            <a:pPr lvl="1"/>
            <a:r>
              <a:rPr lang="en-US"/>
              <a:t>Child care paid by the Board when the parent failed to pay parent share of cost</a:t>
            </a:r>
          </a:p>
          <a:p>
            <a:r>
              <a:rPr lang="en-US"/>
              <a:t>Remit to TWC: Fraud that involved violation of a federal requirement.</a:t>
            </a:r>
          </a:p>
          <a:p>
            <a:r>
              <a:rPr lang="en-US"/>
              <a:t>All others: Retain documentation to show disbursement for allowable child care activities. Disburse before drawing additional grant funds.</a:t>
            </a:r>
          </a:p>
          <a:p>
            <a:r>
              <a:rPr lang="en-US"/>
              <a:t>Refer to WD Letter 05-18 and any subsequent issuances for more details.</a:t>
            </a:r>
          </a:p>
        </p:txBody>
      </p:sp>
      <p:sp>
        <p:nvSpPr>
          <p:cNvPr id="4" name="Slide Number Placeholder 3">
            <a:extLst>
              <a:ext uri="{FF2B5EF4-FFF2-40B4-BE49-F238E27FC236}">
                <a16:creationId xmlns:a16="http://schemas.microsoft.com/office/drawing/2014/main" id="{D24E7840-3409-44DE-6F0C-D8CCCB1DC9C0}"/>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27</a:t>
            </a:fld>
            <a:endParaRPr lang="en-US"/>
          </a:p>
        </p:txBody>
      </p:sp>
    </p:spTree>
    <p:extLst>
      <p:ext uri="{BB962C8B-B14F-4D97-AF65-F5344CB8AC3E}">
        <p14:creationId xmlns:p14="http://schemas.microsoft.com/office/powerpoint/2010/main" val="2363033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76859-A805-BD0C-43A0-AF9D18C23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FD53B-CEF2-D5FE-9B4F-E758CBE9EAFD}"/>
              </a:ext>
            </a:extLst>
          </p:cNvPr>
          <p:cNvSpPr>
            <a:spLocks noGrp="1"/>
          </p:cNvSpPr>
          <p:nvPr>
            <p:ph type="title"/>
          </p:nvPr>
        </p:nvSpPr>
        <p:spPr/>
        <p:txBody>
          <a:bodyPr/>
          <a:lstStyle/>
          <a:p>
            <a:r>
              <a:rPr lang="en-US"/>
              <a:t>Withholding Grant Payments</a:t>
            </a:r>
          </a:p>
        </p:txBody>
      </p:sp>
      <p:sp>
        <p:nvSpPr>
          <p:cNvPr id="4" name="Slide Number Placeholder 3">
            <a:extLst>
              <a:ext uri="{FF2B5EF4-FFF2-40B4-BE49-F238E27FC236}">
                <a16:creationId xmlns:a16="http://schemas.microsoft.com/office/drawing/2014/main" id="{5D385718-EDA4-C567-8C69-4F529BF28FA4}"/>
              </a:ext>
            </a:extLst>
          </p:cNvPr>
          <p:cNvSpPr>
            <a:spLocks noGrp="1"/>
          </p:cNvSpPr>
          <p:nvPr>
            <p:ph type="sldNum" sz="quarter" idx="12"/>
          </p:nvPr>
        </p:nvSpPr>
        <p:spPr/>
        <p:txBody>
          <a:bodyPr/>
          <a:lstStyle/>
          <a:p>
            <a:fld id="{56A0B0FD-D6B7-4878-B1BE-780ED0AA1A25}" type="slidenum">
              <a:rPr lang="en-US" smtClean="0"/>
              <a:t>28</a:t>
            </a:fld>
            <a:endParaRPr lang="en-US"/>
          </a:p>
        </p:txBody>
      </p:sp>
    </p:spTree>
    <p:extLst>
      <p:ext uri="{BB962C8B-B14F-4D97-AF65-F5344CB8AC3E}">
        <p14:creationId xmlns:p14="http://schemas.microsoft.com/office/powerpoint/2010/main" val="1953823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152C-E04E-3472-78C3-4C0335FADBC2}"/>
              </a:ext>
            </a:extLst>
          </p:cNvPr>
          <p:cNvSpPr>
            <a:spLocks noGrp="1"/>
          </p:cNvSpPr>
          <p:nvPr>
            <p:ph type="title"/>
          </p:nvPr>
        </p:nvSpPr>
        <p:spPr>
          <a:xfrm>
            <a:off x="838200" y="365126"/>
            <a:ext cx="10515600" cy="993412"/>
          </a:xfrm>
        </p:spPr>
        <p:txBody>
          <a:bodyPr>
            <a:normAutofit fontScale="90000"/>
          </a:bodyPr>
          <a:lstStyle/>
          <a:p>
            <a:r>
              <a:rPr lang="en-US" b="1"/>
              <a:t>Withholding Grant Payments</a:t>
            </a:r>
            <a:br>
              <a:rPr lang="en-US"/>
            </a:br>
            <a:r>
              <a:rPr lang="en-US" sz="2200"/>
              <a:t>(2 C.F.R. § 200.305(b)(6); TxGMS)</a:t>
            </a:r>
          </a:p>
        </p:txBody>
      </p:sp>
      <p:sp>
        <p:nvSpPr>
          <p:cNvPr id="3" name="Content Placeholder 2">
            <a:extLst>
              <a:ext uri="{FF2B5EF4-FFF2-40B4-BE49-F238E27FC236}">
                <a16:creationId xmlns:a16="http://schemas.microsoft.com/office/drawing/2014/main" id="{8DB4228D-AE5F-DBA0-8A12-22C05FF95B41}"/>
              </a:ext>
            </a:extLst>
          </p:cNvPr>
          <p:cNvSpPr>
            <a:spLocks noGrp="1"/>
          </p:cNvSpPr>
          <p:nvPr>
            <p:ph idx="1"/>
          </p:nvPr>
        </p:nvSpPr>
        <p:spPr>
          <a:xfrm>
            <a:off x="644433" y="1532713"/>
            <a:ext cx="10929257" cy="4919436"/>
          </a:xfrm>
        </p:spPr>
        <p:txBody>
          <a:bodyPr>
            <a:normAutofit fontScale="92500" lnSpcReduction="10000"/>
          </a:bodyPr>
          <a:lstStyle/>
          <a:p>
            <a:pPr marL="0" indent="0">
              <a:spcAft>
                <a:spcPts val="1800"/>
              </a:spcAft>
              <a:buNone/>
            </a:pPr>
            <a:r>
              <a:rPr lang="en-US" sz="2400" b="0" i="0" u="none" strike="noStrike" baseline="0">
                <a:solidFill>
                  <a:schemeClr val="tx1"/>
                </a:solidFill>
                <a:latin typeface="MIonic"/>
              </a:rPr>
              <a:t>Grant payments for allowable costs must not be withheld at any time during the period of performance unless one or more of the following applies:</a:t>
            </a:r>
          </a:p>
          <a:p>
            <a:pPr lvl="1"/>
            <a:r>
              <a:rPr lang="en-US"/>
              <a:t>Applicable statute requires the payment to be withheld.</a:t>
            </a:r>
          </a:p>
          <a:p>
            <a:pPr lvl="1"/>
            <a:r>
              <a:rPr lang="en-US"/>
              <a:t>The payment is withheld pursuant to appropriate use of </a:t>
            </a:r>
            <a:r>
              <a:rPr lang="en-US" b="1"/>
              <a:t>additional specific award conditions </a:t>
            </a:r>
            <a:r>
              <a:rPr lang="en-US"/>
              <a:t>under 2 C.F.R. § 200.208/TxGMS.</a:t>
            </a:r>
          </a:p>
          <a:p>
            <a:pPr lvl="1"/>
            <a:r>
              <a:rPr lang="en-US"/>
              <a:t>The payment is withheld pursuant to </a:t>
            </a:r>
            <a:r>
              <a:rPr lang="en-US" b="1"/>
              <a:t>remedies for noncompliance </a:t>
            </a:r>
            <a:r>
              <a:rPr lang="en-US"/>
              <a:t>under 2 C.F.R. § 200.339/TxGMS.</a:t>
            </a:r>
          </a:p>
          <a:p>
            <a:pPr lvl="1"/>
            <a:r>
              <a:rPr lang="en-US"/>
              <a:t>The entity failed to comply with the project objectives, statutes, regulations, or the terms and conditions of the award.</a:t>
            </a:r>
          </a:p>
          <a:p>
            <a:pPr lvl="1"/>
            <a:r>
              <a:rPr lang="en-US"/>
              <a:t>The entity is delinquent in a debt to the United States as described in 2 C.F.R. § 200.305(b)(6)(ii) (federal awards) or State of Texas (state awards).</a:t>
            </a:r>
          </a:p>
          <a:p>
            <a:pPr lvl="1"/>
            <a:r>
              <a:rPr lang="en-US"/>
              <a:t>A payment must not be made to an entity for amounts that entity withheld from payment to contractors (vendors) to assure satisfactory completion of work until the entity actually disburses the withheld funds to the contractors or to escrow accounts established to assure satisfactory completion of work.</a:t>
            </a:r>
          </a:p>
          <a:p>
            <a:pPr lvl="1"/>
            <a:endParaRPr lang="en-US" b="0" i="0" u="none" strike="noStrike" baseline="0">
              <a:solidFill>
                <a:schemeClr val="tx1"/>
              </a:solidFill>
              <a:latin typeface="MIonic"/>
            </a:endParaRPr>
          </a:p>
          <a:p>
            <a:endParaRPr lang="en-US"/>
          </a:p>
        </p:txBody>
      </p:sp>
      <p:sp>
        <p:nvSpPr>
          <p:cNvPr id="4" name="Slide Number Placeholder 3">
            <a:extLst>
              <a:ext uri="{FF2B5EF4-FFF2-40B4-BE49-F238E27FC236}">
                <a16:creationId xmlns:a16="http://schemas.microsoft.com/office/drawing/2014/main" id="{A0A73F7F-B61D-C38C-44B5-754C976F8E30}"/>
              </a:ext>
            </a:extLst>
          </p:cNvPr>
          <p:cNvSpPr>
            <a:spLocks noGrp="1"/>
          </p:cNvSpPr>
          <p:nvPr>
            <p:ph type="sldNum" sz="quarter" idx="12"/>
          </p:nvPr>
        </p:nvSpPr>
        <p:spPr/>
        <p:txBody>
          <a:bodyPr/>
          <a:lstStyle/>
          <a:p>
            <a:fld id="{718739C9-DCF1-47E1-918D-420391A2911C}" type="slidenum">
              <a:rPr lang="en-US" smtClean="0"/>
              <a:t>29</a:t>
            </a:fld>
            <a:endParaRPr lang="en-US"/>
          </a:p>
        </p:txBody>
      </p:sp>
    </p:spTree>
    <p:extLst>
      <p:ext uri="{BB962C8B-B14F-4D97-AF65-F5344CB8AC3E}">
        <p14:creationId xmlns:p14="http://schemas.microsoft.com/office/powerpoint/2010/main" val="287353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FE46-119C-222D-BCB3-8DA97FE26FCB}"/>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023160"/>
                </a:solidFill>
                <a:effectLst/>
                <a:uLnTx/>
                <a:uFillTx/>
                <a:latin typeface="Verdana"/>
                <a:ea typeface="+mj-ea"/>
                <a:cs typeface="+mj-cs"/>
              </a:rPr>
              <a:t>Topics: This Session</a:t>
            </a:r>
            <a:endParaRPr lang="en-US" dirty="0"/>
          </a:p>
        </p:txBody>
      </p:sp>
      <p:sp>
        <p:nvSpPr>
          <p:cNvPr id="3" name="Content Placeholder 2">
            <a:extLst>
              <a:ext uri="{FF2B5EF4-FFF2-40B4-BE49-F238E27FC236}">
                <a16:creationId xmlns:a16="http://schemas.microsoft.com/office/drawing/2014/main" id="{41CE57C8-DEA1-FD39-2176-29329EEF6667}"/>
              </a:ext>
            </a:extLst>
          </p:cNvPr>
          <p:cNvSpPr>
            <a:spLocks noGrp="1"/>
          </p:cNvSpPr>
          <p:nvPr>
            <p:ph idx="1"/>
          </p:nvPr>
        </p:nvSpPr>
        <p:spPr/>
        <p:txBody>
          <a:bodyPr/>
          <a:lstStyle/>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Arial"/>
                <a:ea typeface="+mn-ea"/>
                <a:cs typeface="+mn-cs"/>
              </a:rPr>
              <a:t>Controls over cash and assets</a:t>
            </a:r>
            <a:endParaRPr kumimoji="0" lang="en-US" sz="28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Arial"/>
                <a:ea typeface="+mn-ea"/>
                <a:cs typeface="+mn-cs"/>
              </a:rPr>
              <a:t>Fidelity bonds</a:t>
            </a:r>
            <a:endParaRPr kumimoji="0" lang="en-US" sz="2800" b="0" i="0" u="none" strike="noStrike" kern="1200" cap="none" spc="0" normalizeH="0" baseline="0" noProof="0" dirty="0">
              <a:ln>
                <a:noFill/>
              </a:ln>
              <a:solidFill>
                <a:prstClr val="black">
                  <a:lumMod val="75000"/>
                  <a:lumOff val="25000"/>
                </a:prstClr>
              </a:solidFill>
              <a:effectLst/>
              <a:uLnTx/>
              <a:uFillTx/>
              <a:latin typeface="Arial"/>
              <a:ea typeface="+mn-ea"/>
              <a:cs typeface="Arial"/>
            </a:endParaRP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Arial"/>
                <a:ea typeface="+mn-ea"/>
                <a:cs typeface="+mn-cs"/>
              </a:rPr>
              <a:t>Grant payment options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Arial"/>
                <a:ea typeface="+mn-ea"/>
                <a:cs typeface="Arial"/>
              </a:rPr>
              <a:t>Withholding of grant payments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Arial"/>
                <a:ea typeface="+mn-ea"/>
                <a:cs typeface="+mn-cs"/>
              </a:rPr>
              <a:t>Banking requirements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Arial"/>
                <a:ea typeface="+mn-ea"/>
                <a:cs typeface="Arial"/>
              </a:rPr>
              <a:t>Refunds of grant funds</a:t>
            </a:r>
            <a:endParaRPr lang="en-US" dirty="0"/>
          </a:p>
        </p:txBody>
      </p:sp>
      <p:sp>
        <p:nvSpPr>
          <p:cNvPr id="4" name="Slide Number Placeholder 3">
            <a:extLst>
              <a:ext uri="{FF2B5EF4-FFF2-40B4-BE49-F238E27FC236}">
                <a16:creationId xmlns:a16="http://schemas.microsoft.com/office/drawing/2014/main" id="{6913C576-9B1A-88DA-09B4-7F6E3B2B7D92}"/>
              </a:ext>
            </a:extLst>
          </p:cNvPr>
          <p:cNvSpPr>
            <a:spLocks noGrp="1"/>
          </p:cNvSpPr>
          <p:nvPr>
            <p:ph type="sldNum" sz="quarter" idx="12"/>
          </p:nvPr>
        </p:nvSpPr>
        <p:spPr/>
        <p:txBody>
          <a:bodyPr/>
          <a:lstStyle/>
          <a:p>
            <a:fld id="{718739C9-DCF1-47E1-918D-420391A2911C}" type="slidenum">
              <a:rPr lang="en-US" smtClean="0"/>
              <a:t>3</a:t>
            </a:fld>
            <a:endParaRPr lang="en-US"/>
          </a:p>
        </p:txBody>
      </p:sp>
    </p:spTree>
    <p:extLst>
      <p:ext uri="{BB962C8B-B14F-4D97-AF65-F5344CB8AC3E}">
        <p14:creationId xmlns:p14="http://schemas.microsoft.com/office/powerpoint/2010/main" val="3278386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A5FE-5C25-C17F-795F-6EE74D0433DB}"/>
              </a:ext>
            </a:extLst>
          </p:cNvPr>
          <p:cNvSpPr>
            <a:spLocks noGrp="1"/>
          </p:cNvSpPr>
          <p:nvPr>
            <p:ph type="title"/>
          </p:nvPr>
        </p:nvSpPr>
        <p:spPr/>
        <p:txBody>
          <a:bodyPr/>
          <a:lstStyle/>
          <a:p>
            <a:r>
              <a:rPr lang="en-US"/>
              <a:t>Banking Requirements</a:t>
            </a:r>
          </a:p>
        </p:txBody>
      </p:sp>
      <p:sp>
        <p:nvSpPr>
          <p:cNvPr id="4" name="Slide Number Placeholder 3">
            <a:extLst>
              <a:ext uri="{FF2B5EF4-FFF2-40B4-BE49-F238E27FC236}">
                <a16:creationId xmlns:a16="http://schemas.microsoft.com/office/drawing/2014/main" id="{50D7A3D7-A1F9-7C31-F60B-264F7C3B36B6}"/>
              </a:ext>
            </a:extLst>
          </p:cNvPr>
          <p:cNvSpPr>
            <a:spLocks noGrp="1"/>
          </p:cNvSpPr>
          <p:nvPr>
            <p:ph type="sldNum" sz="quarter" idx="12"/>
          </p:nvPr>
        </p:nvSpPr>
        <p:spPr/>
        <p:txBody>
          <a:bodyPr/>
          <a:lstStyle/>
          <a:p>
            <a:fld id="{56A0B0FD-D6B7-4878-B1BE-780ED0AA1A25}" type="slidenum">
              <a:rPr lang="en-US" smtClean="0"/>
              <a:t>30</a:t>
            </a:fld>
            <a:endParaRPr lang="en-US"/>
          </a:p>
        </p:txBody>
      </p:sp>
    </p:spTree>
    <p:extLst>
      <p:ext uri="{BB962C8B-B14F-4D97-AF65-F5344CB8AC3E}">
        <p14:creationId xmlns:p14="http://schemas.microsoft.com/office/powerpoint/2010/main" val="319392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5ACB-651A-EFF0-902E-381418BD1F20}"/>
              </a:ext>
            </a:extLst>
          </p:cNvPr>
          <p:cNvSpPr>
            <a:spLocks noGrp="1"/>
          </p:cNvSpPr>
          <p:nvPr>
            <p:ph type="title"/>
          </p:nvPr>
        </p:nvSpPr>
        <p:spPr/>
        <p:txBody>
          <a:bodyPr/>
          <a:lstStyle/>
          <a:p>
            <a:r>
              <a:rPr lang="en-US" b="1"/>
              <a:t>Separate Bank Accounts Not Required</a:t>
            </a:r>
            <a:br>
              <a:rPr lang="en-US"/>
            </a:br>
            <a:r>
              <a:rPr lang="en-US" sz="2200"/>
              <a:t>(2 C.F.R. § 200.305(b)(7))</a:t>
            </a:r>
          </a:p>
        </p:txBody>
      </p:sp>
      <p:sp>
        <p:nvSpPr>
          <p:cNvPr id="3" name="Content Placeholder 2">
            <a:extLst>
              <a:ext uri="{FF2B5EF4-FFF2-40B4-BE49-F238E27FC236}">
                <a16:creationId xmlns:a16="http://schemas.microsoft.com/office/drawing/2014/main" id="{FBCF5784-650B-E72D-0947-7AA6F70EB6A7}"/>
              </a:ext>
            </a:extLst>
          </p:cNvPr>
          <p:cNvSpPr>
            <a:spLocks noGrp="1"/>
          </p:cNvSpPr>
          <p:nvPr>
            <p:ph idx="1"/>
          </p:nvPr>
        </p:nvSpPr>
        <p:spPr>
          <a:xfrm>
            <a:off x="838200" y="2251587"/>
            <a:ext cx="10515600" cy="3925376"/>
          </a:xfrm>
        </p:spPr>
        <p:txBody>
          <a:bodyPr/>
          <a:lstStyle/>
          <a:p>
            <a:pPr>
              <a:spcAft>
                <a:spcPts val="1200"/>
              </a:spcAft>
            </a:pPr>
            <a:r>
              <a:rPr lang="en-US"/>
              <a:t>Must not require separate depository accounts for funds provided to an entity or establish any eligibility requirements for depositories for funds provided to the entity. However, the entity must be able to account for funds received, obligated, and expended.</a:t>
            </a:r>
          </a:p>
          <a:p>
            <a:pPr>
              <a:spcAft>
                <a:spcPts val="1200"/>
              </a:spcAft>
            </a:pPr>
            <a:r>
              <a:rPr lang="en-US" sz="2800">
                <a:sym typeface="Wingdings" panose="05000000000000000000" pitchFamily="2" charset="2"/>
              </a:rPr>
              <a:t>TWC adheres to the same for </a:t>
            </a:r>
            <a:r>
              <a:rPr lang="en-US">
                <a:sym typeface="Wingdings" panose="05000000000000000000" pitchFamily="2" charset="2"/>
              </a:rPr>
              <a:t>state awards that it issues.</a:t>
            </a:r>
            <a:endParaRPr lang="en-US" sz="2800">
              <a:sym typeface="Wingdings" panose="05000000000000000000" pitchFamily="2" charset="2"/>
            </a:endParaRPr>
          </a:p>
        </p:txBody>
      </p:sp>
      <p:sp>
        <p:nvSpPr>
          <p:cNvPr id="4" name="Slide Number Placeholder 3">
            <a:extLst>
              <a:ext uri="{FF2B5EF4-FFF2-40B4-BE49-F238E27FC236}">
                <a16:creationId xmlns:a16="http://schemas.microsoft.com/office/drawing/2014/main" id="{0419A142-C761-3BDD-16A9-B7A62A320812}"/>
              </a:ext>
            </a:extLst>
          </p:cNvPr>
          <p:cNvSpPr>
            <a:spLocks noGrp="1"/>
          </p:cNvSpPr>
          <p:nvPr>
            <p:ph type="sldNum" sz="quarter" idx="12"/>
          </p:nvPr>
        </p:nvSpPr>
        <p:spPr/>
        <p:txBody>
          <a:bodyPr/>
          <a:lstStyle/>
          <a:p>
            <a:fld id="{718739C9-DCF1-47E1-918D-420391A2911C}" type="slidenum">
              <a:rPr lang="en-US" smtClean="0"/>
              <a:t>31</a:t>
            </a:fld>
            <a:endParaRPr lang="en-US"/>
          </a:p>
        </p:txBody>
      </p:sp>
    </p:spTree>
    <p:extLst>
      <p:ext uri="{BB962C8B-B14F-4D97-AF65-F5344CB8AC3E}">
        <p14:creationId xmlns:p14="http://schemas.microsoft.com/office/powerpoint/2010/main" val="686023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65B4-1DCC-BB9D-783E-A3FC244620E0}"/>
              </a:ext>
            </a:extLst>
          </p:cNvPr>
          <p:cNvSpPr>
            <a:spLocks noGrp="1"/>
          </p:cNvSpPr>
          <p:nvPr>
            <p:ph type="title"/>
          </p:nvPr>
        </p:nvSpPr>
        <p:spPr>
          <a:xfrm>
            <a:off x="836612" y="271417"/>
            <a:ext cx="10515600" cy="1325563"/>
          </a:xfrm>
        </p:spPr>
        <p:txBody>
          <a:bodyPr/>
          <a:lstStyle/>
          <a:p>
            <a:r>
              <a:rPr lang="en-US" b="1" dirty="0"/>
              <a:t>Advance Payments: Insured Accounts</a:t>
            </a:r>
            <a:br>
              <a:rPr lang="en-US" dirty="0"/>
            </a:br>
            <a:r>
              <a:rPr lang="en-US" sz="2200" dirty="0"/>
              <a:t>(2 C.F.R. § 200.305(b)(10); TxGMS)</a:t>
            </a:r>
          </a:p>
        </p:txBody>
      </p:sp>
      <p:sp>
        <p:nvSpPr>
          <p:cNvPr id="9" name="Content Placeholder 5">
            <a:extLst>
              <a:ext uri="{FF2B5EF4-FFF2-40B4-BE49-F238E27FC236}">
                <a16:creationId xmlns:a16="http://schemas.microsoft.com/office/drawing/2014/main" id="{8BE8536F-9449-B3D5-2704-E3B3BE103D69}"/>
              </a:ext>
            </a:extLst>
          </p:cNvPr>
          <p:cNvSpPr txBox="1">
            <a:spLocks/>
          </p:cNvSpPr>
          <p:nvPr/>
        </p:nvSpPr>
        <p:spPr>
          <a:xfrm>
            <a:off x="836612" y="1761380"/>
            <a:ext cx="9939048" cy="13255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 general, maintain advanced funds in insured accounts, and enter collateral agreement to safeguard amounts exceeding insured levels. Contact TWC via the Fiscal-TA mailbox if you encounter challenges.</a:t>
            </a:r>
          </a:p>
        </p:txBody>
      </p:sp>
      <p:sp>
        <p:nvSpPr>
          <p:cNvPr id="5" name="Text Placeholder 4">
            <a:extLst>
              <a:ext uri="{FF2B5EF4-FFF2-40B4-BE49-F238E27FC236}">
                <a16:creationId xmlns:a16="http://schemas.microsoft.com/office/drawing/2014/main" id="{4102F8EE-E16C-29FD-1203-5FDE16F840F1}"/>
              </a:ext>
            </a:extLst>
          </p:cNvPr>
          <p:cNvSpPr>
            <a:spLocks noGrp="1"/>
          </p:cNvSpPr>
          <p:nvPr>
            <p:ph type="body" idx="1"/>
          </p:nvPr>
        </p:nvSpPr>
        <p:spPr>
          <a:xfrm>
            <a:off x="836610" y="3023046"/>
            <a:ext cx="5157787" cy="694504"/>
          </a:xfrm>
        </p:spPr>
        <p:txBody>
          <a:bodyPr/>
          <a:lstStyle/>
          <a:p>
            <a:r>
              <a:rPr lang="en-US" dirty="0"/>
              <a:t>Uniform Guidance</a:t>
            </a:r>
          </a:p>
        </p:txBody>
      </p:sp>
      <p:sp>
        <p:nvSpPr>
          <p:cNvPr id="6" name="Content Placeholder 5">
            <a:extLst>
              <a:ext uri="{FF2B5EF4-FFF2-40B4-BE49-F238E27FC236}">
                <a16:creationId xmlns:a16="http://schemas.microsoft.com/office/drawing/2014/main" id="{B8A94533-CFED-E679-301A-D5A98D9E43CB}"/>
              </a:ext>
            </a:extLst>
          </p:cNvPr>
          <p:cNvSpPr>
            <a:spLocks noGrp="1"/>
          </p:cNvSpPr>
          <p:nvPr>
            <p:ph sz="half" idx="2"/>
          </p:nvPr>
        </p:nvSpPr>
        <p:spPr>
          <a:xfrm>
            <a:off x="836611" y="3715646"/>
            <a:ext cx="5157787" cy="1593774"/>
          </a:xfrm>
        </p:spPr>
        <p:txBody>
          <a:bodyPr>
            <a:normAutofit/>
          </a:bodyPr>
          <a:lstStyle/>
          <a:p>
            <a:pPr marL="0" indent="0">
              <a:buNone/>
            </a:pPr>
            <a:r>
              <a:rPr lang="en-US" sz="2400" dirty="0"/>
              <a:t>Advance payments of federal funds must be deposited and maintained in insured accounts “whenever possible.”</a:t>
            </a:r>
          </a:p>
        </p:txBody>
      </p:sp>
      <p:sp>
        <p:nvSpPr>
          <p:cNvPr id="7" name="Text Placeholder 6">
            <a:extLst>
              <a:ext uri="{FF2B5EF4-FFF2-40B4-BE49-F238E27FC236}">
                <a16:creationId xmlns:a16="http://schemas.microsoft.com/office/drawing/2014/main" id="{490BA648-D6A2-64BD-DD2F-5E6221DC4C12}"/>
              </a:ext>
            </a:extLst>
          </p:cNvPr>
          <p:cNvSpPr>
            <a:spLocks noGrp="1"/>
          </p:cNvSpPr>
          <p:nvPr>
            <p:ph type="body" sz="quarter" idx="3"/>
          </p:nvPr>
        </p:nvSpPr>
        <p:spPr>
          <a:xfrm>
            <a:off x="5994397" y="3023046"/>
            <a:ext cx="5183188" cy="635305"/>
          </a:xfrm>
        </p:spPr>
        <p:txBody>
          <a:bodyPr/>
          <a:lstStyle/>
          <a:p>
            <a:r>
              <a:rPr lang="en-US" dirty="0"/>
              <a:t>TxGMS (State Awards)</a:t>
            </a:r>
          </a:p>
        </p:txBody>
      </p:sp>
      <p:sp>
        <p:nvSpPr>
          <p:cNvPr id="8" name="Content Placeholder 7">
            <a:extLst>
              <a:ext uri="{FF2B5EF4-FFF2-40B4-BE49-F238E27FC236}">
                <a16:creationId xmlns:a16="http://schemas.microsoft.com/office/drawing/2014/main" id="{CBDE8285-E8E7-B721-9CA2-539175809DDE}"/>
              </a:ext>
            </a:extLst>
          </p:cNvPr>
          <p:cNvSpPr>
            <a:spLocks noGrp="1"/>
          </p:cNvSpPr>
          <p:nvPr>
            <p:ph sz="quarter" idx="4"/>
          </p:nvPr>
        </p:nvSpPr>
        <p:spPr>
          <a:xfrm>
            <a:off x="5994399" y="3715646"/>
            <a:ext cx="5357813" cy="1593774"/>
          </a:xfrm>
        </p:spPr>
        <p:txBody>
          <a:bodyPr>
            <a:normAutofit/>
          </a:bodyPr>
          <a:lstStyle/>
          <a:p>
            <a:pPr marL="0" indent="0">
              <a:buNone/>
            </a:pPr>
            <a:r>
              <a:rPr lang="en-US" sz="2400" b="0" i="0" u="none" strike="noStrike" kern="1200" baseline="0" dirty="0">
                <a:solidFill>
                  <a:schemeClr val="dk1"/>
                </a:solidFill>
                <a:latin typeface="+mn-lt"/>
                <a:ea typeface="+mn-ea"/>
                <a:cs typeface="+mn-cs"/>
              </a:rPr>
              <a:t>“The use of banks and other institutions as depositories of advance payments under state awards must comply with the standards prescribed by applicable law.”</a:t>
            </a:r>
            <a:endParaRPr lang="en-US" sz="2400" dirty="0"/>
          </a:p>
        </p:txBody>
      </p:sp>
      <p:sp>
        <p:nvSpPr>
          <p:cNvPr id="3" name="Content Placeholder 5">
            <a:extLst>
              <a:ext uri="{FF2B5EF4-FFF2-40B4-BE49-F238E27FC236}">
                <a16:creationId xmlns:a16="http://schemas.microsoft.com/office/drawing/2014/main" id="{24A1749B-E169-947B-EEE2-D7D1AFFF5163}"/>
              </a:ext>
            </a:extLst>
          </p:cNvPr>
          <p:cNvSpPr txBox="1">
            <a:spLocks/>
          </p:cNvSpPr>
          <p:nvPr/>
        </p:nvSpPr>
        <p:spPr>
          <a:xfrm>
            <a:off x="836612" y="5462865"/>
            <a:ext cx="9939048" cy="7467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*Examples: Federal Deposit Insurance Corporation (FDIC). National Credit Union Administration (NCUA). </a:t>
            </a:r>
          </a:p>
        </p:txBody>
      </p:sp>
      <p:sp>
        <p:nvSpPr>
          <p:cNvPr id="4" name="Slide Number Placeholder 3">
            <a:extLst>
              <a:ext uri="{FF2B5EF4-FFF2-40B4-BE49-F238E27FC236}">
                <a16:creationId xmlns:a16="http://schemas.microsoft.com/office/drawing/2014/main" id="{F02814FA-679C-B9F2-E02A-3E43C6C09BAE}"/>
              </a:ext>
            </a:extLst>
          </p:cNvPr>
          <p:cNvSpPr>
            <a:spLocks noGrp="1"/>
          </p:cNvSpPr>
          <p:nvPr>
            <p:ph type="sldNum" sz="quarter" idx="12"/>
          </p:nvPr>
        </p:nvSpPr>
        <p:spPr/>
        <p:txBody>
          <a:bodyPr/>
          <a:lstStyle/>
          <a:p>
            <a:fld id="{718739C9-DCF1-47E1-918D-420391A2911C}" type="slidenum">
              <a:rPr lang="en-US" smtClean="0"/>
              <a:t>32</a:t>
            </a:fld>
            <a:endParaRPr lang="en-US"/>
          </a:p>
        </p:txBody>
      </p:sp>
    </p:spTree>
    <p:extLst>
      <p:ext uri="{BB962C8B-B14F-4D97-AF65-F5344CB8AC3E}">
        <p14:creationId xmlns:p14="http://schemas.microsoft.com/office/powerpoint/2010/main" val="4221095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C75C-EFCF-248D-35E0-9A9BCCEB78BB}"/>
              </a:ext>
            </a:extLst>
          </p:cNvPr>
          <p:cNvSpPr>
            <a:spLocks noGrp="1"/>
          </p:cNvSpPr>
          <p:nvPr>
            <p:ph type="title"/>
          </p:nvPr>
        </p:nvSpPr>
        <p:spPr>
          <a:xfrm>
            <a:off x="548640" y="365125"/>
            <a:ext cx="10805160" cy="793115"/>
          </a:xfrm>
        </p:spPr>
        <p:txBody>
          <a:bodyPr>
            <a:normAutofit fontScale="90000"/>
          </a:bodyPr>
          <a:lstStyle/>
          <a:p>
            <a:r>
              <a:rPr lang="en-US" b="1"/>
              <a:t>Advance Payments: Collateral Agreements</a:t>
            </a:r>
            <a:br>
              <a:rPr lang="en-US"/>
            </a:br>
            <a:r>
              <a:rPr lang="en-US" sz="2200"/>
              <a:t>(FMGC)</a:t>
            </a:r>
          </a:p>
        </p:txBody>
      </p:sp>
      <p:sp>
        <p:nvSpPr>
          <p:cNvPr id="3" name="Content Placeholder 2">
            <a:extLst>
              <a:ext uri="{FF2B5EF4-FFF2-40B4-BE49-F238E27FC236}">
                <a16:creationId xmlns:a16="http://schemas.microsoft.com/office/drawing/2014/main" id="{DEA49329-5FC8-D250-45A7-37100C2422E9}"/>
              </a:ext>
            </a:extLst>
          </p:cNvPr>
          <p:cNvSpPr>
            <a:spLocks noGrp="1"/>
          </p:cNvSpPr>
          <p:nvPr>
            <p:ph idx="1"/>
          </p:nvPr>
        </p:nvSpPr>
        <p:spPr>
          <a:xfrm>
            <a:off x="548640" y="1349829"/>
            <a:ext cx="11155681" cy="5006521"/>
          </a:xfrm>
        </p:spPr>
        <p:txBody>
          <a:bodyPr>
            <a:normAutofit fontScale="77500" lnSpcReduction="20000"/>
          </a:bodyPr>
          <a:lstStyle/>
          <a:p>
            <a:pPr>
              <a:lnSpc>
                <a:spcPct val="110000"/>
              </a:lnSpc>
            </a:pPr>
            <a:r>
              <a:rPr lang="en-US" dirty="0"/>
              <a:t>A collateral agreement binds the financial institution to use securities it holds to make an accountholder whole if the financial institution should fail when the accountholder’s balance exceeds FDIC/equivalent coverage.</a:t>
            </a:r>
          </a:p>
          <a:p>
            <a:pPr>
              <a:lnSpc>
                <a:spcPct val="110000"/>
              </a:lnSpc>
            </a:pPr>
            <a:r>
              <a:rPr lang="en-US" dirty="0"/>
              <a:t>TWC requires that any portion of advance grant payments not covered by FDIC/equivalent coverage be secured by a collateral agreement or equivalent protection.</a:t>
            </a:r>
          </a:p>
          <a:p>
            <a:pPr>
              <a:lnSpc>
                <a:spcPct val="110000"/>
              </a:lnSpc>
            </a:pPr>
            <a:r>
              <a:rPr lang="en-US" dirty="0"/>
              <a:t>TWC recommends that the market value of the pledged securities equal 1.5 times the largest amount to be collateralized.</a:t>
            </a:r>
          </a:p>
          <a:p>
            <a:pPr>
              <a:lnSpc>
                <a:spcPct val="110000"/>
              </a:lnSpc>
            </a:pPr>
            <a:r>
              <a:rPr lang="en-US" dirty="0"/>
              <a:t>Maintain a copy of the agreement for monitoring and audit review.</a:t>
            </a:r>
          </a:p>
          <a:p>
            <a:pPr>
              <a:lnSpc>
                <a:spcPct val="110000"/>
              </a:lnSpc>
            </a:pPr>
            <a:r>
              <a:rPr lang="en-US" dirty="0"/>
              <a:t>Must have written procedures for verifying and documenting the adequacy of the market value of the pledged securities. Request a monthly statement of pledged securities, stated at market value. If the financial institution will not honor the request, research the market value of the collateral monthly; document the research results.</a:t>
            </a:r>
          </a:p>
          <a:p>
            <a:pPr>
              <a:lnSpc>
                <a:spcPct val="110000"/>
              </a:lnSpc>
            </a:pPr>
            <a:r>
              <a:rPr lang="en-US" dirty="0"/>
              <a:t>E-mail TWC’s Fiscal Technical Assistance mailbox at </a:t>
            </a:r>
            <a:r>
              <a:rPr lang="en-US" dirty="0">
                <a:hlinkClick r:id="rId2"/>
              </a:rPr>
              <a:t>fiscal.ta@twc.texas.gov</a:t>
            </a:r>
            <a:r>
              <a:rPr lang="en-US" dirty="0"/>
              <a:t> if your financial institution requires a written statement from TWC.</a:t>
            </a:r>
          </a:p>
        </p:txBody>
      </p:sp>
      <p:sp>
        <p:nvSpPr>
          <p:cNvPr id="4" name="Slide Number Placeholder 3">
            <a:extLst>
              <a:ext uri="{FF2B5EF4-FFF2-40B4-BE49-F238E27FC236}">
                <a16:creationId xmlns:a16="http://schemas.microsoft.com/office/drawing/2014/main" id="{52796E40-2266-F683-64A9-D45A6494C548}"/>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33</a:t>
            </a:fld>
            <a:endParaRPr lang="en-US"/>
          </a:p>
        </p:txBody>
      </p:sp>
    </p:spTree>
    <p:extLst>
      <p:ext uri="{BB962C8B-B14F-4D97-AF65-F5344CB8AC3E}">
        <p14:creationId xmlns:p14="http://schemas.microsoft.com/office/powerpoint/2010/main" val="489299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DAE6-0A5D-C8EE-2176-5FEF308E7A9A}"/>
              </a:ext>
            </a:extLst>
          </p:cNvPr>
          <p:cNvSpPr>
            <a:spLocks noGrp="1"/>
          </p:cNvSpPr>
          <p:nvPr>
            <p:ph type="title"/>
          </p:nvPr>
        </p:nvSpPr>
        <p:spPr>
          <a:xfrm>
            <a:off x="838200" y="242478"/>
            <a:ext cx="10515600" cy="1063081"/>
          </a:xfrm>
        </p:spPr>
        <p:txBody>
          <a:bodyPr/>
          <a:lstStyle/>
          <a:p>
            <a:r>
              <a:rPr lang="en-US" b="1" dirty="0"/>
              <a:t>Advance Payments: Interest-Bearing Accounts</a:t>
            </a:r>
            <a:br>
              <a:rPr lang="en-US" dirty="0"/>
            </a:br>
            <a:r>
              <a:rPr lang="en-US" sz="2200" dirty="0"/>
              <a:t>(2 C.F.R. § 200.305(b)(11); TxGMS)</a:t>
            </a:r>
          </a:p>
        </p:txBody>
      </p:sp>
      <p:sp>
        <p:nvSpPr>
          <p:cNvPr id="5" name="Text Placeholder 4">
            <a:extLst>
              <a:ext uri="{FF2B5EF4-FFF2-40B4-BE49-F238E27FC236}">
                <a16:creationId xmlns:a16="http://schemas.microsoft.com/office/drawing/2014/main" id="{ECDC2906-9D05-D93A-6115-C66818E0D253}"/>
              </a:ext>
            </a:extLst>
          </p:cNvPr>
          <p:cNvSpPr>
            <a:spLocks noGrp="1"/>
          </p:cNvSpPr>
          <p:nvPr>
            <p:ph type="body" idx="1"/>
          </p:nvPr>
        </p:nvSpPr>
        <p:spPr>
          <a:xfrm>
            <a:off x="693512" y="1476716"/>
            <a:ext cx="5300888" cy="408894"/>
          </a:xfrm>
        </p:spPr>
        <p:txBody>
          <a:bodyPr>
            <a:normAutofit lnSpcReduction="10000"/>
          </a:bodyPr>
          <a:lstStyle/>
          <a:p>
            <a:r>
              <a:rPr lang="en-US" dirty="0"/>
              <a:t>Uniform Guidance</a:t>
            </a:r>
          </a:p>
        </p:txBody>
      </p:sp>
      <p:sp>
        <p:nvSpPr>
          <p:cNvPr id="6" name="Content Placeholder 5">
            <a:extLst>
              <a:ext uri="{FF2B5EF4-FFF2-40B4-BE49-F238E27FC236}">
                <a16:creationId xmlns:a16="http://schemas.microsoft.com/office/drawing/2014/main" id="{25AF9262-1E4C-62CC-C1E8-ABD08357F6C6}"/>
              </a:ext>
            </a:extLst>
          </p:cNvPr>
          <p:cNvSpPr>
            <a:spLocks noGrp="1"/>
          </p:cNvSpPr>
          <p:nvPr>
            <p:ph sz="half" idx="2"/>
          </p:nvPr>
        </p:nvSpPr>
        <p:spPr>
          <a:xfrm>
            <a:off x="696687" y="1885610"/>
            <a:ext cx="5015856" cy="4550024"/>
          </a:xfrm>
        </p:spPr>
        <p:txBody>
          <a:bodyPr>
            <a:noAutofit/>
          </a:bodyPr>
          <a:lstStyle/>
          <a:p>
            <a:pPr marL="0" indent="0">
              <a:buNone/>
            </a:pPr>
            <a:r>
              <a:rPr lang="en-US" sz="2000" dirty="0">
                <a:effectLst/>
              </a:rPr>
              <a:t>Must maintain advance payments of federal awards in interest-bearing accounts, unless: </a:t>
            </a:r>
          </a:p>
          <a:p>
            <a:pPr lvl="1"/>
            <a:r>
              <a:rPr lang="en-US" sz="2000" dirty="0">
                <a:effectLst/>
              </a:rPr>
              <a:t>The entity receives less than $250,000 in federal awards per year.</a:t>
            </a:r>
          </a:p>
          <a:p>
            <a:pPr lvl="1"/>
            <a:r>
              <a:rPr lang="en-US" sz="2000" dirty="0">
                <a:effectLst/>
              </a:rPr>
              <a:t>The best reasonably available interest-bearing account would not be expected to earn interest in excess of $500 per year on federal cash balances. </a:t>
            </a:r>
          </a:p>
          <a:p>
            <a:pPr lvl="1"/>
            <a:r>
              <a:rPr lang="en-US" sz="2000" dirty="0">
                <a:effectLst/>
              </a:rPr>
              <a:t>The depository would require an average or minimum balance so high that it would not be feasible within the expected federal and non-federal cash resources.</a:t>
            </a:r>
          </a:p>
        </p:txBody>
      </p:sp>
      <p:sp>
        <p:nvSpPr>
          <p:cNvPr id="3" name="Content Placeholder 5">
            <a:extLst>
              <a:ext uri="{FF2B5EF4-FFF2-40B4-BE49-F238E27FC236}">
                <a16:creationId xmlns:a16="http://schemas.microsoft.com/office/drawing/2014/main" id="{97050902-629E-BECE-C51F-5D2A24C2B2D0}"/>
              </a:ext>
            </a:extLst>
          </p:cNvPr>
          <p:cNvSpPr txBox="1">
            <a:spLocks/>
          </p:cNvSpPr>
          <p:nvPr/>
        </p:nvSpPr>
        <p:spPr>
          <a:xfrm>
            <a:off x="6096000" y="1476716"/>
            <a:ext cx="5199289" cy="2144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Uniform Guidance (continued)</a:t>
            </a:r>
          </a:p>
          <a:p>
            <a:pPr lvl="1"/>
            <a:r>
              <a:rPr lang="en-US" sz="2000" dirty="0"/>
              <a:t>A foreign government or banking system prohibits or precludes interest-bearing accounts.</a:t>
            </a:r>
          </a:p>
          <a:p>
            <a:pPr lvl="1"/>
            <a:r>
              <a:rPr lang="en-US" sz="2000" dirty="0"/>
              <a:t>An interest-bearing account is not readily accessible (for example, due to public or political unrest in a foreign country)</a:t>
            </a:r>
          </a:p>
        </p:txBody>
      </p:sp>
      <p:sp>
        <p:nvSpPr>
          <p:cNvPr id="7" name="Text Placeholder 6">
            <a:extLst>
              <a:ext uri="{FF2B5EF4-FFF2-40B4-BE49-F238E27FC236}">
                <a16:creationId xmlns:a16="http://schemas.microsoft.com/office/drawing/2014/main" id="{D83184B3-FCCF-2C36-4542-CECE41E83B1D}"/>
              </a:ext>
            </a:extLst>
          </p:cNvPr>
          <p:cNvSpPr>
            <a:spLocks noGrp="1"/>
          </p:cNvSpPr>
          <p:nvPr>
            <p:ph type="body" sz="quarter" idx="3"/>
          </p:nvPr>
        </p:nvSpPr>
        <p:spPr>
          <a:xfrm>
            <a:off x="6172200" y="3818263"/>
            <a:ext cx="5183188" cy="408894"/>
          </a:xfrm>
        </p:spPr>
        <p:txBody>
          <a:bodyPr>
            <a:normAutofit lnSpcReduction="10000"/>
          </a:bodyPr>
          <a:lstStyle/>
          <a:p>
            <a:r>
              <a:rPr lang="en-US" dirty="0"/>
              <a:t>TxGMS (State Awards)</a:t>
            </a:r>
          </a:p>
        </p:txBody>
      </p:sp>
      <p:sp>
        <p:nvSpPr>
          <p:cNvPr id="8" name="Content Placeholder 7">
            <a:extLst>
              <a:ext uri="{FF2B5EF4-FFF2-40B4-BE49-F238E27FC236}">
                <a16:creationId xmlns:a16="http://schemas.microsoft.com/office/drawing/2014/main" id="{2272AF50-F1D5-FE5F-F996-3BA3E23D95A6}"/>
              </a:ext>
            </a:extLst>
          </p:cNvPr>
          <p:cNvSpPr>
            <a:spLocks noGrp="1"/>
          </p:cNvSpPr>
          <p:nvPr>
            <p:ph sz="quarter" idx="4"/>
          </p:nvPr>
        </p:nvSpPr>
        <p:spPr>
          <a:xfrm>
            <a:off x="6172200" y="4296697"/>
            <a:ext cx="5183188" cy="1656530"/>
          </a:xfrm>
        </p:spPr>
        <p:txBody>
          <a:bodyPr>
            <a:normAutofit/>
          </a:bodyPr>
          <a:lstStyle/>
          <a:p>
            <a:pPr marL="0" indent="0">
              <a:buNone/>
            </a:pPr>
            <a:r>
              <a:rPr lang="en-US" sz="2000" b="0" i="0" u="none" strike="noStrike" kern="1200" baseline="0" dirty="0">
                <a:solidFill>
                  <a:schemeClr val="dk1"/>
                </a:solidFill>
                <a:latin typeface="+mn-lt"/>
                <a:ea typeface="+mn-ea"/>
                <a:cs typeface="+mn-cs"/>
              </a:rPr>
              <a:t>TxGMS states: “The determination as to whether the…[entity] must maintain advance payments of state awards in interest-bearing accounts must comply with the standards prescribed by applicable law.”</a:t>
            </a:r>
            <a:endParaRPr lang="en-US" sz="2000" dirty="0"/>
          </a:p>
        </p:txBody>
      </p:sp>
      <p:sp>
        <p:nvSpPr>
          <p:cNvPr id="4" name="Slide Number Placeholder 3">
            <a:extLst>
              <a:ext uri="{FF2B5EF4-FFF2-40B4-BE49-F238E27FC236}">
                <a16:creationId xmlns:a16="http://schemas.microsoft.com/office/drawing/2014/main" id="{CB0365DE-2AAC-E964-DD74-976BCBFA7B46}"/>
              </a:ext>
            </a:extLst>
          </p:cNvPr>
          <p:cNvSpPr>
            <a:spLocks noGrp="1"/>
          </p:cNvSpPr>
          <p:nvPr>
            <p:ph type="sldNum" sz="quarter" idx="12"/>
          </p:nvPr>
        </p:nvSpPr>
        <p:spPr/>
        <p:txBody>
          <a:bodyPr/>
          <a:lstStyle/>
          <a:p>
            <a:fld id="{718739C9-DCF1-47E1-918D-420391A2911C}" type="slidenum">
              <a:rPr lang="en-US" smtClean="0"/>
              <a:t>34</a:t>
            </a:fld>
            <a:endParaRPr lang="en-US"/>
          </a:p>
        </p:txBody>
      </p:sp>
    </p:spTree>
    <p:extLst>
      <p:ext uri="{BB962C8B-B14F-4D97-AF65-F5344CB8AC3E}">
        <p14:creationId xmlns:p14="http://schemas.microsoft.com/office/powerpoint/2010/main" val="4187979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E251-0C83-54F9-91E1-278516AA3EA7}"/>
              </a:ext>
            </a:extLst>
          </p:cNvPr>
          <p:cNvSpPr>
            <a:spLocks noGrp="1"/>
          </p:cNvSpPr>
          <p:nvPr>
            <p:ph type="title"/>
          </p:nvPr>
        </p:nvSpPr>
        <p:spPr/>
        <p:txBody>
          <a:bodyPr>
            <a:normAutofit fontScale="90000"/>
          </a:bodyPr>
          <a:lstStyle/>
          <a:p>
            <a:r>
              <a:rPr lang="en-US" b="1" dirty="0"/>
              <a:t>Advance Payment: Interest Earned on Advances</a:t>
            </a:r>
            <a:br>
              <a:rPr lang="en-US" dirty="0"/>
            </a:br>
            <a:r>
              <a:rPr lang="en-US" sz="2400" dirty="0"/>
              <a:t>(2 C.F.R. § 200.305(b)(12); TxGMS)</a:t>
            </a:r>
          </a:p>
        </p:txBody>
      </p:sp>
      <p:sp>
        <p:nvSpPr>
          <p:cNvPr id="3" name="Text Placeholder 2">
            <a:extLst>
              <a:ext uri="{FF2B5EF4-FFF2-40B4-BE49-F238E27FC236}">
                <a16:creationId xmlns:a16="http://schemas.microsoft.com/office/drawing/2014/main" id="{2A3C4739-E4F7-660A-09B2-62E86CDCBB9D}"/>
              </a:ext>
            </a:extLst>
          </p:cNvPr>
          <p:cNvSpPr>
            <a:spLocks noGrp="1"/>
          </p:cNvSpPr>
          <p:nvPr>
            <p:ph type="body" idx="1"/>
          </p:nvPr>
        </p:nvSpPr>
        <p:spPr>
          <a:xfrm>
            <a:off x="839788" y="1681163"/>
            <a:ext cx="5157787" cy="504688"/>
          </a:xfrm>
        </p:spPr>
        <p:txBody>
          <a:bodyPr/>
          <a:lstStyle/>
          <a:p>
            <a:r>
              <a:rPr lang="en-US" dirty="0"/>
              <a:t>Uniform Guidance</a:t>
            </a:r>
          </a:p>
        </p:txBody>
      </p:sp>
      <p:sp>
        <p:nvSpPr>
          <p:cNvPr id="4" name="Content Placeholder 3">
            <a:extLst>
              <a:ext uri="{FF2B5EF4-FFF2-40B4-BE49-F238E27FC236}">
                <a16:creationId xmlns:a16="http://schemas.microsoft.com/office/drawing/2014/main" id="{55CDA92E-23C8-2589-1BC3-C705285AFEEE}"/>
              </a:ext>
            </a:extLst>
          </p:cNvPr>
          <p:cNvSpPr>
            <a:spLocks noGrp="1"/>
          </p:cNvSpPr>
          <p:nvPr>
            <p:ph sz="half" idx="2"/>
          </p:nvPr>
        </p:nvSpPr>
        <p:spPr>
          <a:xfrm>
            <a:off x="839788" y="2185851"/>
            <a:ext cx="5157787" cy="3788229"/>
          </a:xfrm>
        </p:spPr>
        <p:txBody>
          <a:bodyPr vert="horz" lIns="91440" tIns="45720" rIns="91440" bIns="45720" rtlCol="0" anchor="t">
            <a:normAutofit fontScale="92500" lnSpcReduction="20000"/>
          </a:bodyPr>
          <a:lstStyle/>
          <a:p>
            <a:pPr marL="0" indent="0">
              <a:spcAft>
                <a:spcPts val="1200"/>
              </a:spcAft>
              <a:buNone/>
            </a:pPr>
            <a:r>
              <a:rPr lang="en-US" sz="2800" dirty="0"/>
              <a:t>May retain up to $500 per year of interest earned on federal advance payments for administrative expenses. Additional amounts must remit to federal government annually.</a:t>
            </a:r>
          </a:p>
          <a:p>
            <a:pPr marL="0" indent="0">
              <a:buNone/>
            </a:pPr>
            <a:r>
              <a:rPr lang="en-US" dirty="0"/>
              <a:t>Note: Interest earned on advances is classified as program income under some awards (e.g., WIOA Title I Adult, Dislocated Worker, and Youth Programs, and the Wagner-</a:t>
            </a:r>
            <a:r>
              <a:rPr lang="en-US" dirty="0" err="1"/>
              <a:t>Peyser</a:t>
            </a:r>
            <a:r>
              <a:rPr lang="en-US" dirty="0"/>
              <a:t> Act).</a:t>
            </a:r>
          </a:p>
        </p:txBody>
      </p:sp>
      <p:sp>
        <p:nvSpPr>
          <p:cNvPr id="5" name="Text Placeholder 4">
            <a:extLst>
              <a:ext uri="{FF2B5EF4-FFF2-40B4-BE49-F238E27FC236}">
                <a16:creationId xmlns:a16="http://schemas.microsoft.com/office/drawing/2014/main" id="{C9E0464C-E6BB-9D42-60F1-E2346A3B965C}"/>
              </a:ext>
            </a:extLst>
          </p:cNvPr>
          <p:cNvSpPr>
            <a:spLocks noGrp="1"/>
          </p:cNvSpPr>
          <p:nvPr>
            <p:ph type="body" sz="quarter" idx="3"/>
          </p:nvPr>
        </p:nvSpPr>
        <p:spPr>
          <a:xfrm>
            <a:off x="6172200" y="1681163"/>
            <a:ext cx="5183188" cy="504688"/>
          </a:xfrm>
        </p:spPr>
        <p:txBody>
          <a:bodyPr/>
          <a:lstStyle/>
          <a:p>
            <a:r>
              <a:rPr lang="en-US" dirty="0"/>
              <a:t>TxGMS (State Awards)</a:t>
            </a:r>
          </a:p>
        </p:txBody>
      </p:sp>
      <p:sp>
        <p:nvSpPr>
          <p:cNvPr id="6" name="Content Placeholder 5">
            <a:extLst>
              <a:ext uri="{FF2B5EF4-FFF2-40B4-BE49-F238E27FC236}">
                <a16:creationId xmlns:a16="http://schemas.microsoft.com/office/drawing/2014/main" id="{CAB8B995-9342-DCCE-EF9B-A1293F0CA61D}"/>
              </a:ext>
            </a:extLst>
          </p:cNvPr>
          <p:cNvSpPr>
            <a:spLocks noGrp="1"/>
          </p:cNvSpPr>
          <p:nvPr>
            <p:ph sz="quarter" idx="4"/>
          </p:nvPr>
        </p:nvSpPr>
        <p:spPr>
          <a:xfrm>
            <a:off x="6172200" y="2185851"/>
            <a:ext cx="5183188" cy="3788229"/>
          </a:xfrm>
        </p:spPr>
        <p:txBody>
          <a:bodyPr>
            <a:normAutofit fontScale="92500" lnSpcReduction="20000"/>
          </a:bodyPr>
          <a:lstStyle/>
          <a:p>
            <a:pPr marL="0" indent="0">
              <a:buNone/>
            </a:pPr>
            <a:r>
              <a:rPr lang="en-US" sz="2800" b="0" i="0" u="none" strike="noStrike" kern="1200" baseline="0">
                <a:solidFill>
                  <a:schemeClr val="dk1"/>
                </a:solidFill>
                <a:latin typeface="+mn-lt"/>
                <a:ea typeface="+mn-ea"/>
                <a:cs typeface="+mn-cs"/>
              </a:rPr>
              <a:t>“The determination as to whether the…[entity] may retain interest earned on advance payment amounts and whether the retained interest is subject to any restrictions (</a:t>
            </a:r>
            <a:r>
              <a:rPr lang="en-US" sz="2800" b="0" u="none" strike="noStrike" kern="1200" baseline="0">
                <a:solidFill>
                  <a:schemeClr val="dk1"/>
                </a:solidFill>
                <a:latin typeface="+mn-lt"/>
                <a:ea typeface="+mn-ea"/>
                <a:cs typeface="+mn-cs"/>
              </a:rPr>
              <a:t>e.g., </a:t>
            </a:r>
            <a:r>
              <a:rPr lang="en-US" sz="2800" b="0" i="0" u="none" strike="noStrike" kern="1200" baseline="0">
                <a:solidFill>
                  <a:schemeClr val="dk1"/>
                </a:solidFill>
                <a:latin typeface="+mn-lt"/>
                <a:ea typeface="+mn-ea"/>
                <a:cs typeface="+mn-cs"/>
              </a:rPr>
              <a:t>monetary cap, expenditure limitation, annual remittance) must comply with the standards prescribed by applicable law.”</a:t>
            </a:r>
            <a:endParaRPr lang="en-US"/>
          </a:p>
        </p:txBody>
      </p:sp>
      <p:sp>
        <p:nvSpPr>
          <p:cNvPr id="7" name="Slide Number Placeholder 6">
            <a:extLst>
              <a:ext uri="{FF2B5EF4-FFF2-40B4-BE49-F238E27FC236}">
                <a16:creationId xmlns:a16="http://schemas.microsoft.com/office/drawing/2014/main" id="{401C69BC-5124-59D9-556A-99FF145DE162}"/>
              </a:ext>
            </a:extLst>
          </p:cNvPr>
          <p:cNvSpPr>
            <a:spLocks noGrp="1"/>
          </p:cNvSpPr>
          <p:nvPr>
            <p:ph type="sldNum" sz="quarter" idx="12"/>
          </p:nvPr>
        </p:nvSpPr>
        <p:spPr/>
        <p:txBody>
          <a:bodyPr/>
          <a:lstStyle/>
          <a:p>
            <a:fld id="{718739C9-DCF1-47E1-918D-420391A2911C}" type="slidenum">
              <a:rPr lang="en-US" smtClean="0"/>
              <a:t>35</a:t>
            </a:fld>
            <a:endParaRPr lang="en-US"/>
          </a:p>
        </p:txBody>
      </p:sp>
    </p:spTree>
    <p:extLst>
      <p:ext uri="{BB962C8B-B14F-4D97-AF65-F5344CB8AC3E}">
        <p14:creationId xmlns:p14="http://schemas.microsoft.com/office/powerpoint/2010/main" val="1943190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F85C-37AA-8C4C-4039-CDA32A9753C5}"/>
              </a:ext>
            </a:extLst>
          </p:cNvPr>
          <p:cNvSpPr>
            <a:spLocks noGrp="1"/>
          </p:cNvSpPr>
          <p:nvPr>
            <p:ph type="title"/>
          </p:nvPr>
        </p:nvSpPr>
        <p:spPr>
          <a:xfrm>
            <a:off x="1154954" y="973668"/>
            <a:ext cx="8761413" cy="706964"/>
          </a:xfrm>
        </p:spPr>
        <p:txBody>
          <a:bodyPr>
            <a:normAutofit/>
          </a:bodyPr>
          <a:lstStyle/>
          <a:p>
            <a:r>
              <a:rPr lang="en-US" dirty="0"/>
              <a:t>Audience Participation #4</a:t>
            </a:r>
          </a:p>
        </p:txBody>
      </p:sp>
      <p:pic>
        <p:nvPicPr>
          <p:cNvPr id="1028" name="Picture 4" descr="Magnifying glass hovering over a question mark within a head outline.">
            <a:extLst>
              <a:ext uri="{FF2B5EF4-FFF2-40B4-BE49-F238E27FC236}">
                <a16:creationId xmlns:a16="http://schemas.microsoft.com/office/drawing/2014/main" id="{6D0AB8E3-4F31-51D4-2E44-57AAEA6CB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758177" y="3326141"/>
            <a:ext cx="2777949" cy="196096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90EA94-2266-2A3A-AE21-DE28F4F122BE}"/>
              </a:ext>
            </a:extLst>
          </p:cNvPr>
          <p:cNvSpPr>
            <a:spLocks noGrp="1"/>
          </p:cNvSpPr>
          <p:nvPr>
            <p:ph idx="1"/>
          </p:nvPr>
        </p:nvSpPr>
        <p:spPr>
          <a:xfrm>
            <a:off x="4021394" y="2823235"/>
            <a:ext cx="7531509" cy="2966772"/>
          </a:xfrm>
        </p:spPr>
        <p:txBody>
          <a:bodyPr anchor="ctr">
            <a:noAutofit/>
          </a:bodyPr>
          <a:lstStyle/>
          <a:p>
            <a:pPr marL="0" indent="0">
              <a:lnSpc>
                <a:spcPct val="115000"/>
              </a:lnSpc>
              <a:spcAft>
                <a:spcPts val="1200"/>
              </a:spcAft>
              <a:buSzPct val="100000"/>
              <a:buNone/>
            </a:pPr>
            <a:r>
              <a:rPr lang="en-US" sz="2400" dirty="0"/>
              <a:t>Multiple Choice. Which of the following are false?</a:t>
            </a:r>
          </a:p>
          <a:p>
            <a:pPr marL="685800" indent="-685800">
              <a:lnSpc>
                <a:spcPct val="115000"/>
              </a:lnSpc>
              <a:buSzPct val="100000"/>
              <a:buFont typeface="+mj-lt"/>
              <a:buAutoNum type="alphaUcPeriod"/>
            </a:pPr>
            <a:r>
              <a:rPr lang="en-US" sz="2400" dirty="0"/>
              <a:t>TWC funds require a separate bank account.</a:t>
            </a:r>
          </a:p>
          <a:p>
            <a:pPr marL="685800" indent="-685800">
              <a:lnSpc>
                <a:spcPct val="115000"/>
              </a:lnSpc>
              <a:buSzPct val="100000"/>
              <a:buFont typeface="+mj-lt"/>
              <a:buAutoNum type="alphaUcPeriod"/>
            </a:pPr>
            <a:r>
              <a:rPr lang="en-US" sz="2400" dirty="0"/>
              <a:t>You can keep all interest earned on advances.</a:t>
            </a:r>
          </a:p>
          <a:p>
            <a:pPr marL="685800" indent="-685800">
              <a:lnSpc>
                <a:spcPct val="115000"/>
              </a:lnSpc>
              <a:spcAft>
                <a:spcPts val="600"/>
              </a:spcAft>
              <a:buSzPct val="100000"/>
              <a:buFont typeface="+mj-lt"/>
              <a:buAutoNum type="alphaUcPeriod"/>
            </a:pPr>
            <a:r>
              <a:rPr lang="en-US" sz="2400" dirty="0"/>
              <a:t>A fidelity bond is a substitute for FDIC coverage.</a:t>
            </a:r>
          </a:p>
          <a:p>
            <a:pPr marL="685800" indent="-685800">
              <a:lnSpc>
                <a:spcPct val="115000"/>
              </a:lnSpc>
              <a:spcAft>
                <a:spcPts val="600"/>
              </a:spcAft>
              <a:buSzPct val="100000"/>
              <a:buFont typeface="+mj-lt"/>
              <a:buAutoNum type="alphaUcPeriod"/>
            </a:pPr>
            <a:r>
              <a:rPr lang="en-US" sz="2400" dirty="0"/>
              <a:t>All are false.</a:t>
            </a:r>
          </a:p>
          <a:p>
            <a:pPr marL="685800" indent="-685800">
              <a:lnSpc>
                <a:spcPct val="115000"/>
              </a:lnSpc>
              <a:buSzPct val="100000"/>
              <a:buFont typeface="+mj-lt"/>
              <a:buAutoNum type="alphaUcPeriod"/>
            </a:pPr>
            <a:endParaRPr lang="en-US" sz="2400" dirty="0"/>
          </a:p>
        </p:txBody>
      </p:sp>
      <p:sp>
        <p:nvSpPr>
          <p:cNvPr id="5" name="Content Placeholder 2">
            <a:extLst>
              <a:ext uri="{FF2B5EF4-FFF2-40B4-BE49-F238E27FC236}">
                <a16:creationId xmlns:a16="http://schemas.microsoft.com/office/drawing/2014/main" id="{E7BE5CCF-230E-3EE1-113E-48276430E6CE}"/>
              </a:ext>
            </a:extLst>
          </p:cNvPr>
          <p:cNvSpPr txBox="1">
            <a:spLocks/>
          </p:cNvSpPr>
          <p:nvPr/>
        </p:nvSpPr>
        <p:spPr>
          <a:xfrm>
            <a:off x="4239038" y="6051480"/>
            <a:ext cx="6951701" cy="606572"/>
          </a:xfrm>
          <a:prstGeom prst="rect">
            <a:avLst/>
          </a:prstGeom>
        </p:spPr>
        <p:txBody>
          <a:bodyPr vert="horz" lIns="91440" tIns="45720" rIns="91440" bIns="45720" rtlCol="0">
            <a:normAutofit fontScale="925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buNone/>
              <a:defRPr/>
            </a:pPr>
            <a:r>
              <a:rPr kumimoji="0" lang="en-US" sz="2400" b="0" i="0" u="none" strike="noStrike" kern="1200" cap="none" spc="0" normalizeH="0" baseline="0" noProof="0" dirty="0">
                <a:ln>
                  <a:noFill/>
                </a:ln>
                <a:solidFill>
                  <a:srgbClr val="404040"/>
                </a:solidFill>
                <a:effectLst/>
                <a:uLnTx/>
                <a:uFillTx/>
                <a:latin typeface="Verdana" panose="020B0604030504040204" pitchFamily="34" charset="0"/>
                <a:ea typeface="+mn-ea"/>
                <a:cs typeface="+mn-cs"/>
              </a:rPr>
              <a:t>Answer: </a:t>
            </a:r>
            <a:r>
              <a:rPr lang="en-US" sz="2400" dirty="0">
                <a:solidFill>
                  <a:srgbClr val="404040"/>
                </a:solidFill>
                <a:latin typeface="Verdana" panose="020B0604030504040204" pitchFamily="34" charset="0"/>
              </a:rPr>
              <a:t>To be discussed during the conference.</a:t>
            </a:r>
            <a:endParaRPr kumimoji="0" lang="en-US" sz="2400" b="0" i="0" u="none" strike="noStrike" kern="1200" cap="none" spc="0" normalizeH="0" baseline="0" noProof="0" dirty="0">
              <a:ln>
                <a:noFill/>
              </a:ln>
              <a:solidFill>
                <a:srgbClr val="404040"/>
              </a:solidFill>
              <a:effectLst/>
              <a:uLnTx/>
              <a:uFillTx/>
              <a:latin typeface="Verdana" panose="020B0604030504040204" pitchFamily="34" charset="0"/>
              <a:ea typeface="+mn-ea"/>
              <a:cs typeface="+mn-cs"/>
            </a:endParaRPr>
          </a:p>
        </p:txBody>
      </p:sp>
      <p:sp>
        <p:nvSpPr>
          <p:cNvPr id="4" name="Slide Number Placeholder 3">
            <a:extLst>
              <a:ext uri="{FF2B5EF4-FFF2-40B4-BE49-F238E27FC236}">
                <a16:creationId xmlns:a16="http://schemas.microsoft.com/office/drawing/2014/main" id="{819409AE-4EA7-8075-933D-04D6490237CC}"/>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36</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7904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191C-CEC0-7F41-EB16-584B3AF8D8E7}"/>
              </a:ext>
            </a:extLst>
          </p:cNvPr>
          <p:cNvSpPr>
            <a:spLocks noGrp="1"/>
          </p:cNvSpPr>
          <p:nvPr>
            <p:ph type="title"/>
          </p:nvPr>
        </p:nvSpPr>
        <p:spPr/>
        <p:txBody>
          <a:bodyPr/>
          <a:lstStyle/>
          <a:p>
            <a:r>
              <a:rPr lang="en-US"/>
              <a:t>Refunds</a:t>
            </a:r>
          </a:p>
        </p:txBody>
      </p:sp>
      <p:sp>
        <p:nvSpPr>
          <p:cNvPr id="4" name="Slide Number Placeholder 3">
            <a:extLst>
              <a:ext uri="{FF2B5EF4-FFF2-40B4-BE49-F238E27FC236}">
                <a16:creationId xmlns:a16="http://schemas.microsoft.com/office/drawing/2014/main" id="{F35852E7-04B1-1A1A-417A-5633ACD23736}"/>
              </a:ext>
            </a:extLst>
          </p:cNvPr>
          <p:cNvSpPr>
            <a:spLocks noGrp="1"/>
          </p:cNvSpPr>
          <p:nvPr>
            <p:ph type="sldNum" sz="quarter" idx="12"/>
          </p:nvPr>
        </p:nvSpPr>
        <p:spPr/>
        <p:txBody>
          <a:bodyPr/>
          <a:lstStyle/>
          <a:p>
            <a:fld id="{56A0B0FD-D6B7-4878-B1BE-780ED0AA1A25}" type="slidenum">
              <a:rPr lang="en-US" smtClean="0"/>
              <a:t>37</a:t>
            </a:fld>
            <a:endParaRPr lang="en-US"/>
          </a:p>
        </p:txBody>
      </p:sp>
    </p:spTree>
    <p:extLst>
      <p:ext uri="{BB962C8B-B14F-4D97-AF65-F5344CB8AC3E}">
        <p14:creationId xmlns:p14="http://schemas.microsoft.com/office/powerpoint/2010/main" val="3560100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BD07-C721-49D1-A735-B9F39E28BF47}"/>
              </a:ext>
            </a:extLst>
          </p:cNvPr>
          <p:cNvSpPr>
            <a:spLocks noGrp="1"/>
          </p:cNvSpPr>
          <p:nvPr>
            <p:ph type="title"/>
          </p:nvPr>
        </p:nvSpPr>
        <p:spPr>
          <a:xfrm>
            <a:off x="838200" y="365126"/>
            <a:ext cx="10515600" cy="862784"/>
          </a:xfrm>
        </p:spPr>
        <p:txBody>
          <a:bodyPr>
            <a:normAutofit/>
          </a:bodyPr>
          <a:lstStyle/>
          <a:p>
            <a:r>
              <a:rPr lang="en-US" b="1"/>
              <a:t>Refunds of Grant Funds</a:t>
            </a:r>
          </a:p>
        </p:txBody>
      </p:sp>
      <p:sp>
        <p:nvSpPr>
          <p:cNvPr id="3" name="Content Placeholder 2">
            <a:extLst>
              <a:ext uri="{FF2B5EF4-FFF2-40B4-BE49-F238E27FC236}">
                <a16:creationId xmlns:a16="http://schemas.microsoft.com/office/drawing/2014/main" id="{5B5F04C0-44A5-4A24-9F30-A1B0F25AAAB4}"/>
              </a:ext>
            </a:extLst>
          </p:cNvPr>
          <p:cNvSpPr>
            <a:spLocks noGrp="1"/>
          </p:cNvSpPr>
          <p:nvPr>
            <p:ph idx="1"/>
          </p:nvPr>
        </p:nvSpPr>
        <p:spPr>
          <a:xfrm>
            <a:off x="838200" y="1497874"/>
            <a:ext cx="10515600" cy="4679089"/>
          </a:xfrm>
        </p:spPr>
        <p:txBody>
          <a:bodyPr vert="horz" lIns="91440" tIns="45720" rIns="91440" bIns="45720" rtlCol="0" anchor="t">
            <a:normAutofit lnSpcReduction="10000"/>
          </a:bodyPr>
          <a:lstStyle/>
          <a:p>
            <a:pPr>
              <a:spcAft>
                <a:spcPts val="1200"/>
              </a:spcAft>
            </a:pPr>
            <a:r>
              <a:rPr lang="en-US"/>
              <a:t>Grant refunds could result from excess cash, corrections of errors, questioned costs, or other reasons.</a:t>
            </a:r>
          </a:p>
          <a:p>
            <a:pPr>
              <a:spcAft>
                <a:spcPts val="1200"/>
              </a:spcAft>
            </a:pPr>
            <a:r>
              <a:rPr lang="en-US"/>
              <a:t>To submit a refund to TWC, complete the TWC Cash Remittance Report  available on TWC’s website, and submit with payment to TWC according to the instructions on the form.</a:t>
            </a:r>
          </a:p>
          <a:p>
            <a:pPr>
              <a:spcAft>
                <a:spcPts val="1200"/>
              </a:spcAft>
            </a:pPr>
            <a:r>
              <a:rPr lang="en-US"/>
              <a:t>A refund may also require a revised final expenditure report and resubmission of the financial closeout package in the CDER system.</a:t>
            </a:r>
          </a:p>
          <a:p>
            <a:r>
              <a:rPr lang="en-US"/>
              <a:t>Unsure what to do? Contact TWC Contracts Payable at </a:t>
            </a:r>
            <a:r>
              <a:rPr lang="en-US">
                <a:hlinkClick r:id="rId2"/>
              </a:rPr>
              <a:t>payables.cder@twc.texas.gov</a:t>
            </a:r>
            <a:r>
              <a:rPr lang="en-US"/>
              <a:t> or the TWC Financial Reporting Unit at </a:t>
            </a:r>
            <a:r>
              <a:rPr lang="en-US">
                <a:hlinkClick r:id="rId3"/>
              </a:rPr>
              <a:t>cager@twc.texas.gov</a:t>
            </a:r>
            <a:r>
              <a:rPr lang="en-US"/>
              <a:t>.</a:t>
            </a:r>
          </a:p>
        </p:txBody>
      </p:sp>
      <p:sp>
        <p:nvSpPr>
          <p:cNvPr id="4" name="Slide Number Placeholder 3">
            <a:extLst>
              <a:ext uri="{FF2B5EF4-FFF2-40B4-BE49-F238E27FC236}">
                <a16:creationId xmlns:a16="http://schemas.microsoft.com/office/drawing/2014/main" id="{09D6A25C-1DFD-DC46-5759-48C1A7FEA95E}"/>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38</a:t>
            </a:fld>
            <a:endParaRPr lang="en-US"/>
          </a:p>
        </p:txBody>
      </p:sp>
    </p:spTree>
    <p:extLst>
      <p:ext uri="{BB962C8B-B14F-4D97-AF65-F5344CB8AC3E}">
        <p14:creationId xmlns:p14="http://schemas.microsoft.com/office/powerpoint/2010/main" val="320025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99B3-C988-990A-631B-D84471E00F4E}"/>
              </a:ext>
            </a:extLst>
          </p:cNvPr>
          <p:cNvSpPr>
            <a:spLocks noGrp="1"/>
          </p:cNvSpPr>
          <p:nvPr>
            <p:ph type="title"/>
          </p:nvPr>
        </p:nvSpPr>
        <p:spPr/>
        <p:txBody>
          <a:bodyPr>
            <a:normAutofit/>
          </a:bodyPr>
          <a:lstStyle/>
          <a:p>
            <a:r>
              <a:rPr lang="en-US" b="1">
                <a:solidFill>
                  <a:srgbClr val="FFFFFF"/>
                </a:solidFill>
              </a:rPr>
              <a:t>Resources</a:t>
            </a:r>
          </a:p>
        </p:txBody>
      </p:sp>
      <p:sp>
        <p:nvSpPr>
          <p:cNvPr id="3" name="Content Placeholder 2">
            <a:extLst>
              <a:ext uri="{FF2B5EF4-FFF2-40B4-BE49-F238E27FC236}">
                <a16:creationId xmlns:a16="http://schemas.microsoft.com/office/drawing/2014/main" id="{32D88421-8D16-125F-E3D1-4B98D9482545}"/>
              </a:ext>
            </a:extLst>
          </p:cNvPr>
          <p:cNvSpPr>
            <a:spLocks noGrp="1"/>
          </p:cNvSpPr>
          <p:nvPr>
            <p:ph idx="1"/>
          </p:nvPr>
        </p:nvSpPr>
        <p:spPr/>
        <p:txBody>
          <a:bodyPr anchor="ctr">
            <a:normAutofit fontScale="70000" lnSpcReduction="20000"/>
          </a:bodyPr>
          <a:lstStyle/>
          <a:p>
            <a:r>
              <a:rPr lang="en-US" dirty="0"/>
              <a:t>OMB Uniform Guidance, 2 C.F.R. Part 200</a:t>
            </a:r>
          </a:p>
          <a:p>
            <a:r>
              <a:rPr lang="en-US" dirty="0"/>
              <a:t>Texas Grant Management Standards (TxGMS)</a:t>
            </a:r>
          </a:p>
          <a:p>
            <a:r>
              <a:rPr lang="en-US" dirty="0"/>
              <a:t>TWC Financial Manual for Grants and Contracts</a:t>
            </a:r>
          </a:p>
          <a:p>
            <a:r>
              <a:rPr lang="en-US" dirty="0"/>
              <a:t>AEL Letter 01-23 (CDER system use for AEL grantees), WD Letter 05-18 (CCDF child care recoupments), and other TWC issuances</a:t>
            </a:r>
          </a:p>
          <a:p>
            <a:r>
              <a:rPr lang="en-US" dirty="0"/>
              <a:t>E-mail the TWC Contracts Payables staff at </a:t>
            </a:r>
            <a:r>
              <a:rPr lang="en-US" dirty="0">
                <a:solidFill>
                  <a:srgbClr val="0436FF"/>
                </a:solidFill>
                <a:hlinkClick r:id="rId2">
                  <a:extLst>
                    <a:ext uri="{A12FA001-AC4F-418D-AE19-62706E023703}">
                      <ahyp:hlinkClr xmlns:ahyp="http://schemas.microsoft.com/office/drawing/2018/hyperlinkcolor" val="tx"/>
                    </a:ext>
                  </a:extLst>
                </a:hlinkClick>
              </a:rPr>
              <a:t>payables.cder@twc.texas.gov</a:t>
            </a:r>
            <a:r>
              <a:rPr lang="en-US" dirty="0"/>
              <a:t> for cash draw and closeout questions</a:t>
            </a:r>
          </a:p>
          <a:p>
            <a:r>
              <a:rPr lang="en-US" dirty="0"/>
              <a:t>E-mail the TWC Fiscal Technical Assistance mailbox at </a:t>
            </a:r>
            <a:r>
              <a:rPr lang="en-US" dirty="0">
                <a:solidFill>
                  <a:srgbClr val="0436FF"/>
                </a:solidFill>
                <a:hlinkClick r:id="rId3">
                  <a:extLst>
                    <a:ext uri="{A12FA001-AC4F-418D-AE19-62706E023703}">
                      <ahyp:hlinkClr xmlns:ahyp="http://schemas.microsoft.com/office/drawing/2018/hyperlinkcolor" val="tx"/>
                    </a:ext>
                  </a:extLst>
                </a:hlinkClick>
              </a:rPr>
              <a:t>fiscal.ta@twc.texas.gov</a:t>
            </a:r>
            <a:r>
              <a:rPr lang="en-US" dirty="0"/>
              <a:t> for compliance questions</a:t>
            </a:r>
          </a:p>
        </p:txBody>
      </p:sp>
      <p:sp>
        <p:nvSpPr>
          <p:cNvPr id="4" name="Slide Number Placeholder 3">
            <a:extLst>
              <a:ext uri="{FF2B5EF4-FFF2-40B4-BE49-F238E27FC236}">
                <a16:creationId xmlns:a16="http://schemas.microsoft.com/office/drawing/2014/main" id="{9FCE7E76-707F-5DB3-BD3D-E44AA91DA04D}"/>
              </a:ext>
            </a:extLst>
          </p:cNvPr>
          <p:cNvSpPr>
            <a:spLocks noGrp="1"/>
          </p:cNvSpPr>
          <p:nvPr>
            <p:ph type="sldNum" sz="quarter" idx="12"/>
          </p:nvPr>
        </p:nvSpPr>
        <p:spPr/>
        <p:txBody>
          <a:bodyPr>
            <a:normAutofit/>
          </a:bodyPr>
          <a:lstStyle/>
          <a:p>
            <a:pPr>
              <a:spcAft>
                <a:spcPts val="600"/>
              </a:spcAft>
            </a:pPr>
            <a:fld id="{718739C9-DCF1-47E1-918D-420391A2911C}" type="slidenum">
              <a:rPr lang="en-US" sz="1100">
                <a:solidFill>
                  <a:schemeClr val="tx1">
                    <a:lumMod val="50000"/>
                    <a:lumOff val="50000"/>
                  </a:schemeClr>
                </a:solidFill>
              </a:rPr>
              <a:pPr>
                <a:spcAft>
                  <a:spcPts val="600"/>
                </a:spcAft>
              </a:pPr>
              <a:t>39</a:t>
            </a:fld>
            <a:endParaRPr lang="en-US" sz="1100">
              <a:solidFill>
                <a:schemeClr val="tx1">
                  <a:lumMod val="50000"/>
                  <a:lumOff val="50000"/>
                </a:schemeClr>
              </a:solidFill>
            </a:endParaRPr>
          </a:p>
        </p:txBody>
      </p:sp>
    </p:spTree>
    <p:extLst>
      <p:ext uri="{BB962C8B-B14F-4D97-AF65-F5344CB8AC3E}">
        <p14:creationId xmlns:p14="http://schemas.microsoft.com/office/powerpoint/2010/main" val="71149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C398-EE31-CFD8-11B2-745407A5757A}"/>
              </a:ext>
            </a:extLst>
          </p:cNvPr>
          <p:cNvSpPr>
            <a:spLocks noGrp="1"/>
          </p:cNvSpPr>
          <p:nvPr>
            <p:ph type="title"/>
          </p:nvPr>
        </p:nvSpPr>
        <p:spPr/>
        <p:txBody>
          <a:bodyPr/>
          <a:lstStyle/>
          <a:p>
            <a:r>
              <a:rPr lang="en-US"/>
              <a:t>Cash &amp; Certain Other Assets</a:t>
            </a:r>
          </a:p>
        </p:txBody>
      </p:sp>
      <p:sp>
        <p:nvSpPr>
          <p:cNvPr id="4" name="Slide Number Placeholder 3">
            <a:extLst>
              <a:ext uri="{FF2B5EF4-FFF2-40B4-BE49-F238E27FC236}">
                <a16:creationId xmlns:a16="http://schemas.microsoft.com/office/drawing/2014/main" id="{F761390F-36EB-881B-AC23-B77C66684D04}"/>
              </a:ext>
            </a:extLst>
          </p:cNvPr>
          <p:cNvSpPr>
            <a:spLocks noGrp="1"/>
          </p:cNvSpPr>
          <p:nvPr>
            <p:ph type="sldNum" sz="quarter" idx="12"/>
          </p:nvPr>
        </p:nvSpPr>
        <p:spPr/>
        <p:txBody>
          <a:bodyPr/>
          <a:lstStyle/>
          <a:p>
            <a:fld id="{56A0B0FD-D6B7-4878-B1BE-780ED0AA1A25}" type="slidenum">
              <a:rPr lang="en-US" sz="2400" smtClean="0"/>
              <a:t>4</a:t>
            </a:fld>
            <a:endParaRPr lang="en-US" sz="2400"/>
          </a:p>
        </p:txBody>
      </p:sp>
    </p:spTree>
    <p:extLst>
      <p:ext uri="{BB962C8B-B14F-4D97-AF65-F5344CB8AC3E}">
        <p14:creationId xmlns:p14="http://schemas.microsoft.com/office/powerpoint/2010/main" val="2492292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graphic. Dark blue background with slightly lighter geometric circle.">
            <a:extLst>
              <a:ext uri="{FF2B5EF4-FFF2-40B4-BE49-F238E27FC236}">
                <a16:creationId xmlns:a16="http://schemas.microsoft.com/office/drawing/2014/main" id="{179325A7-F2AA-C7EB-693A-79D585965F08}"/>
              </a:ext>
            </a:extLst>
          </p:cNvPr>
          <p:cNvPicPr>
            <a:picLocks noChangeAspect="1"/>
          </p:cNvPicPr>
          <p:nvPr/>
        </p:nvPicPr>
        <p:blipFill>
          <a:blip r:embed="rId2"/>
          <a:stretch>
            <a:fillRect/>
          </a:stretch>
        </p:blipFill>
        <p:spPr>
          <a:xfrm>
            <a:off x="5130" y="1"/>
            <a:ext cx="12186870" cy="4195482"/>
          </a:xfrm>
          <a:prstGeom prst="rect">
            <a:avLst/>
          </a:prstGeom>
        </p:spPr>
      </p:pic>
      <p:sp>
        <p:nvSpPr>
          <p:cNvPr id="5" name="Title 1">
            <a:extLst>
              <a:ext uri="{FF2B5EF4-FFF2-40B4-BE49-F238E27FC236}">
                <a16:creationId xmlns:a16="http://schemas.microsoft.com/office/drawing/2014/main" id="{98D81C1B-1644-EA5F-F596-96395A193E1D}"/>
              </a:ext>
            </a:extLst>
          </p:cNvPr>
          <p:cNvSpPr txBox="1">
            <a:spLocks noGrp="1"/>
          </p:cNvSpPr>
          <p:nvPr>
            <p:ph type="title" idx="4294967295"/>
          </p:nvPr>
        </p:nvSpPr>
        <p:spPr>
          <a:xfrm>
            <a:off x="1314824" y="2463500"/>
            <a:ext cx="10053763" cy="12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mj-lt"/>
                <a:ea typeface="+mj-ea"/>
                <a:cs typeface="+mj-cs"/>
              </a:rPr>
              <a:t>Need More Information?</a:t>
            </a:r>
          </a:p>
        </p:txBody>
      </p:sp>
      <p:sp>
        <p:nvSpPr>
          <p:cNvPr id="6" name="Text Placeholder 5">
            <a:extLst>
              <a:ext uri="{FF2B5EF4-FFF2-40B4-BE49-F238E27FC236}">
                <a16:creationId xmlns:a16="http://schemas.microsoft.com/office/drawing/2014/main" id="{8B7FF645-0B76-CF7D-D473-5AEE0A500D01}"/>
              </a:ext>
            </a:extLst>
          </p:cNvPr>
          <p:cNvSpPr txBox="1">
            <a:spLocks/>
          </p:cNvSpPr>
          <p:nvPr/>
        </p:nvSpPr>
        <p:spPr>
          <a:xfrm>
            <a:off x="707924" y="4604272"/>
            <a:ext cx="10943302" cy="172480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For questions about this session, e-mail TWC’s Fiscal Technical Assistance mailbox at </a:t>
            </a:r>
            <a:r>
              <a:rPr kumimoji="0" lang="en-US" sz="2500" b="0" i="0" u="none" strike="noStrike" kern="1200" cap="none" spc="0" normalizeH="0" baseline="0" noProof="0" dirty="0">
                <a:ln>
                  <a:noFill/>
                </a:ln>
                <a:solidFill>
                  <a:srgbClr val="0436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fiscal.ta@twc.texas.gov</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For questions about CDER system cash draws, you may email </a:t>
            </a:r>
            <a:r>
              <a:rPr lang="en-US" sz="2500" dirty="0"/>
              <a:t>TWC Contracts Payables staff at </a:t>
            </a:r>
            <a:r>
              <a:rPr lang="en-US" sz="2500" dirty="0">
                <a:solidFill>
                  <a:srgbClr val="0436FF"/>
                </a:solidFill>
                <a:hlinkClick r:id="rId4">
                  <a:extLst>
                    <a:ext uri="{A12FA001-AC4F-418D-AE19-62706E023703}">
                      <ahyp:hlinkClr xmlns:ahyp="http://schemas.microsoft.com/office/drawing/2018/hyperlinkcolor" val="tx"/>
                    </a:ext>
                  </a:extLst>
                </a:hlinkClick>
              </a:rPr>
              <a:t>payables.cder@twc.texas.gov</a:t>
            </a:r>
            <a:r>
              <a:rPr lang="en-US" sz="2500" dirty="0"/>
              <a:t>.</a:t>
            </a: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18CA880-D5A4-0A2B-5EB5-793D90B366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2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9F17-1893-446A-B43F-607BECACE6F3}"/>
              </a:ext>
            </a:extLst>
          </p:cNvPr>
          <p:cNvSpPr>
            <a:spLocks noGrp="1"/>
          </p:cNvSpPr>
          <p:nvPr>
            <p:ph type="title"/>
          </p:nvPr>
        </p:nvSpPr>
        <p:spPr>
          <a:xfrm>
            <a:off x="418731" y="498187"/>
            <a:ext cx="3851123" cy="642636"/>
          </a:xfrm>
        </p:spPr>
        <p:txBody>
          <a:bodyPr>
            <a:normAutofit fontScale="90000"/>
          </a:bodyPr>
          <a:lstStyle/>
          <a:p>
            <a:r>
              <a:rPr lang="en-US" b="1"/>
              <a:t>Cash</a:t>
            </a:r>
          </a:p>
        </p:txBody>
      </p:sp>
      <p:sp>
        <p:nvSpPr>
          <p:cNvPr id="3" name="Content Placeholder 2">
            <a:extLst>
              <a:ext uri="{FF2B5EF4-FFF2-40B4-BE49-F238E27FC236}">
                <a16:creationId xmlns:a16="http://schemas.microsoft.com/office/drawing/2014/main" id="{B9A40101-C59B-4555-B795-2ECCC85EA2B3}"/>
              </a:ext>
            </a:extLst>
          </p:cNvPr>
          <p:cNvSpPr>
            <a:spLocks noGrp="1"/>
          </p:cNvSpPr>
          <p:nvPr>
            <p:ph idx="1"/>
          </p:nvPr>
        </p:nvSpPr>
        <p:spPr>
          <a:xfrm>
            <a:off x="418731" y="1140824"/>
            <a:ext cx="4658365" cy="5215526"/>
          </a:xfrm>
        </p:spPr>
        <p:txBody>
          <a:bodyPr>
            <a:normAutofit lnSpcReduction="10000"/>
          </a:bodyPr>
          <a:lstStyle/>
          <a:p>
            <a:pPr marL="0" indent="0">
              <a:lnSpc>
                <a:spcPct val="90000"/>
              </a:lnSpc>
              <a:spcAft>
                <a:spcPts val="1800"/>
              </a:spcAft>
              <a:buNone/>
            </a:pPr>
            <a:r>
              <a:rPr lang="en-US" sz="2200"/>
              <a:t>Entities receive and disburse grant funds and have other transactions that impact grant funds. </a:t>
            </a:r>
          </a:p>
          <a:p>
            <a:pPr marL="0" indent="0">
              <a:lnSpc>
                <a:spcPct val="90000"/>
              </a:lnSpc>
              <a:buNone/>
            </a:pPr>
            <a:r>
              <a:rPr lang="en-US" sz="2200"/>
              <a:t>Examples:</a:t>
            </a:r>
          </a:p>
          <a:p>
            <a:pPr lvl="1">
              <a:lnSpc>
                <a:spcPct val="90000"/>
              </a:lnSpc>
            </a:pPr>
            <a:r>
              <a:rPr lang="en-US" sz="2200"/>
              <a:t>Grant payments received (cash draws)</a:t>
            </a:r>
          </a:p>
          <a:p>
            <a:pPr lvl="1">
              <a:lnSpc>
                <a:spcPct val="90000"/>
              </a:lnSpc>
            </a:pPr>
            <a:r>
              <a:rPr lang="en-US" sz="2200"/>
              <a:t>Payments to contractors (vendors) and subrecipients</a:t>
            </a:r>
          </a:p>
          <a:p>
            <a:pPr lvl="1">
              <a:lnSpc>
                <a:spcPct val="90000"/>
              </a:lnSpc>
            </a:pPr>
            <a:r>
              <a:rPr lang="en-US" sz="2200"/>
              <a:t>Program income earned and expended</a:t>
            </a:r>
          </a:p>
          <a:p>
            <a:pPr lvl="1">
              <a:lnSpc>
                <a:spcPct val="90000"/>
              </a:lnSpc>
            </a:pPr>
            <a:r>
              <a:rPr lang="en-US" sz="2200"/>
              <a:t>Rebates, refunds, other credits from contractors (vendors)</a:t>
            </a:r>
          </a:p>
          <a:p>
            <a:pPr lvl="1">
              <a:lnSpc>
                <a:spcPct val="90000"/>
              </a:lnSpc>
            </a:pPr>
            <a:r>
              <a:rPr lang="en-US" sz="2200"/>
              <a:t>Settlements, audit recoveries, recoupments</a:t>
            </a:r>
          </a:p>
          <a:p>
            <a:pPr lvl="1">
              <a:lnSpc>
                <a:spcPct val="90000"/>
              </a:lnSpc>
            </a:pPr>
            <a:r>
              <a:rPr lang="en-US" sz="2200"/>
              <a:t>Interest earned, if any</a:t>
            </a:r>
          </a:p>
        </p:txBody>
      </p:sp>
      <p:pic>
        <p:nvPicPr>
          <p:cNvPr id="5" name="Picture 4" descr="Two hands holding a one dollar bill">
            <a:extLst>
              <a:ext uri="{FF2B5EF4-FFF2-40B4-BE49-F238E27FC236}">
                <a16:creationId xmlns:a16="http://schemas.microsoft.com/office/drawing/2014/main" id="{242BBC04-2852-4939-A888-8CA82D897033}"/>
              </a:ext>
            </a:extLst>
          </p:cNvPr>
          <p:cNvPicPr>
            <a:picLocks noChangeAspect="1"/>
          </p:cNvPicPr>
          <p:nvPr/>
        </p:nvPicPr>
        <p:blipFill rotWithShape="1">
          <a:blip r:embed="rId2">
            <a:extLst>
              <a:ext uri="{28A0092B-C50C-407E-A947-70E740481C1C}">
                <a14:useLocalDpi xmlns:a14="http://schemas.microsoft.com/office/drawing/2010/main" val="0"/>
              </a:ext>
            </a:extLst>
          </a:blip>
          <a:srcRect l="7546" r="1563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Slide Number Placeholder 3">
            <a:extLst>
              <a:ext uri="{FF2B5EF4-FFF2-40B4-BE49-F238E27FC236}">
                <a16:creationId xmlns:a16="http://schemas.microsoft.com/office/drawing/2014/main" id="{92B1BDC3-FF68-9EEE-DFCF-8AE417DD0F52}"/>
              </a:ext>
            </a:extLst>
          </p:cNvPr>
          <p:cNvSpPr>
            <a:spLocks noGrp="1"/>
          </p:cNvSpPr>
          <p:nvPr>
            <p:ph type="sldNum" sz="quarter" idx="12"/>
          </p:nvPr>
        </p:nvSpPr>
        <p:spPr>
          <a:xfrm>
            <a:off x="11395586" y="173723"/>
            <a:ext cx="564495" cy="465374"/>
          </a:xfrm>
        </p:spPr>
        <p:txBody>
          <a:bodyPr/>
          <a:lstStyle/>
          <a:p>
            <a:fld id="{718739C9-DCF1-47E1-918D-420391A2911C}" type="slidenum">
              <a:rPr lang="en-US" sz="2400" smtClean="0">
                <a:solidFill>
                  <a:schemeClr val="tx1"/>
                </a:solidFill>
                <a:latin typeface="Arial" panose="020B0604020202020204" pitchFamily="34" charset="0"/>
                <a:cs typeface="Arial" panose="020B0604020202020204" pitchFamily="34" charset="0"/>
              </a:rPr>
              <a:t>5</a:t>
            </a:fld>
            <a:endParaRPr lang="en-US" sz="2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68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3533-A79F-BCAE-5727-684F14198F9D}"/>
              </a:ext>
            </a:extLst>
          </p:cNvPr>
          <p:cNvSpPr>
            <a:spLocks noGrp="1"/>
          </p:cNvSpPr>
          <p:nvPr>
            <p:ph type="title"/>
          </p:nvPr>
        </p:nvSpPr>
        <p:spPr/>
        <p:txBody>
          <a:bodyPr/>
          <a:lstStyle/>
          <a:p>
            <a:r>
              <a:rPr lang="en-US" b="1"/>
              <a:t>Other Items</a:t>
            </a:r>
          </a:p>
        </p:txBody>
      </p:sp>
      <p:sp>
        <p:nvSpPr>
          <p:cNvPr id="3" name="Content Placeholder 2">
            <a:extLst>
              <a:ext uri="{FF2B5EF4-FFF2-40B4-BE49-F238E27FC236}">
                <a16:creationId xmlns:a16="http://schemas.microsoft.com/office/drawing/2014/main" id="{FFC506A1-B5ED-17DD-A326-F4AD331C18A1}"/>
              </a:ext>
            </a:extLst>
          </p:cNvPr>
          <p:cNvSpPr>
            <a:spLocks noGrp="1"/>
          </p:cNvSpPr>
          <p:nvPr>
            <p:ph idx="1"/>
          </p:nvPr>
        </p:nvSpPr>
        <p:spPr/>
        <p:txBody>
          <a:bodyPr/>
          <a:lstStyle/>
          <a:p>
            <a:pPr marL="0" indent="0">
              <a:spcAft>
                <a:spcPts val="2400"/>
              </a:spcAft>
              <a:buNone/>
            </a:pPr>
            <a:r>
              <a:rPr lang="en-US"/>
              <a:t>Entities might also have:</a:t>
            </a:r>
          </a:p>
          <a:p>
            <a:pPr lvl="1"/>
            <a:r>
              <a:rPr lang="en-US"/>
              <a:t>Petty cash</a:t>
            </a:r>
          </a:p>
          <a:p>
            <a:pPr lvl="1"/>
            <a:r>
              <a:rPr lang="en-US"/>
              <a:t>Purchase cards</a:t>
            </a:r>
          </a:p>
          <a:p>
            <a:pPr lvl="1"/>
            <a:r>
              <a:rPr lang="en-US"/>
              <a:t>Postage meters or stamps</a:t>
            </a:r>
          </a:p>
          <a:p>
            <a:pPr lvl="1"/>
            <a:r>
              <a:rPr lang="en-US"/>
              <a:t>Inventories of gas cards or bus tokens to be assigned as supportive services to individual participants according to need</a:t>
            </a:r>
          </a:p>
          <a:p>
            <a:pPr lvl="1"/>
            <a:r>
              <a:rPr lang="en-US"/>
              <a:t>Inventories of incentive cards to be assigned to individual participants as earned (also see WD Letter 53-09 and any subsequent issuances)</a:t>
            </a:r>
          </a:p>
          <a:p>
            <a:pPr lvl="1"/>
            <a:r>
              <a:rPr lang="en-US"/>
              <a:t>Other items</a:t>
            </a:r>
          </a:p>
          <a:p>
            <a:pPr lvl="1"/>
            <a:endParaRPr lang="en-US"/>
          </a:p>
        </p:txBody>
      </p:sp>
      <p:sp>
        <p:nvSpPr>
          <p:cNvPr id="4" name="Slide Number Placeholder 3">
            <a:extLst>
              <a:ext uri="{FF2B5EF4-FFF2-40B4-BE49-F238E27FC236}">
                <a16:creationId xmlns:a16="http://schemas.microsoft.com/office/drawing/2014/main" id="{A67FD45C-7CAD-CCBE-AFF1-107D8A045F43}"/>
              </a:ext>
            </a:extLst>
          </p:cNvPr>
          <p:cNvSpPr>
            <a:spLocks noGrp="1"/>
          </p:cNvSpPr>
          <p:nvPr>
            <p:ph type="sldNum" sz="quarter" idx="12"/>
          </p:nvPr>
        </p:nvSpPr>
        <p:spPr/>
        <p:txBody>
          <a:bodyPr/>
          <a:lstStyle/>
          <a:p>
            <a:fld id="{718739C9-DCF1-47E1-918D-420391A2911C}" type="slidenum">
              <a:rPr lang="en-US" smtClean="0"/>
              <a:t>6</a:t>
            </a:fld>
            <a:endParaRPr lang="en-US"/>
          </a:p>
        </p:txBody>
      </p:sp>
    </p:spTree>
    <p:extLst>
      <p:ext uri="{BB962C8B-B14F-4D97-AF65-F5344CB8AC3E}">
        <p14:creationId xmlns:p14="http://schemas.microsoft.com/office/powerpoint/2010/main" val="121163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1B02-E615-CDD0-9ABF-9079D32A9C81}"/>
              </a:ext>
            </a:extLst>
          </p:cNvPr>
          <p:cNvSpPr>
            <a:spLocks noGrp="1"/>
          </p:cNvSpPr>
          <p:nvPr>
            <p:ph type="title"/>
          </p:nvPr>
        </p:nvSpPr>
        <p:spPr/>
        <p:txBody>
          <a:bodyPr/>
          <a:lstStyle/>
          <a:p>
            <a:r>
              <a:rPr lang="en-US" b="1"/>
              <a:t>Reminder: Secure All Assets</a:t>
            </a:r>
            <a:br>
              <a:rPr lang="en-US"/>
            </a:br>
            <a:r>
              <a:rPr lang="en-US" sz="2200"/>
              <a:t>(2 C.F.R. § 200.302(b)(4); TxGMS)</a:t>
            </a:r>
          </a:p>
        </p:txBody>
      </p:sp>
      <p:sp>
        <p:nvSpPr>
          <p:cNvPr id="3" name="Content Placeholder 2">
            <a:extLst>
              <a:ext uri="{FF2B5EF4-FFF2-40B4-BE49-F238E27FC236}">
                <a16:creationId xmlns:a16="http://schemas.microsoft.com/office/drawing/2014/main" id="{3ADC25A5-AB4B-29DD-5727-7CD112A899F5}"/>
              </a:ext>
            </a:extLst>
          </p:cNvPr>
          <p:cNvSpPr>
            <a:spLocks noGrp="1"/>
          </p:cNvSpPr>
          <p:nvPr>
            <p:ph idx="1"/>
          </p:nvPr>
        </p:nvSpPr>
        <p:spPr>
          <a:xfrm>
            <a:off x="838200" y="1690688"/>
            <a:ext cx="10515600" cy="4486275"/>
          </a:xfrm>
        </p:spPr>
        <p:txBody>
          <a:bodyPr>
            <a:normAutofit fontScale="92500" lnSpcReduction="20000"/>
          </a:bodyPr>
          <a:lstStyle/>
          <a:p>
            <a:pPr>
              <a:spcAft>
                <a:spcPts val="1200"/>
              </a:spcAft>
            </a:pPr>
            <a:r>
              <a:rPr lang="en-US"/>
              <a:t>Must provide effective control over, and accountability for, all funds, property, and other assets. Entities must adequately safeguard all assets and assure that they are used solely for authorized purposes.</a:t>
            </a:r>
          </a:p>
          <a:p>
            <a:r>
              <a:rPr lang="en-US"/>
              <a:t>Examples:</a:t>
            </a:r>
          </a:p>
          <a:p>
            <a:pPr lvl="1"/>
            <a:r>
              <a:rPr lang="en-US"/>
              <a:t>Separation of duties</a:t>
            </a:r>
          </a:p>
          <a:p>
            <a:pPr lvl="1"/>
            <a:r>
              <a:rPr lang="en-US"/>
              <a:t>Bank reconciliations</a:t>
            </a:r>
          </a:p>
          <a:p>
            <a:pPr lvl="1"/>
            <a:r>
              <a:rPr lang="en-US"/>
              <a:t>Store in secure locations accessible to authorized individuals only</a:t>
            </a:r>
          </a:p>
          <a:p>
            <a:pPr lvl="1"/>
            <a:r>
              <a:rPr lang="en-US"/>
              <a:t>Purchase cards assigned to specific individuals</a:t>
            </a:r>
          </a:p>
          <a:p>
            <a:pPr lvl="1"/>
            <a:r>
              <a:rPr lang="en-US"/>
              <a:t>Restrict access to signature plates and electronic signatures</a:t>
            </a:r>
          </a:p>
          <a:p>
            <a:pPr lvl="1"/>
            <a:r>
              <a:rPr lang="en-US"/>
              <a:t>Logs (petty cash, gas cards/bus passes, incentive cards)</a:t>
            </a:r>
          </a:p>
          <a:p>
            <a:pPr lvl="1"/>
            <a:r>
              <a:rPr lang="en-US"/>
              <a:t>Participants “sign” for receipt of gas cards/bus passes, incentive cards, etc.</a:t>
            </a:r>
          </a:p>
          <a:p>
            <a:pPr lvl="1"/>
            <a:r>
              <a:rPr lang="en-US"/>
              <a:t>Marking petty cash receipts as “paid”</a:t>
            </a:r>
          </a:p>
          <a:p>
            <a:pPr lvl="1"/>
            <a:r>
              <a:rPr lang="en-US"/>
              <a:t>Periodic unscheduled audits of petty cash and inventories</a:t>
            </a:r>
          </a:p>
        </p:txBody>
      </p:sp>
      <p:sp>
        <p:nvSpPr>
          <p:cNvPr id="4" name="Slide Number Placeholder 3">
            <a:extLst>
              <a:ext uri="{FF2B5EF4-FFF2-40B4-BE49-F238E27FC236}">
                <a16:creationId xmlns:a16="http://schemas.microsoft.com/office/drawing/2014/main" id="{9AC69A66-8A8A-7B6D-ABBA-C8B9AEA921C0}"/>
              </a:ext>
            </a:extLst>
          </p:cNvPr>
          <p:cNvSpPr>
            <a:spLocks noGrp="1"/>
          </p:cNvSpPr>
          <p:nvPr>
            <p:ph type="sldNum" sz="quarter" idx="12"/>
          </p:nvPr>
        </p:nvSpPr>
        <p:spPr/>
        <p:txBody>
          <a:bodyPr/>
          <a:lstStyle/>
          <a:p>
            <a:fld id="{718739C9-DCF1-47E1-918D-420391A2911C}" type="slidenum">
              <a:rPr lang="en-US" smtClean="0"/>
              <a:t>7</a:t>
            </a:fld>
            <a:endParaRPr lang="en-US"/>
          </a:p>
        </p:txBody>
      </p:sp>
    </p:spTree>
    <p:extLst>
      <p:ext uri="{BB962C8B-B14F-4D97-AF65-F5344CB8AC3E}">
        <p14:creationId xmlns:p14="http://schemas.microsoft.com/office/powerpoint/2010/main" val="172664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80BD-7EAE-49AB-20DE-A77A24E1480A}"/>
              </a:ext>
            </a:extLst>
          </p:cNvPr>
          <p:cNvSpPr>
            <a:spLocks noGrp="1"/>
          </p:cNvSpPr>
          <p:nvPr>
            <p:ph type="title"/>
          </p:nvPr>
        </p:nvSpPr>
        <p:spPr/>
        <p:txBody>
          <a:bodyPr/>
          <a:lstStyle/>
          <a:p>
            <a:r>
              <a:rPr lang="en-US"/>
              <a:t>Fidelity Bond</a:t>
            </a:r>
          </a:p>
        </p:txBody>
      </p:sp>
      <p:sp>
        <p:nvSpPr>
          <p:cNvPr id="4" name="Slide Number Placeholder 3">
            <a:extLst>
              <a:ext uri="{FF2B5EF4-FFF2-40B4-BE49-F238E27FC236}">
                <a16:creationId xmlns:a16="http://schemas.microsoft.com/office/drawing/2014/main" id="{BFA36ED6-17D7-AF6B-68C9-DF6369F4B89A}"/>
              </a:ext>
            </a:extLst>
          </p:cNvPr>
          <p:cNvSpPr>
            <a:spLocks noGrp="1"/>
          </p:cNvSpPr>
          <p:nvPr>
            <p:ph type="sldNum" sz="quarter" idx="12"/>
          </p:nvPr>
        </p:nvSpPr>
        <p:spPr/>
        <p:txBody>
          <a:bodyPr/>
          <a:lstStyle/>
          <a:p>
            <a:fld id="{56A0B0FD-D6B7-4878-B1BE-780ED0AA1A25}" type="slidenum">
              <a:rPr lang="en-US" smtClean="0"/>
              <a:t>8</a:t>
            </a:fld>
            <a:endParaRPr lang="en-US"/>
          </a:p>
        </p:txBody>
      </p:sp>
    </p:spTree>
    <p:extLst>
      <p:ext uri="{BB962C8B-B14F-4D97-AF65-F5344CB8AC3E}">
        <p14:creationId xmlns:p14="http://schemas.microsoft.com/office/powerpoint/2010/main" val="268238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7867-2E0C-92C0-E8BE-CED8B10C85C3}"/>
              </a:ext>
            </a:extLst>
          </p:cNvPr>
          <p:cNvSpPr>
            <a:spLocks noGrp="1"/>
          </p:cNvSpPr>
          <p:nvPr>
            <p:ph type="title"/>
          </p:nvPr>
        </p:nvSpPr>
        <p:spPr>
          <a:xfrm>
            <a:off x="838200" y="365125"/>
            <a:ext cx="10515600" cy="951209"/>
          </a:xfrm>
        </p:spPr>
        <p:txBody>
          <a:bodyPr>
            <a:normAutofit fontScale="90000"/>
          </a:bodyPr>
          <a:lstStyle/>
          <a:p>
            <a:r>
              <a:rPr lang="en-US" b="1"/>
              <a:t>TWC Fidelity Bond Requirement</a:t>
            </a:r>
            <a:br>
              <a:rPr lang="en-US" b="1"/>
            </a:br>
            <a:r>
              <a:rPr lang="en-US" sz="2400"/>
              <a:t>(FMGC Chapter 3) (slide 1 of 2)</a:t>
            </a:r>
          </a:p>
        </p:txBody>
      </p:sp>
      <p:sp>
        <p:nvSpPr>
          <p:cNvPr id="3" name="Content Placeholder 2">
            <a:extLst>
              <a:ext uri="{FF2B5EF4-FFF2-40B4-BE49-F238E27FC236}">
                <a16:creationId xmlns:a16="http://schemas.microsoft.com/office/drawing/2014/main" id="{26690385-D75C-3CB4-64DC-02DBA94849E1}"/>
              </a:ext>
            </a:extLst>
          </p:cNvPr>
          <p:cNvSpPr>
            <a:spLocks noGrp="1"/>
          </p:cNvSpPr>
          <p:nvPr>
            <p:ph idx="1"/>
          </p:nvPr>
        </p:nvSpPr>
        <p:spPr>
          <a:xfrm>
            <a:off x="838200" y="1463040"/>
            <a:ext cx="10515600" cy="4713923"/>
          </a:xfrm>
        </p:spPr>
        <p:txBody>
          <a:bodyPr>
            <a:normAutofit fontScale="92500"/>
          </a:bodyPr>
          <a:lstStyle/>
          <a:p>
            <a:pPr>
              <a:spcAft>
                <a:spcPts val="1200"/>
              </a:spcAft>
            </a:pPr>
            <a:r>
              <a:rPr lang="en-US" sz="2800">
                <a:solidFill>
                  <a:schemeClr val="tx1"/>
                </a:solidFill>
              </a:rPr>
              <a:t>Insures for loss caused by fraudulent or dishonest acts by covered employees (e.g., larceny, theft, embezzlement, forgery, misappropriation, wrongful abstraction, willful misapplication of funds).</a:t>
            </a:r>
          </a:p>
          <a:p>
            <a:pPr>
              <a:spcAft>
                <a:spcPts val="1200"/>
              </a:spcAft>
            </a:pPr>
            <a:r>
              <a:rPr lang="en-US"/>
              <a:t>Unless specified otherwise, submit to TWC within 15 calendar days of the start of the grant award.</a:t>
            </a:r>
          </a:p>
          <a:p>
            <a:r>
              <a:rPr lang="en-US"/>
              <a:t>TWC will not disburse cash to a grantee until the grantee has submitted proof of a fidelity bond to TWC Contracts Payable at </a:t>
            </a:r>
            <a:r>
              <a:rPr lang="en-US">
                <a:hlinkClick r:id="rId2"/>
              </a:rPr>
              <a:t>payables.cder@twc.texas.gov</a:t>
            </a:r>
            <a:r>
              <a:rPr lang="en-US"/>
              <a:t>. </a:t>
            </a:r>
          </a:p>
          <a:p>
            <a:pPr lvl="1">
              <a:spcAft>
                <a:spcPts val="1200"/>
              </a:spcAft>
            </a:pPr>
            <a:r>
              <a:rPr lang="en-US"/>
              <a:t>Exception: Excludes entities back by a public taxing authority, such as public colleges, public universities, independent school districts, and consolidated school districts.</a:t>
            </a:r>
          </a:p>
          <a:p>
            <a:pPr lvl="1"/>
            <a:endParaRPr lang="en-US"/>
          </a:p>
          <a:p>
            <a:endParaRPr lang="en-US"/>
          </a:p>
        </p:txBody>
      </p:sp>
      <p:sp>
        <p:nvSpPr>
          <p:cNvPr id="4" name="Slide Number Placeholder 3">
            <a:extLst>
              <a:ext uri="{FF2B5EF4-FFF2-40B4-BE49-F238E27FC236}">
                <a16:creationId xmlns:a16="http://schemas.microsoft.com/office/drawing/2014/main" id="{C675BA2F-83D4-307E-BC2E-0B0319F9D5C0}"/>
              </a:ext>
            </a:extLst>
          </p:cNvPr>
          <p:cNvSpPr>
            <a:spLocks noGrp="1"/>
          </p:cNvSpPr>
          <p:nvPr>
            <p:ph type="sldNum" sz="quarter" idx="12"/>
          </p:nvPr>
        </p:nvSpPr>
        <p:spPr/>
        <p:txBody>
          <a:bodyPr/>
          <a:lstStyle/>
          <a:p>
            <a:fld id="{718739C9-DCF1-47E1-918D-420391A2911C}" type="slidenum">
              <a:rPr lang="en-US" smtClean="0"/>
              <a:t>9</a:t>
            </a:fld>
            <a:endParaRPr lang="en-US"/>
          </a:p>
        </p:txBody>
      </p:sp>
    </p:spTree>
    <p:extLst>
      <p:ext uri="{BB962C8B-B14F-4D97-AF65-F5344CB8AC3E}">
        <p14:creationId xmlns:p14="http://schemas.microsoft.com/office/powerpoint/2010/main" val="2445149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3">
      <a:dk1>
        <a:sysClr val="windowText" lastClr="000000"/>
      </a:dk1>
      <a:lt1>
        <a:sysClr val="window" lastClr="FFFFFF"/>
      </a:lt1>
      <a:dk2>
        <a:srgbClr val="023160"/>
      </a:dk2>
      <a:lt2>
        <a:srgbClr val="E7E6E6"/>
      </a:lt2>
      <a:accent1>
        <a:srgbClr val="0464C4"/>
      </a:accent1>
      <a:accent2>
        <a:srgbClr val="ED7D31"/>
      </a:accent2>
      <a:accent3>
        <a:srgbClr val="7F7F7F"/>
      </a:accent3>
      <a:accent4>
        <a:srgbClr val="FFC000"/>
      </a:accent4>
      <a:accent5>
        <a:srgbClr val="000000"/>
      </a:accent5>
      <a:accent6>
        <a:srgbClr val="70AD47"/>
      </a:accent6>
      <a:hlink>
        <a:srgbClr val="000000"/>
      </a:hlink>
      <a:folHlink>
        <a:srgbClr val="000000"/>
      </a:folHlink>
    </a:clrScheme>
    <a:fontScheme name="Custom 1">
      <a:majorFont>
        <a:latin typeface="Verdana"/>
        <a:ea typeface=""/>
        <a:cs typeface=""/>
      </a:majorFont>
      <a:minorFont>
        <a:latin typeface="Arial"/>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B262BC660BEB49A8B4DEC834831EAD" ma:contentTypeVersion="10" ma:contentTypeDescription="Create a new document." ma:contentTypeScope="" ma:versionID="7856b10b302e74b222189d659bc07b7d">
  <xsd:schema xmlns:xsd="http://www.w3.org/2001/XMLSchema" xmlns:xs="http://www.w3.org/2001/XMLSchema" xmlns:p="http://schemas.microsoft.com/office/2006/metadata/properties" xmlns:ns1="http://schemas.microsoft.com/sharepoint/v3" xmlns:ns2="64770e76-63b5-404c-b7be-bab43aeb8324" targetNamespace="http://schemas.microsoft.com/office/2006/metadata/properties" ma:root="true" ma:fieldsID="00506f234e1149ed71b51734588ee5e8" ns1:_="" ns2:_="">
    <xsd:import namespace="http://schemas.microsoft.com/sharepoint/v3"/>
    <xsd:import namespace="64770e76-63b5-404c-b7be-bab43aeb83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770e76-63b5-404c-b7be-bab43aeb8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E47C42-64FE-4B9F-8C8B-B99D576A0B60}">
  <ds:schemaRefs>
    <ds:schemaRef ds:uri="64770e76-63b5-404c-b7be-bab43aeb83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1B40E7-63B9-4E0B-919C-B6325F89652A}">
  <ds:schemaRefs>
    <ds:schemaRef ds:uri="http://www.w3.org/XML/1998/namespace"/>
    <ds:schemaRef ds:uri="64770e76-63b5-404c-b7be-bab43aeb8324"/>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purl.org/dc/elements/1.1/"/>
  </ds:schemaRefs>
</ds:datastoreItem>
</file>

<file path=customXml/itemProps3.xml><?xml version="1.0" encoding="utf-8"?>
<ds:datastoreItem xmlns:ds="http://schemas.openxmlformats.org/officeDocument/2006/customXml" ds:itemID="{492B7BB3-34F7-473A-85BA-E127C96E73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197</TotalTime>
  <Words>3287</Words>
  <Application>Microsoft Office PowerPoint</Application>
  <PresentationFormat>Widescreen</PresentationFormat>
  <Paragraphs>273</Paragraphs>
  <Slides>40</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Arial</vt:lpstr>
      <vt:lpstr>Calibri</vt:lpstr>
      <vt:lpstr>Calibri Light</vt:lpstr>
      <vt:lpstr>MIonic</vt:lpstr>
      <vt:lpstr>Verdana</vt:lpstr>
      <vt:lpstr>Wingdings</vt:lpstr>
      <vt:lpstr>Wingdings 3</vt:lpstr>
      <vt:lpstr>Ion Boardroom</vt:lpstr>
      <vt:lpstr>Office Theme</vt:lpstr>
      <vt:lpstr>Office Theme</vt:lpstr>
      <vt:lpstr>Session 2: Cash Management</vt:lpstr>
      <vt:lpstr>Presenter</vt:lpstr>
      <vt:lpstr>Topics: This Session</vt:lpstr>
      <vt:lpstr>Cash &amp; Certain Other Assets</vt:lpstr>
      <vt:lpstr>Cash</vt:lpstr>
      <vt:lpstr>Other Items</vt:lpstr>
      <vt:lpstr>Reminder: Secure All Assets (2 C.F.R. § 200.302(b)(4); TxGMS)</vt:lpstr>
      <vt:lpstr>Fidelity Bond</vt:lpstr>
      <vt:lpstr>TWC Fidelity Bond Requirement (FMGC Chapter 3) (slide 1 of 2)</vt:lpstr>
      <vt:lpstr>TWC Fidelity Bond Requirement (slide 2 of 2)</vt:lpstr>
      <vt:lpstr>Special: Workforce Development Boards (TWC rule § 802.21(b))</vt:lpstr>
      <vt:lpstr>Audience Participation #1</vt:lpstr>
      <vt:lpstr>Grant Payment Methods</vt:lpstr>
      <vt:lpstr>What are the Grant Payment Options? (2 C.F.R. 200.305(b)(1)-(4); TxGMS)</vt:lpstr>
      <vt:lpstr>Grant Payment Options (2 C.F.R. 200.305(b)(1)-(4); TxGMS)</vt:lpstr>
      <vt:lpstr>Audience Participation #2</vt:lpstr>
      <vt:lpstr>Submitting Grant Payment Requests</vt:lpstr>
      <vt:lpstr>Mechanism to Request Grant Payment</vt:lpstr>
      <vt:lpstr>CDER: When to Submit a Cash Draw Request</vt:lpstr>
      <vt:lpstr>CDER: Sidebar - Cash Draw Limits</vt:lpstr>
      <vt:lpstr>CDER: Tips &amp; Reminders for Submitting Cash Draw Requests</vt:lpstr>
      <vt:lpstr>Excess Cash</vt:lpstr>
      <vt:lpstr>Advance Payment: Excess Cash</vt:lpstr>
      <vt:lpstr>Audience Participation #3</vt:lpstr>
      <vt:lpstr>Disbursing Program Income/Other Funds Before Drawing Additional Funds</vt:lpstr>
      <vt:lpstr>Disbursement of Program Income/Other Funds (2 C.F.R. § 200.305(b)(5); TxGMS)</vt:lpstr>
      <vt:lpstr>Special Topic: CCDF Child Care Recoupments (WD Letter 05-18)</vt:lpstr>
      <vt:lpstr>Withholding Grant Payments</vt:lpstr>
      <vt:lpstr>Withholding Grant Payments (2 C.F.R. § 200.305(b)(6); TxGMS)</vt:lpstr>
      <vt:lpstr>Banking Requirements</vt:lpstr>
      <vt:lpstr>Separate Bank Accounts Not Required (2 C.F.R. § 200.305(b)(7))</vt:lpstr>
      <vt:lpstr>Advance Payments: Insured Accounts (2 C.F.R. § 200.305(b)(10); TxGMS)</vt:lpstr>
      <vt:lpstr>Advance Payments: Collateral Agreements (FMGC)</vt:lpstr>
      <vt:lpstr>Advance Payments: Interest-Bearing Accounts (2 C.F.R. § 200.305(b)(11); TxGMS)</vt:lpstr>
      <vt:lpstr>Advance Payment: Interest Earned on Advances (2 C.F.R. § 200.305(b)(12); TxGMS)</vt:lpstr>
      <vt:lpstr>Audience Participation #4</vt:lpstr>
      <vt:lpstr>Refunds</vt:lpstr>
      <vt:lpstr>Refunds of Grant Funds</vt:lpstr>
      <vt:lpstr>Resources</vt:lpstr>
      <vt:lpstr>Need More Information?</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Texas Workforce Commission Financial Conference: Session 02, Cash Management</dc:title>
  <dc:creator>TWC Finance</dc:creator>
  <cp:lastModifiedBy>Noren,Jenny E</cp:lastModifiedBy>
  <cp:revision>3</cp:revision>
  <dcterms:created xsi:type="dcterms:W3CDTF">2024-11-18T16:06:22Z</dcterms:created>
  <dcterms:modified xsi:type="dcterms:W3CDTF">2025-07-21T21:03:55Z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0x01010043B262BC660BEB49A8B4DEC834831EAD</vt:lpwstr>
  </property>
</Properties>
</file>