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026" r:id="rId5"/>
  </p:sldMasterIdLst>
  <p:notesMasterIdLst>
    <p:notesMasterId r:id="rId48"/>
  </p:notesMasterIdLst>
  <p:handoutMasterIdLst>
    <p:handoutMasterId r:id="rId49"/>
  </p:handoutMasterIdLst>
  <p:sldIdLst>
    <p:sldId id="263" r:id="rId6"/>
    <p:sldId id="793" r:id="rId7"/>
    <p:sldId id="788" r:id="rId8"/>
    <p:sldId id="750" r:id="rId9"/>
    <p:sldId id="690" r:id="rId10"/>
    <p:sldId id="771" r:id="rId11"/>
    <p:sldId id="789" r:id="rId12"/>
    <p:sldId id="598" r:id="rId13"/>
    <p:sldId id="708" r:id="rId14"/>
    <p:sldId id="706" r:id="rId15"/>
    <p:sldId id="656" r:id="rId16"/>
    <p:sldId id="640" r:id="rId17"/>
    <p:sldId id="729" r:id="rId18"/>
    <p:sldId id="632" r:id="rId19"/>
    <p:sldId id="722" r:id="rId20"/>
    <p:sldId id="774" r:id="rId21"/>
    <p:sldId id="725" r:id="rId22"/>
    <p:sldId id="726" r:id="rId23"/>
    <p:sldId id="790" r:id="rId24"/>
    <p:sldId id="667" r:id="rId25"/>
    <p:sldId id="601" r:id="rId26"/>
    <p:sldId id="763" r:id="rId27"/>
    <p:sldId id="773" r:id="rId28"/>
    <p:sldId id="721" r:id="rId29"/>
    <p:sldId id="753" r:id="rId30"/>
    <p:sldId id="654" r:id="rId31"/>
    <p:sldId id="588" r:id="rId32"/>
    <p:sldId id="677" r:id="rId33"/>
    <p:sldId id="579" r:id="rId34"/>
    <p:sldId id="777" r:id="rId35"/>
    <p:sldId id="596" r:id="rId36"/>
    <p:sldId id="785" r:id="rId37"/>
    <p:sldId id="719" r:id="rId38"/>
    <p:sldId id="786" r:id="rId39"/>
    <p:sldId id="391" r:id="rId40"/>
    <p:sldId id="621" r:id="rId41"/>
    <p:sldId id="782" r:id="rId42"/>
    <p:sldId id="592" r:id="rId43"/>
    <p:sldId id="593" r:id="rId44"/>
    <p:sldId id="783" r:id="rId45"/>
    <p:sldId id="784" r:id="rId46"/>
    <p:sldId id="79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5EB3EF-CE7E-3512-F891-9349889176CF}" name="Noren,Jenny E" initials="JN" userId="S::jenny.noren@twc.texas.gov::31e0823a-ccc6-4018-bb9e-c27b5ef59a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6E4B"/>
    <a:srgbClr val="0436FF"/>
    <a:srgbClr val="FFD966"/>
    <a:srgbClr val="1746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5FE65-FA0D-41EB-B1FF-1A6A8F132BA2}" v="55" dt="2025-07-19T15:33:04.339"/>
    <p1510:client id="{972ADB28-7431-49FC-A66C-7B3118C4FABC}" v="5" dt="2025-07-19T14:26:56.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en,Jenny E" userId="S::jenny.noren@twc.texas.gov::31e0823a-ccc6-4018-bb9e-c27b5ef59adf" providerId="AD" clId="Web-{032751D3-F7E2-DCBC-9181-5CDC8ACD6756}"/>
    <pc:docChg chg="addSld addMainMaster">
      <pc:chgData name="Noren,Jenny E" userId="S::jenny.noren@twc.texas.gov::31e0823a-ccc6-4018-bb9e-c27b5ef59adf" providerId="AD" clId="Web-{032751D3-F7E2-DCBC-9181-5CDC8ACD6756}" dt="2025-06-11T23:49:30.105" v="35"/>
      <pc:docMkLst>
        <pc:docMk/>
      </pc:docMkLst>
      <pc:sldChg chg="add">
        <pc:chgData name="Noren,Jenny E" userId="S::jenny.noren@twc.texas.gov::31e0823a-ccc6-4018-bb9e-c27b5ef59adf" providerId="AD" clId="Web-{032751D3-F7E2-DCBC-9181-5CDC8ACD6756}" dt="2025-06-11T23:49:28.293" v="0"/>
        <pc:sldMkLst>
          <pc:docMk/>
          <pc:sldMk cId="296658454" sldId="256"/>
        </pc:sldMkLst>
      </pc:sldChg>
      <pc:sldChg chg="add">
        <pc:chgData name="Noren,Jenny E" userId="S::jenny.noren@twc.texas.gov::31e0823a-ccc6-4018-bb9e-c27b5ef59adf" providerId="AD" clId="Web-{032751D3-F7E2-DCBC-9181-5CDC8ACD6756}" dt="2025-06-11T23:49:28.386" v="2"/>
        <pc:sldMkLst>
          <pc:docMk/>
          <pc:sldMk cId="3329049508" sldId="257"/>
        </pc:sldMkLst>
      </pc:sldChg>
      <pc:sldChg chg="add">
        <pc:chgData name="Noren,Jenny E" userId="S::jenny.noren@twc.texas.gov::31e0823a-ccc6-4018-bb9e-c27b5ef59adf" providerId="AD" clId="Web-{032751D3-F7E2-DCBC-9181-5CDC8ACD6756}" dt="2025-06-11T23:49:30.105" v="35"/>
        <pc:sldMkLst>
          <pc:docMk/>
          <pc:sldMk cId="216248669" sldId="308"/>
        </pc:sldMkLst>
      </pc:sldChg>
      <pc:sldChg chg="add">
        <pc:chgData name="Noren,Jenny E" userId="S::jenny.noren@twc.texas.gov::31e0823a-ccc6-4018-bb9e-c27b5ef59adf" providerId="AD" clId="Web-{032751D3-F7E2-DCBC-9181-5CDC8ACD6756}" dt="2025-06-11T23:49:29.636" v="25"/>
        <pc:sldMkLst>
          <pc:docMk/>
          <pc:sldMk cId="4188449031" sldId="391"/>
        </pc:sldMkLst>
      </pc:sldChg>
      <pc:sldChg chg="add">
        <pc:chgData name="Noren,Jenny E" userId="S::jenny.noren@twc.texas.gov::31e0823a-ccc6-4018-bb9e-c27b5ef59adf" providerId="AD" clId="Web-{032751D3-F7E2-DCBC-9181-5CDC8ACD6756}" dt="2025-06-11T23:49:29.465" v="21"/>
        <pc:sldMkLst>
          <pc:docMk/>
          <pc:sldMk cId="184911593" sldId="559"/>
        </pc:sldMkLst>
      </pc:sldChg>
      <pc:sldChg chg="add">
        <pc:chgData name="Noren,Jenny E" userId="S::jenny.noren@twc.texas.gov::31e0823a-ccc6-4018-bb9e-c27b5ef59adf" providerId="AD" clId="Web-{032751D3-F7E2-DCBC-9181-5CDC8ACD6756}" dt="2025-06-11T23:49:28.965" v="11"/>
        <pc:sldMkLst>
          <pc:docMk/>
          <pc:sldMk cId="3131042277" sldId="574"/>
        </pc:sldMkLst>
      </pc:sldChg>
      <pc:sldChg chg="add">
        <pc:chgData name="Noren,Jenny E" userId="S::jenny.noren@twc.texas.gov::31e0823a-ccc6-4018-bb9e-c27b5ef59adf" providerId="AD" clId="Web-{032751D3-F7E2-DCBC-9181-5CDC8ACD6756}" dt="2025-06-11T23:49:29.011" v="12"/>
        <pc:sldMkLst>
          <pc:docMk/>
          <pc:sldMk cId="1821076712" sldId="577"/>
        </pc:sldMkLst>
      </pc:sldChg>
      <pc:sldChg chg="add">
        <pc:chgData name="Noren,Jenny E" userId="S::jenny.noren@twc.texas.gov::31e0823a-ccc6-4018-bb9e-c27b5ef59adf" providerId="AD" clId="Web-{032751D3-F7E2-DCBC-9181-5CDC8ACD6756}" dt="2025-06-11T23:49:29.340" v="19"/>
        <pc:sldMkLst>
          <pc:docMk/>
          <pc:sldMk cId="370842309" sldId="578"/>
        </pc:sldMkLst>
      </pc:sldChg>
      <pc:sldChg chg="add">
        <pc:chgData name="Noren,Jenny E" userId="S::jenny.noren@twc.texas.gov::31e0823a-ccc6-4018-bb9e-c27b5ef59adf" providerId="AD" clId="Web-{032751D3-F7E2-DCBC-9181-5CDC8ACD6756}" dt="2025-06-11T23:49:28.871" v="9"/>
        <pc:sldMkLst>
          <pc:docMk/>
          <pc:sldMk cId="1168616684" sldId="579"/>
        </pc:sldMkLst>
      </pc:sldChg>
      <pc:sldChg chg="add">
        <pc:chgData name="Noren,Jenny E" userId="S::jenny.noren@twc.texas.gov::31e0823a-ccc6-4018-bb9e-c27b5ef59adf" providerId="AD" clId="Web-{032751D3-F7E2-DCBC-9181-5CDC8ACD6756}" dt="2025-06-11T23:49:29.293" v="18"/>
        <pc:sldMkLst>
          <pc:docMk/>
          <pc:sldMk cId="1396739939" sldId="580"/>
        </pc:sldMkLst>
      </pc:sldChg>
      <pc:sldChg chg="add">
        <pc:chgData name="Noren,Jenny E" userId="S::jenny.noren@twc.texas.gov::31e0823a-ccc6-4018-bb9e-c27b5ef59adf" providerId="AD" clId="Web-{032751D3-F7E2-DCBC-9181-5CDC8ACD6756}" dt="2025-06-11T23:49:29.043" v="13"/>
        <pc:sldMkLst>
          <pc:docMk/>
          <pc:sldMk cId="2993013182" sldId="581"/>
        </pc:sldMkLst>
      </pc:sldChg>
      <pc:sldChg chg="add">
        <pc:chgData name="Noren,Jenny E" userId="S::jenny.noren@twc.texas.gov::31e0823a-ccc6-4018-bb9e-c27b5ef59adf" providerId="AD" clId="Web-{032751D3-F7E2-DCBC-9181-5CDC8ACD6756}" dt="2025-06-11T23:49:29.090" v="14"/>
        <pc:sldMkLst>
          <pc:docMk/>
          <pc:sldMk cId="2857969577" sldId="583"/>
        </pc:sldMkLst>
      </pc:sldChg>
      <pc:sldChg chg="add">
        <pc:chgData name="Noren,Jenny E" userId="S::jenny.noren@twc.texas.gov::31e0823a-ccc6-4018-bb9e-c27b5ef59adf" providerId="AD" clId="Web-{032751D3-F7E2-DCBC-9181-5CDC8ACD6756}" dt="2025-06-11T23:49:29.152" v="15"/>
        <pc:sldMkLst>
          <pc:docMk/>
          <pc:sldMk cId="1519337200" sldId="585"/>
        </pc:sldMkLst>
      </pc:sldChg>
      <pc:sldChg chg="add">
        <pc:chgData name="Noren,Jenny E" userId="S::jenny.noren@twc.texas.gov::31e0823a-ccc6-4018-bb9e-c27b5ef59adf" providerId="AD" clId="Web-{032751D3-F7E2-DCBC-9181-5CDC8ACD6756}" dt="2025-06-11T23:49:29.246" v="17"/>
        <pc:sldMkLst>
          <pc:docMk/>
          <pc:sldMk cId="1352156615" sldId="586"/>
        </pc:sldMkLst>
      </pc:sldChg>
      <pc:sldChg chg="add">
        <pc:chgData name="Noren,Jenny E" userId="S::jenny.noren@twc.texas.gov::31e0823a-ccc6-4018-bb9e-c27b5ef59adf" providerId="AD" clId="Web-{032751D3-F7E2-DCBC-9181-5CDC8ACD6756}" dt="2025-06-11T23:49:28.918" v="10"/>
        <pc:sldMkLst>
          <pc:docMk/>
          <pc:sldMk cId="3881327572" sldId="588"/>
        </pc:sldMkLst>
      </pc:sldChg>
      <pc:sldChg chg="add">
        <pc:chgData name="Noren,Jenny E" userId="S::jenny.noren@twc.texas.gov::31e0823a-ccc6-4018-bb9e-c27b5ef59adf" providerId="AD" clId="Web-{032751D3-F7E2-DCBC-9181-5CDC8ACD6756}" dt="2025-06-11T23:49:29.199" v="16"/>
        <pc:sldMkLst>
          <pc:docMk/>
          <pc:sldMk cId="2433149722" sldId="589"/>
        </pc:sldMkLst>
      </pc:sldChg>
      <pc:sldChg chg="add">
        <pc:chgData name="Noren,Jenny E" userId="S::jenny.noren@twc.texas.gov::31e0823a-ccc6-4018-bb9e-c27b5ef59adf" providerId="AD" clId="Web-{032751D3-F7E2-DCBC-9181-5CDC8ACD6756}" dt="2025-06-11T23:49:29.996" v="33"/>
        <pc:sldMkLst>
          <pc:docMk/>
          <pc:sldMk cId="2589678884" sldId="590"/>
        </pc:sldMkLst>
      </pc:sldChg>
      <pc:sldChg chg="add">
        <pc:chgData name="Noren,Jenny E" userId="S::jenny.noren@twc.texas.gov::31e0823a-ccc6-4018-bb9e-c27b5ef59adf" providerId="AD" clId="Web-{032751D3-F7E2-DCBC-9181-5CDC8ACD6756}" dt="2025-06-11T23:49:29.855" v="29"/>
        <pc:sldMkLst>
          <pc:docMk/>
          <pc:sldMk cId="3221006925" sldId="592"/>
        </pc:sldMkLst>
      </pc:sldChg>
      <pc:sldChg chg="add">
        <pc:chgData name="Noren,Jenny E" userId="S::jenny.noren@twc.texas.gov::31e0823a-ccc6-4018-bb9e-c27b5ef59adf" providerId="AD" clId="Web-{032751D3-F7E2-DCBC-9181-5CDC8ACD6756}" dt="2025-06-11T23:49:29.886" v="30"/>
        <pc:sldMkLst>
          <pc:docMk/>
          <pc:sldMk cId="510594438" sldId="593"/>
        </pc:sldMkLst>
      </pc:sldChg>
      <pc:sldChg chg="add">
        <pc:chgData name="Noren,Jenny E" userId="S::jenny.noren@twc.texas.gov::31e0823a-ccc6-4018-bb9e-c27b5ef59adf" providerId="AD" clId="Web-{032751D3-F7E2-DCBC-9181-5CDC8ACD6756}" dt="2025-06-11T23:49:29.933" v="31"/>
        <pc:sldMkLst>
          <pc:docMk/>
          <pc:sldMk cId="2604253532" sldId="595"/>
        </pc:sldMkLst>
      </pc:sldChg>
      <pc:sldChg chg="add">
        <pc:chgData name="Noren,Jenny E" userId="S::jenny.noren@twc.texas.gov::31e0823a-ccc6-4018-bb9e-c27b5ef59adf" providerId="AD" clId="Web-{032751D3-F7E2-DCBC-9181-5CDC8ACD6756}" dt="2025-06-11T23:49:29.980" v="32"/>
        <pc:sldMkLst>
          <pc:docMk/>
          <pc:sldMk cId="4104599535" sldId="596"/>
        </pc:sldMkLst>
      </pc:sldChg>
      <pc:sldChg chg="add">
        <pc:chgData name="Noren,Jenny E" userId="S::jenny.noren@twc.texas.gov::31e0823a-ccc6-4018-bb9e-c27b5ef59adf" providerId="AD" clId="Web-{032751D3-F7E2-DCBC-9181-5CDC8ACD6756}" dt="2025-06-11T23:49:28.777" v="7"/>
        <pc:sldMkLst>
          <pc:docMk/>
          <pc:sldMk cId="802124550" sldId="598"/>
        </pc:sldMkLst>
      </pc:sldChg>
      <pc:sldChg chg="add">
        <pc:chgData name="Noren,Jenny E" userId="S::jenny.noren@twc.texas.gov::31e0823a-ccc6-4018-bb9e-c27b5ef59adf" providerId="AD" clId="Web-{032751D3-F7E2-DCBC-9181-5CDC8ACD6756}" dt="2025-06-11T23:49:29.386" v="20"/>
        <pc:sldMkLst>
          <pc:docMk/>
          <pc:sldMk cId="352806679" sldId="599"/>
        </pc:sldMkLst>
      </pc:sldChg>
      <pc:sldChg chg="add">
        <pc:chgData name="Noren,Jenny E" userId="S::jenny.noren@twc.texas.gov::31e0823a-ccc6-4018-bb9e-c27b5ef59adf" providerId="AD" clId="Web-{032751D3-F7E2-DCBC-9181-5CDC8ACD6756}" dt="2025-06-11T23:49:29.511" v="22"/>
        <pc:sldMkLst>
          <pc:docMk/>
          <pc:sldMk cId="232678898" sldId="600"/>
        </pc:sldMkLst>
      </pc:sldChg>
      <pc:sldChg chg="add">
        <pc:chgData name="Noren,Jenny E" userId="S::jenny.noren@twc.texas.gov::31e0823a-ccc6-4018-bb9e-c27b5ef59adf" providerId="AD" clId="Web-{032751D3-F7E2-DCBC-9181-5CDC8ACD6756}" dt="2025-06-11T23:49:29.543" v="23"/>
        <pc:sldMkLst>
          <pc:docMk/>
          <pc:sldMk cId="1403935288" sldId="601"/>
        </pc:sldMkLst>
      </pc:sldChg>
      <pc:sldChg chg="add">
        <pc:chgData name="Noren,Jenny E" userId="S::jenny.noren@twc.texas.gov::31e0823a-ccc6-4018-bb9e-c27b5ef59adf" providerId="AD" clId="Web-{032751D3-F7E2-DCBC-9181-5CDC8ACD6756}" dt="2025-06-11T23:49:29.574" v="24"/>
        <pc:sldMkLst>
          <pc:docMk/>
          <pc:sldMk cId="883015944" sldId="602"/>
        </pc:sldMkLst>
      </pc:sldChg>
      <pc:sldChg chg="add">
        <pc:chgData name="Noren,Jenny E" userId="S::jenny.noren@twc.texas.gov::31e0823a-ccc6-4018-bb9e-c27b5ef59adf" providerId="AD" clId="Web-{032751D3-F7E2-DCBC-9181-5CDC8ACD6756}" dt="2025-06-11T23:49:28.636" v="5"/>
        <pc:sldMkLst>
          <pc:docMk/>
          <pc:sldMk cId="1085977851" sldId="610"/>
        </pc:sldMkLst>
      </pc:sldChg>
      <pc:sldChg chg="add">
        <pc:chgData name="Noren,Jenny E" userId="S::jenny.noren@twc.texas.gov::31e0823a-ccc6-4018-bb9e-c27b5ef59adf" providerId="AD" clId="Web-{032751D3-F7E2-DCBC-9181-5CDC8ACD6756}" dt="2025-06-11T23:49:28.433" v="3"/>
        <pc:sldMkLst>
          <pc:docMk/>
          <pc:sldMk cId="8469095" sldId="611"/>
        </pc:sldMkLst>
      </pc:sldChg>
      <pc:sldChg chg="add">
        <pc:chgData name="Noren,Jenny E" userId="S::jenny.noren@twc.texas.gov::31e0823a-ccc6-4018-bb9e-c27b5ef59adf" providerId="AD" clId="Web-{032751D3-F7E2-DCBC-9181-5CDC8ACD6756}" dt="2025-06-11T23:49:28.590" v="4"/>
        <pc:sldMkLst>
          <pc:docMk/>
          <pc:sldMk cId="2188691727" sldId="612"/>
        </pc:sldMkLst>
      </pc:sldChg>
      <pc:sldChg chg="add">
        <pc:chgData name="Noren,Jenny E" userId="S::jenny.noren@twc.texas.gov::31e0823a-ccc6-4018-bb9e-c27b5ef59adf" providerId="AD" clId="Web-{032751D3-F7E2-DCBC-9181-5CDC8ACD6756}" dt="2025-06-11T23:49:28.746" v="6"/>
        <pc:sldMkLst>
          <pc:docMk/>
          <pc:sldMk cId="844264677" sldId="614"/>
        </pc:sldMkLst>
      </pc:sldChg>
      <pc:sldChg chg="add">
        <pc:chgData name="Noren,Jenny E" userId="S::jenny.noren@twc.texas.gov::31e0823a-ccc6-4018-bb9e-c27b5ef59adf" providerId="AD" clId="Web-{032751D3-F7E2-DCBC-9181-5CDC8ACD6756}" dt="2025-06-11T23:49:30.058" v="34"/>
        <pc:sldMkLst>
          <pc:docMk/>
          <pc:sldMk cId="1897777108" sldId="615"/>
        </pc:sldMkLst>
      </pc:sldChg>
      <pc:sldChg chg="add">
        <pc:chgData name="Noren,Jenny E" userId="S::jenny.noren@twc.texas.gov::31e0823a-ccc6-4018-bb9e-c27b5ef59adf" providerId="AD" clId="Web-{032751D3-F7E2-DCBC-9181-5CDC8ACD6756}" dt="2025-06-11T23:49:28.324" v="1"/>
        <pc:sldMkLst>
          <pc:docMk/>
          <pc:sldMk cId="3142084802" sldId="618"/>
        </pc:sldMkLst>
      </pc:sldChg>
      <pc:sldChg chg="add">
        <pc:chgData name="Noren,Jenny E" userId="S::jenny.noren@twc.texas.gov::31e0823a-ccc6-4018-bb9e-c27b5ef59adf" providerId="AD" clId="Web-{032751D3-F7E2-DCBC-9181-5CDC8ACD6756}" dt="2025-06-11T23:49:28.824" v="8"/>
        <pc:sldMkLst>
          <pc:docMk/>
          <pc:sldMk cId="2482984577" sldId="619"/>
        </pc:sldMkLst>
      </pc:sldChg>
      <pc:sldChg chg="add">
        <pc:chgData name="Noren,Jenny E" userId="S::jenny.noren@twc.texas.gov::31e0823a-ccc6-4018-bb9e-c27b5ef59adf" providerId="AD" clId="Web-{032751D3-F7E2-DCBC-9181-5CDC8ACD6756}" dt="2025-06-11T23:49:29.715" v="26"/>
        <pc:sldMkLst>
          <pc:docMk/>
          <pc:sldMk cId="2692892510" sldId="621"/>
        </pc:sldMkLst>
      </pc:sldChg>
      <pc:sldChg chg="add">
        <pc:chgData name="Noren,Jenny E" userId="S::jenny.noren@twc.texas.gov::31e0823a-ccc6-4018-bb9e-c27b5ef59adf" providerId="AD" clId="Web-{032751D3-F7E2-DCBC-9181-5CDC8ACD6756}" dt="2025-06-11T23:49:29.808" v="28"/>
        <pc:sldMkLst>
          <pc:docMk/>
          <pc:sldMk cId="3023254445" sldId="627"/>
        </pc:sldMkLst>
      </pc:sldChg>
      <pc:sldChg chg="add">
        <pc:chgData name="Noren,Jenny E" userId="S::jenny.noren@twc.texas.gov::31e0823a-ccc6-4018-bb9e-c27b5ef59adf" providerId="AD" clId="Web-{032751D3-F7E2-DCBC-9181-5CDC8ACD6756}" dt="2025-06-11T23:49:29.761" v="27"/>
        <pc:sldMkLst>
          <pc:docMk/>
          <pc:sldMk cId="177601517" sldId="629"/>
        </pc:sldMkLst>
      </pc:sldChg>
      <pc:sldMasterChg chg="add addSldLayout">
        <pc:chgData name="Noren,Jenny E" userId="S::jenny.noren@twc.texas.gov::31e0823a-ccc6-4018-bb9e-c27b5ef59adf" providerId="AD" clId="Web-{032751D3-F7E2-DCBC-9181-5CDC8ACD6756}" dt="2025-06-11T23:49:28.293" v="0"/>
        <pc:sldMasterMkLst>
          <pc:docMk/>
          <pc:sldMasterMk cId="1919442113" sldId="2147484026"/>
        </pc:sldMasterMkLst>
        <pc:sldLayoutChg chg="add">
          <pc:chgData name="Noren,Jenny E" userId="S::jenny.noren@twc.texas.gov::31e0823a-ccc6-4018-bb9e-c27b5ef59adf" providerId="AD" clId="Web-{032751D3-F7E2-DCBC-9181-5CDC8ACD6756}" dt="2025-06-11T23:49:28.293" v="0"/>
          <pc:sldLayoutMkLst>
            <pc:docMk/>
            <pc:sldMasterMk cId="1919442113" sldId="2147484026"/>
            <pc:sldLayoutMk cId="2283528938" sldId="2147484027"/>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2544897323" sldId="2147484028"/>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4097018964" sldId="2147484029"/>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84629849" sldId="2147484030"/>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1219408338" sldId="2147484031"/>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2936037458" sldId="2147484032"/>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1834695769" sldId="2147484033"/>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2638687720" sldId="2147484034"/>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1439368873" sldId="2147484035"/>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3506917719" sldId="2147484036"/>
          </pc:sldLayoutMkLst>
        </pc:sldLayoutChg>
        <pc:sldLayoutChg chg="add">
          <pc:chgData name="Noren,Jenny E" userId="S::jenny.noren@twc.texas.gov::31e0823a-ccc6-4018-bb9e-c27b5ef59adf" providerId="AD" clId="Web-{032751D3-F7E2-DCBC-9181-5CDC8ACD6756}" dt="2025-06-11T23:49:28.293" v="0"/>
          <pc:sldLayoutMkLst>
            <pc:docMk/>
            <pc:sldMasterMk cId="1919442113" sldId="2147484026"/>
            <pc:sldLayoutMk cId="1253269553" sldId="2147484037"/>
          </pc:sldLayoutMkLst>
        </pc:sldLayoutChg>
      </pc:sldMasterChg>
    </pc:docChg>
  </pc:docChgLst>
  <pc:docChgLst>
    <pc:chgData name="Noren,Jenny E" userId="31e0823a-ccc6-4018-bb9e-c27b5ef59adf" providerId="ADAL" clId="{972ADB28-7431-49FC-A66C-7B3118C4FABC}"/>
    <pc:docChg chg="custSel addSld delSld modSld">
      <pc:chgData name="Noren,Jenny E" userId="31e0823a-ccc6-4018-bb9e-c27b5ef59adf" providerId="ADAL" clId="{972ADB28-7431-49FC-A66C-7B3118C4FABC}" dt="2025-07-19T14:31:52.898" v="134" actId="14100"/>
      <pc:docMkLst>
        <pc:docMk/>
      </pc:docMkLst>
      <pc:sldChg chg="modSp mod">
        <pc:chgData name="Noren,Jenny E" userId="31e0823a-ccc6-4018-bb9e-c27b5ef59adf" providerId="ADAL" clId="{972ADB28-7431-49FC-A66C-7B3118C4FABC}" dt="2025-07-19T14:24:45.180" v="123" actId="1076"/>
        <pc:sldMkLst>
          <pc:docMk/>
          <pc:sldMk cId="4071084004" sldId="263"/>
        </pc:sldMkLst>
        <pc:spChg chg="mod">
          <ac:chgData name="Noren,Jenny E" userId="31e0823a-ccc6-4018-bb9e-c27b5ef59adf" providerId="ADAL" clId="{972ADB28-7431-49FC-A66C-7B3118C4FABC}" dt="2025-07-19T14:24:45.180" v="123" actId="1076"/>
          <ac:spMkLst>
            <pc:docMk/>
            <pc:sldMk cId="4071084004" sldId="263"/>
            <ac:spMk id="2" creationId="{B1CA8D4E-4DA4-8924-29F4-73CD05F3BF36}"/>
          </ac:spMkLst>
        </pc:spChg>
      </pc:sldChg>
      <pc:sldChg chg="modAnim">
        <pc:chgData name="Noren,Jenny E" userId="31e0823a-ccc6-4018-bb9e-c27b5ef59adf" providerId="ADAL" clId="{972ADB28-7431-49FC-A66C-7B3118C4FABC}" dt="2025-07-19T14:26:56.860" v="130"/>
        <pc:sldMkLst>
          <pc:docMk/>
          <pc:sldMk cId="328604793" sldId="777"/>
        </pc:sldMkLst>
      </pc:sldChg>
      <pc:sldChg chg="modSp mod">
        <pc:chgData name="Noren,Jenny E" userId="31e0823a-ccc6-4018-bb9e-c27b5ef59adf" providerId="ADAL" clId="{972ADB28-7431-49FC-A66C-7B3118C4FABC}" dt="2025-07-19T14:31:52.898" v="134" actId="14100"/>
        <pc:sldMkLst>
          <pc:docMk/>
          <pc:sldMk cId="2916373439" sldId="785"/>
        </pc:sldMkLst>
        <pc:spChg chg="mod">
          <ac:chgData name="Noren,Jenny E" userId="31e0823a-ccc6-4018-bb9e-c27b5ef59adf" providerId="ADAL" clId="{972ADB28-7431-49FC-A66C-7B3118C4FABC}" dt="2025-07-19T14:31:52.898" v="134" actId="14100"/>
          <ac:spMkLst>
            <pc:docMk/>
            <pc:sldMk cId="2916373439" sldId="785"/>
            <ac:spMk id="3" creationId="{75AC6B5C-4DEE-6A0A-0B3F-B41DE36E28E1}"/>
          </ac:spMkLst>
        </pc:spChg>
      </pc:sldChg>
      <pc:sldChg chg="addSp delSp modSp del mod modCm">
        <pc:chgData name="Noren,Jenny E" userId="31e0823a-ccc6-4018-bb9e-c27b5ef59adf" providerId="ADAL" clId="{972ADB28-7431-49FC-A66C-7B3118C4FABC}" dt="2025-07-19T14:23:06.714" v="122" actId="47"/>
        <pc:sldMkLst>
          <pc:docMk/>
          <pc:sldMk cId="1352861113" sldId="787"/>
        </pc:sldMkLst>
        <pc:spChg chg="del">
          <ac:chgData name="Noren,Jenny E" userId="31e0823a-ccc6-4018-bb9e-c27b5ef59adf" providerId="ADAL" clId="{972ADB28-7431-49FC-A66C-7B3118C4FABC}" dt="2025-07-19T14:19:48.508" v="35" actId="478"/>
          <ac:spMkLst>
            <pc:docMk/>
            <pc:sldMk cId="1352861113" sldId="787"/>
            <ac:spMk id="3" creationId="{1F93F56A-7F9B-B03F-0644-DA5F2DEC0521}"/>
          </ac:spMkLst>
        </pc:spChg>
        <pc:spChg chg="del">
          <ac:chgData name="Noren,Jenny E" userId="31e0823a-ccc6-4018-bb9e-c27b5ef59adf" providerId="ADAL" clId="{972ADB28-7431-49FC-A66C-7B3118C4FABC}" dt="2025-07-19T14:19:27.412" v="32" actId="478"/>
          <ac:spMkLst>
            <pc:docMk/>
            <pc:sldMk cId="1352861113" sldId="787"/>
            <ac:spMk id="4" creationId="{963F7120-2BBA-F062-745E-882E821E69D5}"/>
          </ac:spMkLst>
        </pc:spChg>
        <pc:spChg chg="mod">
          <ac:chgData name="Noren,Jenny E" userId="31e0823a-ccc6-4018-bb9e-c27b5ef59adf" providerId="ADAL" clId="{972ADB28-7431-49FC-A66C-7B3118C4FABC}" dt="2025-07-19T14:19:40.859" v="33" actId="21"/>
          <ac:spMkLst>
            <pc:docMk/>
            <pc:sldMk cId="1352861113" sldId="787"/>
            <ac:spMk id="6" creationId="{7B9F3983-2D43-6B10-8BBA-734E1C43D7AE}"/>
          </ac:spMkLst>
        </pc:spChg>
        <pc:spChg chg="add mod">
          <ac:chgData name="Noren,Jenny E" userId="31e0823a-ccc6-4018-bb9e-c27b5ef59adf" providerId="ADAL" clId="{972ADB28-7431-49FC-A66C-7B3118C4FABC}" dt="2025-07-19T14:21:06.498" v="106" actId="14100"/>
          <ac:spMkLst>
            <pc:docMk/>
            <pc:sldMk cId="1352861113" sldId="787"/>
            <ac:spMk id="8" creationId="{124E94A7-0068-9263-2722-282FB4EC2C20}"/>
          </ac:spMkLst>
        </pc:spChg>
        <pc:spChg chg="add del mod">
          <ac:chgData name="Noren,Jenny E" userId="31e0823a-ccc6-4018-bb9e-c27b5ef59adf" providerId="ADAL" clId="{972ADB28-7431-49FC-A66C-7B3118C4FABC}" dt="2025-07-19T14:19:52.425" v="36" actId="478"/>
          <ac:spMkLst>
            <pc:docMk/>
            <pc:sldMk cId="1352861113" sldId="787"/>
            <ac:spMk id="11" creationId="{E36F25D4-638B-4E64-54CF-C28C9389AAB3}"/>
          </ac:spMkLst>
        </pc:spChg>
        <pc:extLst>
          <p:ext xmlns:p="http://schemas.openxmlformats.org/presentationml/2006/main" uri="{D6D511B9-2390-475A-947B-AFAB55BFBCF1}">
            <pc226:cmChg xmlns:pc226="http://schemas.microsoft.com/office/powerpoint/2022/06/main/command" chg="mod">
              <pc226:chgData name="Noren,Jenny E" userId="31e0823a-ccc6-4018-bb9e-c27b5ef59adf" providerId="ADAL" clId="{972ADB28-7431-49FC-A66C-7B3118C4FABC}" dt="2025-07-19T14:18:16.664" v="14" actId="6549"/>
              <pc2:cmMkLst xmlns:pc2="http://schemas.microsoft.com/office/powerpoint/2019/9/main/command">
                <pc:docMk/>
                <pc:sldMk cId="1352861113" sldId="787"/>
                <pc2:cmMk id="{B91CDE7B-75DF-42F2-9F55-9650B016353F}"/>
              </pc2:cmMkLst>
            </pc226:cmChg>
          </p:ext>
        </pc:extLst>
      </pc:sldChg>
      <pc:sldChg chg="delSp modSp add mod">
        <pc:chgData name="Noren,Jenny E" userId="31e0823a-ccc6-4018-bb9e-c27b5ef59adf" providerId="ADAL" clId="{972ADB28-7431-49FC-A66C-7B3118C4FABC}" dt="2025-07-19T14:25:10.269" v="127" actId="1076"/>
        <pc:sldMkLst>
          <pc:docMk/>
          <pc:sldMk cId="3223392836" sldId="793"/>
        </pc:sldMkLst>
        <pc:spChg chg="mod">
          <ac:chgData name="Noren,Jenny E" userId="31e0823a-ccc6-4018-bb9e-c27b5ef59adf" providerId="ADAL" clId="{972ADB28-7431-49FC-A66C-7B3118C4FABC}" dt="2025-07-19T14:25:03.708" v="125" actId="1076"/>
          <ac:spMkLst>
            <pc:docMk/>
            <pc:sldMk cId="3223392836" sldId="793"/>
            <ac:spMk id="2" creationId="{896281EC-3F25-D2E4-6588-38A955C5EE4A}"/>
          </ac:spMkLst>
        </pc:spChg>
        <pc:spChg chg="ord">
          <ac:chgData name="Noren,Jenny E" userId="31e0823a-ccc6-4018-bb9e-c27b5ef59adf" providerId="ADAL" clId="{972ADB28-7431-49FC-A66C-7B3118C4FABC}" dt="2025-07-19T14:22:57.673" v="121"/>
          <ac:spMkLst>
            <pc:docMk/>
            <pc:sldMk cId="3223392836" sldId="793"/>
            <ac:spMk id="5" creationId="{B903741D-0598-85F7-AEF9-5E93545BEB44}"/>
          </ac:spMkLst>
        </pc:spChg>
        <pc:spChg chg="del">
          <ac:chgData name="Noren,Jenny E" userId="31e0823a-ccc6-4018-bb9e-c27b5ef59adf" providerId="ADAL" clId="{972ADB28-7431-49FC-A66C-7B3118C4FABC}" dt="2025-07-19T14:22:55.171" v="120" actId="478"/>
          <ac:spMkLst>
            <pc:docMk/>
            <pc:sldMk cId="3223392836" sldId="793"/>
            <ac:spMk id="6" creationId="{6E070AB8-9A03-67A7-B29F-0A1DF5BFAF2B}"/>
          </ac:spMkLst>
        </pc:spChg>
        <pc:spChg chg="mod">
          <ac:chgData name="Noren,Jenny E" userId="31e0823a-ccc6-4018-bb9e-c27b5ef59adf" providerId="ADAL" clId="{972ADB28-7431-49FC-A66C-7B3118C4FABC}" dt="2025-07-19T14:25:10.269" v="127" actId="1076"/>
          <ac:spMkLst>
            <pc:docMk/>
            <pc:sldMk cId="3223392836" sldId="793"/>
            <ac:spMk id="8" creationId="{205E78E3-8AE9-0BC8-C416-1624A0F79A83}"/>
          </ac:spMkLst>
        </pc:spChg>
        <pc:cxnChg chg="del">
          <ac:chgData name="Noren,Jenny E" userId="31e0823a-ccc6-4018-bb9e-c27b5ef59adf" providerId="ADAL" clId="{972ADB28-7431-49FC-A66C-7B3118C4FABC}" dt="2025-07-19T14:21:56.390" v="108" actId="478"/>
          <ac:cxnSpMkLst>
            <pc:docMk/>
            <pc:sldMk cId="3223392836" sldId="793"/>
            <ac:cxnSpMk id="12" creationId="{07685EAA-8427-828E-9EC3-A0D8E20C2D2A}"/>
          </ac:cxnSpMkLst>
        </pc:cxnChg>
      </pc:sldChg>
    </pc:docChg>
  </pc:docChgLst>
  <pc:docChgLst>
    <pc:chgData name="Noren,Jenny E" userId="S::jenny.noren@twc.texas.gov::31e0823a-ccc6-4018-bb9e-c27b5ef59adf" providerId="AD" clId="Web-{C315FE9C-4179-86D4-BA44-9284017D7F06}"/>
    <pc:docChg chg="modSld">
      <pc:chgData name="Noren,Jenny E" userId="S::jenny.noren@twc.texas.gov::31e0823a-ccc6-4018-bb9e-c27b5ef59adf" providerId="AD" clId="Web-{C315FE9C-4179-86D4-BA44-9284017D7F06}" dt="2025-07-11T18:28:05.297" v="44" actId="20577"/>
      <pc:docMkLst>
        <pc:docMk/>
      </pc:docMkLst>
      <pc:sldChg chg="modSp">
        <pc:chgData name="Noren,Jenny E" userId="S::jenny.noren@twc.texas.gov::31e0823a-ccc6-4018-bb9e-c27b5ef59adf" providerId="AD" clId="Web-{C315FE9C-4179-86D4-BA44-9284017D7F06}" dt="2025-07-11T18:27:27.594" v="24" actId="20577"/>
        <pc:sldMkLst>
          <pc:docMk/>
          <pc:sldMk cId="961514585" sldId="389"/>
        </pc:sldMkLst>
      </pc:sldChg>
      <pc:sldChg chg="modSp">
        <pc:chgData name="Noren,Jenny E" userId="S::jenny.noren@twc.texas.gov::31e0823a-ccc6-4018-bb9e-c27b5ef59adf" providerId="AD" clId="Web-{C315FE9C-4179-86D4-BA44-9284017D7F06}" dt="2025-07-11T18:28:05.297" v="44" actId="20577"/>
        <pc:sldMkLst>
          <pc:docMk/>
          <pc:sldMk cId="8469095" sldId="611"/>
        </pc:sldMkLst>
      </pc:sldChg>
    </pc:docChg>
  </pc:docChgLst>
  <pc:docChgLst>
    <pc:chgData name="Noren,Jenny E" userId="31e0823a-ccc6-4018-bb9e-c27b5ef59adf" providerId="ADAL" clId="{4C89DD6A-BC59-410B-BBEE-E6E44065C90E}"/>
    <pc:docChg chg="modSld">
      <pc:chgData name="Noren,Jenny E" userId="31e0823a-ccc6-4018-bb9e-c27b5ef59adf" providerId="ADAL" clId="{4C89DD6A-BC59-410B-BBEE-E6E44065C90E}" dt="2025-07-12T20:42:47.244" v="1376"/>
      <pc:docMkLst>
        <pc:docMk/>
      </pc:docMkLst>
      <pc:sldChg chg="modSp">
        <pc:chgData name="Noren,Jenny E" userId="31e0823a-ccc6-4018-bb9e-c27b5ef59adf" providerId="ADAL" clId="{4C89DD6A-BC59-410B-BBEE-E6E44065C90E}" dt="2025-07-12T20:36:11.315" v="207" actId="962"/>
        <pc:sldMkLst>
          <pc:docMk/>
          <pc:sldMk cId="2658009015" sldId="640"/>
        </pc:sldMkLst>
        <pc:graphicFrameChg chg="mod">
          <ac:chgData name="Noren,Jenny E" userId="31e0823a-ccc6-4018-bb9e-c27b5ef59adf" providerId="ADAL" clId="{4C89DD6A-BC59-410B-BBEE-E6E44065C90E}" dt="2025-07-12T20:36:11.315" v="207" actId="962"/>
          <ac:graphicFrameMkLst>
            <pc:docMk/>
            <pc:sldMk cId="2658009015" sldId="640"/>
            <ac:graphicFrameMk id="5" creationId="{A974CA7E-D10F-B7B6-3F23-572BED62D6C6}"/>
          </ac:graphicFrameMkLst>
        </pc:graphicFrameChg>
      </pc:sldChg>
      <pc:sldChg chg="modSp">
        <pc:chgData name="Noren,Jenny E" userId="31e0823a-ccc6-4018-bb9e-c27b5ef59adf" providerId="ADAL" clId="{4C89DD6A-BC59-410B-BBEE-E6E44065C90E}" dt="2025-07-12T20:42:47.244" v="1376"/>
        <pc:sldMkLst>
          <pc:docMk/>
          <pc:sldMk cId="179760433" sldId="690"/>
        </pc:sldMkLst>
        <pc:picChg chg="mod">
          <ac:chgData name="Noren,Jenny E" userId="31e0823a-ccc6-4018-bb9e-c27b5ef59adf" providerId="ADAL" clId="{4C89DD6A-BC59-410B-BBEE-E6E44065C90E}" dt="2025-07-12T20:42:47.244" v="1376"/>
          <ac:picMkLst>
            <pc:docMk/>
            <pc:sldMk cId="179760433" sldId="690"/>
            <ac:picMk id="6" creationId="{E1752470-93AD-C9E4-F81D-47073360DDFD}"/>
          </ac:picMkLst>
        </pc:picChg>
      </pc:sldChg>
      <pc:sldChg chg="modSp">
        <pc:chgData name="Noren,Jenny E" userId="31e0823a-ccc6-4018-bb9e-c27b5ef59adf" providerId="ADAL" clId="{4C89DD6A-BC59-410B-BBEE-E6E44065C90E}" dt="2025-07-12T20:37:30.351" v="643" actId="962"/>
        <pc:sldMkLst>
          <pc:docMk/>
          <pc:sldMk cId="3298945306" sldId="729"/>
        </pc:sldMkLst>
        <pc:graphicFrameChg chg="mod">
          <ac:chgData name="Noren,Jenny E" userId="31e0823a-ccc6-4018-bb9e-c27b5ef59adf" providerId="ADAL" clId="{4C89DD6A-BC59-410B-BBEE-E6E44065C90E}" dt="2025-07-12T20:37:30.351" v="643" actId="962"/>
          <ac:graphicFrameMkLst>
            <pc:docMk/>
            <pc:sldMk cId="3298945306" sldId="729"/>
            <ac:graphicFrameMk id="5" creationId="{9FF32299-CD56-06AE-E303-EA0AEED990D6}"/>
          </ac:graphicFrameMkLst>
        </pc:graphicFrameChg>
      </pc:sldChg>
      <pc:sldChg chg="modSp">
        <pc:chgData name="Noren,Jenny E" userId="31e0823a-ccc6-4018-bb9e-c27b5ef59adf" providerId="ADAL" clId="{4C89DD6A-BC59-410B-BBEE-E6E44065C90E}" dt="2025-07-12T20:39:39.950" v="1279" actId="962"/>
        <pc:sldMkLst>
          <pc:docMk/>
          <pc:sldMk cId="3715057124" sldId="773"/>
        </pc:sldMkLst>
        <pc:graphicFrameChg chg="mod">
          <ac:chgData name="Noren,Jenny E" userId="31e0823a-ccc6-4018-bb9e-c27b5ef59adf" providerId="ADAL" clId="{4C89DD6A-BC59-410B-BBEE-E6E44065C90E}" dt="2025-07-12T20:39:39.950" v="1279" actId="962"/>
          <ac:graphicFrameMkLst>
            <pc:docMk/>
            <pc:sldMk cId="3715057124" sldId="773"/>
            <ac:graphicFrameMk id="5" creationId="{D7A1AC65-B50F-723C-5BAB-921FDE36F70B}"/>
          </ac:graphicFrameMkLst>
        </pc:graphicFrameChg>
      </pc:sldChg>
      <pc:sldChg chg="modSp mod">
        <pc:chgData name="Noren,Jenny E" userId="31e0823a-ccc6-4018-bb9e-c27b5ef59adf" providerId="ADAL" clId="{4C89DD6A-BC59-410B-BBEE-E6E44065C90E}" dt="2025-07-12T20:40:10.860" v="1369" actId="962"/>
        <pc:sldMkLst>
          <pc:docMk/>
          <pc:sldMk cId="328604793" sldId="777"/>
        </pc:sldMkLst>
        <pc:picChg chg="mod">
          <ac:chgData name="Noren,Jenny E" userId="31e0823a-ccc6-4018-bb9e-c27b5ef59adf" providerId="ADAL" clId="{4C89DD6A-BC59-410B-BBEE-E6E44065C90E}" dt="2025-07-12T20:40:10.860" v="1369" actId="962"/>
          <ac:picMkLst>
            <pc:docMk/>
            <pc:sldMk cId="328604793" sldId="777"/>
            <ac:picMk id="6" creationId="{9978CB29-70CA-4B2B-BADD-CAE3E909BAC8}"/>
          </ac:picMkLst>
        </pc:picChg>
      </pc:sldChg>
      <pc:sldChg chg="modSp mod">
        <pc:chgData name="Noren,Jenny E" userId="31e0823a-ccc6-4018-bb9e-c27b5ef59adf" providerId="ADAL" clId="{4C89DD6A-BC59-410B-BBEE-E6E44065C90E}" dt="2025-07-12T20:40:54.106" v="1370" actId="33553"/>
        <pc:sldMkLst>
          <pc:docMk/>
          <pc:sldMk cId="57027310" sldId="792"/>
        </pc:sldMkLst>
        <pc:spChg chg="mod">
          <ac:chgData name="Noren,Jenny E" userId="31e0823a-ccc6-4018-bb9e-c27b5ef59adf" providerId="ADAL" clId="{4C89DD6A-BC59-410B-BBEE-E6E44065C90E}" dt="2025-07-12T20:40:54.106" v="1370" actId="33553"/>
          <ac:spMkLst>
            <pc:docMk/>
            <pc:sldMk cId="57027310" sldId="792"/>
            <ac:spMk id="5" creationId="{98D81C1B-1644-EA5F-F596-96395A193E1D}"/>
          </ac:spMkLst>
        </pc:spChg>
      </pc:sldChg>
    </pc:docChg>
  </pc:docChgLst>
  <pc:docChgLst>
    <pc:chgData name="Noren,Jenny E" userId="31e0823a-ccc6-4018-bb9e-c27b5ef59adf" providerId="ADAL" clId="{468CCA7A-5BAD-4C2C-ABEC-5496CFF11F58}"/>
    <pc:docChg chg="undo custSel addSld delSld modSld sldOrd">
      <pc:chgData name="Noren,Jenny E" userId="31e0823a-ccc6-4018-bb9e-c27b5ef59adf" providerId="ADAL" clId="{468CCA7A-5BAD-4C2C-ABEC-5496CFF11F58}" dt="2025-07-12T20:30:16.297" v="23645" actId="207"/>
      <pc:docMkLst>
        <pc:docMk/>
      </pc:docMkLst>
      <pc:sldChg chg="modSp mod">
        <pc:chgData name="Noren,Jenny E" userId="31e0823a-ccc6-4018-bb9e-c27b5ef59adf" providerId="ADAL" clId="{468CCA7A-5BAD-4C2C-ABEC-5496CFF11F58}" dt="2025-07-12T20:20:38.117" v="23097" actId="20577"/>
        <pc:sldMkLst>
          <pc:docMk/>
          <pc:sldMk cId="4071084004" sldId="263"/>
        </pc:sldMkLst>
        <pc:spChg chg="mod">
          <ac:chgData name="Noren,Jenny E" userId="31e0823a-ccc6-4018-bb9e-c27b5ef59adf" providerId="ADAL" clId="{468CCA7A-5BAD-4C2C-ABEC-5496CFF11F58}" dt="2025-07-12T20:20:38.117" v="23097" actId="20577"/>
          <ac:spMkLst>
            <pc:docMk/>
            <pc:sldMk cId="4071084004" sldId="263"/>
            <ac:spMk id="2" creationId="{B1CA8D4E-4DA4-8924-29F4-73CD05F3BF36}"/>
          </ac:spMkLst>
        </pc:spChg>
      </pc:sldChg>
      <pc:sldChg chg="modSp del mod">
        <pc:chgData name="Noren,Jenny E" userId="31e0823a-ccc6-4018-bb9e-c27b5ef59adf" providerId="ADAL" clId="{468CCA7A-5BAD-4C2C-ABEC-5496CFF11F58}" dt="2025-07-12T19:48:14.857" v="23088" actId="47"/>
        <pc:sldMkLst>
          <pc:docMk/>
          <pc:sldMk cId="216248669" sldId="308"/>
        </pc:sldMkLst>
      </pc:sldChg>
      <pc:sldChg chg="modSp del mod">
        <pc:chgData name="Noren,Jenny E" userId="31e0823a-ccc6-4018-bb9e-c27b5ef59adf" providerId="ADAL" clId="{468CCA7A-5BAD-4C2C-ABEC-5496CFF11F58}" dt="2025-07-12T19:30:03.353" v="22075" actId="47"/>
        <pc:sldMkLst>
          <pc:docMk/>
          <pc:sldMk cId="961514585" sldId="389"/>
        </pc:sldMkLst>
      </pc:sldChg>
      <pc:sldChg chg="modSp mod">
        <pc:chgData name="Noren,Jenny E" userId="31e0823a-ccc6-4018-bb9e-c27b5ef59adf" providerId="ADAL" clId="{468CCA7A-5BAD-4C2C-ABEC-5496CFF11F58}" dt="2025-07-12T18:36:11.262" v="19337" actId="6549"/>
        <pc:sldMkLst>
          <pc:docMk/>
          <pc:sldMk cId="4188449031" sldId="391"/>
        </pc:sldMkLst>
        <pc:spChg chg="mod">
          <ac:chgData name="Noren,Jenny E" userId="31e0823a-ccc6-4018-bb9e-c27b5ef59adf" providerId="ADAL" clId="{468CCA7A-5BAD-4C2C-ABEC-5496CFF11F58}" dt="2025-07-12T18:36:11.262" v="19337" actId="6549"/>
          <ac:spMkLst>
            <pc:docMk/>
            <pc:sldMk cId="4188449031" sldId="391"/>
            <ac:spMk id="3" creationId="{A0946922-010D-3420-BA86-6141AC235C46}"/>
          </ac:spMkLst>
        </pc:spChg>
        <pc:spChg chg="mod">
          <ac:chgData name="Noren,Jenny E" userId="31e0823a-ccc6-4018-bb9e-c27b5ef59adf" providerId="ADAL" clId="{468CCA7A-5BAD-4C2C-ABEC-5496CFF11F58}" dt="2025-07-12T18:19:10.280" v="18854" actId="255"/>
          <ac:spMkLst>
            <pc:docMk/>
            <pc:sldMk cId="4188449031" sldId="391"/>
            <ac:spMk id="4" creationId="{099D1591-E3A8-7E15-1A74-62EF10E32499}"/>
          </ac:spMkLst>
        </pc:spChg>
      </pc:sldChg>
      <pc:sldChg chg="add del setBg">
        <pc:chgData name="Noren,Jenny E" userId="31e0823a-ccc6-4018-bb9e-c27b5ef59adf" providerId="ADAL" clId="{468CCA7A-5BAD-4C2C-ABEC-5496CFF11F58}" dt="2025-07-12T18:37:34.386" v="19365"/>
        <pc:sldMkLst>
          <pc:docMk/>
          <pc:sldMk cId="767487393" sldId="402"/>
        </pc:sldMkLst>
      </pc:sldChg>
      <pc:sldChg chg="add">
        <pc:chgData name="Noren,Jenny E" userId="31e0823a-ccc6-4018-bb9e-c27b5ef59adf" providerId="ADAL" clId="{468CCA7A-5BAD-4C2C-ABEC-5496CFF11F58}" dt="2025-07-12T18:37:37.389" v="19366"/>
        <pc:sldMkLst>
          <pc:docMk/>
          <pc:sldMk cId="2739338236" sldId="402"/>
        </pc:sldMkLst>
      </pc:sldChg>
      <pc:sldChg chg="modSp del mod ord">
        <pc:chgData name="Noren,Jenny E" userId="31e0823a-ccc6-4018-bb9e-c27b5ef59adf" providerId="ADAL" clId="{468CCA7A-5BAD-4C2C-ABEC-5496CFF11F58}" dt="2025-07-12T18:37:26.605" v="19363" actId="2696"/>
        <pc:sldMkLst>
          <pc:docMk/>
          <pc:sldMk cId="3227679663" sldId="402"/>
        </pc:sldMkLst>
      </pc:sldChg>
      <pc:sldChg chg="modSp del mod ord">
        <pc:chgData name="Noren,Jenny E" userId="31e0823a-ccc6-4018-bb9e-c27b5ef59adf" providerId="ADAL" clId="{468CCA7A-5BAD-4C2C-ABEC-5496CFF11F58}" dt="2025-07-12T18:57:30.071" v="20860" actId="47"/>
        <pc:sldMkLst>
          <pc:docMk/>
          <pc:sldMk cId="1571331469" sldId="405"/>
        </pc:sldMkLst>
      </pc:sldChg>
      <pc:sldChg chg="modSp mod">
        <pc:chgData name="Noren,Jenny E" userId="31e0823a-ccc6-4018-bb9e-c27b5ef59adf" providerId="ADAL" clId="{468CCA7A-5BAD-4C2C-ABEC-5496CFF11F58}" dt="2025-07-12T19:06:01.436" v="21073" actId="20577"/>
        <pc:sldMkLst>
          <pc:docMk/>
          <pc:sldMk cId="1168616684" sldId="579"/>
        </pc:sldMkLst>
        <pc:spChg chg="mod">
          <ac:chgData name="Noren,Jenny E" userId="31e0823a-ccc6-4018-bb9e-c27b5ef59adf" providerId="ADAL" clId="{468CCA7A-5BAD-4C2C-ABEC-5496CFF11F58}" dt="2025-07-12T19:06:01.436" v="21073" actId="20577"/>
          <ac:spMkLst>
            <pc:docMk/>
            <pc:sldMk cId="1168616684" sldId="579"/>
            <ac:spMk id="2" creationId="{A9F7AD55-354A-664A-4679-879E4BAA3536}"/>
          </ac:spMkLst>
        </pc:spChg>
        <pc:spChg chg="mod">
          <ac:chgData name="Noren,Jenny E" userId="31e0823a-ccc6-4018-bb9e-c27b5ef59adf" providerId="ADAL" clId="{468CCA7A-5BAD-4C2C-ABEC-5496CFF11F58}" dt="2025-07-12T18:08:49.615" v="18815" actId="20577"/>
          <ac:spMkLst>
            <pc:docMk/>
            <pc:sldMk cId="1168616684" sldId="579"/>
            <ac:spMk id="3" creationId="{959DEAE5-862B-C43F-EB41-131DB684992D}"/>
          </ac:spMkLst>
        </pc:spChg>
        <pc:spChg chg="mod">
          <ac:chgData name="Noren,Jenny E" userId="31e0823a-ccc6-4018-bb9e-c27b5ef59adf" providerId="ADAL" clId="{468CCA7A-5BAD-4C2C-ABEC-5496CFF11F58}" dt="2025-07-12T01:34:25.820" v="5916" actId="255"/>
          <ac:spMkLst>
            <pc:docMk/>
            <pc:sldMk cId="1168616684" sldId="579"/>
            <ac:spMk id="4" creationId="{4096F689-5662-22DE-675C-ACBC29D64A98}"/>
          </ac:spMkLst>
        </pc:spChg>
      </pc:sldChg>
      <pc:sldChg chg="del">
        <pc:chgData name="Noren,Jenny E" userId="31e0823a-ccc6-4018-bb9e-c27b5ef59adf" providerId="ADAL" clId="{468CCA7A-5BAD-4C2C-ABEC-5496CFF11F58}" dt="2025-07-11T23:09:26.916" v="856" actId="47"/>
        <pc:sldMkLst>
          <pc:docMk/>
          <pc:sldMk cId="1396739939" sldId="580"/>
        </pc:sldMkLst>
      </pc:sldChg>
      <pc:sldChg chg="modSp mod">
        <pc:chgData name="Noren,Jenny E" userId="31e0823a-ccc6-4018-bb9e-c27b5ef59adf" providerId="ADAL" clId="{468CCA7A-5BAD-4C2C-ABEC-5496CFF11F58}" dt="2025-07-12T20:23:42.071" v="23136" actId="20577"/>
        <pc:sldMkLst>
          <pc:docMk/>
          <pc:sldMk cId="3881327572" sldId="588"/>
        </pc:sldMkLst>
        <pc:spChg chg="mod">
          <ac:chgData name="Noren,Jenny E" userId="31e0823a-ccc6-4018-bb9e-c27b5ef59adf" providerId="ADAL" clId="{468CCA7A-5BAD-4C2C-ABEC-5496CFF11F58}" dt="2025-07-12T20:23:42.071" v="23136" actId="20577"/>
          <ac:spMkLst>
            <pc:docMk/>
            <pc:sldMk cId="3881327572" sldId="588"/>
            <ac:spMk id="3" creationId="{245B761D-5444-CE4E-CC08-B5E836CAED96}"/>
          </ac:spMkLst>
        </pc:spChg>
      </pc:sldChg>
      <pc:sldChg chg="ord">
        <pc:chgData name="Noren,Jenny E" userId="31e0823a-ccc6-4018-bb9e-c27b5ef59adf" providerId="ADAL" clId="{468CCA7A-5BAD-4C2C-ABEC-5496CFF11F58}" dt="2025-07-12T18:11:42.661" v="18826"/>
        <pc:sldMkLst>
          <pc:docMk/>
          <pc:sldMk cId="2589678884" sldId="590"/>
        </pc:sldMkLst>
      </pc:sldChg>
      <pc:sldChg chg="modSp mod">
        <pc:chgData name="Noren,Jenny E" userId="31e0823a-ccc6-4018-bb9e-c27b5ef59adf" providerId="ADAL" clId="{468CCA7A-5BAD-4C2C-ABEC-5496CFF11F58}" dt="2025-07-12T20:30:16.297" v="23645" actId="207"/>
        <pc:sldMkLst>
          <pc:docMk/>
          <pc:sldMk cId="3221006925" sldId="592"/>
        </pc:sldMkLst>
        <pc:spChg chg="mod">
          <ac:chgData name="Noren,Jenny E" userId="31e0823a-ccc6-4018-bb9e-c27b5ef59adf" providerId="ADAL" clId="{468CCA7A-5BAD-4C2C-ABEC-5496CFF11F58}" dt="2025-07-12T18:38:18.412" v="19400" actId="14100"/>
          <ac:spMkLst>
            <pc:docMk/>
            <pc:sldMk cId="3221006925" sldId="592"/>
            <ac:spMk id="3" creationId="{AD134F73-1EE2-F2E5-E2E0-C5E07F45DC6E}"/>
          </ac:spMkLst>
        </pc:spChg>
        <pc:spChg chg="mod">
          <ac:chgData name="Noren,Jenny E" userId="31e0823a-ccc6-4018-bb9e-c27b5ef59adf" providerId="ADAL" clId="{468CCA7A-5BAD-4C2C-ABEC-5496CFF11F58}" dt="2025-07-12T20:30:16.297" v="23645" actId="207"/>
          <ac:spMkLst>
            <pc:docMk/>
            <pc:sldMk cId="3221006925" sldId="592"/>
            <ac:spMk id="4" creationId="{7B16DE6C-7172-9821-9782-9F72AB6FAE45}"/>
          </ac:spMkLst>
        </pc:spChg>
      </pc:sldChg>
      <pc:sldChg chg="modSp mod setBg">
        <pc:chgData name="Noren,Jenny E" userId="31e0823a-ccc6-4018-bb9e-c27b5ef59adf" providerId="ADAL" clId="{468CCA7A-5BAD-4C2C-ABEC-5496CFF11F58}" dt="2025-07-12T19:12:19.345" v="21512" actId="207"/>
        <pc:sldMkLst>
          <pc:docMk/>
          <pc:sldMk cId="4104599535" sldId="596"/>
        </pc:sldMkLst>
        <pc:spChg chg="mod">
          <ac:chgData name="Noren,Jenny E" userId="31e0823a-ccc6-4018-bb9e-c27b5ef59adf" providerId="ADAL" clId="{468CCA7A-5BAD-4C2C-ABEC-5496CFF11F58}" dt="2025-07-12T19:07:16.293" v="21088" actId="1076"/>
          <ac:spMkLst>
            <pc:docMk/>
            <pc:sldMk cId="4104599535" sldId="596"/>
            <ac:spMk id="2" creationId="{B81AA15C-AF0B-057F-EDD2-729014203897}"/>
          </ac:spMkLst>
        </pc:spChg>
        <pc:spChg chg="mod">
          <ac:chgData name="Noren,Jenny E" userId="31e0823a-ccc6-4018-bb9e-c27b5ef59adf" providerId="ADAL" clId="{468CCA7A-5BAD-4C2C-ABEC-5496CFF11F58}" dt="2025-07-12T19:12:19.345" v="21512" actId="207"/>
          <ac:spMkLst>
            <pc:docMk/>
            <pc:sldMk cId="4104599535" sldId="596"/>
            <ac:spMk id="3" creationId="{CB9B3566-8403-204F-B5A3-945C15FAEE55}"/>
          </ac:spMkLst>
        </pc:spChg>
      </pc:sldChg>
      <pc:sldChg chg="del">
        <pc:chgData name="Noren,Jenny E" userId="31e0823a-ccc6-4018-bb9e-c27b5ef59adf" providerId="ADAL" clId="{468CCA7A-5BAD-4C2C-ABEC-5496CFF11F58}" dt="2025-07-11T22:45:37.030" v="265" actId="2696"/>
        <pc:sldMkLst>
          <pc:docMk/>
          <pc:sldMk cId="1403935288" sldId="601"/>
        </pc:sldMkLst>
      </pc:sldChg>
      <pc:sldChg chg="addSp delSp modSp mod ord">
        <pc:chgData name="Noren,Jenny E" userId="31e0823a-ccc6-4018-bb9e-c27b5ef59adf" providerId="ADAL" clId="{468CCA7A-5BAD-4C2C-ABEC-5496CFF11F58}" dt="2025-07-12T19:41:35.031" v="22835"/>
        <pc:sldMkLst>
          <pc:docMk/>
          <pc:sldMk cId="1951707186" sldId="601"/>
        </pc:sldMkLst>
        <pc:spChg chg="mod">
          <ac:chgData name="Noren,Jenny E" userId="31e0823a-ccc6-4018-bb9e-c27b5ef59adf" providerId="ADAL" clId="{468CCA7A-5BAD-4C2C-ABEC-5496CFF11F58}" dt="2025-07-12T14:45:33.779" v="12046" actId="20577"/>
          <ac:spMkLst>
            <pc:docMk/>
            <pc:sldMk cId="1951707186" sldId="601"/>
            <ac:spMk id="2" creationId="{9A7DD7C6-54B3-E6AB-AD56-617C51BCDE31}"/>
          </ac:spMkLst>
        </pc:spChg>
        <pc:spChg chg="mod">
          <ac:chgData name="Noren,Jenny E" userId="31e0823a-ccc6-4018-bb9e-c27b5ef59adf" providerId="ADAL" clId="{468CCA7A-5BAD-4C2C-ABEC-5496CFF11F58}" dt="2025-07-12T00:42:46.697" v="3904" actId="6549"/>
          <ac:spMkLst>
            <pc:docMk/>
            <pc:sldMk cId="1951707186" sldId="601"/>
            <ac:spMk id="3" creationId="{053E131E-7798-8A9F-CECF-1D6620BC68D2}"/>
          </ac:spMkLst>
        </pc:spChg>
        <pc:picChg chg="add mod ord">
          <ac:chgData name="Noren,Jenny E" userId="31e0823a-ccc6-4018-bb9e-c27b5ef59adf" providerId="ADAL" clId="{468CCA7A-5BAD-4C2C-ABEC-5496CFF11F58}" dt="2025-07-12T19:41:35.031" v="22835"/>
          <ac:picMkLst>
            <pc:docMk/>
            <pc:sldMk cId="1951707186" sldId="601"/>
            <ac:picMk id="12" creationId="{DEB7EB76-B838-0B25-D05C-BB678B66EB84}"/>
          </ac:picMkLst>
        </pc:picChg>
      </pc:sldChg>
      <pc:sldChg chg="del">
        <pc:chgData name="Noren,Jenny E" userId="31e0823a-ccc6-4018-bb9e-c27b5ef59adf" providerId="ADAL" clId="{468CCA7A-5BAD-4C2C-ABEC-5496CFF11F58}" dt="2025-07-12T19:38:14.957" v="22813" actId="47"/>
        <pc:sldMkLst>
          <pc:docMk/>
          <pc:sldMk cId="844264677" sldId="614"/>
        </pc:sldMkLst>
      </pc:sldChg>
      <pc:sldChg chg="modSp mod ord chgLayout">
        <pc:chgData name="Noren,Jenny E" userId="31e0823a-ccc6-4018-bb9e-c27b5ef59adf" providerId="ADAL" clId="{468CCA7A-5BAD-4C2C-ABEC-5496CFF11F58}" dt="2025-07-12T18:59:55.374" v="20995"/>
        <pc:sldMkLst>
          <pc:docMk/>
          <pc:sldMk cId="1897777108" sldId="615"/>
        </pc:sldMkLst>
      </pc:sldChg>
      <pc:sldChg chg="addSp modSp del mod">
        <pc:chgData name="Noren,Jenny E" userId="31e0823a-ccc6-4018-bb9e-c27b5ef59adf" providerId="ADAL" clId="{468CCA7A-5BAD-4C2C-ABEC-5496CFF11F58}" dt="2025-07-12T19:28:21.519" v="22049" actId="47"/>
        <pc:sldMkLst>
          <pc:docMk/>
          <pc:sldMk cId="3142084802" sldId="618"/>
        </pc:sldMkLst>
      </pc:sldChg>
      <pc:sldChg chg="addSp delSp modSp mod ord chgLayout">
        <pc:chgData name="Noren,Jenny E" userId="31e0823a-ccc6-4018-bb9e-c27b5ef59adf" providerId="ADAL" clId="{468CCA7A-5BAD-4C2C-ABEC-5496CFF11F58}" dt="2025-07-12T18:36:00.649" v="19333"/>
        <pc:sldMkLst>
          <pc:docMk/>
          <pc:sldMk cId="3023254445" sldId="627"/>
        </pc:sldMkLst>
      </pc:sldChg>
      <pc:sldChg chg="ord">
        <pc:chgData name="Noren,Jenny E" userId="31e0823a-ccc6-4018-bb9e-c27b5ef59adf" providerId="ADAL" clId="{468CCA7A-5BAD-4C2C-ABEC-5496CFF11F58}" dt="2025-07-12T18:20:01.901" v="18882"/>
        <pc:sldMkLst>
          <pc:docMk/>
          <pc:sldMk cId="177601517" sldId="629"/>
        </pc:sldMkLst>
      </pc:sldChg>
      <pc:sldChg chg="modSp mod ord">
        <pc:chgData name="Noren,Jenny E" userId="31e0823a-ccc6-4018-bb9e-c27b5ef59adf" providerId="ADAL" clId="{468CCA7A-5BAD-4C2C-ABEC-5496CFF11F58}" dt="2025-07-12T19:39:55.581" v="22828"/>
        <pc:sldMkLst>
          <pc:docMk/>
          <pc:sldMk cId="4229819993" sldId="632"/>
        </pc:sldMkLst>
        <pc:spChg chg="mod">
          <ac:chgData name="Noren,Jenny E" userId="31e0823a-ccc6-4018-bb9e-c27b5ef59adf" providerId="ADAL" clId="{468CCA7A-5BAD-4C2C-ABEC-5496CFF11F58}" dt="2025-07-12T16:11:05.805" v="14396" actId="20577"/>
          <ac:spMkLst>
            <pc:docMk/>
            <pc:sldMk cId="4229819993" sldId="632"/>
            <ac:spMk id="2" creationId="{18CD0814-965C-21D5-E866-917AB2138CAF}"/>
          </ac:spMkLst>
        </pc:spChg>
        <pc:spChg chg="ord">
          <ac:chgData name="Noren,Jenny E" userId="31e0823a-ccc6-4018-bb9e-c27b5ef59adf" providerId="ADAL" clId="{468CCA7A-5BAD-4C2C-ABEC-5496CFF11F58}" dt="2025-07-12T19:39:33.213" v="22826"/>
          <ac:spMkLst>
            <pc:docMk/>
            <pc:sldMk cId="4229819993" sldId="632"/>
            <ac:spMk id="4" creationId="{678A0A89-EC9C-407E-B6BF-079EF4687132}"/>
          </ac:spMkLst>
        </pc:spChg>
        <pc:spChg chg="ord">
          <ac:chgData name="Noren,Jenny E" userId="31e0823a-ccc6-4018-bb9e-c27b5ef59adf" providerId="ADAL" clId="{468CCA7A-5BAD-4C2C-ABEC-5496CFF11F58}" dt="2025-07-12T19:39:55.581" v="22828"/>
          <ac:spMkLst>
            <pc:docMk/>
            <pc:sldMk cId="4229819993" sldId="632"/>
            <ac:spMk id="6" creationId="{BCA0E300-0582-18CE-DCF8-0D97DB684B16}"/>
          </ac:spMkLst>
        </pc:spChg>
        <pc:picChg chg="ord">
          <ac:chgData name="Noren,Jenny E" userId="31e0823a-ccc6-4018-bb9e-c27b5ef59adf" providerId="ADAL" clId="{468CCA7A-5BAD-4C2C-ABEC-5496CFF11F58}" dt="2025-07-12T19:39:47.269" v="22827"/>
          <ac:picMkLst>
            <pc:docMk/>
            <pc:sldMk cId="4229819993" sldId="632"/>
            <ac:picMk id="9" creationId="{8B7520DF-C61C-D380-A48B-9365B2FA0CFD}"/>
          </ac:picMkLst>
        </pc:picChg>
      </pc:sldChg>
      <pc:sldChg chg="modSp mod">
        <pc:chgData name="Noren,Jenny E" userId="31e0823a-ccc6-4018-bb9e-c27b5ef59adf" providerId="ADAL" clId="{468CCA7A-5BAD-4C2C-ABEC-5496CFF11F58}" dt="2025-07-12T19:38:49.221" v="22819"/>
        <pc:sldMkLst>
          <pc:docMk/>
          <pc:sldMk cId="2658009015" sldId="640"/>
        </pc:sldMkLst>
        <pc:spChg chg="mod ord">
          <ac:chgData name="Noren,Jenny E" userId="31e0823a-ccc6-4018-bb9e-c27b5ef59adf" providerId="ADAL" clId="{468CCA7A-5BAD-4C2C-ABEC-5496CFF11F58}" dt="2025-07-12T19:38:49.221" v="22819"/>
          <ac:spMkLst>
            <pc:docMk/>
            <pc:sldMk cId="2658009015" sldId="640"/>
            <ac:spMk id="2" creationId="{5C5C9594-5070-38C8-87E4-2FA4B3A442A4}"/>
          </ac:spMkLst>
        </pc:spChg>
        <pc:spChg chg="ord">
          <ac:chgData name="Noren,Jenny E" userId="31e0823a-ccc6-4018-bb9e-c27b5ef59adf" providerId="ADAL" clId="{468CCA7A-5BAD-4C2C-ABEC-5496CFF11F58}" dt="2025-07-12T19:38:47.022" v="22817"/>
          <ac:spMkLst>
            <pc:docMk/>
            <pc:sldMk cId="2658009015" sldId="640"/>
            <ac:spMk id="4" creationId="{204C2A06-5050-CB68-F3E9-FA65CD8F2610}"/>
          </ac:spMkLst>
        </pc:spChg>
        <pc:spChg chg="mod">
          <ac:chgData name="Noren,Jenny E" userId="31e0823a-ccc6-4018-bb9e-c27b5ef59adf" providerId="ADAL" clId="{468CCA7A-5BAD-4C2C-ABEC-5496CFF11F58}" dt="2025-07-12T13:11:40.817" v="7990" actId="27636"/>
          <ac:spMkLst>
            <pc:docMk/>
            <pc:sldMk cId="2658009015" sldId="640"/>
            <ac:spMk id="6" creationId="{1D2CAEAA-CFF7-203C-B8E0-EAC78FDC80EF}"/>
          </ac:spMkLst>
        </pc:spChg>
        <pc:graphicFrameChg chg="mod">
          <ac:chgData name="Noren,Jenny E" userId="31e0823a-ccc6-4018-bb9e-c27b5ef59adf" providerId="ADAL" clId="{468CCA7A-5BAD-4C2C-ABEC-5496CFF11F58}" dt="2025-07-12T13:11:35.959" v="7988" actId="1076"/>
          <ac:graphicFrameMkLst>
            <pc:docMk/>
            <pc:sldMk cId="2658009015" sldId="640"/>
            <ac:graphicFrameMk id="5" creationId="{A974CA7E-D10F-B7B6-3F23-572BED62D6C6}"/>
          </ac:graphicFrameMkLst>
        </pc:graphicFrameChg>
      </pc:sldChg>
      <pc:sldChg chg="modSp mod">
        <pc:chgData name="Noren,Jenny E" userId="31e0823a-ccc6-4018-bb9e-c27b5ef59adf" providerId="ADAL" clId="{468CCA7A-5BAD-4C2C-ABEC-5496CFF11F58}" dt="2025-07-12T19:42:14.120" v="22839"/>
        <pc:sldMkLst>
          <pc:docMk/>
          <pc:sldMk cId="3188410371" sldId="654"/>
        </pc:sldMkLst>
        <pc:spChg chg="mod">
          <ac:chgData name="Noren,Jenny E" userId="31e0823a-ccc6-4018-bb9e-c27b5ef59adf" providerId="ADAL" clId="{468CCA7A-5BAD-4C2C-ABEC-5496CFF11F58}" dt="2025-07-12T19:05:11.011" v="21048" actId="20577"/>
          <ac:spMkLst>
            <pc:docMk/>
            <pc:sldMk cId="3188410371" sldId="654"/>
            <ac:spMk id="2" creationId="{00BD041A-12E5-972C-6D4C-507E3621A64B}"/>
          </ac:spMkLst>
        </pc:spChg>
        <pc:spChg chg="ord">
          <ac:chgData name="Noren,Jenny E" userId="31e0823a-ccc6-4018-bb9e-c27b5ef59adf" providerId="ADAL" clId="{468CCA7A-5BAD-4C2C-ABEC-5496CFF11F58}" dt="2025-07-12T19:42:14.120" v="22839"/>
          <ac:spMkLst>
            <pc:docMk/>
            <pc:sldMk cId="3188410371" sldId="654"/>
            <ac:spMk id="4" creationId="{BAEC901B-157D-ED9F-AC11-81F1D8A0FDF4}"/>
          </ac:spMkLst>
        </pc:spChg>
      </pc:sldChg>
      <pc:sldChg chg="modSp mod">
        <pc:chgData name="Noren,Jenny E" userId="31e0823a-ccc6-4018-bb9e-c27b5ef59adf" providerId="ADAL" clId="{468CCA7A-5BAD-4C2C-ABEC-5496CFF11F58}" dt="2025-07-12T13:10:16.957" v="7982" actId="20577"/>
        <pc:sldMkLst>
          <pc:docMk/>
          <pc:sldMk cId="2887649037" sldId="656"/>
        </pc:sldMkLst>
        <pc:spChg chg="mod">
          <ac:chgData name="Noren,Jenny E" userId="31e0823a-ccc6-4018-bb9e-c27b5ef59adf" providerId="ADAL" clId="{468CCA7A-5BAD-4C2C-ABEC-5496CFF11F58}" dt="2025-07-12T13:10:16.957" v="7982" actId="20577"/>
          <ac:spMkLst>
            <pc:docMk/>
            <pc:sldMk cId="2887649037" sldId="656"/>
            <ac:spMk id="2" creationId="{B5B035AA-84F7-A5D0-350E-06B9D280502B}"/>
          </ac:spMkLst>
        </pc:spChg>
      </pc:sldChg>
      <pc:sldChg chg="del">
        <pc:chgData name="Noren,Jenny E" userId="31e0823a-ccc6-4018-bb9e-c27b5ef59adf" providerId="ADAL" clId="{468CCA7A-5BAD-4C2C-ABEC-5496CFF11F58}" dt="2025-07-11T23:08:08.981" v="813" actId="47"/>
        <pc:sldMkLst>
          <pc:docMk/>
          <pc:sldMk cId="655753432" sldId="658"/>
        </pc:sldMkLst>
      </pc:sldChg>
      <pc:sldChg chg="del">
        <pc:chgData name="Noren,Jenny E" userId="31e0823a-ccc6-4018-bb9e-c27b5ef59adf" providerId="ADAL" clId="{468CCA7A-5BAD-4C2C-ABEC-5496CFF11F58}" dt="2025-07-11T23:08:08.981" v="813" actId="47"/>
        <pc:sldMkLst>
          <pc:docMk/>
          <pc:sldMk cId="3377976082" sldId="660"/>
        </pc:sldMkLst>
      </pc:sldChg>
      <pc:sldChg chg="del">
        <pc:chgData name="Noren,Jenny E" userId="31e0823a-ccc6-4018-bb9e-c27b5ef59adf" providerId="ADAL" clId="{468CCA7A-5BAD-4C2C-ABEC-5496CFF11F58}" dt="2025-07-11T23:08:08.981" v="813" actId="47"/>
        <pc:sldMkLst>
          <pc:docMk/>
          <pc:sldMk cId="2854203110" sldId="663"/>
        </pc:sldMkLst>
      </pc:sldChg>
      <pc:sldChg chg="del">
        <pc:chgData name="Noren,Jenny E" userId="31e0823a-ccc6-4018-bb9e-c27b5ef59adf" providerId="ADAL" clId="{468CCA7A-5BAD-4C2C-ABEC-5496CFF11F58}" dt="2025-07-11T23:08:08.981" v="813" actId="47"/>
        <pc:sldMkLst>
          <pc:docMk/>
          <pc:sldMk cId="395769622" sldId="665"/>
        </pc:sldMkLst>
      </pc:sldChg>
      <pc:sldChg chg="del">
        <pc:chgData name="Noren,Jenny E" userId="31e0823a-ccc6-4018-bb9e-c27b5ef59adf" providerId="ADAL" clId="{468CCA7A-5BAD-4C2C-ABEC-5496CFF11F58}" dt="2025-07-11T23:08:08.981" v="813" actId="47"/>
        <pc:sldMkLst>
          <pc:docMk/>
          <pc:sldMk cId="4216961197" sldId="666"/>
        </pc:sldMkLst>
      </pc:sldChg>
      <pc:sldChg chg="del">
        <pc:chgData name="Noren,Jenny E" userId="31e0823a-ccc6-4018-bb9e-c27b5ef59adf" providerId="ADAL" clId="{468CCA7A-5BAD-4C2C-ABEC-5496CFF11F58}" dt="2025-07-11T22:45:37.030" v="265" actId="2696"/>
        <pc:sldMkLst>
          <pc:docMk/>
          <pc:sldMk cId="1801236484" sldId="667"/>
        </pc:sldMkLst>
      </pc:sldChg>
      <pc:sldChg chg="addSp modSp mod ord">
        <pc:chgData name="Noren,Jenny E" userId="31e0823a-ccc6-4018-bb9e-c27b5ef59adf" providerId="ADAL" clId="{468CCA7A-5BAD-4C2C-ABEC-5496CFF11F58}" dt="2025-07-12T19:41:28.411" v="22833"/>
        <pc:sldMkLst>
          <pc:docMk/>
          <pc:sldMk cId="3834461960" sldId="667"/>
        </pc:sldMkLst>
        <pc:spChg chg="mod">
          <ac:chgData name="Noren,Jenny E" userId="31e0823a-ccc6-4018-bb9e-c27b5ef59adf" providerId="ADAL" clId="{468CCA7A-5BAD-4C2C-ABEC-5496CFF11F58}" dt="2025-07-12T19:02:29.286" v="21000" actId="1076"/>
          <ac:spMkLst>
            <pc:docMk/>
            <pc:sldMk cId="3834461960" sldId="667"/>
            <ac:spMk id="2" creationId="{9969B0C1-FEBF-943C-1922-FC99B2D42AC3}"/>
          </ac:spMkLst>
        </pc:spChg>
        <pc:spChg chg="mod">
          <ac:chgData name="Noren,Jenny E" userId="31e0823a-ccc6-4018-bb9e-c27b5ef59adf" providerId="ADAL" clId="{468CCA7A-5BAD-4C2C-ABEC-5496CFF11F58}" dt="2025-07-12T19:02:40.133" v="21001" actId="1076"/>
          <ac:spMkLst>
            <pc:docMk/>
            <pc:sldMk cId="3834461960" sldId="667"/>
            <ac:spMk id="3" creationId="{B09D2782-3330-3028-985C-FFB33C2A09BF}"/>
          </ac:spMkLst>
        </pc:spChg>
        <pc:picChg chg="add mod ord">
          <ac:chgData name="Noren,Jenny E" userId="31e0823a-ccc6-4018-bb9e-c27b5ef59adf" providerId="ADAL" clId="{468CCA7A-5BAD-4C2C-ABEC-5496CFF11F58}" dt="2025-07-12T19:41:28.411" v="22833"/>
          <ac:picMkLst>
            <pc:docMk/>
            <pc:sldMk cId="3834461960" sldId="667"/>
            <ac:picMk id="6" creationId="{DAAD71E9-8EA1-85C3-D249-9E51881F958E}"/>
          </ac:picMkLst>
        </pc:picChg>
      </pc:sldChg>
      <pc:sldChg chg="del">
        <pc:chgData name="Noren,Jenny E" userId="31e0823a-ccc6-4018-bb9e-c27b5ef59adf" providerId="ADAL" clId="{468CCA7A-5BAD-4C2C-ABEC-5496CFF11F58}" dt="2025-07-11T23:29:05.040" v="2100" actId="47"/>
        <pc:sldMkLst>
          <pc:docMk/>
          <pc:sldMk cId="1128830214" sldId="668"/>
        </pc:sldMkLst>
      </pc:sldChg>
      <pc:sldChg chg="del">
        <pc:chgData name="Noren,Jenny E" userId="31e0823a-ccc6-4018-bb9e-c27b5ef59adf" providerId="ADAL" clId="{468CCA7A-5BAD-4C2C-ABEC-5496CFF11F58}" dt="2025-07-11T22:45:37.030" v="265" actId="2696"/>
        <pc:sldMkLst>
          <pc:docMk/>
          <pc:sldMk cId="2453064874" sldId="668"/>
        </pc:sldMkLst>
      </pc:sldChg>
      <pc:sldChg chg="modSp mod ord">
        <pc:chgData name="Noren,Jenny E" userId="31e0823a-ccc6-4018-bb9e-c27b5ef59adf" providerId="ADAL" clId="{468CCA7A-5BAD-4C2C-ABEC-5496CFF11F58}" dt="2025-07-12T18:56:41.635" v="20815"/>
        <pc:sldMkLst>
          <pc:docMk/>
          <pc:sldMk cId="4238376583" sldId="669"/>
        </pc:sldMkLst>
      </pc:sldChg>
      <pc:sldChg chg="modSp mod">
        <pc:chgData name="Noren,Jenny E" userId="31e0823a-ccc6-4018-bb9e-c27b5ef59adf" providerId="ADAL" clId="{468CCA7A-5BAD-4C2C-ABEC-5496CFF11F58}" dt="2025-07-12T20:25:02.175" v="23160" actId="948"/>
        <pc:sldMkLst>
          <pc:docMk/>
          <pc:sldMk cId="960690885" sldId="677"/>
        </pc:sldMkLst>
        <pc:spChg chg="mod">
          <ac:chgData name="Noren,Jenny E" userId="31e0823a-ccc6-4018-bb9e-c27b5ef59adf" providerId="ADAL" clId="{468CCA7A-5BAD-4C2C-ABEC-5496CFF11F58}" dt="2025-07-12T19:05:37.942" v="21065" actId="20577"/>
          <ac:spMkLst>
            <pc:docMk/>
            <pc:sldMk cId="960690885" sldId="677"/>
            <ac:spMk id="2" creationId="{1F4A661E-DFD4-6C2F-4F94-1DA3127014C0}"/>
          </ac:spMkLst>
        </pc:spChg>
        <pc:spChg chg="mod">
          <ac:chgData name="Noren,Jenny E" userId="31e0823a-ccc6-4018-bb9e-c27b5ef59adf" providerId="ADAL" clId="{468CCA7A-5BAD-4C2C-ABEC-5496CFF11F58}" dt="2025-07-12T20:25:02.175" v="23160" actId="948"/>
          <ac:spMkLst>
            <pc:docMk/>
            <pc:sldMk cId="960690885" sldId="677"/>
            <ac:spMk id="3" creationId="{29C1E469-0C4F-7F9C-3795-ECCBC1690CA7}"/>
          </ac:spMkLst>
        </pc:spChg>
      </pc:sldChg>
      <pc:sldChg chg="modSp mod">
        <pc:chgData name="Noren,Jenny E" userId="31e0823a-ccc6-4018-bb9e-c27b5ef59adf" providerId="ADAL" clId="{468CCA7A-5BAD-4C2C-ABEC-5496CFF11F58}" dt="2025-07-12T19:30:34.604" v="22081"/>
        <pc:sldMkLst>
          <pc:docMk/>
          <pc:sldMk cId="179760433" sldId="690"/>
        </pc:sldMkLst>
        <pc:spChg chg="mod">
          <ac:chgData name="Noren,Jenny E" userId="31e0823a-ccc6-4018-bb9e-c27b5ef59adf" providerId="ADAL" clId="{468CCA7A-5BAD-4C2C-ABEC-5496CFF11F58}" dt="2025-07-12T14:57:11.019" v="12068" actId="20577"/>
          <ac:spMkLst>
            <pc:docMk/>
            <pc:sldMk cId="179760433" sldId="690"/>
            <ac:spMk id="3" creationId="{AF546167-2E69-8D9D-D878-F7DDE7A0539E}"/>
          </ac:spMkLst>
        </pc:spChg>
        <pc:spChg chg="ord">
          <ac:chgData name="Noren,Jenny E" userId="31e0823a-ccc6-4018-bb9e-c27b5ef59adf" providerId="ADAL" clId="{468CCA7A-5BAD-4C2C-ABEC-5496CFF11F58}" dt="2025-07-12T19:30:26.442" v="22078"/>
          <ac:spMkLst>
            <pc:docMk/>
            <pc:sldMk cId="179760433" sldId="690"/>
            <ac:spMk id="4" creationId="{66A4B9FB-626D-07DB-7AD7-BB896078E7F4}"/>
          </ac:spMkLst>
        </pc:spChg>
        <pc:spChg chg="ord">
          <ac:chgData name="Noren,Jenny E" userId="31e0823a-ccc6-4018-bb9e-c27b5ef59adf" providerId="ADAL" clId="{468CCA7A-5BAD-4C2C-ABEC-5496CFF11F58}" dt="2025-07-12T19:30:28.785" v="22079"/>
          <ac:spMkLst>
            <pc:docMk/>
            <pc:sldMk cId="179760433" sldId="690"/>
            <ac:spMk id="5" creationId="{7568FC99-8CFC-9EA9-9086-C01E9D0CC8FB}"/>
          </ac:spMkLst>
        </pc:spChg>
        <pc:picChg chg="ord">
          <ac:chgData name="Noren,Jenny E" userId="31e0823a-ccc6-4018-bb9e-c27b5ef59adf" providerId="ADAL" clId="{468CCA7A-5BAD-4C2C-ABEC-5496CFF11F58}" dt="2025-07-12T19:30:34.604" v="22081"/>
          <ac:picMkLst>
            <pc:docMk/>
            <pc:sldMk cId="179760433" sldId="690"/>
            <ac:picMk id="6" creationId="{E1752470-93AD-C9E4-F81D-47073360DDFD}"/>
          </ac:picMkLst>
        </pc:picChg>
      </pc:sldChg>
      <pc:sldChg chg="add del setBg">
        <pc:chgData name="Noren,Jenny E" userId="31e0823a-ccc6-4018-bb9e-c27b5ef59adf" providerId="ADAL" clId="{468CCA7A-5BAD-4C2C-ABEC-5496CFF11F58}" dt="2025-07-12T18:37:34.386" v="19365"/>
        <pc:sldMkLst>
          <pc:docMk/>
          <pc:sldMk cId="1435675558" sldId="701"/>
        </pc:sldMkLst>
      </pc:sldChg>
      <pc:sldChg chg="del ord">
        <pc:chgData name="Noren,Jenny E" userId="31e0823a-ccc6-4018-bb9e-c27b5ef59adf" providerId="ADAL" clId="{468CCA7A-5BAD-4C2C-ABEC-5496CFF11F58}" dt="2025-07-12T18:37:26.605" v="19363" actId="2696"/>
        <pc:sldMkLst>
          <pc:docMk/>
          <pc:sldMk cId="1465552173" sldId="701"/>
        </pc:sldMkLst>
      </pc:sldChg>
      <pc:sldChg chg="add">
        <pc:chgData name="Noren,Jenny E" userId="31e0823a-ccc6-4018-bb9e-c27b5ef59adf" providerId="ADAL" clId="{468CCA7A-5BAD-4C2C-ABEC-5496CFF11F58}" dt="2025-07-12T18:37:37.389" v="19366"/>
        <pc:sldMkLst>
          <pc:docMk/>
          <pc:sldMk cId="2313041379" sldId="701"/>
        </pc:sldMkLst>
      </pc:sldChg>
      <pc:sldChg chg="modSp mod">
        <pc:chgData name="Noren,Jenny E" userId="31e0823a-ccc6-4018-bb9e-c27b5ef59adf" providerId="ADAL" clId="{468CCA7A-5BAD-4C2C-ABEC-5496CFF11F58}" dt="2025-07-12T19:38:35.295" v="22815"/>
        <pc:sldMkLst>
          <pc:docMk/>
          <pc:sldMk cId="859745123" sldId="706"/>
        </pc:sldMkLst>
        <pc:spChg chg="mod">
          <ac:chgData name="Noren,Jenny E" userId="31e0823a-ccc6-4018-bb9e-c27b5ef59adf" providerId="ADAL" clId="{468CCA7A-5BAD-4C2C-ABEC-5496CFF11F58}" dt="2025-07-12T00:02:44.299" v="3115" actId="14100"/>
          <ac:spMkLst>
            <pc:docMk/>
            <pc:sldMk cId="859745123" sldId="706"/>
            <ac:spMk id="3" creationId="{B805940C-C21E-F0D1-A6C8-1062787DE016}"/>
          </ac:spMkLst>
        </pc:spChg>
        <pc:spChg chg="mod">
          <ac:chgData name="Noren,Jenny E" userId="31e0823a-ccc6-4018-bb9e-c27b5ef59adf" providerId="ADAL" clId="{468CCA7A-5BAD-4C2C-ABEC-5496CFF11F58}" dt="2025-07-12T00:07:36.464" v="3130" actId="1076"/>
          <ac:spMkLst>
            <pc:docMk/>
            <pc:sldMk cId="859745123" sldId="706"/>
            <ac:spMk id="4" creationId="{92377ADD-B0E0-9878-38B8-3D58C30CCD40}"/>
          </ac:spMkLst>
        </pc:spChg>
        <pc:spChg chg="mod">
          <ac:chgData name="Noren,Jenny E" userId="31e0823a-ccc6-4018-bb9e-c27b5ef59adf" providerId="ADAL" clId="{468CCA7A-5BAD-4C2C-ABEC-5496CFF11F58}" dt="2025-07-12T00:02:50.134" v="3116" actId="14100"/>
          <ac:spMkLst>
            <pc:docMk/>
            <pc:sldMk cId="859745123" sldId="706"/>
            <ac:spMk id="5" creationId="{F68137E5-E0F8-A51F-A62F-28676D152DF8}"/>
          </ac:spMkLst>
        </pc:spChg>
        <pc:spChg chg="mod">
          <ac:chgData name="Noren,Jenny E" userId="31e0823a-ccc6-4018-bb9e-c27b5ef59adf" providerId="ADAL" clId="{468CCA7A-5BAD-4C2C-ABEC-5496CFF11F58}" dt="2025-07-12T00:07:28.759" v="3129" actId="1076"/>
          <ac:spMkLst>
            <pc:docMk/>
            <pc:sldMk cId="859745123" sldId="706"/>
            <ac:spMk id="6" creationId="{3638BEF8-1EBA-F4DB-FCAB-6D2F2FC8FBF0}"/>
          </ac:spMkLst>
        </pc:spChg>
        <pc:spChg chg="ord">
          <ac:chgData name="Noren,Jenny E" userId="31e0823a-ccc6-4018-bb9e-c27b5ef59adf" providerId="ADAL" clId="{468CCA7A-5BAD-4C2C-ABEC-5496CFF11F58}" dt="2025-07-12T19:38:35.295" v="22815"/>
          <ac:spMkLst>
            <pc:docMk/>
            <pc:sldMk cId="859745123" sldId="706"/>
            <ac:spMk id="7" creationId="{3F86BA4E-D921-C905-ED86-6109C636D220}"/>
          </ac:spMkLst>
        </pc:spChg>
        <pc:spChg chg="mod">
          <ac:chgData name="Noren,Jenny E" userId="31e0823a-ccc6-4018-bb9e-c27b5ef59adf" providerId="ADAL" clId="{468CCA7A-5BAD-4C2C-ABEC-5496CFF11F58}" dt="2025-07-12T00:02:55.344" v="3117" actId="14100"/>
          <ac:spMkLst>
            <pc:docMk/>
            <pc:sldMk cId="859745123" sldId="706"/>
            <ac:spMk id="8" creationId="{262E823F-6A00-C14D-EF57-02AF6D433EE2}"/>
          </ac:spMkLst>
        </pc:spChg>
        <pc:spChg chg="mod">
          <ac:chgData name="Noren,Jenny E" userId="31e0823a-ccc6-4018-bb9e-c27b5ef59adf" providerId="ADAL" clId="{468CCA7A-5BAD-4C2C-ABEC-5496CFF11F58}" dt="2025-07-12T00:04:19.596" v="3127" actId="1076"/>
          <ac:spMkLst>
            <pc:docMk/>
            <pc:sldMk cId="859745123" sldId="706"/>
            <ac:spMk id="9" creationId="{0F6FFB12-9E79-FC6D-DD13-C312E090BC55}"/>
          </ac:spMkLst>
        </pc:spChg>
      </pc:sldChg>
      <pc:sldChg chg="ord">
        <pc:chgData name="Noren,Jenny E" userId="31e0823a-ccc6-4018-bb9e-c27b5ef59adf" providerId="ADAL" clId="{468CCA7A-5BAD-4C2C-ABEC-5496CFF11F58}" dt="2025-07-12T18:09:26.773" v="18817"/>
        <pc:sldMkLst>
          <pc:docMk/>
          <pc:sldMk cId="414669732" sldId="716"/>
        </pc:sldMkLst>
      </pc:sldChg>
      <pc:sldChg chg="ord">
        <pc:chgData name="Noren,Jenny E" userId="31e0823a-ccc6-4018-bb9e-c27b5ef59adf" providerId="ADAL" clId="{468CCA7A-5BAD-4C2C-ABEC-5496CFF11F58}" dt="2025-07-12T18:09:26.773" v="18817"/>
        <pc:sldMkLst>
          <pc:docMk/>
          <pc:sldMk cId="2567519708" sldId="717"/>
        </pc:sldMkLst>
      </pc:sldChg>
      <pc:sldChg chg="modSp mod ord">
        <pc:chgData name="Noren,Jenny E" userId="31e0823a-ccc6-4018-bb9e-c27b5ef59adf" providerId="ADAL" clId="{468CCA7A-5BAD-4C2C-ABEC-5496CFF11F58}" dt="2025-07-12T18:21:47.308" v="18927"/>
        <pc:sldMkLst>
          <pc:docMk/>
          <pc:sldMk cId="1773463031" sldId="718"/>
        </pc:sldMkLst>
      </pc:sldChg>
      <pc:sldChg chg="modSp mod">
        <pc:chgData name="Noren,Jenny E" userId="31e0823a-ccc6-4018-bb9e-c27b5ef59adf" providerId="ADAL" clId="{468CCA7A-5BAD-4C2C-ABEC-5496CFF11F58}" dt="2025-07-12T19:09:16.391" v="21249" actId="20577"/>
        <pc:sldMkLst>
          <pc:docMk/>
          <pc:sldMk cId="662076319" sldId="719"/>
        </pc:sldMkLst>
        <pc:graphicFrameChg chg="modGraphic">
          <ac:chgData name="Noren,Jenny E" userId="31e0823a-ccc6-4018-bb9e-c27b5ef59adf" providerId="ADAL" clId="{468CCA7A-5BAD-4C2C-ABEC-5496CFF11F58}" dt="2025-07-12T19:09:16.391" v="21249" actId="20577"/>
          <ac:graphicFrameMkLst>
            <pc:docMk/>
            <pc:sldMk cId="662076319" sldId="719"/>
            <ac:graphicFrameMk id="4" creationId="{15FAD1FE-8ABA-9C3D-F4CF-FE94913715A7}"/>
          </ac:graphicFrameMkLst>
        </pc:graphicFrameChg>
      </pc:sldChg>
      <pc:sldChg chg="modSp mod ord modAnim">
        <pc:chgData name="Noren,Jenny E" userId="31e0823a-ccc6-4018-bb9e-c27b5ef59adf" providerId="ADAL" clId="{468CCA7A-5BAD-4C2C-ABEC-5496CFF11F58}" dt="2025-07-12T19:22:18.945" v="22029"/>
        <pc:sldMkLst>
          <pc:docMk/>
          <pc:sldMk cId="1859530549" sldId="720"/>
        </pc:sldMkLst>
      </pc:sldChg>
      <pc:sldChg chg="modSp mod">
        <pc:chgData name="Noren,Jenny E" userId="31e0823a-ccc6-4018-bb9e-c27b5ef59adf" providerId="ADAL" clId="{468CCA7A-5BAD-4C2C-ABEC-5496CFF11F58}" dt="2025-07-12T16:32:10.604" v="14686" actId="1076"/>
        <pc:sldMkLst>
          <pc:docMk/>
          <pc:sldMk cId="2200912860" sldId="721"/>
        </pc:sldMkLst>
        <pc:spChg chg="mod">
          <ac:chgData name="Noren,Jenny E" userId="31e0823a-ccc6-4018-bb9e-c27b5ef59adf" providerId="ADAL" clId="{468CCA7A-5BAD-4C2C-ABEC-5496CFF11F58}" dt="2025-07-12T16:32:10.604" v="14686" actId="1076"/>
          <ac:spMkLst>
            <pc:docMk/>
            <pc:sldMk cId="2200912860" sldId="721"/>
            <ac:spMk id="2" creationId="{A9F7AD55-354A-664A-4679-879E4BAA3536}"/>
          </ac:spMkLst>
        </pc:spChg>
      </pc:sldChg>
      <pc:sldChg chg="del">
        <pc:chgData name="Noren,Jenny E" userId="31e0823a-ccc6-4018-bb9e-c27b5ef59adf" providerId="ADAL" clId="{468CCA7A-5BAD-4C2C-ABEC-5496CFF11F58}" dt="2025-07-11T22:43:55.394" v="213" actId="2696"/>
        <pc:sldMkLst>
          <pc:docMk/>
          <pc:sldMk cId="214299889" sldId="722"/>
        </pc:sldMkLst>
      </pc:sldChg>
      <pc:sldChg chg="modSp add mod">
        <pc:chgData name="Noren,Jenny E" userId="31e0823a-ccc6-4018-bb9e-c27b5ef59adf" providerId="ADAL" clId="{468CCA7A-5BAD-4C2C-ABEC-5496CFF11F58}" dt="2025-07-12T16:20:59.573" v="14440" actId="255"/>
        <pc:sldMkLst>
          <pc:docMk/>
          <pc:sldMk cId="3880214008" sldId="722"/>
        </pc:sldMkLst>
        <pc:spChg chg="mod">
          <ac:chgData name="Noren,Jenny E" userId="31e0823a-ccc6-4018-bb9e-c27b5ef59adf" providerId="ADAL" clId="{468CCA7A-5BAD-4C2C-ABEC-5496CFF11F58}" dt="2025-07-12T14:36:10.791" v="11838" actId="27636"/>
          <ac:spMkLst>
            <pc:docMk/>
            <pc:sldMk cId="3880214008" sldId="722"/>
            <ac:spMk id="3" creationId="{1E03F6FB-1FBE-C63A-4B31-46766EBB1458}"/>
          </ac:spMkLst>
        </pc:spChg>
        <pc:spChg chg="mod">
          <ac:chgData name="Noren,Jenny E" userId="31e0823a-ccc6-4018-bb9e-c27b5ef59adf" providerId="ADAL" clId="{468CCA7A-5BAD-4C2C-ABEC-5496CFF11F58}" dt="2025-07-12T16:20:59.573" v="14440" actId="255"/>
          <ac:spMkLst>
            <pc:docMk/>
            <pc:sldMk cId="3880214008" sldId="722"/>
            <ac:spMk id="4" creationId="{86F17B36-AFCA-4888-CE32-91C7EABBBCC2}"/>
          </ac:spMkLst>
        </pc:spChg>
      </pc:sldChg>
      <pc:sldChg chg="modSp add del mod setBg">
        <pc:chgData name="Noren,Jenny E" userId="31e0823a-ccc6-4018-bb9e-c27b5ef59adf" providerId="ADAL" clId="{468CCA7A-5BAD-4C2C-ABEC-5496CFF11F58}" dt="2025-07-11T22:44:12.349" v="220"/>
        <pc:sldMkLst>
          <pc:docMk/>
          <pc:sldMk cId="4010444136" sldId="722"/>
        </pc:sldMkLst>
      </pc:sldChg>
      <pc:sldChg chg="ord">
        <pc:chgData name="Noren,Jenny E" userId="31e0823a-ccc6-4018-bb9e-c27b5ef59adf" providerId="ADAL" clId="{468CCA7A-5BAD-4C2C-ABEC-5496CFF11F58}" dt="2025-07-11T22:41:23.624" v="189"/>
        <pc:sldMkLst>
          <pc:docMk/>
          <pc:sldMk cId="3594622405" sldId="723"/>
        </pc:sldMkLst>
      </pc:sldChg>
      <pc:sldChg chg="addSp delSp modSp del mod modClrScheme chgLayout">
        <pc:chgData name="Noren,Jenny E" userId="31e0823a-ccc6-4018-bb9e-c27b5ef59adf" providerId="ADAL" clId="{468CCA7A-5BAD-4C2C-ABEC-5496CFF11F58}" dt="2025-07-11T22:43:55.394" v="213" actId="2696"/>
        <pc:sldMkLst>
          <pc:docMk/>
          <pc:sldMk cId="381495360" sldId="724"/>
        </pc:sldMkLst>
      </pc:sldChg>
      <pc:sldChg chg="add del">
        <pc:chgData name="Noren,Jenny E" userId="31e0823a-ccc6-4018-bb9e-c27b5ef59adf" providerId="ADAL" clId="{468CCA7A-5BAD-4C2C-ABEC-5496CFF11F58}" dt="2025-07-11T22:44:12.349" v="220"/>
        <pc:sldMkLst>
          <pc:docMk/>
          <pc:sldMk cId="3463786261" sldId="724"/>
        </pc:sldMkLst>
      </pc:sldChg>
      <pc:sldChg chg="modSp add del mod">
        <pc:chgData name="Noren,Jenny E" userId="31e0823a-ccc6-4018-bb9e-c27b5ef59adf" providerId="ADAL" clId="{468CCA7A-5BAD-4C2C-ABEC-5496CFF11F58}" dt="2025-07-12T16:27:31.639" v="14571" actId="47"/>
        <pc:sldMkLst>
          <pc:docMk/>
          <pc:sldMk cId="4160396995" sldId="724"/>
        </pc:sldMkLst>
      </pc:sldChg>
      <pc:sldChg chg="modSp add mod ord">
        <pc:chgData name="Noren,Jenny E" userId="31e0823a-ccc6-4018-bb9e-c27b5ef59adf" providerId="ADAL" clId="{468CCA7A-5BAD-4C2C-ABEC-5496CFF11F58}" dt="2025-07-12T16:28:02.612" v="14575" actId="14100"/>
        <pc:sldMkLst>
          <pc:docMk/>
          <pc:sldMk cId="2025321759" sldId="725"/>
        </pc:sldMkLst>
        <pc:spChg chg="mod">
          <ac:chgData name="Noren,Jenny E" userId="31e0823a-ccc6-4018-bb9e-c27b5ef59adf" providerId="ADAL" clId="{468CCA7A-5BAD-4C2C-ABEC-5496CFF11F58}" dt="2025-07-12T00:12:06.561" v="3262" actId="6549"/>
          <ac:spMkLst>
            <pc:docMk/>
            <pc:sldMk cId="2025321759" sldId="725"/>
            <ac:spMk id="2" creationId="{A006824D-0C02-ED24-F66E-D8A0BD62DABE}"/>
          </ac:spMkLst>
        </pc:spChg>
        <pc:spChg chg="mod">
          <ac:chgData name="Noren,Jenny E" userId="31e0823a-ccc6-4018-bb9e-c27b5ef59adf" providerId="ADAL" clId="{468CCA7A-5BAD-4C2C-ABEC-5496CFF11F58}" dt="2025-07-12T16:28:02.612" v="14575" actId="14100"/>
          <ac:spMkLst>
            <pc:docMk/>
            <pc:sldMk cId="2025321759" sldId="725"/>
            <ac:spMk id="3" creationId="{C81B2739-597B-3160-EA31-CBACBBABD3E0}"/>
          </ac:spMkLst>
        </pc:spChg>
        <pc:picChg chg="mod">
          <ac:chgData name="Noren,Jenny E" userId="31e0823a-ccc6-4018-bb9e-c27b5ef59adf" providerId="ADAL" clId="{468CCA7A-5BAD-4C2C-ABEC-5496CFF11F58}" dt="2025-07-12T13:27:29.041" v="8281" actId="14100"/>
          <ac:picMkLst>
            <pc:docMk/>
            <pc:sldMk cId="2025321759" sldId="725"/>
            <ac:picMk id="6" creationId="{0174BC81-F23C-469B-3762-3184D2166033}"/>
          </ac:picMkLst>
        </pc:picChg>
      </pc:sldChg>
      <pc:sldChg chg="addSp delSp add del setBg delDesignElem">
        <pc:chgData name="Noren,Jenny E" userId="31e0823a-ccc6-4018-bb9e-c27b5ef59adf" providerId="ADAL" clId="{468CCA7A-5BAD-4C2C-ABEC-5496CFF11F58}" dt="2025-07-11T22:44:12.349" v="220"/>
        <pc:sldMkLst>
          <pc:docMk/>
          <pc:sldMk cId="2934424662" sldId="725"/>
        </pc:sldMkLst>
      </pc:sldChg>
      <pc:sldChg chg="del">
        <pc:chgData name="Noren,Jenny E" userId="31e0823a-ccc6-4018-bb9e-c27b5ef59adf" providerId="ADAL" clId="{468CCA7A-5BAD-4C2C-ABEC-5496CFF11F58}" dt="2025-07-11T22:43:55.394" v="213" actId="2696"/>
        <pc:sldMkLst>
          <pc:docMk/>
          <pc:sldMk cId="3652442540" sldId="725"/>
        </pc:sldMkLst>
      </pc:sldChg>
      <pc:sldChg chg="modSp add mod ord">
        <pc:chgData name="Noren,Jenny E" userId="31e0823a-ccc6-4018-bb9e-c27b5ef59adf" providerId="ADAL" clId="{468CCA7A-5BAD-4C2C-ABEC-5496CFF11F58}" dt="2025-07-12T14:48:50.733" v="12047" actId="20577"/>
        <pc:sldMkLst>
          <pc:docMk/>
          <pc:sldMk cId="1690881275" sldId="726"/>
        </pc:sldMkLst>
        <pc:spChg chg="mod">
          <ac:chgData name="Noren,Jenny E" userId="31e0823a-ccc6-4018-bb9e-c27b5ef59adf" providerId="ADAL" clId="{468CCA7A-5BAD-4C2C-ABEC-5496CFF11F58}" dt="2025-07-12T00:12:12.215" v="3263" actId="6549"/>
          <ac:spMkLst>
            <pc:docMk/>
            <pc:sldMk cId="1690881275" sldId="726"/>
            <ac:spMk id="2" creationId="{1EDFACA2-FAB0-B0D3-AF09-FD2EED22E4D6}"/>
          </ac:spMkLst>
        </pc:spChg>
        <pc:spChg chg="mod">
          <ac:chgData name="Noren,Jenny E" userId="31e0823a-ccc6-4018-bb9e-c27b5ef59adf" providerId="ADAL" clId="{468CCA7A-5BAD-4C2C-ABEC-5496CFF11F58}" dt="2025-07-12T14:48:50.733" v="12047" actId="20577"/>
          <ac:spMkLst>
            <pc:docMk/>
            <pc:sldMk cId="1690881275" sldId="726"/>
            <ac:spMk id="5" creationId="{FD984523-5C9E-70E2-C0E0-CBBE2FB76D35}"/>
          </ac:spMkLst>
        </pc:spChg>
      </pc:sldChg>
      <pc:sldChg chg="addSp delSp add del setBg delDesignElem">
        <pc:chgData name="Noren,Jenny E" userId="31e0823a-ccc6-4018-bb9e-c27b5ef59adf" providerId="ADAL" clId="{468CCA7A-5BAD-4C2C-ABEC-5496CFF11F58}" dt="2025-07-11T22:44:12.349" v="220"/>
        <pc:sldMkLst>
          <pc:docMk/>
          <pc:sldMk cId="1691885997" sldId="726"/>
        </pc:sldMkLst>
      </pc:sldChg>
      <pc:sldChg chg="del">
        <pc:chgData name="Noren,Jenny E" userId="31e0823a-ccc6-4018-bb9e-c27b5ef59adf" providerId="ADAL" clId="{468CCA7A-5BAD-4C2C-ABEC-5496CFF11F58}" dt="2025-07-11T22:43:55.394" v="213" actId="2696"/>
        <pc:sldMkLst>
          <pc:docMk/>
          <pc:sldMk cId="2348661986" sldId="726"/>
        </pc:sldMkLst>
      </pc:sldChg>
      <pc:sldChg chg="modSp add del mod">
        <pc:chgData name="Noren,Jenny E" userId="31e0823a-ccc6-4018-bb9e-c27b5ef59adf" providerId="ADAL" clId="{468CCA7A-5BAD-4C2C-ABEC-5496CFF11F58}" dt="2025-07-12T19:41:17.755" v="22831" actId="2696"/>
        <pc:sldMkLst>
          <pc:docMk/>
          <pc:sldMk cId="34334805" sldId="727"/>
        </pc:sldMkLst>
      </pc:sldChg>
      <pc:sldChg chg="addSp delSp add del setBg delDesignElem">
        <pc:chgData name="Noren,Jenny E" userId="31e0823a-ccc6-4018-bb9e-c27b5ef59adf" providerId="ADAL" clId="{468CCA7A-5BAD-4C2C-ABEC-5496CFF11F58}" dt="2025-07-11T22:44:12.349" v="220"/>
        <pc:sldMkLst>
          <pc:docMk/>
          <pc:sldMk cId="349806849" sldId="727"/>
        </pc:sldMkLst>
      </pc:sldChg>
      <pc:sldChg chg="del">
        <pc:chgData name="Noren,Jenny E" userId="31e0823a-ccc6-4018-bb9e-c27b5ef59adf" providerId="ADAL" clId="{468CCA7A-5BAD-4C2C-ABEC-5496CFF11F58}" dt="2025-07-11T22:43:55.394" v="213" actId="2696"/>
        <pc:sldMkLst>
          <pc:docMk/>
          <pc:sldMk cId="1698039029" sldId="727"/>
        </pc:sldMkLst>
      </pc:sldChg>
      <pc:sldChg chg="add del">
        <pc:chgData name="Noren,Jenny E" userId="31e0823a-ccc6-4018-bb9e-c27b5ef59adf" providerId="ADAL" clId="{468CCA7A-5BAD-4C2C-ABEC-5496CFF11F58}" dt="2025-07-11T22:44:12.349" v="220"/>
        <pc:sldMkLst>
          <pc:docMk/>
          <pc:sldMk cId="1057368648" sldId="728"/>
        </pc:sldMkLst>
      </pc:sldChg>
      <pc:sldChg chg="modSp add del mod">
        <pc:chgData name="Noren,Jenny E" userId="31e0823a-ccc6-4018-bb9e-c27b5ef59adf" providerId="ADAL" clId="{468CCA7A-5BAD-4C2C-ABEC-5496CFF11F58}" dt="2025-07-12T16:27:29.059" v="14570" actId="47"/>
        <pc:sldMkLst>
          <pc:docMk/>
          <pc:sldMk cId="3439896837" sldId="728"/>
        </pc:sldMkLst>
      </pc:sldChg>
      <pc:sldChg chg="del">
        <pc:chgData name="Noren,Jenny E" userId="31e0823a-ccc6-4018-bb9e-c27b5ef59adf" providerId="ADAL" clId="{468CCA7A-5BAD-4C2C-ABEC-5496CFF11F58}" dt="2025-07-11T22:43:55.394" v="213" actId="2696"/>
        <pc:sldMkLst>
          <pc:docMk/>
          <pc:sldMk cId="3622427856" sldId="728"/>
        </pc:sldMkLst>
      </pc:sldChg>
      <pc:sldChg chg="modSp mod">
        <pc:chgData name="Noren,Jenny E" userId="31e0823a-ccc6-4018-bb9e-c27b5ef59adf" providerId="ADAL" clId="{468CCA7A-5BAD-4C2C-ABEC-5496CFF11F58}" dt="2025-07-12T19:39:10.100" v="22823"/>
        <pc:sldMkLst>
          <pc:docMk/>
          <pc:sldMk cId="3298945306" sldId="729"/>
        </pc:sldMkLst>
        <pc:spChg chg="ord">
          <ac:chgData name="Noren,Jenny E" userId="31e0823a-ccc6-4018-bb9e-c27b5ef59adf" providerId="ADAL" clId="{468CCA7A-5BAD-4C2C-ABEC-5496CFF11F58}" dt="2025-07-12T19:39:00.500" v="22821"/>
          <ac:spMkLst>
            <pc:docMk/>
            <pc:sldMk cId="3298945306" sldId="729"/>
            <ac:spMk id="4" creationId="{4EE7028F-1FDF-41A2-E414-AC0CDCACBB6E}"/>
          </ac:spMkLst>
        </pc:spChg>
        <pc:spChg chg="ord">
          <ac:chgData name="Noren,Jenny E" userId="31e0823a-ccc6-4018-bb9e-c27b5ef59adf" providerId="ADAL" clId="{468CCA7A-5BAD-4C2C-ABEC-5496CFF11F58}" dt="2025-07-12T19:39:08.208" v="22822"/>
          <ac:spMkLst>
            <pc:docMk/>
            <pc:sldMk cId="3298945306" sldId="729"/>
            <ac:spMk id="6" creationId="{A839CAB1-C9CC-7FEC-3CB9-DB2AD35D1456}"/>
          </ac:spMkLst>
        </pc:spChg>
        <pc:spChg chg="ord">
          <ac:chgData name="Noren,Jenny E" userId="31e0823a-ccc6-4018-bb9e-c27b5ef59adf" providerId="ADAL" clId="{468CCA7A-5BAD-4C2C-ABEC-5496CFF11F58}" dt="2025-07-12T19:39:10.100" v="22823"/>
          <ac:spMkLst>
            <pc:docMk/>
            <pc:sldMk cId="3298945306" sldId="729"/>
            <ac:spMk id="7" creationId="{016ED6F9-0164-01AB-7BF8-95FFF3A6D570}"/>
          </ac:spMkLst>
        </pc:spChg>
      </pc:sldChg>
      <pc:sldChg chg="ord">
        <pc:chgData name="Noren,Jenny E" userId="31e0823a-ccc6-4018-bb9e-c27b5ef59adf" providerId="ADAL" clId="{468CCA7A-5BAD-4C2C-ABEC-5496CFF11F58}" dt="2025-07-12T15:39:55.537" v="13533"/>
        <pc:sldMkLst>
          <pc:docMk/>
          <pc:sldMk cId="2225282938" sldId="741"/>
        </pc:sldMkLst>
      </pc:sldChg>
      <pc:sldChg chg="del">
        <pc:chgData name="Noren,Jenny E" userId="31e0823a-ccc6-4018-bb9e-c27b5ef59adf" providerId="ADAL" clId="{468CCA7A-5BAD-4C2C-ABEC-5496CFF11F58}" dt="2025-07-11T22:43:55.394" v="213" actId="2696"/>
        <pc:sldMkLst>
          <pc:docMk/>
          <pc:sldMk cId="564185230" sldId="745"/>
        </pc:sldMkLst>
      </pc:sldChg>
      <pc:sldChg chg="add del">
        <pc:chgData name="Noren,Jenny E" userId="31e0823a-ccc6-4018-bb9e-c27b5ef59adf" providerId="ADAL" clId="{468CCA7A-5BAD-4C2C-ABEC-5496CFF11F58}" dt="2025-07-11T22:54:05.187" v="811" actId="47"/>
        <pc:sldMkLst>
          <pc:docMk/>
          <pc:sldMk cId="1979579022" sldId="745"/>
        </pc:sldMkLst>
      </pc:sldChg>
      <pc:sldChg chg="add del">
        <pc:chgData name="Noren,Jenny E" userId="31e0823a-ccc6-4018-bb9e-c27b5ef59adf" providerId="ADAL" clId="{468CCA7A-5BAD-4C2C-ABEC-5496CFF11F58}" dt="2025-07-11T22:44:12.349" v="220"/>
        <pc:sldMkLst>
          <pc:docMk/>
          <pc:sldMk cId="2350524648" sldId="745"/>
        </pc:sldMkLst>
      </pc:sldChg>
      <pc:sldChg chg="del">
        <pc:chgData name="Noren,Jenny E" userId="31e0823a-ccc6-4018-bb9e-c27b5ef59adf" providerId="ADAL" clId="{468CCA7A-5BAD-4C2C-ABEC-5496CFF11F58}" dt="2025-07-12T01:34:15.606" v="5914" actId="47"/>
        <pc:sldMkLst>
          <pc:docMk/>
          <pc:sldMk cId="1123991741" sldId="747"/>
        </pc:sldMkLst>
      </pc:sldChg>
      <pc:sldChg chg="addSp modSp del mod">
        <pc:chgData name="Noren,Jenny E" userId="31e0823a-ccc6-4018-bb9e-c27b5ef59adf" providerId="ADAL" clId="{468CCA7A-5BAD-4C2C-ABEC-5496CFF11F58}" dt="2025-07-11T22:37:15.188" v="182" actId="47"/>
        <pc:sldMkLst>
          <pc:docMk/>
          <pc:sldMk cId="1283198588" sldId="751"/>
        </pc:sldMkLst>
      </pc:sldChg>
      <pc:sldChg chg="del">
        <pc:chgData name="Noren,Jenny E" userId="31e0823a-ccc6-4018-bb9e-c27b5ef59adf" providerId="ADAL" clId="{468CCA7A-5BAD-4C2C-ABEC-5496CFF11F58}" dt="2025-07-11T22:38:55.016" v="187" actId="2696"/>
        <pc:sldMkLst>
          <pc:docMk/>
          <pc:sldMk cId="92601467" sldId="752"/>
        </pc:sldMkLst>
      </pc:sldChg>
      <pc:sldChg chg="addSp modSp add mod">
        <pc:chgData name="Noren,Jenny E" userId="31e0823a-ccc6-4018-bb9e-c27b5ef59adf" providerId="ADAL" clId="{468CCA7A-5BAD-4C2C-ABEC-5496CFF11F58}" dt="2025-07-12T19:42:03.909" v="22838"/>
        <pc:sldMkLst>
          <pc:docMk/>
          <pc:sldMk cId="2118201466" sldId="753"/>
        </pc:sldMkLst>
        <pc:spChg chg="mod">
          <ac:chgData name="Noren,Jenny E" userId="31e0823a-ccc6-4018-bb9e-c27b5ef59adf" providerId="ADAL" clId="{468CCA7A-5BAD-4C2C-ABEC-5496CFF11F58}" dt="2025-07-11T22:34:37.385" v="172" actId="14100"/>
          <ac:spMkLst>
            <pc:docMk/>
            <pc:sldMk cId="2118201466" sldId="753"/>
            <ac:spMk id="2" creationId="{AE71EF34-B858-341F-0E30-7D9468AC406E}"/>
          </ac:spMkLst>
        </pc:spChg>
        <pc:spChg chg="mod">
          <ac:chgData name="Noren,Jenny E" userId="31e0823a-ccc6-4018-bb9e-c27b5ef59adf" providerId="ADAL" clId="{468CCA7A-5BAD-4C2C-ABEC-5496CFF11F58}" dt="2025-07-11T22:34:40.096" v="173" actId="14100"/>
          <ac:spMkLst>
            <pc:docMk/>
            <pc:sldMk cId="2118201466" sldId="753"/>
            <ac:spMk id="3" creationId="{1E73822D-AB21-00F0-8676-52DD90304F4D}"/>
          </ac:spMkLst>
        </pc:spChg>
        <pc:spChg chg="ord">
          <ac:chgData name="Noren,Jenny E" userId="31e0823a-ccc6-4018-bb9e-c27b5ef59adf" providerId="ADAL" clId="{468CCA7A-5BAD-4C2C-ABEC-5496CFF11F58}" dt="2025-07-12T19:42:03.909" v="22838"/>
          <ac:spMkLst>
            <pc:docMk/>
            <pc:sldMk cId="2118201466" sldId="753"/>
            <ac:spMk id="4" creationId="{915E1253-D716-D5CA-1848-F011608B0D93}"/>
          </ac:spMkLst>
        </pc:spChg>
        <pc:spChg chg="add mod">
          <ac:chgData name="Noren,Jenny E" userId="31e0823a-ccc6-4018-bb9e-c27b5ef59adf" providerId="ADAL" clId="{468CCA7A-5BAD-4C2C-ABEC-5496CFF11F58}" dt="2025-07-11T22:35:20.828" v="179" actId="14100"/>
          <ac:spMkLst>
            <pc:docMk/>
            <pc:sldMk cId="2118201466" sldId="753"/>
            <ac:spMk id="5" creationId="{FFDEF3A1-895C-229E-0B4B-E761F847E98C}"/>
          </ac:spMkLst>
        </pc:spChg>
        <pc:picChg chg="mod ord">
          <ac:chgData name="Noren,Jenny E" userId="31e0823a-ccc6-4018-bb9e-c27b5ef59adf" providerId="ADAL" clId="{468CCA7A-5BAD-4C2C-ABEC-5496CFF11F58}" dt="2025-07-12T19:41:59.431" v="22837"/>
          <ac:picMkLst>
            <pc:docMk/>
            <pc:sldMk cId="2118201466" sldId="753"/>
            <ac:picMk id="6" creationId="{EFD2786C-A0A9-A2D6-578B-B81426F1AAAC}"/>
          </ac:picMkLst>
        </pc:picChg>
      </pc:sldChg>
      <pc:sldChg chg="addSp delSp modSp new del mod modClrScheme chgLayout">
        <pc:chgData name="Noren,Jenny E" userId="31e0823a-ccc6-4018-bb9e-c27b5ef59adf" providerId="ADAL" clId="{468CCA7A-5BAD-4C2C-ABEC-5496CFF11F58}" dt="2025-07-11T23:40:56.130" v="2914" actId="47"/>
        <pc:sldMkLst>
          <pc:docMk/>
          <pc:sldMk cId="3189869758" sldId="754"/>
        </pc:sldMkLst>
      </pc:sldChg>
      <pc:sldChg chg="modSp add del mod ord">
        <pc:chgData name="Noren,Jenny E" userId="31e0823a-ccc6-4018-bb9e-c27b5ef59adf" providerId="ADAL" clId="{468CCA7A-5BAD-4C2C-ABEC-5496CFF11F58}" dt="2025-07-12T16:19:01.361" v="14437" actId="47"/>
        <pc:sldMkLst>
          <pc:docMk/>
          <pc:sldMk cId="2340791019" sldId="755"/>
        </pc:sldMkLst>
      </pc:sldChg>
      <pc:sldChg chg="addSp modSp new del mod modClrScheme chgLayout">
        <pc:chgData name="Noren,Jenny E" userId="31e0823a-ccc6-4018-bb9e-c27b5ef59adf" providerId="ADAL" clId="{468CCA7A-5BAD-4C2C-ABEC-5496CFF11F58}" dt="2025-07-12T01:04:36.516" v="4372" actId="47"/>
        <pc:sldMkLst>
          <pc:docMk/>
          <pc:sldMk cId="2313984185" sldId="756"/>
        </pc:sldMkLst>
      </pc:sldChg>
      <pc:sldChg chg="modSp add mod ord">
        <pc:chgData name="Noren,Jenny E" userId="31e0823a-ccc6-4018-bb9e-c27b5ef59adf" providerId="ADAL" clId="{468CCA7A-5BAD-4C2C-ABEC-5496CFF11F58}" dt="2025-07-12T18:56:41.635" v="20815"/>
        <pc:sldMkLst>
          <pc:docMk/>
          <pc:sldMk cId="4107521316" sldId="757"/>
        </pc:sldMkLst>
      </pc:sldChg>
      <pc:sldChg chg="addSp modSp add del mod modClrScheme chgLayout">
        <pc:chgData name="Noren,Jenny E" userId="31e0823a-ccc6-4018-bb9e-c27b5ef59adf" providerId="ADAL" clId="{468CCA7A-5BAD-4C2C-ABEC-5496CFF11F58}" dt="2025-07-12T00:10:33.191" v="3195" actId="47"/>
        <pc:sldMkLst>
          <pc:docMk/>
          <pc:sldMk cId="4207054236" sldId="757"/>
        </pc:sldMkLst>
      </pc:sldChg>
      <pc:sldChg chg="add del ord">
        <pc:chgData name="Noren,Jenny E" userId="31e0823a-ccc6-4018-bb9e-c27b5ef59adf" providerId="ADAL" clId="{468CCA7A-5BAD-4C2C-ABEC-5496CFF11F58}" dt="2025-07-12T18:37:26.605" v="19363" actId="2696"/>
        <pc:sldMkLst>
          <pc:docMk/>
          <pc:sldMk cId="710405142" sldId="758"/>
        </pc:sldMkLst>
      </pc:sldChg>
      <pc:sldChg chg="add del setBg">
        <pc:chgData name="Noren,Jenny E" userId="31e0823a-ccc6-4018-bb9e-c27b5ef59adf" providerId="ADAL" clId="{468CCA7A-5BAD-4C2C-ABEC-5496CFF11F58}" dt="2025-07-12T18:37:34.386" v="19365"/>
        <pc:sldMkLst>
          <pc:docMk/>
          <pc:sldMk cId="2719261096" sldId="758"/>
        </pc:sldMkLst>
      </pc:sldChg>
      <pc:sldChg chg="add">
        <pc:chgData name="Noren,Jenny E" userId="31e0823a-ccc6-4018-bb9e-c27b5ef59adf" providerId="ADAL" clId="{468CCA7A-5BAD-4C2C-ABEC-5496CFF11F58}" dt="2025-07-12T18:37:37.389" v="19366"/>
        <pc:sldMkLst>
          <pc:docMk/>
          <pc:sldMk cId="3181674531" sldId="758"/>
        </pc:sldMkLst>
      </pc:sldChg>
      <pc:sldChg chg="add">
        <pc:chgData name="Noren,Jenny E" userId="31e0823a-ccc6-4018-bb9e-c27b5ef59adf" providerId="ADAL" clId="{468CCA7A-5BAD-4C2C-ABEC-5496CFF11F58}" dt="2025-07-12T18:37:37.389" v="19366"/>
        <pc:sldMkLst>
          <pc:docMk/>
          <pc:sldMk cId="93447613" sldId="759"/>
        </pc:sldMkLst>
      </pc:sldChg>
      <pc:sldChg chg="add del setBg">
        <pc:chgData name="Noren,Jenny E" userId="31e0823a-ccc6-4018-bb9e-c27b5ef59adf" providerId="ADAL" clId="{468CCA7A-5BAD-4C2C-ABEC-5496CFF11F58}" dt="2025-07-12T18:37:34.386" v="19365"/>
        <pc:sldMkLst>
          <pc:docMk/>
          <pc:sldMk cId="1974137733" sldId="759"/>
        </pc:sldMkLst>
      </pc:sldChg>
      <pc:sldChg chg="modSp add del mod ord">
        <pc:chgData name="Noren,Jenny E" userId="31e0823a-ccc6-4018-bb9e-c27b5ef59adf" providerId="ADAL" clId="{468CCA7A-5BAD-4C2C-ABEC-5496CFF11F58}" dt="2025-07-12T18:37:26.605" v="19363" actId="2696"/>
        <pc:sldMkLst>
          <pc:docMk/>
          <pc:sldMk cId="2721307050" sldId="759"/>
        </pc:sldMkLst>
      </pc:sldChg>
      <pc:sldChg chg="modSp new del mod">
        <pc:chgData name="Noren,Jenny E" userId="31e0823a-ccc6-4018-bb9e-c27b5ef59adf" providerId="ADAL" clId="{468CCA7A-5BAD-4C2C-ABEC-5496CFF11F58}" dt="2025-07-12T17:00:47.445" v="16205" actId="2696"/>
        <pc:sldMkLst>
          <pc:docMk/>
          <pc:sldMk cId="3919855088" sldId="760"/>
        </pc:sldMkLst>
      </pc:sldChg>
      <pc:sldChg chg="modSp add del mod ord">
        <pc:chgData name="Noren,Jenny E" userId="31e0823a-ccc6-4018-bb9e-c27b5ef59adf" providerId="ADAL" clId="{468CCA7A-5BAD-4C2C-ABEC-5496CFF11F58}" dt="2025-07-12T13:19:49.498" v="8162" actId="47"/>
        <pc:sldMkLst>
          <pc:docMk/>
          <pc:sldMk cId="1639747265" sldId="761"/>
        </pc:sldMkLst>
      </pc:sldChg>
      <pc:sldChg chg="modSp add del mod ord">
        <pc:chgData name="Noren,Jenny E" userId="31e0823a-ccc6-4018-bb9e-c27b5ef59adf" providerId="ADAL" clId="{468CCA7A-5BAD-4C2C-ABEC-5496CFF11F58}" dt="2025-07-12T18:37:26.605" v="19363" actId="2696"/>
        <pc:sldMkLst>
          <pc:docMk/>
          <pc:sldMk cId="394546718" sldId="762"/>
        </pc:sldMkLst>
      </pc:sldChg>
      <pc:sldChg chg="add del setBg">
        <pc:chgData name="Noren,Jenny E" userId="31e0823a-ccc6-4018-bb9e-c27b5ef59adf" providerId="ADAL" clId="{468CCA7A-5BAD-4C2C-ABEC-5496CFF11F58}" dt="2025-07-12T18:37:34.386" v="19365"/>
        <pc:sldMkLst>
          <pc:docMk/>
          <pc:sldMk cId="976150311" sldId="762"/>
        </pc:sldMkLst>
      </pc:sldChg>
      <pc:sldChg chg="add">
        <pc:chgData name="Noren,Jenny E" userId="31e0823a-ccc6-4018-bb9e-c27b5ef59adf" providerId="ADAL" clId="{468CCA7A-5BAD-4C2C-ABEC-5496CFF11F58}" dt="2025-07-12T18:37:37.389" v="19366"/>
        <pc:sldMkLst>
          <pc:docMk/>
          <pc:sldMk cId="3004763423" sldId="762"/>
        </pc:sldMkLst>
      </pc:sldChg>
      <pc:sldChg chg="modSp new mod ord">
        <pc:chgData name="Noren,Jenny E" userId="31e0823a-ccc6-4018-bb9e-c27b5ef59adf" providerId="ADAL" clId="{468CCA7A-5BAD-4C2C-ABEC-5496CFF11F58}" dt="2025-07-12T19:03:32.054" v="21004" actId="948"/>
        <pc:sldMkLst>
          <pc:docMk/>
          <pc:sldMk cId="2478604014" sldId="763"/>
        </pc:sldMkLst>
        <pc:spChg chg="mod">
          <ac:chgData name="Noren,Jenny E" userId="31e0823a-ccc6-4018-bb9e-c27b5ef59adf" providerId="ADAL" clId="{468CCA7A-5BAD-4C2C-ABEC-5496CFF11F58}" dt="2025-07-12T14:33:54.817" v="11780" actId="14100"/>
          <ac:spMkLst>
            <pc:docMk/>
            <pc:sldMk cId="2478604014" sldId="763"/>
            <ac:spMk id="2" creationId="{644AA020-6D11-9E7E-81EA-85992D0CF801}"/>
          </ac:spMkLst>
        </pc:spChg>
        <pc:spChg chg="mod">
          <ac:chgData name="Noren,Jenny E" userId="31e0823a-ccc6-4018-bb9e-c27b5ef59adf" providerId="ADAL" clId="{468CCA7A-5BAD-4C2C-ABEC-5496CFF11F58}" dt="2025-07-12T19:03:32.054" v="21004" actId="948"/>
          <ac:spMkLst>
            <pc:docMk/>
            <pc:sldMk cId="2478604014" sldId="763"/>
            <ac:spMk id="3" creationId="{F9BEB890-1B50-DB2D-A993-C73659119C4E}"/>
          </ac:spMkLst>
        </pc:spChg>
      </pc:sldChg>
      <pc:sldChg chg="modSp new del mod">
        <pc:chgData name="Noren,Jenny E" userId="31e0823a-ccc6-4018-bb9e-c27b5ef59adf" providerId="ADAL" clId="{468CCA7A-5BAD-4C2C-ABEC-5496CFF11F58}" dt="2025-07-12T16:30:12.073" v="14666" actId="47"/>
        <pc:sldMkLst>
          <pc:docMk/>
          <pc:sldMk cId="1184299674" sldId="764"/>
        </pc:sldMkLst>
      </pc:sldChg>
      <pc:sldChg chg="modSp new del mod">
        <pc:chgData name="Noren,Jenny E" userId="31e0823a-ccc6-4018-bb9e-c27b5ef59adf" providerId="ADAL" clId="{468CCA7A-5BAD-4C2C-ABEC-5496CFF11F58}" dt="2025-07-12T14:12:49.836" v="10942" actId="2696"/>
        <pc:sldMkLst>
          <pc:docMk/>
          <pc:sldMk cId="2736532703" sldId="764"/>
        </pc:sldMkLst>
      </pc:sldChg>
      <pc:sldChg chg="modSp add mod ord">
        <pc:chgData name="Noren,Jenny E" userId="31e0823a-ccc6-4018-bb9e-c27b5ef59adf" providerId="ADAL" clId="{468CCA7A-5BAD-4C2C-ABEC-5496CFF11F58}" dt="2025-07-12T15:50:32.138" v="13780"/>
        <pc:sldMkLst>
          <pc:docMk/>
          <pc:sldMk cId="3551327850" sldId="765"/>
        </pc:sldMkLst>
      </pc:sldChg>
      <pc:sldChg chg="new del">
        <pc:chgData name="Noren,Jenny E" userId="31e0823a-ccc6-4018-bb9e-c27b5ef59adf" providerId="ADAL" clId="{468CCA7A-5BAD-4C2C-ABEC-5496CFF11F58}" dt="2025-07-12T15:40:09.336" v="13534" actId="2696"/>
        <pc:sldMkLst>
          <pc:docMk/>
          <pc:sldMk cId="1617606763" sldId="766"/>
        </pc:sldMkLst>
      </pc:sldChg>
      <pc:sldChg chg="addSp delSp modSp new mod ord">
        <pc:chgData name="Noren,Jenny E" userId="31e0823a-ccc6-4018-bb9e-c27b5ef59adf" providerId="ADAL" clId="{468CCA7A-5BAD-4C2C-ABEC-5496CFF11F58}" dt="2025-07-12T16:07:38.816" v="14334"/>
        <pc:sldMkLst>
          <pc:docMk/>
          <pc:sldMk cId="3132436047" sldId="766"/>
        </pc:sldMkLst>
      </pc:sldChg>
      <pc:sldChg chg="modSp new del mod">
        <pc:chgData name="Noren,Jenny E" userId="31e0823a-ccc6-4018-bb9e-c27b5ef59adf" providerId="ADAL" clId="{468CCA7A-5BAD-4C2C-ABEC-5496CFF11F58}" dt="2025-07-12T16:07:52.612" v="14335" actId="47"/>
        <pc:sldMkLst>
          <pc:docMk/>
          <pc:sldMk cId="3662413772" sldId="767"/>
        </pc:sldMkLst>
      </pc:sldChg>
      <pc:sldChg chg="addSp modSp add del mod">
        <pc:chgData name="Noren,Jenny E" userId="31e0823a-ccc6-4018-bb9e-c27b5ef59adf" providerId="ADAL" clId="{468CCA7A-5BAD-4C2C-ABEC-5496CFF11F58}" dt="2025-07-12T16:06:55.989" v="14331" actId="47"/>
        <pc:sldMkLst>
          <pc:docMk/>
          <pc:sldMk cId="797269511" sldId="768"/>
        </pc:sldMkLst>
      </pc:sldChg>
      <pc:sldChg chg="modSp add del mod">
        <pc:chgData name="Noren,Jenny E" userId="31e0823a-ccc6-4018-bb9e-c27b5ef59adf" providerId="ADAL" clId="{468CCA7A-5BAD-4C2C-ABEC-5496CFF11F58}" dt="2025-07-12T16:07:54.661" v="14336" actId="47"/>
        <pc:sldMkLst>
          <pc:docMk/>
          <pc:sldMk cId="3757448153" sldId="769"/>
        </pc:sldMkLst>
      </pc:sldChg>
      <pc:sldChg chg="modSp add del mod">
        <pc:chgData name="Noren,Jenny E" userId="31e0823a-ccc6-4018-bb9e-c27b5ef59adf" providerId="ADAL" clId="{468CCA7A-5BAD-4C2C-ABEC-5496CFF11F58}" dt="2025-07-12T16:06:55.989" v="14331" actId="47"/>
        <pc:sldMkLst>
          <pc:docMk/>
          <pc:sldMk cId="4028244581" sldId="770"/>
        </pc:sldMkLst>
      </pc:sldChg>
      <pc:sldChg chg="modSp add mod">
        <pc:chgData name="Noren,Jenny E" userId="31e0823a-ccc6-4018-bb9e-c27b5ef59adf" providerId="ADAL" clId="{468CCA7A-5BAD-4C2C-ABEC-5496CFF11F58}" dt="2025-07-12T19:30:48.933" v="22082"/>
        <pc:sldMkLst>
          <pc:docMk/>
          <pc:sldMk cId="3629425745" sldId="771"/>
        </pc:sldMkLst>
        <pc:spChg chg="mod">
          <ac:chgData name="Noren,Jenny E" userId="31e0823a-ccc6-4018-bb9e-c27b5ef59adf" providerId="ADAL" clId="{468CCA7A-5BAD-4C2C-ABEC-5496CFF11F58}" dt="2025-07-12T16:09:59.752" v="14375" actId="20577"/>
          <ac:spMkLst>
            <pc:docMk/>
            <pc:sldMk cId="3629425745" sldId="771"/>
            <ac:spMk id="3" creationId="{A404139D-A600-5E11-6FE9-B8EE81873CEE}"/>
          </ac:spMkLst>
        </pc:spChg>
        <pc:spChg chg="ord">
          <ac:chgData name="Noren,Jenny E" userId="31e0823a-ccc6-4018-bb9e-c27b5ef59adf" providerId="ADAL" clId="{468CCA7A-5BAD-4C2C-ABEC-5496CFF11F58}" dt="2025-07-12T19:30:48.933" v="22082"/>
          <ac:spMkLst>
            <pc:docMk/>
            <pc:sldMk cId="3629425745" sldId="771"/>
            <ac:spMk id="4" creationId="{C41B71CD-77AA-04F5-2DE8-AC2E51605A05}"/>
          </ac:spMkLst>
        </pc:spChg>
        <pc:graphicFrameChg chg="modGraphic">
          <ac:chgData name="Noren,Jenny E" userId="31e0823a-ccc6-4018-bb9e-c27b5ef59adf" providerId="ADAL" clId="{468CCA7A-5BAD-4C2C-ABEC-5496CFF11F58}" dt="2025-07-12T16:08:36.785" v="14341" actId="113"/>
          <ac:graphicFrameMkLst>
            <pc:docMk/>
            <pc:sldMk cId="3629425745" sldId="771"/>
            <ac:graphicFrameMk id="5" creationId="{FDDB58B3-4B95-9429-3629-90FA86EB5181}"/>
          </ac:graphicFrameMkLst>
        </pc:graphicFrameChg>
      </pc:sldChg>
      <pc:sldChg chg="modSp add del">
        <pc:chgData name="Noren,Jenny E" userId="31e0823a-ccc6-4018-bb9e-c27b5ef59adf" providerId="ADAL" clId="{468CCA7A-5BAD-4C2C-ABEC-5496CFF11F58}" dt="2025-07-12T16:19:03.181" v="14438" actId="47"/>
        <pc:sldMkLst>
          <pc:docMk/>
          <pc:sldMk cId="2420202680" sldId="772"/>
        </pc:sldMkLst>
      </pc:sldChg>
      <pc:sldChg chg="modSp add ord">
        <pc:chgData name="Noren,Jenny E" userId="31e0823a-ccc6-4018-bb9e-c27b5ef59adf" providerId="ADAL" clId="{468CCA7A-5BAD-4C2C-ABEC-5496CFF11F58}" dt="2025-07-12T16:27:40.406" v="14573"/>
        <pc:sldMkLst>
          <pc:docMk/>
          <pc:sldMk cId="3715057124" sldId="773"/>
        </pc:sldMkLst>
        <pc:graphicFrameChg chg="mod">
          <ac:chgData name="Noren,Jenny E" userId="31e0823a-ccc6-4018-bb9e-c27b5ef59adf" providerId="ADAL" clId="{468CCA7A-5BAD-4C2C-ABEC-5496CFF11F58}" dt="2025-07-12T16:18:43.346" v="14436"/>
          <ac:graphicFrameMkLst>
            <pc:docMk/>
            <pc:sldMk cId="3715057124" sldId="773"/>
            <ac:graphicFrameMk id="5" creationId="{D7A1AC65-B50F-723C-5BAB-921FDE36F70B}"/>
          </ac:graphicFrameMkLst>
        </pc:graphicFrameChg>
      </pc:sldChg>
      <pc:sldChg chg="modSp add mod">
        <pc:chgData name="Noren,Jenny E" userId="31e0823a-ccc6-4018-bb9e-c27b5ef59adf" providerId="ADAL" clId="{468CCA7A-5BAD-4C2C-ABEC-5496CFF11F58}" dt="2025-07-12T19:01:43.138" v="20998" actId="20577"/>
        <pc:sldMkLst>
          <pc:docMk/>
          <pc:sldMk cId="2436701473" sldId="774"/>
        </pc:sldMkLst>
        <pc:spChg chg="mod">
          <ac:chgData name="Noren,Jenny E" userId="31e0823a-ccc6-4018-bb9e-c27b5ef59adf" providerId="ADAL" clId="{468CCA7A-5BAD-4C2C-ABEC-5496CFF11F58}" dt="2025-07-12T19:01:43.138" v="20998" actId="20577"/>
          <ac:spMkLst>
            <pc:docMk/>
            <pc:sldMk cId="2436701473" sldId="774"/>
            <ac:spMk id="3" creationId="{FD984523-5C9E-70E2-C0E0-CBBE2FB76D35}"/>
          </ac:spMkLst>
        </pc:spChg>
      </pc:sldChg>
      <pc:sldChg chg="addSp delSp modSp add del mod addAnim delAnim modAnim">
        <pc:chgData name="Noren,Jenny E" userId="31e0823a-ccc6-4018-bb9e-c27b5ef59adf" providerId="ADAL" clId="{468CCA7A-5BAD-4C2C-ABEC-5496CFF11F58}" dt="2025-07-12T17:23:44.067" v="16876" actId="47"/>
        <pc:sldMkLst>
          <pc:docMk/>
          <pc:sldMk cId="4270870780" sldId="775"/>
        </pc:sldMkLst>
      </pc:sldChg>
      <pc:sldChg chg="modSp add del mod">
        <pc:chgData name="Noren,Jenny E" userId="31e0823a-ccc6-4018-bb9e-c27b5ef59adf" providerId="ADAL" clId="{468CCA7A-5BAD-4C2C-ABEC-5496CFF11F58}" dt="2025-07-12T17:23:44.067" v="16876" actId="47"/>
        <pc:sldMkLst>
          <pc:docMk/>
          <pc:sldMk cId="3790438268" sldId="776"/>
        </pc:sldMkLst>
      </pc:sldChg>
      <pc:sldChg chg="addSp modSp add mod setBg modAnim">
        <pc:chgData name="Noren,Jenny E" userId="31e0823a-ccc6-4018-bb9e-c27b5ef59adf" providerId="ADAL" clId="{468CCA7A-5BAD-4C2C-ABEC-5496CFF11F58}" dt="2025-07-12T20:29:19.177" v="23643" actId="6549"/>
        <pc:sldMkLst>
          <pc:docMk/>
          <pc:sldMk cId="328604793" sldId="777"/>
        </pc:sldMkLst>
        <pc:spChg chg="mod">
          <ac:chgData name="Noren,Jenny E" userId="31e0823a-ccc6-4018-bb9e-c27b5ef59adf" providerId="ADAL" clId="{468CCA7A-5BAD-4C2C-ABEC-5496CFF11F58}" dt="2025-07-12T18:13:56.879" v="18849" actId="20577"/>
          <ac:spMkLst>
            <pc:docMk/>
            <pc:sldMk cId="328604793" sldId="777"/>
            <ac:spMk id="2" creationId="{8E96695A-FCF7-AF7A-6A38-5C915DD77C50}"/>
          </ac:spMkLst>
        </pc:spChg>
        <pc:spChg chg="mod">
          <ac:chgData name="Noren,Jenny E" userId="31e0823a-ccc6-4018-bb9e-c27b5ef59adf" providerId="ADAL" clId="{468CCA7A-5BAD-4C2C-ABEC-5496CFF11F58}" dt="2025-07-12T20:29:19.177" v="23643" actId="6549"/>
          <ac:spMkLst>
            <pc:docMk/>
            <pc:sldMk cId="328604793" sldId="777"/>
            <ac:spMk id="3" creationId="{79B5E124-84B4-EA8A-7029-62EC3014C502}"/>
          </ac:spMkLst>
        </pc:spChg>
        <pc:spChg chg="ord">
          <ac:chgData name="Noren,Jenny E" userId="31e0823a-ccc6-4018-bb9e-c27b5ef59adf" providerId="ADAL" clId="{468CCA7A-5BAD-4C2C-ABEC-5496CFF11F58}" dt="2025-07-12T19:42:39.311" v="22840"/>
          <ac:spMkLst>
            <pc:docMk/>
            <pc:sldMk cId="328604793" sldId="777"/>
            <ac:spMk id="4" creationId="{E6567240-F322-49EA-1FD8-961B04281BD1}"/>
          </ac:spMkLst>
        </pc:spChg>
        <pc:picChg chg="add mod ord">
          <ac:chgData name="Noren,Jenny E" userId="31e0823a-ccc6-4018-bb9e-c27b5ef59adf" providerId="ADAL" clId="{468CCA7A-5BAD-4C2C-ABEC-5496CFF11F58}" dt="2025-07-12T19:42:46.691" v="22842"/>
          <ac:picMkLst>
            <pc:docMk/>
            <pc:sldMk cId="328604793" sldId="777"/>
            <ac:picMk id="6" creationId="{9978CB29-70CA-4B2B-BADD-CAE3E909BAC8}"/>
          </ac:picMkLst>
        </pc:picChg>
      </pc:sldChg>
      <pc:sldChg chg="add ord">
        <pc:chgData name="Noren,Jenny E" userId="31e0823a-ccc6-4018-bb9e-c27b5ef59adf" providerId="ADAL" clId="{468CCA7A-5BAD-4C2C-ABEC-5496CFF11F58}" dt="2025-07-12T18:09:26.773" v="18817"/>
        <pc:sldMkLst>
          <pc:docMk/>
          <pc:sldMk cId="917012612" sldId="778"/>
        </pc:sldMkLst>
      </pc:sldChg>
      <pc:sldChg chg="addSp delSp modSp add mod ord modClrScheme chgLayout">
        <pc:chgData name="Noren,Jenny E" userId="31e0823a-ccc6-4018-bb9e-c27b5ef59adf" providerId="ADAL" clId="{468CCA7A-5BAD-4C2C-ABEC-5496CFF11F58}" dt="2025-07-12T18:36:00.649" v="19333"/>
        <pc:sldMkLst>
          <pc:docMk/>
          <pc:sldMk cId="1325650571" sldId="779"/>
        </pc:sldMkLst>
      </pc:sldChg>
      <pc:sldChg chg="add ord">
        <pc:chgData name="Noren,Jenny E" userId="31e0823a-ccc6-4018-bb9e-c27b5ef59adf" providerId="ADAL" clId="{468CCA7A-5BAD-4C2C-ABEC-5496CFF11F58}" dt="2025-07-12T19:11:41.718" v="21506"/>
        <pc:sldMkLst>
          <pc:docMk/>
          <pc:sldMk cId="448970258" sldId="780"/>
        </pc:sldMkLst>
      </pc:sldChg>
      <pc:sldChg chg="modSp add mod ord">
        <pc:chgData name="Noren,Jenny E" userId="31e0823a-ccc6-4018-bb9e-c27b5ef59adf" providerId="ADAL" clId="{468CCA7A-5BAD-4C2C-ABEC-5496CFF11F58}" dt="2025-07-12T18:36:00.649" v="19333"/>
        <pc:sldMkLst>
          <pc:docMk/>
          <pc:sldMk cId="2998046579" sldId="781"/>
        </pc:sldMkLst>
      </pc:sldChg>
      <pc:sldChg chg="addSp delSp modSp new mod chgLayout">
        <pc:chgData name="Noren,Jenny E" userId="31e0823a-ccc6-4018-bb9e-c27b5ef59adf" providerId="ADAL" clId="{468CCA7A-5BAD-4C2C-ABEC-5496CFF11F58}" dt="2025-07-12T18:36:30.580" v="19362" actId="27636"/>
        <pc:sldMkLst>
          <pc:docMk/>
          <pc:sldMk cId="1807501581" sldId="782"/>
        </pc:sldMkLst>
        <pc:spChg chg="mod ord">
          <ac:chgData name="Noren,Jenny E" userId="31e0823a-ccc6-4018-bb9e-c27b5ef59adf" providerId="ADAL" clId="{468CCA7A-5BAD-4C2C-ABEC-5496CFF11F58}" dt="2025-07-12T18:35:44.969" v="19331" actId="113"/>
          <ac:spMkLst>
            <pc:docMk/>
            <pc:sldMk cId="1807501581" sldId="782"/>
            <ac:spMk id="2" creationId="{407F88DB-EB02-05DD-A850-B95028C625B4}"/>
          </ac:spMkLst>
        </pc:spChg>
        <pc:spChg chg="mod ord">
          <ac:chgData name="Noren,Jenny E" userId="31e0823a-ccc6-4018-bb9e-c27b5ef59adf" providerId="ADAL" clId="{468CCA7A-5BAD-4C2C-ABEC-5496CFF11F58}" dt="2025-07-12T18:36:30.580" v="19362" actId="27636"/>
          <ac:spMkLst>
            <pc:docMk/>
            <pc:sldMk cId="1807501581" sldId="782"/>
            <ac:spMk id="3" creationId="{A1C377A8-F78C-6E95-4EA3-7072E66AC113}"/>
          </ac:spMkLst>
        </pc:spChg>
        <pc:spChg chg="mod ord">
          <ac:chgData name="Noren,Jenny E" userId="31e0823a-ccc6-4018-bb9e-c27b5ef59adf" providerId="ADAL" clId="{468CCA7A-5BAD-4C2C-ABEC-5496CFF11F58}" dt="2025-07-12T18:33:24.783" v="19305" actId="6264"/>
          <ac:spMkLst>
            <pc:docMk/>
            <pc:sldMk cId="1807501581" sldId="782"/>
            <ac:spMk id="4" creationId="{CDD09D0F-4560-43E0-DD0E-F8896E6DC4D4}"/>
          </ac:spMkLst>
        </pc:spChg>
      </pc:sldChg>
      <pc:sldChg chg="addSp delSp modSp new mod">
        <pc:chgData name="Noren,Jenny E" userId="31e0823a-ccc6-4018-bb9e-c27b5ef59adf" providerId="ADAL" clId="{468CCA7A-5BAD-4C2C-ABEC-5496CFF11F58}" dt="2025-07-12T19:25:01.797" v="22038"/>
        <pc:sldMkLst>
          <pc:docMk/>
          <pc:sldMk cId="3133125577" sldId="783"/>
        </pc:sldMkLst>
        <pc:spChg chg="mod">
          <ac:chgData name="Noren,Jenny E" userId="31e0823a-ccc6-4018-bb9e-c27b5ef59adf" providerId="ADAL" clId="{468CCA7A-5BAD-4C2C-ABEC-5496CFF11F58}" dt="2025-07-12T18:39:41.199" v="19406" actId="20577"/>
          <ac:spMkLst>
            <pc:docMk/>
            <pc:sldMk cId="3133125577" sldId="783"/>
            <ac:spMk id="2" creationId="{392688B0-F9C4-F20B-EB5C-CF6B36025ACC}"/>
          </ac:spMkLst>
        </pc:spChg>
        <pc:spChg chg="ord">
          <ac:chgData name="Noren,Jenny E" userId="31e0823a-ccc6-4018-bb9e-c27b5ef59adf" providerId="ADAL" clId="{468CCA7A-5BAD-4C2C-ABEC-5496CFF11F58}" dt="2025-07-12T19:25:01.797" v="22038"/>
          <ac:spMkLst>
            <pc:docMk/>
            <pc:sldMk cId="3133125577" sldId="783"/>
            <ac:spMk id="4" creationId="{08ED05E5-E987-C30A-2381-5CAF410FA517}"/>
          </ac:spMkLst>
        </pc:spChg>
        <pc:picChg chg="add mod">
          <ac:chgData name="Noren,Jenny E" userId="31e0823a-ccc6-4018-bb9e-c27b5ef59adf" providerId="ADAL" clId="{468CCA7A-5BAD-4C2C-ABEC-5496CFF11F58}" dt="2025-07-12T19:24:46.555" v="22037" actId="14100"/>
          <ac:picMkLst>
            <pc:docMk/>
            <pc:sldMk cId="3133125577" sldId="783"/>
            <ac:picMk id="7" creationId="{27157725-73DF-4DD8-39DA-04449D20071F}"/>
          </ac:picMkLst>
        </pc:picChg>
      </pc:sldChg>
      <pc:sldChg chg="addSp delSp modSp new mod chgLayout">
        <pc:chgData name="Noren,Jenny E" userId="31e0823a-ccc6-4018-bb9e-c27b5ef59adf" providerId="ADAL" clId="{468CCA7A-5BAD-4C2C-ABEC-5496CFF11F58}" dt="2025-07-12T18:56:11.019" v="20813" actId="20577"/>
        <pc:sldMkLst>
          <pc:docMk/>
          <pc:sldMk cId="1000758192" sldId="784"/>
        </pc:sldMkLst>
        <pc:spChg chg="mod ord">
          <ac:chgData name="Noren,Jenny E" userId="31e0823a-ccc6-4018-bb9e-c27b5ef59adf" providerId="ADAL" clId="{468CCA7A-5BAD-4C2C-ABEC-5496CFF11F58}" dt="2025-07-12T18:53:55.954" v="20754" actId="6264"/>
          <ac:spMkLst>
            <pc:docMk/>
            <pc:sldMk cId="1000758192" sldId="784"/>
            <ac:spMk id="2" creationId="{FE89280E-9D09-2924-5117-430FAE0A7692}"/>
          </ac:spMkLst>
        </pc:spChg>
        <pc:spChg chg="mod ord">
          <ac:chgData name="Noren,Jenny E" userId="31e0823a-ccc6-4018-bb9e-c27b5ef59adf" providerId="ADAL" clId="{468CCA7A-5BAD-4C2C-ABEC-5496CFF11F58}" dt="2025-07-12T18:56:11.019" v="20813" actId="20577"/>
          <ac:spMkLst>
            <pc:docMk/>
            <pc:sldMk cId="1000758192" sldId="784"/>
            <ac:spMk id="3" creationId="{FBDC9A33-2EE0-F6FD-25E9-4D4D041BC2BF}"/>
          </ac:spMkLst>
        </pc:spChg>
        <pc:spChg chg="mod ord">
          <ac:chgData name="Noren,Jenny E" userId="31e0823a-ccc6-4018-bb9e-c27b5ef59adf" providerId="ADAL" clId="{468CCA7A-5BAD-4C2C-ABEC-5496CFF11F58}" dt="2025-07-12T18:53:55.954" v="20754" actId="6264"/>
          <ac:spMkLst>
            <pc:docMk/>
            <pc:sldMk cId="1000758192" sldId="784"/>
            <ac:spMk id="4" creationId="{41ED1248-4989-97A5-6888-E79AA0626B6C}"/>
          </ac:spMkLst>
        </pc:spChg>
      </pc:sldChg>
      <pc:sldChg chg="modSp new mod">
        <pc:chgData name="Noren,Jenny E" userId="31e0823a-ccc6-4018-bb9e-c27b5ef59adf" providerId="ADAL" clId="{468CCA7A-5BAD-4C2C-ABEC-5496CFF11F58}" dt="2025-07-12T19:22:49.675" v="22031" actId="14100"/>
        <pc:sldMkLst>
          <pc:docMk/>
          <pc:sldMk cId="2916373439" sldId="785"/>
        </pc:sldMkLst>
        <pc:spChg chg="mod">
          <ac:chgData name="Noren,Jenny E" userId="31e0823a-ccc6-4018-bb9e-c27b5ef59adf" providerId="ADAL" clId="{468CCA7A-5BAD-4C2C-ABEC-5496CFF11F58}" dt="2025-07-12T19:08:18.637" v="21138" actId="113"/>
          <ac:spMkLst>
            <pc:docMk/>
            <pc:sldMk cId="2916373439" sldId="785"/>
            <ac:spMk id="2" creationId="{94813EAD-7DC0-4921-BCD1-9857AAE4594B}"/>
          </ac:spMkLst>
        </pc:spChg>
        <pc:spChg chg="mod">
          <ac:chgData name="Noren,Jenny E" userId="31e0823a-ccc6-4018-bb9e-c27b5ef59adf" providerId="ADAL" clId="{468CCA7A-5BAD-4C2C-ABEC-5496CFF11F58}" dt="2025-07-12T19:22:49.675" v="22031" actId="14100"/>
          <ac:spMkLst>
            <pc:docMk/>
            <pc:sldMk cId="2916373439" sldId="785"/>
            <ac:spMk id="3" creationId="{75AC6B5C-4DEE-6A0A-0B3F-B41DE36E28E1}"/>
          </ac:spMkLst>
        </pc:spChg>
      </pc:sldChg>
      <pc:sldChg chg="modSp new mod modAnim">
        <pc:chgData name="Noren,Jenny E" userId="31e0823a-ccc6-4018-bb9e-c27b5ef59adf" providerId="ADAL" clId="{468CCA7A-5BAD-4C2C-ABEC-5496CFF11F58}" dt="2025-07-12T19:21:58.574" v="22027"/>
        <pc:sldMkLst>
          <pc:docMk/>
          <pc:sldMk cId="682850114" sldId="786"/>
        </pc:sldMkLst>
        <pc:spChg chg="mod">
          <ac:chgData name="Noren,Jenny E" userId="31e0823a-ccc6-4018-bb9e-c27b5ef59adf" providerId="ADAL" clId="{468CCA7A-5BAD-4C2C-ABEC-5496CFF11F58}" dt="2025-07-12T19:13:03.136" v="21515"/>
          <ac:spMkLst>
            <pc:docMk/>
            <pc:sldMk cId="682850114" sldId="786"/>
            <ac:spMk id="2" creationId="{7BC5A03F-2F61-900D-6815-9F604AE15C68}"/>
          </ac:spMkLst>
        </pc:spChg>
        <pc:spChg chg="mod">
          <ac:chgData name="Noren,Jenny E" userId="31e0823a-ccc6-4018-bb9e-c27b5ef59adf" providerId="ADAL" clId="{468CCA7A-5BAD-4C2C-ABEC-5496CFF11F58}" dt="2025-07-12T19:21:30.629" v="22024" actId="207"/>
          <ac:spMkLst>
            <pc:docMk/>
            <pc:sldMk cId="682850114" sldId="786"/>
            <ac:spMk id="3" creationId="{1F509798-AB54-05B5-8BF7-43DEA6F601A2}"/>
          </ac:spMkLst>
        </pc:spChg>
      </pc:sldChg>
      <pc:sldChg chg="addSp delSp modSp add mod">
        <pc:chgData name="Noren,Jenny E" userId="31e0823a-ccc6-4018-bb9e-c27b5ef59adf" providerId="ADAL" clId="{468CCA7A-5BAD-4C2C-ABEC-5496CFF11F58}" dt="2025-07-12T19:27:37.350" v="22048"/>
        <pc:sldMkLst>
          <pc:docMk/>
          <pc:sldMk cId="1352861113" sldId="787"/>
        </pc:sldMkLst>
      </pc:sldChg>
      <pc:sldChg chg="modSp new mod">
        <pc:chgData name="Noren,Jenny E" userId="31e0823a-ccc6-4018-bb9e-c27b5ef59adf" providerId="ADAL" clId="{468CCA7A-5BAD-4C2C-ABEC-5496CFF11F58}" dt="2025-07-12T20:21:14.292" v="23124" actId="6549"/>
        <pc:sldMkLst>
          <pc:docMk/>
          <pc:sldMk cId="3212416056" sldId="788"/>
        </pc:sldMkLst>
        <pc:spChg chg="mod">
          <ac:chgData name="Noren,Jenny E" userId="31e0823a-ccc6-4018-bb9e-c27b5ef59adf" providerId="ADAL" clId="{468CCA7A-5BAD-4C2C-ABEC-5496CFF11F58}" dt="2025-07-12T19:29:49.956" v="22072"/>
          <ac:spMkLst>
            <pc:docMk/>
            <pc:sldMk cId="3212416056" sldId="788"/>
            <ac:spMk id="2" creationId="{5E4D31DF-7620-89A7-3A6D-0EA8A75492F0}"/>
          </ac:spMkLst>
        </pc:spChg>
        <pc:spChg chg="mod">
          <ac:chgData name="Noren,Jenny E" userId="31e0823a-ccc6-4018-bb9e-c27b5ef59adf" providerId="ADAL" clId="{468CCA7A-5BAD-4C2C-ABEC-5496CFF11F58}" dt="2025-07-12T20:21:14.292" v="23124" actId="6549"/>
          <ac:spMkLst>
            <pc:docMk/>
            <pc:sldMk cId="3212416056" sldId="788"/>
            <ac:spMk id="3" creationId="{4A3BFBAF-56B3-6671-CB31-301DA531C1DD}"/>
          </ac:spMkLst>
        </pc:spChg>
      </pc:sldChg>
      <pc:sldChg chg="addSp delSp modSp add mod">
        <pc:chgData name="Noren,Jenny E" userId="31e0823a-ccc6-4018-bb9e-c27b5ef59adf" providerId="ADAL" clId="{468CCA7A-5BAD-4C2C-ABEC-5496CFF11F58}" dt="2025-07-12T19:38:02.976" v="22812"/>
        <pc:sldMkLst>
          <pc:docMk/>
          <pc:sldMk cId="1610356601" sldId="789"/>
        </pc:sldMkLst>
        <pc:spChg chg="ord">
          <ac:chgData name="Noren,Jenny E" userId="31e0823a-ccc6-4018-bb9e-c27b5ef59adf" providerId="ADAL" clId="{468CCA7A-5BAD-4C2C-ABEC-5496CFF11F58}" dt="2025-07-12T19:37:52.321" v="22809"/>
          <ac:spMkLst>
            <pc:docMk/>
            <pc:sldMk cId="1610356601" sldId="789"/>
            <ac:spMk id="5" creationId="{E2598996-B871-F091-74B6-124CD15CE085}"/>
          </ac:spMkLst>
        </pc:spChg>
        <pc:picChg chg="add mod ord">
          <ac:chgData name="Noren,Jenny E" userId="31e0823a-ccc6-4018-bb9e-c27b5ef59adf" providerId="ADAL" clId="{468CCA7A-5BAD-4C2C-ABEC-5496CFF11F58}" dt="2025-07-12T19:37:59.455" v="22810"/>
          <ac:picMkLst>
            <pc:docMk/>
            <pc:sldMk cId="1610356601" sldId="789"/>
            <ac:picMk id="7" creationId="{75EC4419-4A79-4C12-4484-FAEDEED98A36}"/>
          </ac:picMkLst>
        </pc:picChg>
        <pc:picChg chg="add mod ord">
          <ac:chgData name="Noren,Jenny E" userId="31e0823a-ccc6-4018-bb9e-c27b5ef59adf" providerId="ADAL" clId="{468CCA7A-5BAD-4C2C-ABEC-5496CFF11F58}" dt="2025-07-12T19:38:01.478" v="22811"/>
          <ac:picMkLst>
            <pc:docMk/>
            <pc:sldMk cId="1610356601" sldId="789"/>
            <ac:picMk id="13" creationId="{421C19F8-C9C2-F41D-F6E9-250B622ED9B1}"/>
          </ac:picMkLst>
        </pc:picChg>
        <pc:picChg chg="add mod ord">
          <ac:chgData name="Noren,Jenny E" userId="31e0823a-ccc6-4018-bb9e-c27b5ef59adf" providerId="ADAL" clId="{468CCA7A-5BAD-4C2C-ABEC-5496CFF11F58}" dt="2025-07-12T19:38:02.976" v="22812"/>
          <ac:picMkLst>
            <pc:docMk/>
            <pc:sldMk cId="1610356601" sldId="789"/>
            <ac:picMk id="15" creationId="{878949B2-65B0-FF64-8129-B903ED957A81}"/>
          </ac:picMkLst>
        </pc:picChg>
      </pc:sldChg>
      <pc:sldChg chg="delSp add mod">
        <pc:chgData name="Noren,Jenny E" userId="31e0823a-ccc6-4018-bb9e-c27b5ef59adf" providerId="ADAL" clId="{468CCA7A-5BAD-4C2C-ABEC-5496CFF11F58}" dt="2025-07-12T19:41:02.656" v="22830" actId="478"/>
        <pc:sldMkLst>
          <pc:docMk/>
          <pc:sldMk cId="3672159310" sldId="790"/>
        </pc:sldMkLst>
      </pc:sldChg>
      <pc:sldChg chg="addSp delSp modSp add del mod">
        <pc:chgData name="Noren,Jenny E" userId="31e0823a-ccc6-4018-bb9e-c27b5ef59adf" providerId="ADAL" clId="{468CCA7A-5BAD-4C2C-ABEC-5496CFF11F58}" dt="2025-07-12T19:46:39.146" v="22862" actId="47"/>
        <pc:sldMkLst>
          <pc:docMk/>
          <pc:sldMk cId="4054686294" sldId="791"/>
        </pc:sldMkLst>
      </pc:sldChg>
      <pc:sldChg chg="addSp modSp new mod">
        <pc:chgData name="Noren,Jenny E" userId="31e0823a-ccc6-4018-bb9e-c27b5ef59adf" providerId="ADAL" clId="{468CCA7A-5BAD-4C2C-ABEC-5496CFF11F58}" dt="2025-07-12T19:48:01.794" v="23087" actId="962"/>
        <pc:sldMkLst>
          <pc:docMk/>
          <pc:sldMk cId="57027310" sldId="792"/>
        </pc:sldMkLst>
        <pc:spChg chg="ord">
          <ac:chgData name="Noren,Jenny E" userId="31e0823a-ccc6-4018-bb9e-c27b5ef59adf" providerId="ADAL" clId="{468CCA7A-5BAD-4C2C-ABEC-5496CFF11F58}" dt="2025-07-12T19:46:46.086" v="22865"/>
          <ac:spMkLst>
            <pc:docMk/>
            <pc:sldMk cId="57027310" sldId="792"/>
            <ac:spMk id="2" creationId="{C18CA880-D5A4-0A2B-5EB5-793D90B36683}"/>
          </ac:spMkLst>
        </pc:spChg>
        <pc:spChg chg="add mod ord">
          <ac:chgData name="Noren,Jenny E" userId="31e0823a-ccc6-4018-bb9e-c27b5ef59adf" providerId="ADAL" clId="{468CCA7A-5BAD-4C2C-ABEC-5496CFF11F58}" dt="2025-07-12T19:46:54.629" v="22867"/>
          <ac:spMkLst>
            <pc:docMk/>
            <pc:sldMk cId="57027310" sldId="792"/>
            <ac:spMk id="5" creationId="{98D81C1B-1644-EA5F-F596-96395A193E1D}"/>
          </ac:spMkLst>
        </pc:spChg>
        <pc:spChg chg="add mod">
          <ac:chgData name="Noren,Jenny E" userId="31e0823a-ccc6-4018-bb9e-c27b5ef59adf" providerId="ADAL" clId="{468CCA7A-5BAD-4C2C-ABEC-5496CFF11F58}" dt="2025-07-12T19:46:29.712" v="22861" actId="14100"/>
          <ac:spMkLst>
            <pc:docMk/>
            <pc:sldMk cId="57027310" sldId="792"/>
            <ac:spMk id="6" creationId="{8B7FF645-0B76-CF7D-D473-5AEE0A500D01}"/>
          </ac:spMkLst>
        </pc:spChg>
        <pc:picChg chg="add mod">
          <ac:chgData name="Noren,Jenny E" userId="31e0823a-ccc6-4018-bb9e-c27b5ef59adf" providerId="ADAL" clId="{468CCA7A-5BAD-4C2C-ABEC-5496CFF11F58}" dt="2025-07-12T19:48:01.794" v="23087" actId="962"/>
          <ac:picMkLst>
            <pc:docMk/>
            <pc:sldMk cId="57027310" sldId="792"/>
            <ac:picMk id="4" creationId="{179325A7-F2AA-C7EB-693A-79D585965F08}"/>
          </ac:picMkLst>
        </pc:picChg>
      </pc:sldChg>
    </pc:docChg>
  </pc:docChgLst>
  <pc:docChgLst>
    <pc:chgData name="Noren,Jenny E" userId="31e0823a-ccc6-4018-bb9e-c27b5ef59adf" providerId="ADAL" clId="{05930434-4CCE-49D0-9301-BA6812DE5917}"/>
    <pc:docChg chg="undo redo custSel addSld delSld modSld sldOrd addMainMaster delMainMaster">
      <pc:chgData name="Noren,Jenny E" userId="31e0823a-ccc6-4018-bb9e-c27b5ef59adf" providerId="ADAL" clId="{05930434-4CCE-49D0-9301-BA6812DE5917}" dt="2025-06-20T14:11:46.928" v="32317" actId="13926"/>
      <pc:docMkLst>
        <pc:docMk/>
      </pc:docMkLst>
      <pc:sldChg chg="del">
        <pc:chgData name="Noren,Jenny E" userId="31e0823a-ccc6-4018-bb9e-c27b5ef59adf" providerId="ADAL" clId="{05930434-4CCE-49D0-9301-BA6812DE5917}" dt="2025-06-11T23:51:58.715" v="43" actId="47"/>
        <pc:sldMkLst>
          <pc:docMk/>
          <pc:sldMk cId="296658454" sldId="256"/>
        </pc:sldMkLst>
      </pc:sldChg>
      <pc:sldChg chg="delSp modSp del mod modClrScheme delDesignElem chgLayout">
        <pc:chgData name="Noren,Jenny E" userId="31e0823a-ccc6-4018-bb9e-c27b5ef59adf" providerId="ADAL" clId="{05930434-4CCE-49D0-9301-BA6812DE5917}" dt="2025-06-11T23:54:05.096" v="108" actId="47"/>
        <pc:sldMkLst>
          <pc:docMk/>
          <pc:sldMk cId="3329049508" sldId="257"/>
        </pc:sldMkLst>
      </pc:sldChg>
      <pc:sldChg chg="modSp add del mod ord chgLayout">
        <pc:chgData name="Noren,Jenny E" userId="31e0823a-ccc6-4018-bb9e-c27b5ef59adf" providerId="ADAL" clId="{05930434-4CCE-49D0-9301-BA6812DE5917}" dt="2025-06-11T23:51:51.867" v="42" actId="20577"/>
        <pc:sldMkLst>
          <pc:docMk/>
          <pc:sldMk cId="4071084004" sldId="263"/>
        </pc:sldMkLst>
      </pc:sldChg>
      <pc:sldChg chg="add del">
        <pc:chgData name="Noren,Jenny E" userId="31e0823a-ccc6-4018-bb9e-c27b5ef59adf" providerId="ADAL" clId="{05930434-4CCE-49D0-9301-BA6812DE5917}" dt="2025-06-11T23:56:58.010" v="121" actId="47"/>
        <pc:sldMkLst>
          <pc:docMk/>
          <pc:sldMk cId="822042096" sldId="264"/>
        </pc:sldMkLst>
      </pc:sldChg>
      <pc:sldChg chg="add del">
        <pc:chgData name="Noren,Jenny E" userId="31e0823a-ccc6-4018-bb9e-c27b5ef59adf" providerId="ADAL" clId="{05930434-4CCE-49D0-9301-BA6812DE5917}" dt="2025-06-11T23:56:58.010" v="121" actId="47"/>
        <pc:sldMkLst>
          <pc:docMk/>
          <pc:sldMk cId="608552042" sldId="265"/>
        </pc:sldMkLst>
      </pc:sldChg>
      <pc:sldChg chg="add del">
        <pc:chgData name="Noren,Jenny E" userId="31e0823a-ccc6-4018-bb9e-c27b5ef59adf" providerId="ADAL" clId="{05930434-4CCE-49D0-9301-BA6812DE5917}" dt="2025-06-11T23:56:58.010" v="121" actId="47"/>
        <pc:sldMkLst>
          <pc:docMk/>
          <pc:sldMk cId="3860216677" sldId="266"/>
        </pc:sldMkLst>
      </pc:sldChg>
      <pc:sldChg chg="add del">
        <pc:chgData name="Noren,Jenny E" userId="31e0823a-ccc6-4018-bb9e-c27b5ef59adf" providerId="ADAL" clId="{05930434-4CCE-49D0-9301-BA6812DE5917}" dt="2025-06-11T23:56:58.010" v="121" actId="47"/>
        <pc:sldMkLst>
          <pc:docMk/>
          <pc:sldMk cId="2723529853" sldId="267"/>
        </pc:sldMkLst>
      </pc:sldChg>
      <pc:sldChg chg="add del">
        <pc:chgData name="Noren,Jenny E" userId="31e0823a-ccc6-4018-bb9e-c27b5ef59adf" providerId="ADAL" clId="{05930434-4CCE-49D0-9301-BA6812DE5917}" dt="2025-06-11T23:56:58.010" v="121" actId="47"/>
        <pc:sldMkLst>
          <pc:docMk/>
          <pc:sldMk cId="134351623" sldId="268"/>
        </pc:sldMkLst>
      </pc:sldChg>
      <pc:sldChg chg="add del">
        <pc:chgData name="Noren,Jenny E" userId="31e0823a-ccc6-4018-bb9e-c27b5ef59adf" providerId="ADAL" clId="{05930434-4CCE-49D0-9301-BA6812DE5917}" dt="2025-06-11T23:56:58.010" v="121" actId="47"/>
        <pc:sldMkLst>
          <pc:docMk/>
          <pc:sldMk cId="845235714" sldId="270"/>
        </pc:sldMkLst>
      </pc:sldChg>
      <pc:sldChg chg="modSp mod">
        <pc:chgData name="Noren,Jenny E" userId="31e0823a-ccc6-4018-bb9e-c27b5ef59adf" providerId="ADAL" clId="{05930434-4CCE-49D0-9301-BA6812DE5917}" dt="2025-06-11T23:54:00.867" v="107" actId="20577"/>
        <pc:sldMkLst>
          <pc:docMk/>
          <pc:sldMk cId="961514585" sldId="389"/>
        </pc:sldMkLst>
      </pc:sldChg>
      <pc:sldChg chg="addSp delSp modSp mod modClrScheme delDesignElem chgLayout">
        <pc:chgData name="Noren,Jenny E" userId="31e0823a-ccc6-4018-bb9e-c27b5ef59adf" providerId="ADAL" clId="{05930434-4CCE-49D0-9301-BA6812DE5917}" dt="2025-06-11T23:55:34.794" v="116" actId="700"/>
        <pc:sldMkLst>
          <pc:docMk/>
          <pc:sldMk cId="4188449031" sldId="391"/>
        </pc:sldMkLst>
      </pc:sldChg>
      <pc:sldChg chg="modSp add mod">
        <pc:chgData name="Noren,Jenny E" userId="31e0823a-ccc6-4018-bb9e-c27b5ef59adf" providerId="ADAL" clId="{05930434-4CCE-49D0-9301-BA6812DE5917}" dt="2025-06-17T22:15:49.813" v="21059" actId="20577"/>
        <pc:sldMkLst>
          <pc:docMk/>
          <pc:sldMk cId="3227679663" sldId="402"/>
        </pc:sldMkLst>
      </pc:sldChg>
      <pc:sldChg chg="ord">
        <pc:chgData name="Noren,Jenny E" userId="31e0823a-ccc6-4018-bb9e-c27b5ef59adf" providerId="ADAL" clId="{05930434-4CCE-49D0-9301-BA6812DE5917}" dt="2025-06-17T22:34:50.060" v="21810"/>
        <pc:sldMkLst>
          <pc:docMk/>
          <pc:sldMk cId="184911593" sldId="559"/>
        </pc:sldMkLst>
      </pc:sldChg>
      <pc:sldChg chg="modSp mod ord">
        <pc:chgData name="Noren,Jenny E" userId="31e0823a-ccc6-4018-bb9e-c27b5ef59adf" providerId="ADAL" clId="{05930434-4CCE-49D0-9301-BA6812DE5917}" dt="2025-06-18T00:20:32.118" v="24647"/>
        <pc:sldMkLst>
          <pc:docMk/>
          <pc:sldMk cId="3131042277" sldId="574"/>
        </pc:sldMkLst>
      </pc:sldChg>
      <pc:sldChg chg="modSp mod ord">
        <pc:chgData name="Noren,Jenny E" userId="31e0823a-ccc6-4018-bb9e-c27b5ef59adf" providerId="ADAL" clId="{05930434-4CCE-49D0-9301-BA6812DE5917}" dt="2025-06-18T00:44:45.740" v="25020"/>
        <pc:sldMkLst>
          <pc:docMk/>
          <pc:sldMk cId="1821076712" sldId="577"/>
        </pc:sldMkLst>
      </pc:sldChg>
      <pc:sldChg chg="ord">
        <pc:chgData name="Noren,Jenny E" userId="31e0823a-ccc6-4018-bb9e-c27b5ef59adf" providerId="ADAL" clId="{05930434-4CCE-49D0-9301-BA6812DE5917}" dt="2025-06-17T22:34:50.060" v="21810"/>
        <pc:sldMkLst>
          <pc:docMk/>
          <pc:sldMk cId="370842309" sldId="578"/>
        </pc:sldMkLst>
      </pc:sldChg>
      <pc:sldChg chg="addSp delSp modSp mod ord modClrScheme delDesignElem chgLayout">
        <pc:chgData name="Noren,Jenny E" userId="31e0823a-ccc6-4018-bb9e-c27b5ef59adf" providerId="ADAL" clId="{05930434-4CCE-49D0-9301-BA6812DE5917}" dt="2025-06-19T21:30:50.105" v="31640" actId="20577"/>
        <pc:sldMkLst>
          <pc:docMk/>
          <pc:sldMk cId="1168616684" sldId="579"/>
        </pc:sldMkLst>
        <pc:spChg chg="mod ord">
          <ac:chgData name="Noren,Jenny E" userId="31e0823a-ccc6-4018-bb9e-c27b5ef59adf" providerId="ADAL" clId="{05930434-4CCE-49D0-9301-BA6812DE5917}" dt="2025-06-19T21:30:50.105" v="31640" actId="20577"/>
          <ac:spMkLst>
            <pc:docMk/>
            <pc:sldMk cId="1168616684" sldId="579"/>
            <ac:spMk id="2" creationId="{A9F7AD55-354A-664A-4679-879E4BAA3536}"/>
          </ac:spMkLst>
        </pc:spChg>
        <pc:spChg chg="add mod ord">
          <ac:chgData name="Noren,Jenny E" userId="31e0823a-ccc6-4018-bb9e-c27b5ef59adf" providerId="ADAL" clId="{05930434-4CCE-49D0-9301-BA6812DE5917}" dt="2025-06-17T22:49:19.736" v="22549" actId="6549"/>
          <ac:spMkLst>
            <pc:docMk/>
            <pc:sldMk cId="1168616684" sldId="579"/>
            <ac:spMk id="3" creationId="{959DEAE5-862B-C43F-EB41-131DB684992D}"/>
          </ac:spMkLst>
        </pc:spChg>
      </pc:sldChg>
      <pc:sldChg chg="addSp delSp modSp mod ord modClrScheme delDesignElem chgLayout">
        <pc:chgData name="Noren,Jenny E" userId="31e0823a-ccc6-4018-bb9e-c27b5ef59adf" providerId="ADAL" clId="{05930434-4CCE-49D0-9301-BA6812DE5917}" dt="2025-06-12T02:31:53.045" v="4182" actId="20577"/>
        <pc:sldMkLst>
          <pc:docMk/>
          <pc:sldMk cId="1396739939" sldId="580"/>
        </pc:sldMkLst>
      </pc:sldChg>
      <pc:sldChg chg="modSp mod ord">
        <pc:chgData name="Noren,Jenny E" userId="31e0823a-ccc6-4018-bb9e-c27b5ef59adf" providerId="ADAL" clId="{05930434-4CCE-49D0-9301-BA6812DE5917}" dt="2025-06-18T00:44:45.740" v="25020"/>
        <pc:sldMkLst>
          <pc:docMk/>
          <pc:sldMk cId="2993013182" sldId="581"/>
        </pc:sldMkLst>
      </pc:sldChg>
      <pc:sldChg chg="ord">
        <pc:chgData name="Noren,Jenny E" userId="31e0823a-ccc6-4018-bb9e-c27b5ef59adf" providerId="ADAL" clId="{05930434-4CCE-49D0-9301-BA6812DE5917}" dt="2025-06-18T00:44:45.740" v="25020"/>
        <pc:sldMkLst>
          <pc:docMk/>
          <pc:sldMk cId="2857969577" sldId="583"/>
        </pc:sldMkLst>
      </pc:sldChg>
      <pc:sldChg chg="ord">
        <pc:chgData name="Noren,Jenny E" userId="31e0823a-ccc6-4018-bb9e-c27b5ef59adf" providerId="ADAL" clId="{05930434-4CCE-49D0-9301-BA6812DE5917}" dt="2025-06-18T00:44:45.740" v="25020"/>
        <pc:sldMkLst>
          <pc:docMk/>
          <pc:sldMk cId="1519337200" sldId="585"/>
        </pc:sldMkLst>
      </pc:sldChg>
      <pc:sldChg chg="ord">
        <pc:chgData name="Noren,Jenny E" userId="31e0823a-ccc6-4018-bb9e-c27b5ef59adf" providerId="ADAL" clId="{05930434-4CCE-49D0-9301-BA6812DE5917}" dt="2025-06-18T00:31:50.263" v="24859"/>
        <pc:sldMkLst>
          <pc:docMk/>
          <pc:sldMk cId="1352156615" sldId="586"/>
        </pc:sldMkLst>
      </pc:sldChg>
      <pc:sldChg chg="modSp mod ord">
        <pc:chgData name="Noren,Jenny E" userId="31e0823a-ccc6-4018-bb9e-c27b5ef59adf" providerId="ADAL" clId="{05930434-4CCE-49D0-9301-BA6812DE5917}" dt="2025-06-19T21:18:50.646" v="31345" actId="6549"/>
        <pc:sldMkLst>
          <pc:docMk/>
          <pc:sldMk cId="3881327572" sldId="588"/>
        </pc:sldMkLst>
        <pc:spChg chg="mod">
          <ac:chgData name="Noren,Jenny E" userId="31e0823a-ccc6-4018-bb9e-c27b5ef59adf" providerId="ADAL" clId="{05930434-4CCE-49D0-9301-BA6812DE5917}" dt="2025-06-19T21:18:50.646" v="31345" actId="6549"/>
          <ac:spMkLst>
            <pc:docMk/>
            <pc:sldMk cId="3881327572" sldId="588"/>
            <ac:spMk id="3" creationId="{245B761D-5444-CE4E-CC08-B5E836CAED96}"/>
          </ac:spMkLst>
        </pc:spChg>
      </pc:sldChg>
      <pc:sldChg chg="ord">
        <pc:chgData name="Noren,Jenny E" userId="31e0823a-ccc6-4018-bb9e-c27b5ef59adf" providerId="ADAL" clId="{05930434-4CCE-49D0-9301-BA6812DE5917}" dt="2025-06-18T00:44:45.740" v="25020"/>
        <pc:sldMkLst>
          <pc:docMk/>
          <pc:sldMk cId="2433149722" sldId="589"/>
        </pc:sldMkLst>
      </pc:sldChg>
      <pc:sldChg chg="ord">
        <pc:chgData name="Noren,Jenny E" userId="31e0823a-ccc6-4018-bb9e-c27b5ef59adf" providerId="ADAL" clId="{05930434-4CCE-49D0-9301-BA6812DE5917}" dt="2025-06-19T22:38:17.325" v="31660"/>
        <pc:sldMkLst>
          <pc:docMk/>
          <pc:sldMk cId="2589678884" sldId="590"/>
        </pc:sldMkLst>
      </pc:sldChg>
      <pc:sldChg chg="addSp delSp modSp mod modClrScheme delDesignElem chgLayout">
        <pc:chgData name="Noren,Jenny E" userId="31e0823a-ccc6-4018-bb9e-c27b5ef59adf" providerId="ADAL" clId="{05930434-4CCE-49D0-9301-BA6812DE5917}" dt="2025-06-11T23:55:51.407" v="117" actId="700"/>
        <pc:sldMkLst>
          <pc:docMk/>
          <pc:sldMk cId="3221006925" sldId="592"/>
        </pc:sldMkLst>
      </pc:sldChg>
      <pc:sldChg chg="addSp delSp modSp mod modClrScheme delDesignElem chgLayout">
        <pc:chgData name="Noren,Jenny E" userId="31e0823a-ccc6-4018-bb9e-c27b5ef59adf" providerId="ADAL" clId="{05930434-4CCE-49D0-9301-BA6812DE5917}" dt="2025-06-11T23:55:57.682" v="118" actId="700"/>
        <pc:sldMkLst>
          <pc:docMk/>
          <pc:sldMk cId="2604253532" sldId="595"/>
        </pc:sldMkLst>
      </pc:sldChg>
      <pc:sldChg chg="ord">
        <pc:chgData name="Noren,Jenny E" userId="31e0823a-ccc6-4018-bb9e-c27b5ef59adf" providerId="ADAL" clId="{05930434-4CCE-49D0-9301-BA6812DE5917}" dt="2025-06-19T21:39:22.004" v="31656"/>
        <pc:sldMkLst>
          <pc:docMk/>
          <pc:sldMk cId="4104599535" sldId="596"/>
        </pc:sldMkLst>
      </pc:sldChg>
      <pc:sldChg chg="modSp mod">
        <pc:chgData name="Noren,Jenny E" userId="31e0823a-ccc6-4018-bb9e-c27b5ef59adf" providerId="ADAL" clId="{05930434-4CCE-49D0-9301-BA6812DE5917}" dt="2025-06-19T18:10:29.784" v="28478" actId="6549"/>
        <pc:sldMkLst>
          <pc:docMk/>
          <pc:sldMk cId="802124550" sldId="598"/>
        </pc:sldMkLst>
        <pc:spChg chg="mod">
          <ac:chgData name="Noren,Jenny E" userId="31e0823a-ccc6-4018-bb9e-c27b5ef59adf" providerId="ADAL" clId="{05930434-4CCE-49D0-9301-BA6812DE5917}" dt="2025-06-19T18:04:08.722" v="28324" actId="6549"/>
          <ac:spMkLst>
            <pc:docMk/>
            <pc:sldMk cId="802124550" sldId="598"/>
            <ac:spMk id="2" creationId="{7D2B99AF-1A7C-058B-8827-55C579AF3A96}"/>
          </ac:spMkLst>
        </pc:spChg>
        <pc:spChg chg="mod">
          <ac:chgData name="Noren,Jenny E" userId="31e0823a-ccc6-4018-bb9e-c27b5ef59adf" providerId="ADAL" clId="{05930434-4CCE-49D0-9301-BA6812DE5917}" dt="2025-06-19T18:10:29.784" v="28478" actId="6549"/>
          <ac:spMkLst>
            <pc:docMk/>
            <pc:sldMk cId="802124550" sldId="598"/>
            <ac:spMk id="3" creationId="{1BDBE625-B481-6AE8-4B28-18458659157C}"/>
          </ac:spMkLst>
        </pc:spChg>
      </pc:sldChg>
      <pc:sldChg chg="modSp del mod ord">
        <pc:chgData name="Noren,Jenny E" userId="31e0823a-ccc6-4018-bb9e-c27b5ef59adf" providerId="ADAL" clId="{05930434-4CCE-49D0-9301-BA6812DE5917}" dt="2025-06-17T21:53:54.724" v="20524" actId="2696"/>
        <pc:sldMkLst>
          <pc:docMk/>
          <pc:sldMk cId="352806679" sldId="599"/>
        </pc:sldMkLst>
      </pc:sldChg>
      <pc:sldChg chg="ord">
        <pc:chgData name="Noren,Jenny E" userId="31e0823a-ccc6-4018-bb9e-c27b5ef59adf" providerId="ADAL" clId="{05930434-4CCE-49D0-9301-BA6812DE5917}" dt="2025-06-17T22:34:50.060" v="21810"/>
        <pc:sldMkLst>
          <pc:docMk/>
          <pc:sldMk cId="232678898" sldId="600"/>
        </pc:sldMkLst>
      </pc:sldChg>
      <pc:sldChg chg="modSp mod ord">
        <pc:chgData name="Noren,Jenny E" userId="31e0823a-ccc6-4018-bb9e-c27b5ef59adf" providerId="ADAL" clId="{05930434-4CCE-49D0-9301-BA6812DE5917}" dt="2025-06-17T22:34:03.435" v="21807" actId="14"/>
        <pc:sldMkLst>
          <pc:docMk/>
          <pc:sldMk cId="1403935288" sldId="601"/>
        </pc:sldMkLst>
      </pc:sldChg>
      <pc:sldChg chg="ord">
        <pc:chgData name="Noren,Jenny E" userId="31e0823a-ccc6-4018-bb9e-c27b5ef59adf" providerId="ADAL" clId="{05930434-4CCE-49D0-9301-BA6812DE5917}" dt="2025-06-17T22:34:50.060" v="21810"/>
        <pc:sldMkLst>
          <pc:docMk/>
          <pc:sldMk cId="883015944" sldId="602"/>
        </pc:sldMkLst>
      </pc:sldChg>
      <pc:sldChg chg="modSp mod ord">
        <pc:chgData name="Noren,Jenny E" userId="31e0823a-ccc6-4018-bb9e-c27b5ef59adf" providerId="ADAL" clId="{05930434-4CCE-49D0-9301-BA6812DE5917}" dt="2025-06-19T13:56:29.009" v="28283"/>
        <pc:sldMkLst>
          <pc:docMk/>
          <pc:sldMk cId="1085977851" sldId="610"/>
        </pc:sldMkLst>
      </pc:sldChg>
      <pc:sldChg chg="addSp delSp modSp mod modClrScheme delDesignElem chgLayout">
        <pc:chgData name="Noren,Jenny E" userId="31e0823a-ccc6-4018-bb9e-c27b5ef59adf" providerId="ADAL" clId="{05930434-4CCE-49D0-9301-BA6812DE5917}" dt="2025-06-19T21:03:11.510" v="30952" actId="27636"/>
        <pc:sldMkLst>
          <pc:docMk/>
          <pc:sldMk cId="8469095" sldId="611"/>
        </pc:sldMkLst>
      </pc:sldChg>
      <pc:sldChg chg="delSp modSp del mod">
        <pc:chgData name="Noren,Jenny E" userId="31e0823a-ccc6-4018-bb9e-c27b5ef59adf" providerId="ADAL" clId="{05930434-4CCE-49D0-9301-BA6812DE5917}" dt="2025-06-19T13:53:05.532" v="28258" actId="47"/>
        <pc:sldMkLst>
          <pc:docMk/>
          <pc:sldMk cId="2188691727" sldId="612"/>
        </pc:sldMkLst>
      </pc:sldChg>
      <pc:sldChg chg="modSp mod">
        <pc:chgData name="Noren,Jenny E" userId="31e0823a-ccc6-4018-bb9e-c27b5ef59adf" providerId="ADAL" clId="{05930434-4CCE-49D0-9301-BA6812DE5917}" dt="2025-06-19T19:18:27.347" v="30519" actId="207"/>
        <pc:sldMkLst>
          <pc:docMk/>
          <pc:sldMk cId="844264677" sldId="614"/>
        </pc:sldMkLst>
      </pc:sldChg>
      <pc:sldChg chg="delSp modSp mod modClrScheme delDesignElem chgLayout">
        <pc:chgData name="Noren,Jenny E" userId="31e0823a-ccc6-4018-bb9e-c27b5ef59adf" providerId="ADAL" clId="{05930434-4CCE-49D0-9301-BA6812DE5917}" dt="2025-06-11T23:56:31.987" v="120" actId="255"/>
        <pc:sldMkLst>
          <pc:docMk/>
          <pc:sldMk cId="1897777108" sldId="615"/>
        </pc:sldMkLst>
      </pc:sldChg>
      <pc:sldChg chg="modSp mod">
        <pc:chgData name="Noren,Jenny E" userId="31e0823a-ccc6-4018-bb9e-c27b5ef59adf" providerId="ADAL" clId="{05930434-4CCE-49D0-9301-BA6812DE5917}" dt="2025-06-19T21:02:52.298" v="30950" actId="13926"/>
        <pc:sldMkLst>
          <pc:docMk/>
          <pc:sldMk cId="3142084802" sldId="618"/>
        </pc:sldMkLst>
      </pc:sldChg>
      <pc:sldChg chg="addSp delSp modSp mod ord chgLayout">
        <pc:chgData name="Noren,Jenny E" userId="31e0823a-ccc6-4018-bb9e-c27b5ef59adf" providerId="ADAL" clId="{05930434-4CCE-49D0-9301-BA6812DE5917}" dt="2025-06-19T19:15:47.127" v="30512"/>
        <pc:sldMkLst>
          <pc:docMk/>
          <pc:sldMk cId="2482984577" sldId="619"/>
        </pc:sldMkLst>
      </pc:sldChg>
      <pc:sldChg chg="modSp new del mod">
        <pc:chgData name="Noren,Jenny E" userId="31e0823a-ccc6-4018-bb9e-c27b5ef59adf" providerId="ADAL" clId="{05930434-4CCE-49D0-9301-BA6812DE5917}" dt="2025-06-12T00:26:52.646" v="995" actId="47"/>
        <pc:sldMkLst>
          <pc:docMk/>
          <pc:sldMk cId="959444633" sldId="630"/>
        </pc:sldMkLst>
      </pc:sldChg>
      <pc:sldChg chg="new del">
        <pc:chgData name="Noren,Jenny E" userId="31e0823a-ccc6-4018-bb9e-c27b5ef59adf" providerId="ADAL" clId="{05930434-4CCE-49D0-9301-BA6812DE5917}" dt="2025-06-11T23:55:29.248" v="115" actId="680"/>
        <pc:sldMkLst>
          <pc:docMk/>
          <pc:sldMk cId="3684968613" sldId="630"/>
        </pc:sldMkLst>
      </pc:sldChg>
      <pc:sldChg chg="addSp modSp add mod ord setBg">
        <pc:chgData name="Noren,Jenny E" userId="31e0823a-ccc6-4018-bb9e-c27b5ef59adf" providerId="ADAL" clId="{05930434-4CCE-49D0-9301-BA6812DE5917}" dt="2025-06-19T21:02:30.337" v="30949"/>
        <pc:sldMkLst>
          <pc:docMk/>
          <pc:sldMk cId="4199795175" sldId="631"/>
        </pc:sldMkLst>
      </pc:sldChg>
      <pc:sldChg chg="new del">
        <pc:chgData name="Noren,Jenny E" userId="31e0823a-ccc6-4018-bb9e-c27b5ef59adf" providerId="ADAL" clId="{05930434-4CCE-49D0-9301-BA6812DE5917}" dt="2025-06-12T00:27:09.381" v="997" actId="47"/>
        <pc:sldMkLst>
          <pc:docMk/>
          <pc:sldMk cId="1704052205" sldId="632"/>
        </pc:sldMkLst>
      </pc:sldChg>
      <pc:sldChg chg="addSp delSp modSp new mod ord">
        <pc:chgData name="Noren,Jenny E" userId="31e0823a-ccc6-4018-bb9e-c27b5ef59adf" providerId="ADAL" clId="{05930434-4CCE-49D0-9301-BA6812DE5917}" dt="2025-06-19T21:22:56.235" v="31369" actId="207"/>
        <pc:sldMkLst>
          <pc:docMk/>
          <pc:sldMk cId="4229819993" sldId="632"/>
        </pc:sldMkLst>
        <pc:spChg chg="mod">
          <ac:chgData name="Noren,Jenny E" userId="31e0823a-ccc6-4018-bb9e-c27b5ef59adf" providerId="ADAL" clId="{05930434-4CCE-49D0-9301-BA6812DE5917}" dt="2025-06-18T01:07:10.092" v="25397" actId="6549"/>
          <ac:spMkLst>
            <pc:docMk/>
            <pc:sldMk cId="4229819993" sldId="632"/>
            <ac:spMk id="2" creationId="{18CD0814-965C-21D5-E866-917AB2138CAF}"/>
          </ac:spMkLst>
        </pc:spChg>
        <pc:spChg chg="add mod">
          <ac:chgData name="Noren,Jenny E" userId="31e0823a-ccc6-4018-bb9e-c27b5ef59adf" providerId="ADAL" clId="{05930434-4CCE-49D0-9301-BA6812DE5917}" dt="2025-06-18T01:06:23.537" v="25293" actId="255"/>
          <ac:spMkLst>
            <pc:docMk/>
            <pc:sldMk cId="4229819993" sldId="632"/>
            <ac:spMk id="3" creationId="{7AA4EB99-D906-E731-3F9B-BF5FE3027239}"/>
          </ac:spMkLst>
        </pc:spChg>
        <pc:spChg chg="add mod">
          <ac:chgData name="Noren,Jenny E" userId="31e0823a-ccc6-4018-bb9e-c27b5ef59adf" providerId="ADAL" clId="{05930434-4CCE-49D0-9301-BA6812DE5917}" dt="2025-06-19T21:21:45.718" v="31365" actId="962"/>
          <ac:spMkLst>
            <pc:docMk/>
            <pc:sldMk cId="4229819993" sldId="632"/>
            <ac:spMk id="6" creationId="{BCA0E300-0582-18CE-DCF8-0D97DB684B16}"/>
          </ac:spMkLst>
        </pc:spChg>
        <pc:graphicFrameChg chg="add mod ord modGraphic">
          <ac:chgData name="Noren,Jenny E" userId="31e0823a-ccc6-4018-bb9e-c27b5ef59adf" providerId="ADAL" clId="{05930434-4CCE-49D0-9301-BA6812DE5917}" dt="2025-06-19T21:22:56.235" v="31369" actId="207"/>
          <ac:graphicFrameMkLst>
            <pc:docMk/>
            <pc:sldMk cId="4229819993" sldId="632"/>
            <ac:graphicFrameMk id="5" creationId="{19626256-0BFC-EEC7-3949-6A41C320D46F}"/>
          </ac:graphicFrameMkLst>
        </pc:graphicFrameChg>
        <pc:picChg chg="add mod">
          <ac:chgData name="Noren,Jenny E" userId="31e0823a-ccc6-4018-bb9e-c27b5ef59adf" providerId="ADAL" clId="{05930434-4CCE-49D0-9301-BA6812DE5917}" dt="2025-06-16T13:09:21.235" v="4903" actId="1076"/>
          <ac:picMkLst>
            <pc:docMk/>
            <pc:sldMk cId="4229819993" sldId="632"/>
            <ac:picMk id="9" creationId="{8B7520DF-C61C-D380-A48B-9365B2FA0CFD}"/>
          </ac:picMkLst>
        </pc:picChg>
      </pc:sldChg>
      <pc:sldChg chg="modSp new del mod">
        <pc:chgData name="Noren,Jenny E" userId="31e0823a-ccc6-4018-bb9e-c27b5ef59adf" providerId="ADAL" clId="{05930434-4CCE-49D0-9301-BA6812DE5917}" dt="2025-06-12T00:49:26.651" v="2109" actId="2696"/>
        <pc:sldMkLst>
          <pc:docMk/>
          <pc:sldMk cId="1722136057" sldId="633"/>
        </pc:sldMkLst>
      </pc:sldChg>
      <pc:sldChg chg="addSp delSp modSp new del mod modClrScheme chgLayout">
        <pc:chgData name="Noren,Jenny E" userId="31e0823a-ccc6-4018-bb9e-c27b5ef59adf" providerId="ADAL" clId="{05930434-4CCE-49D0-9301-BA6812DE5917}" dt="2025-06-17T22:30:41.369" v="21709" actId="47"/>
        <pc:sldMkLst>
          <pc:docMk/>
          <pc:sldMk cId="2825369103" sldId="633"/>
        </pc:sldMkLst>
      </pc:sldChg>
      <pc:sldChg chg="modSp new mod ord modAnim">
        <pc:chgData name="Noren,Jenny E" userId="31e0823a-ccc6-4018-bb9e-c27b5ef59adf" providerId="ADAL" clId="{05930434-4CCE-49D0-9301-BA6812DE5917}" dt="2025-06-17T22:29:55.852" v="21705"/>
        <pc:sldMkLst>
          <pc:docMk/>
          <pc:sldMk cId="4163060871" sldId="634"/>
        </pc:sldMkLst>
      </pc:sldChg>
      <pc:sldChg chg="modSp new del mod ord">
        <pc:chgData name="Noren,Jenny E" userId="31e0823a-ccc6-4018-bb9e-c27b5ef59adf" providerId="ADAL" clId="{05930434-4CCE-49D0-9301-BA6812DE5917}" dt="2025-06-17T20:29:04.374" v="18071" actId="47"/>
        <pc:sldMkLst>
          <pc:docMk/>
          <pc:sldMk cId="2137007207" sldId="635"/>
        </pc:sldMkLst>
      </pc:sldChg>
      <pc:sldChg chg="modSp new mod ord modAnim">
        <pc:chgData name="Noren,Jenny E" userId="31e0823a-ccc6-4018-bb9e-c27b5ef59adf" providerId="ADAL" clId="{05930434-4CCE-49D0-9301-BA6812DE5917}" dt="2025-06-17T22:29:55.852" v="21705"/>
        <pc:sldMkLst>
          <pc:docMk/>
          <pc:sldMk cId="2738969427" sldId="636"/>
        </pc:sldMkLst>
      </pc:sldChg>
      <pc:sldChg chg="modSp new del mod">
        <pc:chgData name="Noren,Jenny E" userId="31e0823a-ccc6-4018-bb9e-c27b5ef59adf" providerId="ADAL" clId="{05930434-4CCE-49D0-9301-BA6812DE5917}" dt="2025-06-12T01:35:24.346" v="3385" actId="2696"/>
        <pc:sldMkLst>
          <pc:docMk/>
          <pc:sldMk cId="4277603434" sldId="636"/>
        </pc:sldMkLst>
      </pc:sldChg>
      <pc:sldChg chg="new del">
        <pc:chgData name="Noren,Jenny E" userId="31e0823a-ccc6-4018-bb9e-c27b5ef59adf" providerId="ADAL" clId="{05930434-4CCE-49D0-9301-BA6812DE5917}" dt="2025-06-17T22:35:05.033" v="21811" actId="2696"/>
        <pc:sldMkLst>
          <pc:docMk/>
          <pc:sldMk cId="2834018258" sldId="637"/>
        </pc:sldMkLst>
      </pc:sldChg>
      <pc:sldChg chg="new del">
        <pc:chgData name="Noren,Jenny E" userId="31e0823a-ccc6-4018-bb9e-c27b5ef59adf" providerId="ADAL" clId="{05930434-4CCE-49D0-9301-BA6812DE5917}" dt="2025-06-17T22:35:05.033" v="21811" actId="2696"/>
        <pc:sldMkLst>
          <pc:docMk/>
          <pc:sldMk cId="1258374515" sldId="638"/>
        </pc:sldMkLst>
      </pc:sldChg>
      <pc:sldChg chg="new del">
        <pc:chgData name="Noren,Jenny E" userId="31e0823a-ccc6-4018-bb9e-c27b5ef59adf" providerId="ADAL" clId="{05930434-4CCE-49D0-9301-BA6812DE5917}" dt="2025-06-17T22:35:05.033" v="21811" actId="2696"/>
        <pc:sldMkLst>
          <pc:docMk/>
          <pc:sldMk cId="3262903320" sldId="639"/>
        </pc:sldMkLst>
      </pc:sldChg>
      <pc:sldChg chg="new del">
        <pc:chgData name="Noren,Jenny E" userId="31e0823a-ccc6-4018-bb9e-c27b5ef59adf" providerId="ADAL" clId="{05930434-4CCE-49D0-9301-BA6812DE5917}" dt="2025-06-16T13:17:33.559" v="5025" actId="680"/>
        <pc:sldMkLst>
          <pc:docMk/>
          <pc:sldMk cId="30075190" sldId="640"/>
        </pc:sldMkLst>
      </pc:sldChg>
      <pc:sldChg chg="new del">
        <pc:chgData name="Noren,Jenny E" userId="31e0823a-ccc6-4018-bb9e-c27b5ef59adf" providerId="ADAL" clId="{05930434-4CCE-49D0-9301-BA6812DE5917}" dt="2025-06-16T13:17:39.921" v="5027" actId="680"/>
        <pc:sldMkLst>
          <pc:docMk/>
          <pc:sldMk cId="2231655655" sldId="640"/>
        </pc:sldMkLst>
      </pc:sldChg>
      <pc:sldChg chg="addSp delSp modSp new mod ord">
        <pc:chgData name="Noren,Jenny E" userId="31e0823a-ccc6-4018-bb9e-c27b5ef59adf" providerId="ADAL" clId="{05930434-4CCE-49D0-9301-BA6812DE5917}" dt="2025-06-19T22:54:27.933" v="32175" actId="27636"/>
        <pc:sldMkLst>
          <pc:docMk/>
          <pc:sldMk cId="2658009015" sldId="640"/>
        </pc:sldMkLst>
        <pc:spChg chg="mod ord">
          <ac:chgData name="Noren,Jenny E" userId="31e0823a-ccc6-4018-bb9e-c27b5ef59adf" providerId="ADAL" clId="{05930434-4CCE-49D0-9301-BA6812DE5917}" dt="2025-06-16T17:23:34.369" v="13035" actId="166"/>
          <ac:spMkLst>
            <pc:docMk/>
            <pc:sldMk cId="2658009015" sldId="640"/>
            <ac:spMk id="2" creationId="{5C5C9594-5070-38C8-87E4-2FA4B3A442A4}"/>
          </ac:spMkLst>
        </pc:spChg>
        <pc:spChg chg="add mod">
          <ac:chgData name="Noren,Jenny E" userId="31e0823a-ccc6-4018-bb9e-c27b5ef59adf" providerId="ADAL" clId="{05930434-4CCE-49D0-9301-BA6812DE5917}" dt="2025-06-19T22:54:27.933" v="32175" actId="27636"/>
          <ac:spMkLst>
            <pc:docMk/>
            <pc:sldMk cId="2658009015" sldId="640"/>
            <ac:spMk id="6" creationId="{1D2CAEAA-CFF7-203C-B8E0-EAC78FDC80EF}"/>
          </ac:spMkLst>
        </pc:spChg>
        <pc:graphicFrameChg chg="add mod modGraphic">
          <ac:chgData name="Noren,Jenny E" userId="31e0823a-ccc6-4018-bb9e-c27b5ef59adf" providerId="ADAL" clId="{05930434-4CCE-49D0-9301-BA6812DE5917}" dt="2025-06-19T21:10:55.753" v="31046" actId="1076"/>
          <ac:graphicFrameMkLst>
            <pc:docMk/>
            <pc:sldMk cId="2658009015" sldId="640"/>
            <ac:graphicFrameMk id="5" creationId="{A974CA7E-D10F-B7B6-3F23-572BED62D6C6}"/>
          </ac:graphicFrameMkLst>
        </pc:graphicFrameChg>
      </pc:sldChg>
      <pc:sldChg chg="addSp modSp new mod ord">
        <pc:chgData name="Noren,Jenny E" userId="31e0823a-ccc6-4018-bb9e-c27b5ef59adf" providerId="ADAL" clId="{05930434-4CCE-49D0-9301-BA6812DE5917}" dt="2025-06-19T21:02:30.337" v="30949"/>
        <pc:sldMkLst>
          <pc:docMk/>
          <pc:sldMk cId="808741581" sldId="641"/>
        </pc:sldMkLst>
      </pc:sldChg>
      <pc:sldChg chg="modSp new del mod">
        <pc:chgData name="Noren,Jenny E" userId="31e0823a-ccc6-4018-bb9e-c27b5ef59adf" providerId="ADAL" clId="{05930434-4CCE-49D0-9301-BA6812DE5917}" dt="2025-06-16T13:25:15.182" v="5588" actId="47"/>
        <pc:sldMkLst>
          <pc:docMk/>
          <pc:sldMk cId="2825599348" sldId="641"/>
        </pc:sldMkLst>
      </pc:sldChg>
      <pc:sldChg chg="modSp new del mod">
        <pc:chgData name="Noren,Jenny E" userId="31e0823a-ccc6-4018-bb9e-c27b5ef59adf" providerId="ADAL" clId="{05930434-4CCE-49D0-9301-BA6812DE5917}" dt="2025-06-17T20:56:35.332" v="18698" actId="2696"/>
        <pc:sldMkLst>
          <pc:docMk/>
          <pc:sldMk cId="390393507" sldId="642"/>
        </pc:sldMkLst>
      </pc:sldChg>
      <pc:sldChg chg="modSp new del mod">
        <pc:chgData name="Noren,Jenny E" userId="31e0823a-ccc6-4018-bb9e-c27b5ef59adf" providerId="ADAL" clId="{05930434-4CCE-49D0-9301-BA6812DE5917}" dt="2025-06-17T20:29:18.298" v="18072" actId="47"/>
        <pc:sldMkLst>
          <pc:docMk/>
          <pc:sldMk cId="2362366678" sldId="643"/>
        </pc:sldMkLst>
      </pc:sldChg>
      <pc:sldChg chg="modSp new mod ord modAnim">
        <pc:chgData name="Noren,Jenny E" userId="31e0823a-ccc6-4018-bb9e-c27b5ef59adf" providerId="ADAL" clId="{05930434-4CCE-49D0-9301-BA6812DE5917}" dt="2025-06-17T22:29:55.852" v="21705"/>
        <pc:sldMkLst>
          <pc:docMk/>
          <pc:sldMk cId="3926862170" sldId="644"/>
        </pc:sldMkLst>
      </pc:sldChg>
      <pc:sldChg chg="modSp add mod ord modAnim">
        <pc:chgData name="Noren,Jenny E" userId="31e0823a-ccc6-4018-bb9e-c27b5ef59adf" providerId="ADAL" clId="{05930434-4CCE-49D0-9301-BA6812DE5917}" dt="2025-06-17T22:29:55.852" v="21705"/>
        <pc:sldMkLst>
          <pc:docMk/>
          <pc:sldMk cId="3607571933" sldId="645"/>
        </pc:sldMkLst>
      </pc:sldChg>
      <pc:sldChg chg="modSp new del mod">
        <pc:chgData name="Noren,Jenny E" userId="31e0823a-ccc6-4018-bb9e-c27b5ef59adf" providerId="ADAL" clId="{05930434-4CCE-49D0-9301-BA6812DE5917}" dt="2025-06-17T20:56:40.423" v="18699" actId="2696"/>
        <pc:sldMkLst>
          <pc:docMk/>
          <pc:sldMk cId="2304765519" sldId="646"/>
        </pc:sldMkLst>
      </pc:sldChg>
      <pc:sldChg chg="addSp delSp modSp add del mod ord setBg delDesignElem chgLayout">
        <pc:chgData name="Noren,Jenny E" userId="31e0823a-ccc6-4018-bb9e-c27b5ef59adf" providerId="ADAL" clId="{05930434-4CCE-49D0-9301-BA6812DE5917}" dt="2025-06-17T21:53:15.521" v="20522" actId="47"/>
        <pc:sldMkLst>
          <pc:docMk/>
          <pc:sldMk cId="823036991" sldId="647"/>
        </pc:sldMkLst>
      </pc:sldChg>
      <pc:sldChg chg="modSp add del mod ord">
        <pc:chgData name="Noren,Jenny E" userId="31e0823a-ccc6-4018-bb9e-c27b5ef59adf" providerId="ADAL" clId="{05930434-4CCE-49D0-9301-BA6812DE5917}" dt="2025-06-17T21:53:17.826" v="20523" actId="47"/>
        <pc:sldMkLst>
          <pc:docMk/>
          <pc:sldMk cId="2869745965" sldId="648"/>
        </pc:sldMkLst>
      </pc:sldChg>
      <pc:sldChg chg="modSp add del mod">
        <pc:chgData name="Noren,Jenny E" userId="31e0823a-ccc6-4018-bb9e-c27b5ef59adf" providerId="ADAL" clId="{05930434-4CCE-49D0-9301-BA6812DE5917}" dt="2025-06-17T20:16:18.525" v="17674" actId="2696"/>
        <pc:sldMkLst>
          <pc:docMk/>
          <pc:sldMk cId="2928775094" sldId="649"/>
        </pc:sldMkLst>
      </pc:sldChg>
      <pc:sldChg chg="modSp new del mod ord">
        <pc:chgData name="Noren,Jenny E" userId="31e0823a-ccc6-4018-bb9e-c27b5ef59adf" providerId="ADAL" clId="{05930434-4CCE-49D0-9301-BA6812DE5917}" dt="2025-06-16T19:54:08.766" v="14406" actId="2696"/>
        <pc:sldMkLst>
          <pc:docMk/>
          <pc:sldMk cId="1089336589" sldId="650"/>
        </pc:sldMkLst>
      </pc:sldChg>
      <pc:sldChg chg="modSp new del mod">
        <pc:chgData name="Noren,Jenny E" userId="31e0823a-ccc6-4018-bb9e-c27b5ef59adf" providerId="ADAL" clId="{05930434-4CCE-49D0-9301-BA6812DE5917}" dt="2025-06-16T19:55:46.019" v="14475" actId="2696"/>
        <pc:sldMkLst>
          <pc:docMk/>
          <pc:sldMk cId="137686205" sldId="651"/>
        </pc:sldMkLst>
      </pc:sldChg>
      <pc:sldChg chg="add del ord">
        <pc:chgData name="Noren,Jenny E" userId="31e0823a-ccc6-4018-bb9e-c27b5ef59adf" providerId="ADAL" clId="{05930434-4CCE-49D0-9301-BA6812DE5917}" dt="2025-06-16T18:04:34.918" v="13400" actId="2696"/>
        <pc:sldMkLst>
          <pc:docMk/>
          <pc:sldMk cId="1633287705" sldId="651"/>
        </pc:sldMkLst>
      </pc:sldChg>
      <pc:sldChg chg="addSp delSp modSp new del mod ord">
        <pc:chgData name="Noren,Jenny E" userId="31e0823a-ccc6-4018-bb9e-c27b5ef59adf" providerId="ADAL" clId="{05930434-4CCE-49D0-9301-BA6812DE5917}" dt="2025-06-17T19:08:19.047" v="15762" actId="47"/>
        <pc:sldMkLst>
          <pc:docMk/>
          <pc:sldMk cId="4139124605" sldId="652"/>
        </pc:sldMkLst>
      </pc:sldChg>
      <pc:sldChg chg="addSp delSp modSp new del mod ord">
        <pc:chgData name="Noren,Jenny E" userId="31e0823a-ccc6-4018-bb9e-c27b5ef59adf" providerId="ADAL" clId="{05930434-4CCE-49D0-9301-BA6812DE5917}" dt="2025-06-17T20:37:27.155" v="18241" actId="47"/>
        <pc:sldMkLst>
          <pc:docMk/>
          <pc:sldMk cId="3269795569" sldId="653"/>
        </pc:sldMkLst>
      </pc:sldChg>
      <pc:sldChg chg="addSp delSp modSp new del mod">
        <pc:chgData name="Noren,Jenny E" userId="31e0823a-ccc6-4018-bb9e-c27b5ef59adf" providerId="ADAL" clId="{05930434-4CCE-49D0-9301-BA6812DE5917}" dt="2025-06-16T19:54:00.441" v="14405" actId="2696"/>
        <pc:sldMkLst>
          <pc:docMk/>
          <pc:sldMk cId="104757745" sldId="654"/>
        </pc:sldMkLst>
      </pc:sldChg>
      <pc:sldChg chg="addSp delSp modSp add mod ord">
        <pc:chgData name="Noren,Jenny E" userId="31e0823a-ccc6-4018-bb9e-c27b5ef59adf" providerId="ADAL" clId="{05930434-4CCE-49D0-9301-BA6812DE5917}" dt="2025-06-19T21:24:35.835" v="31376" actId="20577"/>
        <pc:sldMkLst>
          <pc:docMk/>
          <pc:sldMk cId="3188410371" sldId="654"/>
        </pc:sldMkLst>
        <pc:spChg chg="mod">
          <ac:chgData name="Noren,Jenny E" userId="31e0823a-ccc6-4018-bb9e-c27b5ef59adf" providerId="ADAL" clId="{05930434-4CCE-49D0-9301-BA6812DE5917}" dt="2025-06-19T20:53:11.153" v="30761" actId="20577"/>
          <ac:spMkLst>
            <pc:docMk/>
            <pc:sldMk cId="3188410371" sldId="654"/>
            <ac:spMk id="2" creationId="{00BD041A-12E5-972C-6D4C-507E3621A64B}"/>
          </ac:spMkLst>
        </pc:spChg>
        <pc:spChg chg="ord">
          <ac:chgData name="Noren,Jenny E" userId="31e0823a-ccc6-4018-bb9e-c27b5ef59adf" providerId="ADAL" clId="{05930434-4CCE-49D0-9301-BA6812DE5917}" dt="2025-06-19T21:16:01.882" v="31310"/>
          <ac:spMkLst>
            <pc:docMk/>
            <pc:sldMk cId="3188410371" sldId="654"/>
            <ac:spMk id="4" creationId="{BAEC901B-157D-ED9F-AC11-81F1D8A0FDF4}"/>
          </ac:spMkLst>
        </pc:spChg>
        <pc:spChg chg="add mod">
          <ac:chgData name="Noren,Jenny E" userId="31e0823a-ccc6-4018-bb9e-c27b5ef59adf" providerId="ADAL" clId="{05930434-4CCE-49D0-9301-BA6812DE5917}" dt="2025-06-19T21:21:35.680" v="31363" actId="962"/>
          <ac:spMkLst>
            <pc:docMk/>
            <pc:sldMk cId="3188410371" sldId="654"/>
            <ac:spMk id="6" creationId="{2821D2CD-8EB5-90BE-D492-A3937D08D667}"/>
          </ac:spMkLst>
        </pc:spChg>
        <pc:graphicFrameChg chg="mod modGraphic">
          <ac:chgData name="Noren,Jenny E" userId="31e0823a-ccc6-4018-bb9e-c27b5ef59adf" providerId="ADAL" clId="{05930434-4CCE-49D0-9301-BA6812DE5917}" dt="2025-06-19T21:24:35.835" v="31376" actId="20577"/>
          <ac:graphicFrameMkLst>
            <pc:docMk/>
            <pc:sldMk cId="3188410371" sldId="654"/>
            <ac:graphicFrameMk id="5" creationId="{62690763-F811-E46F-E32C-A7722DC42E37}"/>
          </ac:graphicFrameMkLst>
        </pc:graphicFrameChg>
      </pc:sldChg>
      <pc:sldChg chg="modSp add mod ord">
        <pc:chgData name="Noren,Jenny E" userId="31e0823a-ccc6-4018-bb9e-c27b5ef59adf" providerId="ADAL" clId="{05930434-4CCE-49D0-9301-BA6812DE5917}" dt="2025-06-18T00:34:13.797" v="25008"/>
        <pc:sldMkLst>
          <pc:docMk/>
          <pc:sldMk cId="982604015" sldId="655"/>
        </pc:sldMkLst>
      </pc:sldChg>
      <pc:sldChg chg="addSp delSp modSp new mod ord">
        <pc:chgData name="Noren,Jenny E" userId="31e0823a-ccc6-4018-bb9e-c27b5ef59adf" providerId="ADAL" clId="{05930434-4CCE-49D0-9301-BA6812DE5917}" dt="2025-06-19T21:07:36.200" v="31033" actId="20577"/>
        <pc:sldMkLst>
          <pc:docMk/>
          <pc:sldMk cId="2887649037" sldId="656"/>
        </pc:sldMkLst>
        <pc:spChg chg="mod">
          <ac:chgData name="Noren,Jenny E" userId="31e0823a-ccc6-4018-bb9e-c27b5ef59adf" providerId="ADAL" clId="{05930434-4CCE-49D0-9301-BA6812DE5917}" dt="2025-06-19T20:57:50.707" v="30891" actId="6549"/>
          <ac:spMkLst>
            <pc:docMk/>
            <pc:sldMk cId="2887649037" sldId="656"/>
            <ac:spMk id="2" creationId="{B5B035AA-84F7-A5D0-350E-06B9D280502B}"/>
          </ac:spMkLst>
        </pc:spChg>
        <pc:graphicFrameChg chg="add mod ord modGraphic">
          <ac:chgData name="Noren,Jenny E" userId="31e0823a-ccc6-4018-bb9e-c27b5ef59adf" providerId="ADAL" clId="{05930434-4CCE-49D0-9301-BA6812DE5917}" dt="2025-06-19T21:07:36.200" v="31033" actId="20577"/>
          <ac:graphicFrameMkLst>
            <pc:docMk/>
            <pc:sldMk cId="2887649037" sldId="656"/>
            <ac:graphicFrameMk id="5" creationId="{B7CFE41B-FE08-AF66-A1DE-1E15144691B0}"/>
          </ac:graphicFrameMkLst>
        </pc:graphicFrameChg>
      </pc:sldChg>
      <pc:sldChg chg="modSp new del mod ord">
        <pc:chgData name="Noren,Jenny E" userId="31e0823a-ccc6-4018-bb9e-c27b5ef59adf" providerId="ADAL" clId="{05930434-4CCE-49D0-9301-BA6812DE5917}" dt="2025-06-17T21:07:22.340" v="19291" actId="47"/>
        <pc:sldMkLst>
          <pc:docMk/>
          <pc:sldMk cId="4235822700" sldId="657"/>
        </pc:sldMkLst>
      </pc:sldChg>
      <pc:sldChg chg="addSp delSp modSp add mod modClrScheme chgLayout">
        <pc:chgData name="Noren,Jenny E" userId="31e0823a-ccc6-4018-bb9e-c27b5ef59adf" providerId="ADAL" clId="{05930434-4CCE-49D0-9301-BA6812DE5917}" dt="2025-06-17T20:34:42.368" v="18123" actId="20577"/>
        <pc:sldMkLst>
          <pc:docMk/>
          <pc:sldMk cId="655753432" sldId="658"/>
        </pc:sldMkLst>
      </pc:sldChg>
      <pc:sldChg chg="modSp new del mod">
        <pc:chgData name="Noren,Jenny E" userId="31e0823a-ccc6-4018-bb9e-c27b5ef59adf" providerId="ADAL" clId="{05930434-4CCE-49D0-9301-BA6812DE5917}" dt="2025-06-17T20:21:35.693" v="17807" actId="2696"/>
        <pc:sldMkLst>
          <pc:docMk/>
          <pc:sldMk cId="3956834566" sldId="658"/>
        </pc:sldMkLst>
      </pc:sldChg>
      <pc:sldChg chg="addSp delSp modSp new del mod setBg delDesignElem chgLayout">
        <pc:chgData name="Noren,Jenny E" userId="31e0823a-ccc6-4018-bb9e-c27b5ef59adf" providerId="ADAL" clId="{05930434-4CCE-49D0-9301-BA6812DE5917}" dt="2025-06-17T21:32:16.054" v="19518" actId="2696"/>
        <pc:sldMkLst>
          <pc:docMk/>
          <pc:sldMk cId="45132703" sldId="659"/>
        </pc:sldMkLst>
      </pc:sldChg>
      <pc:sldChg chg="addSp modSp new add del mod modClrScheme chgLayout">
        <pc:chgData name="Noren,Jenny E" userId="31e0823a-ccc6-4018-bb9e-c27b5ef59adf" providerId="ADAL" clId="{05930434-4CCE-49D0-9301-BA6812DE5917}" dt="2025-06-19T22:41:16.977" v="31662" actId="47"/>
        <pc:sldMkLst>
          <pc:docMk/>
          <pc:sldMk cId="3377976082" sldId="660"/>
        </pc:sldMkLst>
      </pc:sldChg>
      <pc:sldChg chg="add del ord">
        <pc:chgData name="Noren,Jenny E" userId="31e0823a-ccc6-4018-bb9e-c27b5ef59adf" providerId="ADAL" clId="{05930434-4CCE-49D0-9301-BA6812DE5917}" dt="2025-06-17T21:46:16.543" v="20148" actId="2696"/>
        <pc:sldMkLst>
          <pc:docMk/>
          <pc:sldMk cId="3135075784" sldId="661"/>
        </pc:sldMkLst>
      </pc:sldChg>
      <pc:sldChg chg="addSp delSp modSp add del mod ord">
        <pc:chgData name="Noren,Jenny E" userId="31e0823a-ccc6-4018-bb9e-c27b5ef59adf" providerId="ADAL" clId="{05930434-4CCE-49D0-9301-BA6812DE5917}" dt="2025-06-17T21:30:46.062" v="19510" actId="2696"/>
        <pc:sldMkLst>
          <pc:docMk/>
          <pc:sldMk cId="3491420192" sldId="662"/>
        </pc:sldMkLst>
      </pc:sldChg>
      <pc:sldChg chg="addSp delSp modSp add mod ord setBg delDesignElem chgLayout">
        <pc:chgData name="Noren,Jenny E" userId="31e0823a-ccc6-4018-bb9e-c27b5ef59adf" providerId="ADAL" clId="{05930434-4CCE-49D0-9301-BA6812DE5917}" dt="2025-06-17T21:53:08.990" v="20521" actId="6549"/>
        <pc:sldMkLst>
          <pc:docMk/>
          <pc:sldMk cId="2854203110" sldId="663"/>
        </pc:sldMkLst>
      </pc:sldChg>
      <pc:sldChg chg="addSp modSp add del mod">
        <pc:chgData name="Noren,Jenny E" userId="31e0823a-ccc6-4018-bb9e-c27b5ef59adf" providerId="ADAL" clId="{05930434-4CCE-49D0-9301-BA6812DE5917}" dt="2025-06-17T21:31:53.056" v="19515" actId="47"/>
        <pc:sldMkLst>
          <pc:docMk/>
          <pc:sldMk cId="1712359100" sldId="664"/>
        </pc:sldMkLst>
      </pc:sldChg>
      <pc:sldChg chg="delSp modSp add mod">
        <pc:chgData name="Noren,Jenny E" userId="31e0823a-ccc6-4018-bb9e-c27b5ef59adf" providerId="ADAL" clId="{05930434-4CCE-49D0-9301-BA6812DE5917}" dt="2025-06-17T21:51:43.104" v="20513" actId="20577"/>
        <pc:sldMkLst>
          <pc:docMk/>
          <pc:sldMk cId="395769622" sldId="665"/>
        </pc:sldMkLst>
      </pc:sldChg>
      <pc:sldChg chg="addSp delSp modSp add del mod">
        <pc:chgData name="Noren,Jenny E" userId="31e0823a-ccc6-4018-bb9e-c27b5ef59adf" providerId="ADAL" clId="{05930434-4CCE-49D0-9301-BA6812DE5917}" dt="2025-06-17T21:25:29.387" v="19469" actId="2696"/>
        <pc:sldMkLst>
          <pc:docMk/>
          <pc:sldMk cId="1144321315" sldId="665"/>
        </pc:sldMkLst>
      </pc:sldChg>
      <pc:sldChg chg="addSp delSp modSp add del mod">
        <pc:chgData name="Noren,Jenny E" userId="31e0823a-ccc6-4018-bb9e-c27b5ef59adf" providerId="ADAL" clId="{05930434-4CCE-49D0-9301-BA6812DE5917}" dt="2025-06-17T21:30:36.844" v="19508" actId="2696"/>
        <pc:sldMkLst>
          <pc:docMk/>
          <pc:sldMk cId="1904786120" sldId="666"/>
        </pc:sldMkLst>
      </pc:sldChg>
      <pc:sldChg chg="addSp delSp modSp add mod">
        <pc:chgData name="Noren,Jenny E" userId="31e0823a-ccc6-4018-bb9e-c27b5ef59adf" providerId="ADAL" clId="{05930434-4CCE-49D0-9301-BA6812DE5917}" dt="2025-06-18T16:35:00.696" v="27143" actId="6549"/>
        <pc:sldMkLst>
          <pc:docMk/>
          <pc:sldMk cId="4216961197" sldId="666"/>
        </pc:sldMkLst>
      </pc:sldChg>
      <pc:sldChg chg="add del">
        <pc:chgData name="Noren,Jenny E" userId="31e0823a-ccc6-4018-bb9e-c27b5ef59adf" providerId="ADAL" clId="{05930434-4CCE-49D0-9301-BA6812DE5917}" dt="2025-06-17T21:25:33.516" v="19470" actId="2696"/>
        <pc:sldMkLst>
          <pc:docMk/>
          <pc:sldMk cId="182359135" sldId="667"/>
        </pc:sldMkLst>
      </pc:sldChg>
      <pc:sldChg chg="modSp add mod ord">
        <pc:chgData name="Noren,Jenny E" userId="31e0823a-ccc6-4018-bb9e-c27b5ef59adf" providerId="ADAL" clId="{05930434-4CCE-49D0-9301-BA6812DE5917}" dt="2025-06-17T22:01:36.848" v="20737" actId="14100"/>
        <pc:sldMkLst>
          <pc:docMk/>
          <pc:sldMk cId="1801236484" sldId="667"/>
        </pc:sldMkLst>
      </pc:sldChg>
      <pc:sldChg chg="add ord">
        <pc:chgData name="Noren,Jenny E" userId="31e0823a-ccc6-4018-bb9e-c27b5ef59adf" providerId="ADAL" clId="{05930434-4CCE-49D0-9301-BA6812DE5917}" dt="2025-06-17T22:06:04.099" v="20740"/>
        <pc:sldMkLst>
          <pc:docMk/>
          <pc:sldMk cId="2453064874" sldId="668"/>
        </pc:sldMkLst>
      </pc:sldChg>
      <pc:sldChg chg="modSp add mod">
        <pc:chgData name="Noren,Jenny E" userId="31e0823a-ccc6-4018-bb9e-c27b5ef59adf" providerId="ADAL" clId="{05930434-4CCE-49D0-9301-BA6812DE5917}" dt="2025-06-17T22:30:27.578" v="21708" actId="20577"/>
        <pc:sldMkLst>
          <pc:docMk/>
          <pc:sldMk cId="4238376583" sldId="669"/>
        </pc:sldMkLst>
      </pc:sldChg>
      <pc:sldChg chg="modSp add del mod">
        <pc:chgData name="Noren,Jenny E" userId="31e0823a-ccc6-4018-bb9e-c27b5ef59adf" providerId="ADAL" clId="{05930434-4CCE-49D0-9301-BA6812DE5917}" dt="2025-06-17T22:34:36.898" v="21808" actId="2696"/>
        <pc:sldMkLst>
          <pc:docMk/>
          <pc:sldMk cId="501888211" sldId="670"/>
        </pc:sldMkLst>
      </pc:sldChg>
      <pc:sldChg chg="modSp new mod ord">
        <pc:chgData name="Noren,Jenny E" userId="31e0823a-ccc6-4018-bb9e-c27b5ef59adf" providerId="ADAL" clId="{05930434-4CCE-49D0-9301-BA6812DE5917}" dt="2025-06-18T01:02:44.988" v="25263"/>
        <pc:sldMkLst>
          <pc:docMk/>
          <pc:sldMk cId="2402330651" sldId="670"/>
        </pc:sldMkLst>
      </pc:sldChg>
      <pc:sldChg chg="addSp delSp modSp new del mod setBg modClrScheme chgLayout">
        <pc:chgData name="Noren,Jenny E" userId="31e0823a-ccc6-4018-bb9e-c27b5ef59adf" providerId="ADAL" clId="{05930434-4CCE-49D0-9301-BA6812DE5917}" dt="2025-06-17T23:39:48.732" v="24031" actId="47"/>
        <pc:sldMkLst>
          <pc:docMk/>
          <pc:sldMk cId="2795525183" sldId="671"/>
        </pc:sldMkLst>
      </pc:sldChg>
      <pc:sldChg chg="add del ord">
        <pc:chgData name="Noren,Jenny E" userId="31e0823a-ccc6-4018-bb9e-c27b5ef59adf" providerId="ADAL" clId="{05930434-4CCE-49D0-9301-BA6812DE5917}" dt="2025-06-18T01:00:58.029" v="25261" actId="47"/>
        <pc:sldMkLst>
          <pc:docMk/>
          <pc:sldMk cId="4037849403" sldId="672"/>
        </pc:sldMkLst>
      </pc:sldChg>
      <pc:sldChg chg="modSp new del mod ord modClrScheme chgLayout">
        <pc:chgData name="Noren,Jenny E" userId="31e0823a-ccc6-4018-bb9e-c27b5ef59adf" providerId="ADAL" clId="{05930434-4CCE-49D0-9301-BA6812DE5917}" dt="2025-06-18T00:19:15.922" v="24644" actId="47"/>
        <pc:sldMkLst>
          <pc:docMk/>
          <pc:sldMk cId="3017553364" sldId="673"/>
        </pc:sldMkLst>
      </pc:sldChg>
      <pc:sldChg chg="addSp delSp modSp add mod ord setBg modClrScheme setClrOvrMap delDesignElem chgLayout">
        <pc:chgData name="Noren,Jenny E" userId="31e0823a-ccc6-4018-bb9e-c27b5ef59adf" providerId="ADAL" clId="{05930434-4CCE-49D0-9301-BA6812DE5917}" dt="2025-06-19T18:16:23.373" v="28677"/>
        <pc:sldMkLst>
          <pc:docMk/>
          <pc:sldMk cId="2906835070" sldId="674"/>
        </pc:sldMkLst>
      </pc:sldChg>
      <pc:sldChg chg="new del">
        <pc:chgData name="Noren,Jenny E" userId="31e0823a-ccc6-4018-bb9e-c27b5ef59adf" providerId="ADAL" clId="{05930434-4CCE-49D0-9301-BA6812DE5917}" dt="2025-06-17T23:12:32.908" v="23904" actId="680"/>
        <pc:sldMkLst>
          <pc:docMk/>
          <pc:sldMk cId="3333480878" sldId="674"/>
        </pc:sldMkLst>
      </pc:sldChg>
      <pc:sldChg chg="addSp delSp modSp new del mod">
        <pc:chgData name="Noren,Jenny E" userId="31e0823a-ccc6-4018-bb9e-c27b5ef59adf" providerId="ADAL" clId="{05930434-4CCE-49D0-9301-BA6812DE5917}" dt="2025-06-17T23:32:51.393" v="24005" actId="2696"/>
        <pc:sldMkLst>
          <pc:docMk/>
          <pc:sldMk cId="969988231" sldId="675"/>
        </pc:sldMkLst>
      </pc:sldChg>
      <pc:sldChg chg="modSp new mod ord">
        <pc:chgData name="Noren,Jenny E" userId="31e0823a-ccc6-4018-bb9e-c27b5ef59adf" providerId="ADAL" clId="{05930434-4CCE-49D0-9301-BA6812DE5917}" dt="2025-06-18T00:44:45.740" v="25020"/>
        <pc:sldMkLst>
          <pc:docMk/>
          <pc:sldMk cId="1079822227" sldId="675"/>
        </pc:sldMkLst>
      </pc:sldChg>
      <pc:sldChg chg="delSp modSp add mod ord">
        <pc:chgData name="Noren,Jenny E" userId="31e0823a-ccc6-4018-bb9e-c27b5ef59adf" providerId="ADAL" clId="{05930434-4CCE-49D0-9301-BA6812DE5917}" dt="2025-06-19T20:54:10.526" v="30767"/>
        <pc:sldMkLst>
          <pc:docMk/>
          <pc:sldMk cId="2692744953" sldId="676"/>
        </pc:sldMkLst>
      </pc:sldChg>
      <pc:sldChg chg="addSp delSp modSp new mod ord chgLayout">
        <pc:chgData name="Noren,Jenny E" userId="31e0823a-ccc6-4018-bb9e-c27b5ef59adf" providerId="ADAL" clId="{05930434-4CCE-49D0-9301-BA6812DE5917}" dt="2025-06-19T21:18:09.286" v="31338" actId="6549"/>
        <pc:sldMkLst>
          <pc:docMk/>
          <pc:sldMk cId="960690885" sldId="677"/>
        </pc:sldMkLst>
        <pc:spChg chg="mod ord">
          <ac:chgData name="Noren,Jenny E" userId="31e0823a-ccc6-4018-bb9e-c27b5ef59adf" providerId="ADAL" clId="{05930434-4CCE-49D0-9301-BA6812DE5917}" dt="2025-06-18T01:08:55.578" v="25401" actId="27636"/>
          <ac:spMkLst>
            <pc:docMk/>
            <pc:sldMk cId="960690885" sldId="677"/>
            <ac:spMk id="2" creationId="{1F4A661E-DFD4-6C2F-4F94-1DA3127014C0}"/>
          </ac:spMkLst>
        </pc:spChg>
        <pc:spChg chg="mod ord">
          <ac:chgData name="Noren,Jenny E" userId="31e0823a-ccc6-4018-bb9e-c27b5ef59adf" providerId="ADAL" clId="{05930434-4CCE-49D0-9301-BA6812DE5917}" dt="2025-06-19T21:18:09.286" v="31338" actId="6549"/>
          <ac:spMkLst>
            <pc:docMk/>
            <pc:sldMk cId="960690885" sldId="677"/>
            <ac:spMk id="3" creationId="{29C1E469-0C4F-7F9C-3795-ECCBC1690CA7}"/>
          </ac:spMkLst>
        </pc:spChg>
        <pc:spChg chg="mod ord">
          <ac:chgData name="Noren,Jenny E" userId="31e0823a-ccc6-4018-bb9e-c27b5ef59adf" providerId="ADAL" clId="{05930434-4CCE-49D0-9301-BA6812DE5917}" dt="2025-06-18T01:09:47.364" v="25409"/>
          <ac:spMkLst>
            <pc:docMk/>
            <pc:sldMk cId="960690885" sldId="677"/>
            <ac:spMk id="4" creationId="{95139930-A886-44EE-B67B-3451ED9468B8}"/>
          </ac:spMkLst>
        </pc:spChg>
        <pc:picChg chg="add mod">
          <ac:chgData name="Noren,Jenny E" userId="31e0823a-ccc6-4018-bb9e-c27b5ef59adf" providerId="ADAL" clId="{05930434-4CCE-49D0-9301-BA6812DE5917}" dt="2025-06-18T01:09:31.305" v="25408" actId="962"/>
          <ac:picMkLst>
            <pc:docMk/>
            <pc:sldMk cId="960690885" sldId="677"/>
            <ac:picMk id="9" creationId="{A11C19EC-B4E5-1BB7-E3DA-320B5F7E4B71}"/>
          </ac:picMkLst>
        </pc:picChg>
      </pc:sldChg>
      <pc:sldChg chg="addSp delSp modSp new del mod modClrScheme chgLayout">
        <pc:chgData name="Noren,Jenny E" userId="31e0823a-ccc6-4018-bb9e-c27b5ef59adf" providerId="ADAL" clId="{05930434-4CCE-49D0-9301-BA6812DE5917}" dt="2025-06-19T21:01:52.616" v="30946" actId="47"/>
        <pc:sldMkLst>
          <pc:docMk/>
          <pc:sldMk cId="3064741283" sldId="678"/>
        </pc:sldMkLst>
      </pc:sldChg>
      <pc:sldChg chg="modSp new mod ord">
        <pc:chgData name="Noren,Jenny E" userId="31e0823a-ccc6-4018-bb9e-c27b5ef59adf" providerId="ADAL" clId="{05930434-4CCE-49D0-9301-BA6812DE5917}" dt="2025-06-19T22:42:09.891" v="31664"/>
        <pc:sldMkLst>
          <pc:docMk/>
          <pc:sldMk cId="1313255107" sldId="679"/>
        </pc:sldMkLst>
      </pc:sldChg>
      <pc:sldChg chg="modSp add mod ord">
        <pc:chgData name="Noren,Jenny E" userId="31e0823a-ccc6-4018-bb9e-c27b5ef59adf" providerId="ADAL" clId="{05930434-4CCE-49D0-9301-BA6812DE5917}" dt="2025-06-19T22:42:09.891" v="31664"/>
        <pc:sldMkLst>
          <pc:docMk/>
          <pc:sldMk cId="1002280769" sldId="680"/>
        </pc:sldMkLst>
      </pc:sldChg>
      <pc:sldChg chg="modSp new mod ord modClrScheme chgLayout">
        <pc:chgData name="Noren,Jenny E" userId="31e0823a-ccc6-4018-bb9e-c27b5ef59adf" providerId="ADAL" clId="{05930434-4CCE-49D0-9301-BA6812DE5917}" dt="2025-06-19T22:42:09.891" v="31664"/>
        <pc:sldMkLst>
          <pc:docMk/>
          <pc:sldMk cId="1184465115" sldId="681"/>
        </pc:sldMkLst>
      </pc:sldChg>
      <pc:sldChg chg="modSp new mod ord">
        <pc:chgData name="Noren,Jenny E" userId="31e0823a-ccc6-4018-bb9e-c27b5ef59adf" providerId="ADAL" clId="{05930434-4CCE-49D0-9301-BA6812DE5917}" dt="2025-06-19T22:42:09.891" v="31664"/>
        <pc:sldMkLst>
          <pc:docMk/>
          <pc:sldMk cId="1019520646" sldId="682"/>
        </pc:sldMkLst>
      </pc:sldChg>
      <pc:sldChg chg="modSp add mod ord">
        <pc:chgData name="Noren,Jenny E" userId="31e0823a-ccc6-4018-bb9e-c27b5ef59adf" providerId="ADAL" clId="{05930434-4CCE-49D0-9301-BA6812DE5917}" dt="2025-06-19T22:42:09.891" v="31664"/>
        <pc:sldMkLst>
          <pc:docMk/>
          <pc:sldMk cId="2030603997" sldId="683"/>
        </pc:sldMkLst>
      </pc:sldChg>
      <pc:sldChg chg="modSp new mod ord">
        <pc:chgData name="Noren,Jenny E" userId="31e0823a-ccc6-4018-bb9e-c27b5ef59adf" providerId="ADAL" clId="{05930434-4CCE-49D0-9301-BA6812DE5917}" dt="2025-06-19T22:42:09.891" v="31664"/>
        <pc:sldMkLst>
          <pc:docMk/>
          <pc:sldMk cId="339811645" sldId="684"/>
        </pc:sldMkLst>
      </pc:sldChg>
      <pc:sldChg chg="add ord">
        <pc:chgData name="Noren,Jenny E" userId="31e0823a-ccc6-4018-bb9e-c27b5ef59adf" providerId="ADAL" clId="{05930434-4CCE-49D0-9301-BA6812DE5917}" dt="2025-06-19T12:48:59.355" v="27222"/>
        <pc:sldMkLst>
          <pc:docMk/>
          <pc:sldMk cId="3314022207" sldId="685"/>
        </pc:sldMkLst>
      </pc:sldChg>
      <pc:sldChg chg="add del">
        <pc:chgData name="Noren,Jenny E" userId="31e0823a-ccc6-4018-bb9e-c27b5ef59adf" providerId="ADAL" clId="{05930434-4CCE-49D0-9301-BA6812DE5917}" dt="2025-06-19T13:53:54.077" v="28259" actId="47"/>
        <pc:sldMkLst>
          <pc:docMk/>
          <pc:sldMk cId="3772826408" sldId="686"/>
        </pc:sldMkLst>
      </pc:sldChg>
      <pc:sldChg chg="addSp delSp modSp add del mod">
        <pc:chgData name="Noren,Jenny E" userId="31e0823a-ccc6-4018-bb9e-c27b5ef59adf" providerId="ADAL" clId="{05930434-4CCE-49D0-9301-BA6812DE5917}" dt="2025-06-19T13:53:05.532" v="28258" actId="47"/>
        <pc:sldMkLst>
          <pc:docMk/>
          <pc:sldMk cId="3182150267" sldId="687"/>
        </pc:sldMkLst>
      </pc:sldChg>
      <pc:sldChg chg="modSp add del mod">
        <pc:chgData name="Noren,Jenny E" userId="31e0823a-ccc6-4018-bb9e-c27b5ef59adf" providerId="ADAL" clId="{05930434-4CCE-49D0-9301-BA6812DE5917}" dt="2025-06-19T13:53:05.532" v="28258" actId="47"/>
        <pc:sldMkLst>
          <pc:docMk/>
          <pc:sldMk cId="1540408567" sldId="688"/>
        </pc:sldMkLst>
      </pc:sldChg>
      <pc:sldChg chg="addSp delSp modSp add del mod ord">
        <pc:chgData name="Noren,Jenny E" userId="31e0823a-ccc6-4018-bb9e-c27b5ef59adf" providerId="ADAL" clId="{05930434-4CCE-49D0-9301-BA6812DE5917}" dt="2025-06-19T13:52:27.872" v="28257" actId="47"/>
        <pc:sldMkLst>
          <pc:docMk/>
          <pc:sldMk cId="115102942" sldId="689"/>
        </pc:sldMkLst>
      </pc:sldChg>
      <pc:sldChg chg="addSp delSp modSp add del mod setBg">
        <pc:chgData name="Noren,Jenny E" userId="31e0823a-ccc6-4018-bb9e-c27b5ef59adf" providerId="ADAL" clId="{05930434-4CCE-49D0-9301-BA6812DE5917}" dt="2025-06-19T13:35:33.281" v="28144" actId="47"/>
        <pc:sldMkLst>
          <pc:docMk/>
          <pc:sldMk cId="178786438" sldId="690"/>
        </pc:sldMkLst>
      </pc:sldChg>
      <pc:sldChg chg="addSp modSp add mod">
        <pc:chgData name="Noren,Jenny E" userId="31e0823a-ccc6-4018-bb9e-c27b5ef59adf" providerId="ADAL" clId="{05930434-4CCE-49D0-9301-BA6812DE5917}" dt="2025-06-19T20:43:52.326" v="30661" actId="14100"/>
        <pc:sldMkLst>
          <pc:docMk/>
          <pc:sldMk cId="179760433" sldId="690"/>
        </pc:sldMkLst>
        <pc:spChg chg="mod">
          <ac:chgData name="Noren,Jenny E" userId="31e0823a-ccc6-4018-bb9e-c27b5ef59adf" providerId="ADAL" clId="{05930434-4CCE-49D0-9301-BA6812DE5917}" dt="2025-06-19T18:03:56.671" v="28318" actId="6549"/>
          <ac:spMkLst>
            <pc:docMk/>
            <pc:sldMk cId="179760433" sldId="690"/>
            <ac:spMk id="2" creationId="{57399D5A-9A31-A07E-EE01-32D3A7465B0D}"/>
          </ac:spMkLst>
        </pc:spChg>
        <pc:spChg chg="mod">
          <ac:chgData name="Noren,Jenny E" userId="31e0823a-ccc6-4018-bb9e-c27b5ef59adf" providerId="ADAL" clId="{05930434-4CCE-49D0-9301-BA6812DE5917}" dt="2025-06-19T20:42:19.677" v="30650" actId="14100"/>
          <ac:spMkLst>
            <pc:docMk/>
            <pc:sldMk cId="179760433" sldId="690"/>
            <ac:spMk id="3" creationId="{AF546167-2E69-8D9D-D878-F7DDE7A0539E}"/>
          </ac:spMkLst>
        </pc:spChg>
        <pc:spChg chg="add mod">
          <ac:chgData name="Noren,Jenny E" userId="31e0823a-ccc6-4018-bb9e-c27b5ef59adf" providerId="ADAL" clId="{05930434-4CCE-49D0-9301-BA6812DE5917}" dt="2025-06-19T20:43:48.977" v="30660" actId="14100"/>
          <ac:spMkLst>
            <pc:docMk/>
            <pc:sldMk cId="179760433" sldId="690"/>
            <ac:spMk id="4" creationId="{66A4B9FB-626D-07DB-7AD7-BB896078E7F4}"/>
          </ac:spMkLst>
        </pc:spChg>
        <pc:picChg chg="mod">
          <ac:chgData name="Noren,Jenny E" userId="31e0823a-ccc6-4018-bb9e-c27b5ef59adf" providerId="ADAL" clId="{05930434-4CCE-49D0-9301-BA6812DE5917}" dt="2025-06-19T20:43:52.326" v="30661" actId="14100"/>
          <ac:picMkLst>
            <pc:docMk/>
            <pc:sldMk cId="179760433" sldId="690"/>
            <ac:picMk id="6" creationId="{E1752470-93AD-C9E4-F81D-47073360DDFD}"/>
          </ac:picMkLst>
        </pc:picChg>
      </pc:sldChg>
      <pc:sldChg chg="addSp delSp modSp add del mod setBg">
        <pc:chgData name="Noren,Jenny E" userId="31e0823a-ccc6-4018-bb9e-c27b5ef59adf" providerId="ADAL" clId="{05930434-4CCE-49D0-9301-BA6812DE5917}" dt="2025-06-19T13:49:08.984" v="28229" actId="47"/>
        <pc:sldMkLst>
          <pc:docMk/>
          <pc:sldMk cId="3257334612" sldId="690"/>
        </pc:sldMkLst>
      </pc:sldChg>
      <pc:sldChg chg="add ord">
        <pc:chgData name="Noren,Jenny E" userId="31e0823a-ccc6-4018-bb9e-c27b5ef59adf" providerId="ADAL" clId="{05930434-4CCE-49D0-9301-BA6812DE5917}" dt="2025-06-19T13:56:01.013" v="28281"/>
        <pc:sldMkLst>
          <pc:docMk/>
          <pc:sldMk cId="2207646140" sldId="691"/>
        </pc:sldMkLst>
      </pc:sldChg>
      <pc:sldChg chg="add ord">
        <pc:chgData name="Noren,Jenny E" userId="31e0823a-ccc6-4018-bb9e-c27b5ef59adf" providerId="ADAL" clId="{05930434-4CCE-49D0-9301-BA6812DE5917}" dt="2025-06-19T13:59:18.209" v="28301"/>
        <pc:sldMkLst>
          <pc:docMk/>
          <pc:sldMk cId="3902726587" sldId="692"/>
        </pc:sldMkLst>
      </pc:sldChg>
      <pc:sldChg chg="modSp new del mod ord">
        <pc:chgData name="Noren,Jenny E" userId="31e0823a-ccc6-4018-bb9e-c27b5ef59adf" providerId="ADAL" clId="{05930434-4CCE-49D0-9301-BA6812DE5917}" dt="2025-06-19T20:59:03.549" v="30894" actId="2696"/>
        <pc:sldMkLst>
          <pc:docMk/>
          <pc:sldMk cId="1562095868" sldId="693"/>
        </pc:sldMkLst>
      </pc:sldChg>
      <pc:sldChg chg="modSp new del mod ord">
        <pc:chgData name="Noren,Jenny E" userId="31e0823a-ccc6-4018-bb9e-c27b5ef59adf" providerId="ADAL" clId="{05930434-4CCE-49D0-9301-BA6812DE5917}" dt="2025-06-19T21:02:10.357" v="30947" actId="47"/>
        <pc:sldMkLst>
          <pc:docMk/>
          <pc:sldMk cId="687856738" sldId="694"/>
        </pc:sldMkLst>
      </pc:sldChg>
      <pc:sldChg chg="modSp new del mod">
        <pc:chgData name="Noren,Jenny E" userId="31e0823a-ccc6-4018-bb9e-c27b5ef59adf" providerId="ADAL" clId="{05930434-4CCE-49D0-9301-BA6812DE5917}" dt="2025-06-19T18:19:00.089" v="28700" actId="47"/>
        <pc:sldMkLst>
          <pc:docMk/>
          <pc:sldMk cId="491240" sldId="695"/>
        </pc:sldMkLst>
      </pc:sldChg>
      <pc:sldChg chg="modSp new del mod">
        <pc:chgData name="Noren,Jenny E" userId="31e0823a-ccc6-4018-bb9e-c27b5ef59adf" providerId="ADAL" clId="{05930434-4CCE-49D0-9301-BA6812DE5917}" dt="2025-06-19T18:17:27.775" v="28681" actId="47"/>
        <pc:sldMkLst>
          <pc:docMk/>
          <pc:sldMk cId="2379593085" sldId="696"/>
        </pc:sldMkLst>
      </pc:sldChg>
      <pc:sldChg chg="add del ord">
        <pc:chgData name="Noren,Jenny E" userId="31e0823a-ccc6-4018-bb9e-c27b5ef59adf" providerId="ADAL" clId="{05930434-4CCE-49D0-9301-BA6812DE5917}" dt="2025-06-19T20:59:48.578" v="30896" actId="47"/>
        <pc:sldMkLst>
          <pc:docMk/>
          <pc:sldMk cId="869776857" sldId="697"/>
        </pc:sldMkLst>
      </pc:sldChg>
      <pc:sldChg chg="modSp add del mod ord">
        <pc:chgData name="Noren,Jenny E" userId="31e0823a-ccc6-4018-bb9e-c27b5ef59adf" providerId="ADAL" clId="{05930434-4CCE-49D0-9301-BA6812DE5917}" dt="2025-06-19T20:59:48.578" v="30896" actId="47"/>
        <pc:sldMkLst>
          <pc:docMk/>
          <pc:sldMk cId="2085685593" sldId="698"/>
        </pc:sldMkLst>
      </pc:sldChg>
      <pc:sldChg chg="add del ord">
        <pc:chgData name="Noren,Jenny E" userId="31e0823a-ccc6-4018-bb9e-c27b5ef59adf" providerId="ADAL" clId="{05930434-4CCE-49D0-9301-BA6812DE5917}" dt="2025-06-19T20:59:48.578" v="30896" actId="47"/>
        <pc:sldMkLst>
          <pc:docMk/>
          <pc:sldMk cId="2360499576" sldId="699"/>
        </pc:sldMkLst>
      </pc:sldChg>
      <pc:sldChg chg="add del ord">
        <pc:chgData name="Noren,Jenny E" userId="31e0823a-ccc6-4018-bb9e-c27b5ef59adf" providerId="ADAL" clId="{05930434-4CCE-49D0-9301-BA6812DE5917}" dt="2025-06-19T20:59:48.578" v="30896" actId="47"/>
        <pc:sldMkLst>
          <pc:docMk/>
          <pc:sldMk cId="443877969" sldId="700"/>
        </pc:sldMkLst>
      </pc:sldChg>
      <pc:sldChg chg="modSp add mod ord">
        <pc:chgData name="Noren,Jenny E" userId="31e0823a-ccc6-4018-bb9e-c27b5ef59adf" providerId="ADAL" clId="{05930434-4CCE-49D0-9301-BA6812DE5917}" dt="2025-06-19T21:29:53.614" v="31612" actId="20577"/>
        <pc:sldMkLst>
          <pc:docMk/>
          <pc:sldMk cId="1465552173" sldId="701"/>
        </pc:sldMkLst>
      </pc:sldChg>
      <pc:sldChg chg="add ord">
        <pc:chgData name="Noren,Jenny E" userId="31e0823a-ccc6-4018-bb9e-c27b5ef59adf" providerId="ADAL" clId="{05930434-4CCE-49D0-9301-BA6812DE5917}" dt="2025-06-19T19:15:47.127" v="30512"/>
        <pc:sldMkLst>
          <pc:docMk/>
          <pc:sldMk cId="2007562012" sldId="702"/>
        </pc:sldMkLst>
      </pc:sldChg>
      <pc:sldChg chg="addSp delSp modSp new mod ord">
        <pc:chgData name="Noren,Jenny E" userId="31e0823a-ccc6-4018-bb9e-c27b5ef59adf" providerId="ADAL" clId="{05930434-4CCE-49D0-9301-BA6812DE5917}" dt="2025-06-19T19:15:47.127" v="30512"/>
        <pc:sldMkLst>
          <pc:docMk/>
          <pc:sldMk cId="1081974509" sldId="703"/>
        </pc:sldMkLst>
      </pc:sldChg>
      <pc:sldChg chg="modSp add mod ord">
        <pc:chgData name="Noren,Jenny E" userId="31e0823a-ccc6-4018-bb9e-c27b5ef59adf" providerId="ADAL" clId="{05930434-4CCE-49D0-9301-BA6812DE5917}" dt="2025-06-19T19:15:47.127" v="30512"/>
        <pc:sldMkLst>
          <pc:docMk/>
          <pc:sldMk cId="2958314190" sldId="704"/>
        </pc:sldMkLst>
      </pc:sldChg>
      <pc:sldChg chg="modSp add ord">
        <pc:chgData name="Noren,Jenny E" userId="31e0823a-ccc6-4018-bb9e-c27b5ef59adf" providerId="ADAL" clId="{05930434-4CCE-49D0-9301-BA6812DE5917}" dt="2025-06-19T19:15:47.127" v="30512"/>
        <pc:sldMkLst>
          <pc:docMk/>
          <pc:sldMk cId="2767118248" sldId="705"/>
        </pc:sldMkLst>
      </pc:sldChg>
      <pc:sldChg chg="addSp modSp new mod ord">
        <pc:chgData name="Noren,Jenny E" userId="31e0823a-ccc6-4018-bb9e-c27b5ef59adf" providerId="ADAL" clId="{05930434-4CCE-49D0-9301-BA6812DE5917}" dt="2025-06-19T20:57:41.079" v="30890" actId="20577"/>
        <pc:sldMkLst>
          <pc:docMk/>
          <pc:sldMk cId="859745123" sldId="706"/>
        </pc:sldMkLst>
        <pc:spChg chg="mod">
          <ac:chgData name="Noren,Jenny E" userId="31e0823a-ccc6-4018-bb9e-c27b5ef59adf" providerId="ADAL" clId="{05930434-4CCE-49D0-9301-BA6812DE5917}" dt="2025-06-19T20:57:41.079" v="30890" actId="20577"/>
          <ac:spMkLst>
            <pc:docMk/>
            <pc:sldMk cId="859745123" sldId="706"/>
            <ac:spMk id="2" creationId="{BB4A0CB5-07D2-4762-19EA-E21F80E7CE41}"/>
          </ac:spMkLst>
        </pc:spChg>
        <pc:spChg chg="mod">
          <ac:chgData name="Noren,Jenny E" userId="31e0823a-ccc6-4018-bb9e-c27b5ef59adf" providerId="ADAL" clId="{05930434-4CCE-49D0-9301-BA6812DE5917}" dt="2025-06-19T20:50:04.696" v="30677" actId="255"/>
          <ac:spMkLst>
            <pc:docMk/>
            <pc:sldMk cId="859745123" sldId="706"/>
            <ac:spMk id="3" creationId="{B805940C-C21E-F0D1-A6C8-1062787DE016}"/>
          </ac:spMkLst>
        </pc:spChg>
        <pc:spChg chg="mod">
          <ac:chgData name="Noren,Jenny E" userId="31e0823a-ccc6-4018-bb9e-c27b5ef59adf" providerId="ADAL" clId="{05930434-4CCE-49D0-9301-BA6812DE5917}" dt="2025-06-19T20:40:00.340" v="30636" actId="20577"/>
          <ac:spMkLst>
            <pc:docMk/>
            <pc:sldMk cId="859745123" sldId="706"/>
            <ac:spMk id="4" creationId="{92377ADD-B0E0-9878-38B8-3D58C30CCD40}"/>
          </ac:spMkLst>
        </pc:spChg>
        <pc:spChg chg="mod">
          <ac:chgData name="Noren,Jenny E" userId="31e0823a-ccc6-4018-bb9e-c27b5ef59adf" providerId="ADAL" clId="{05930434-4CCE-49D0-9301-BA6812DE5917}" dt="2025-06-19T20:50:09.613" v="30678" actId="255"/>
          <ac:spMkLst>
            <pc:docMk/>
            <pc:sldMk cId="859745123" sldId="706"/>
            <ac:spMk id="5" creationId="{F68137E5-E0F8-A51F-A62F-28676D152DF8}"/>
          </ac:spMkLst>
        </pc:spChg>
        <pc:spChg chg="mod">
          <ac:chgData name="Noren,Jenny E" userId="31e0823a-ccc6-4018-bb9e-c27b5ef59adf" providerId="ADAL" clId="{05930434-4CCE-49D0-9301-BA6812DE5917}" dt="2025-06-19T20:49:33.051" v="30676" actId="14100"/>
          <ac:spMkLst>
            <pc:docMk/>
            <pc:sldMk cId="859745123" sldId="706"/>
            <ac:spMk id="6" creationId="{3638BEF8-1EBA-F4DB-FCAB-6D2F2FC8FBF0}"/>
          </ac:spMkLst>
        </pc:spChg>
        <pc:spChg chg="add mod">
          <ac:chgData name="Noren,Jenny E" userId="31e0823a-ccc6-4018-bb9e-c27b5ef59adf" providerId="ADAL" clId="{05930434-4CCE-49D0-9301-BA6812DE5917}" dt="2025-06-19T20:50:28.317" v="30683" actId="255"/>
          <ac:spMkLst>
            <pc:docMk/>
            <pc:sldMk cId="859745123" sldId="706"/>
            <ac:spMk id="8" creationId="{262E823F-6A00-C14D-EF57-02AF6D433EE2}"/>
          </ac:spMkLst>
        </pc:spChg>
        <pc:spChg chg="add mod">
          <ac:chgData name="Noren,Jenny E" userId="31e0823a-ccc6-4018-bb9e-c27b5ef59adf" providerId="ADAL" clId="{05930434-4CCE-49D0-9301-BA6812DE5917}" dt="2025-06-19T20:49:10.255" v="30675" actId="1035"/>
          <ac:spMkLst>
            <pc:docMk/>
            <pc:sldMk cId="859745123" sldId="706"/>
            <ac:spMk id="9" creationId="{0F6FFB12-9E79-FC6D-DD13-C312E090BC55}"/>
          </ac:spMkLst>
        </pc:spChg>
      </pc:sldChg>
      <pc:sldChg chg="modSp new del mod">
        <pc:chgData name="Noren,Jenny E" userId="31e0823a-ccc6-4018-bb9e-c27b5ef59adf" providerId="ADAL" clId="{05930434-4CCE-49D0-9301-BA6812DE5917}" dt="2025-06-19T20:59:08.900" v="30895" actId="2696"/>
        <pc:sldMkLst>
          <pc:docMk/>
          <pc:sldMk cId="2700521117" sldId="707"/>
        </pc:sldMkLst>
      </pc:sldChg>
      <pc:sldChg chg="modSp new mod ord">
        <pc:chgData name="Noren,Jenny E" userId="31e0823a-ccc6-4018-bb9e-c27b5ef59adf" providerId="ADAL" clId="{05930434-4CCE-49D0-9301-BA6812DE5917}" dt="2025-06-19T22:44:23.347" v="31670" actId="27636"/>
        <pc:sldMkLst>
          <pc:docMk/>
          <pc:sldMk cId="241039211" sldId="708"/>
        </pc:sldMkLst>
        <pc:spChg chg="mod">
          <ac:chgData name="Noren,Jenny E" userId="31e0823a-ccc6-4018-bb9e-c27b5ef59adf" providerId="ADAL" clId="{05930434-4CCE-49D0-9301-BA6812DE5917}" dt="2025-06-19T22:43:34.176" v="31665" actId="113"/>
          <ac:spMkLst>
            <pc:docMk/>
            <pc:sldMk cId="241039211" sldId="708"/>
            <ac:spMk id="2" creationId="{5A9F4446-292B-E78C-918D-4CD7DE4655D1}"/>
          </ac:spMkLst>
        </pc:spChg>
        <pc:spChg chg="mod">
          <ac:chgData name="Noren,Jenny E" userId="31e0823a-ccc6-4018-bb9e-c27b5ef59adf" providerId="ADAL" clId="{05930434-4CCE-49D0-9301-BA6812DE5917}" dt="2025-06-19T22:44:23.347" v="31670" actId="27636"/>
          <ac:spMkLst>
            <pc:docMk/>
            <pc:sldMk cId="241039211" sldId="708"/>
            <ac:spMk id="3" creationId="{5D1C37F6-7116-2734-D9AD-7C5BE3224AD6}"/>
          </ac:spMkLst>
        </pc:spChg>
      </pc:sldChg>
      <pc:sldChg chg="add ord">
        <pc:chgData name="Noren,Jenny E" userId="31e0823a-ccc6-4018-bb9e-c27b5ef59adf" providerId="ADAL" clId="{05930434-4CCE-49D0-9301-BA6812DE5917}" dt="2025-06-19T20:54:10.526" v="30767"/>
        <pc:sldMkLst>
          <pc:docMk/>
          <pc:sldMk cId="460494806" sldId="709"/>
        </pc:sldMkLst>
      </pc:sldChg>
      <pc:sldChg chg="add ord">
        <pc:chgData name="Noren,Jenny E" userId="31e0823a-ccc6-4018-bb9e-c27b5ef59adf" providerId="ADAL" clId="{05930434-4CCE-49D0-9301-BA6812DE5917}" dt="2025-06-19T21:09:28.981" v="31036"/>
        <pc:sldMkLst>
          <pc:docMk/>
          <pc:sldMk cId="3206777467" sldId="710"/>
        </pc:sldMkLst>
      </pc:sldChg>
      <pc:sldChg chg="modSp add del mod">
        <pc:chgData name="Noren,Jenny E" userId="31e0823a-ccc6-4018-bb9e-c27b5ef59adf" providerId="ADAL" clId="{05930434-4CCE-49D0-9301-BA6812DE5917}" dt="2025-06-19T21:34:13.121" v="31651" actId="47"/>
        <pc:sldMkLst>
          <pc:docMk/>
          <pc:sldMk cId="1068892155" sldId="711"/>
        </pc:sldMkLst>
      </pc:sldChg>
      <pc:sldChg chg="add del">
        <pc:chgData name="Noren,Jenny E" userId="31e0823a-ccc6-4018-bb9e-c27b5ef59adf" providerId="ADAL" clId="{05930434-4CCE-49D0-9301-BA6812DE5917}" dt="2025-06-19T21:32:22.089" v="31642" actId="2696"/>
        <pc:sldMkLst>
          <pc:docMk/>
          <pc:sldMk cId="3773872863" sldId="711"/>
        </pc:sldMkLst>
      </pc:sldChg>
      <pc:sldChg chg="add del replId">
        <pc:chgData name="Noren,Jenny E" userId="31e0823a-ccc6-4018-bb9e-c27b5ef59adf" providerId="ADAL" clId="{05930434-4CCE-49D0-9301-BA6812DE5917}" dt="2025-06-19T21:32:22.089" v="31642" actId="2696"/>
        <pc:sldMkLst>
          <pc:docMk/>
          <pc:sldMk cId="1740722928" sldId="712"/>
        </pc:sldMkLst>
      </pc:sldChg>
      <pc:sldChg chg="modSp add del mod">
        <pc:chgData name="Noren,Jenny E" userId="31e0823a-ccc6-4018-bb9e-c27b5ef59adf" providerId="ADAL" clId="{05930434-4CCE-49D0-9301-BA6812DE5917}" dt="2025-06-19T21:34:13.121" v="31651" actId="47"/>
        <pc:sldMkLst>
          <pc:docMk/>
          <pc:sldMk cId="2051605492" sldId="712"/>
        </pc:sldMkLst>
      </pc:sldChg>
      <pc:sldChg chg="modSp add del mod">
        <pc:chgData name="Noren,Jenny E" userId="31e0823a-ccc6-4018-bb9e-c27b5ef59adf" providerId="ADAL" clId="{05930434-4CCE-49D0-9301-BA6812DE5917}" dt="2025-06-19T21:34:13.121" v="31651" actId="47"/>
        <pc:sldMkLst>
          <pc:docMk/>
          <pc:sldMk cId="1977795601" sldId="713"/>
        </pc:sldMkLst>
      </pc:sldChg>
      <pc:sldChg chg="add del replId">
        <pc:chgData name="Noren,Jenny E" userId="31e0823a-ccc6-4018-bb9e-c27b5ef59adf" providerId="ADAL" clId="{05930434-4CCE-49D0-9301-BA6812DE5917}" dt="2025-06-19T21:32:22.089" v="31642" actId="2696"/>
        <pc:sldMkLst>
          <pc:docMk/>
          <pc:sldMk cId="2671050160" sldId="713"/>
        </pc:sldMkLst>
      </pc:sldChg>
      <pc:sldChg chg="add del replId">
        <pc:chgData name="Noren,Jenny E" userId="31e0823a-ccc6-4018-bb9e-c27b5ef59adf" providerId="ADAL" clId="{05930434-4CCE-49D0-9301-BA6812DE5917}" dt="2025-06-19T21:32:22.089" v="31642" actId="2696"/>
        <pc:sldMkLst>
          <pc:docMk/>
          <pc:sldMk cId="3042200284" sldId="714"/>
        </pc:sldMkLst>
      </pc:sldChg>
      <pc:sldChg chg="add del">
        <pc:chgData name="Noren,Jenny E" userId="31e0823a-ccc6-4018-bb9e-c27b5ef59adf" providerId="ADAL" clId="{05930434-4CCE-49D0-9301-BA6812DE5917}" dt="2025-06-19T21:34:13.121" v="31651" actId="47"/>
        <pc:sldMkLst>
          <pc:docMk/>
          <pc:sldMk cId="3163031521" sldId="714"/>
        </pc:sldMkLst>
      </pc:sldChg>
      <pc:sldChg chg="modSp add del mod">
        <pc:chgData name="Noren,Jenny E" userId="31e0823a-ccc6-4018-bb9e-c27b5ef59adf" providerId="ADAL" clId="{05930434-4CCE-49D0-9301-BA6812DE5917}" dt="2025-06-19T21:34:13.121" v="31651" actId="47"/>
        <pc:sldMkLst>
          <pc:docMk/>
          <pc:sldMk cId="340892928" sldId="715"/>
        </pc:sldMkLst>
      </pc:sldChg>
      <pc:sldChg chg="add del replId">
        <pc:chgData name="Noren,Jenny E" userId="31e0823a-ccc6-4018-bb9e-c27b5ef59adf" providerId="ADAL" clId="{05930434-4CCE-49D0-9301-BA6812DE5917}" dt="2025-06-19T21:32:22.089" v="31642" actId="2696"/>
        <pc:sldMkLst>
          <pc:docMk/>
          <pc:sldMk cId="2038343481" sldId="715"/>
        </pc:sldMkLst>
      </pc:sldChg>
      <pc:sldChg chg="modSp add mod ord">
        <pc:chgData name="Noren,Jenny E" userId="31e0823a-ccc6-4018-bb9e-c27b5ef59adf" providerId="ADAL" clId="{05930434-4CCE-49D0-9301-BA6812DE5917}" dt="2025-06-19T21:34:57.651" v="31654" actId="6549"/>
        <pc:sldMkLst>
          <pc:docMk/>
          <pc:sldMk cId="414669732" sldId="716"/>
        </pc:sldMkLst>
      </pc:sldChg>
      <pc:sldChg chg="add ord replId">
        <pc:chgData name="Noren,Jenny E" userId="31e0823a-ccc6-4018-bb9e-c27b5ef59adf" providerId="ADAL" clId="{05930434-4CCE-49D0-9301-BA6812DE5917}" dt="2025-06-19T21:34:51.137" v="31653"/>
        <pc:sldMkLst>
          <pc:docMk/>
          <pc:sldMk cId="2567519708" sldId="717"/>
        </pc:sldMkLst>
      </pc:sldChg>
      <pc:sldChg chg="add ord replId">
        <pc:chgData name="Noren,Jenny E" userId="31e0823a-ccc6-4018-bb9e-c27b5ef59adf" providerId="ADAL" clId="{05930434-4CCE-49D0-9301-BA6812DE5917}" dt="2025-06-19T21:34:51.137" v="31653"/>
        <pc:sldMkLst>
          <pc:docMk/>
          <pc:sldMk cId="1773463031" sldId="718"/>
        </pc:sldMkLst>
      </pc:sldChg>
      <pc:sldChg chg="add ord replId">
        <pc:chgData name="Noren,Jenny E" userId="31e0823a-ccc6-4018-bb9e-c27b5ef59adf" providerId="ADAL" clId="{05930434-4CCE-49D0-9301-BA6812DE5917}" dt="2025-06-19T21:34:51.137" v="31653"/>
        <pc:sldMkLst>
          <pc:docMk/>
          <pc:sldMk cId="662076319" sldId="719"/>
        </pc:sldMkLst>
      </pc:sldChg>
      <pc:sldChg chg="add ord replId">
        <pc:chgData name="Noren,Jenny E" userId="31e0823a-ccc6-4018-bb9e-c27b5ef59adf" providerId="ADAL" clId="{05930434-4CCE-49D0-9301-BA6812DE5917}" dt="2025-06-19T21:34:51.137" v="31653"/>
        <pc:sldMkLst>
          <pc:docMk/>
          <pc:sldMk cId="1859530549" sldId="720"/>
        </pc:sldMkLst>
      </pc:sldChg>
      <pc:sldChg chg="modSp add mod ord">
        <pc:chgData name="Noren,Jenny E" userId="31e0823a-ccc6-4018-bb9e-c27b5ef59adf" providerId="ADAL" clId="{05930434-4CCE-49D0-9301-BA6812DE5917}" dt="2025-06-19T22:48:23.990" v="31788" actId="14100"/>
        <pc:sldMkLst>
          <pc:docMk/>
          <pc:sldMk cId="2200912860" sldId="721"/>
        </pc:sldMkLst>
        <pc:spChg chg="mod">
          <ac:chgData name="Noren,Jenny E" userId="31e0823a-ccc6-4018-bb9e-c27b5ef59adf" providerId="ADAL" clId="{05930434-4CCE-49D0-9301-BA6812DE5917}" dt="2025-06-19T22:48:23.990" v="31788" actId="14100"/>
          <ac:spMkLst>
            <pc:docMk/>
            <pc:sldMk cId="2200912860" sldId="721"/>
            <ac:spMk id="3" creationId="{959DEAE5-862B-C43F-EB41-131DB684992D}"/>
          </ac:spMkLst>
        </pc:spChg>
      </pc:sldChg>
      <pc:sldChg chg="modSp add mod ord">
        <pc:chgData name="Noren,Jenny E" userId="31e0823a-ccc6-4018-bb9e-c27b5ef59adf" providerId="ADAL" clId="{05930434-4CCE-49D0-9301-BA6812DE5917}" dt="2025-06-19T22:45:49.261" v="31691" actId="14100"/>
        <pc:sldMkLst>
          <pc:docMk/>
          <pc:sldMk cId="214299889" sldId="722"/>
        </pc:sldMkLst>
      </pc:sldChg>
      <pc:sldChg chg="add ord replId">
        <pc:chgData name="Noren,Jenny E" userId="31e0823a-ccc6-4018-bb9e-c27b5ef59adf" providerId="ADAL" clId="{05930434-4CCE-49D0-9301-BA6812DE5917}" dt="2025-06-19T22:45:29.451" v="31673"/>
        <pc:sldMkLst>
          <pc:docMk/>
          <pc:sldMk cId="3594622405" sldId="723"/>
        </pc:sldMkLst>
      </pc:sldChg>
      <pc:sldChg chg="add ord replId">
        <pc:chgData name="Noren,Jenny E" userId="31e0823a-ccc6-4018-bb9e-c27b5ef59adf" providerId="ADAL" clId="{05930434-4CCE-49D0-9301-BA6812DE5917}" dt="2025-06-19T22:45:29.451" v="31673"/>
        <pc:sldMkLst>
          <pc:docMk/>
          <pc:sldMk cId="381495360" sldId="724"/>
        </pc:sldMkLst>
      </pc:sldChg>
      <pc:sldChg chg="add ord replId">
        <pc:chgData name="Noren,Jenny E" userId="31e0823a-ccc6-4018-bb9e-c27b5ef59adf" providerId="ADAL" clId="{05930434-4CCE-49D0-9301-BA6812DE5917}" dt="2025-06-19T22:45:29.451" v="31673"/>
        <pc:sldMkLst>
          <pc:docMk/>
          <pc:sldMk cId="3652442540" sldId="725"/>
        </pc:sldMkLst>
      </pc:sldChg>
      <pc:sldChg chg="add ord replId">
        <pc:chgData name="Noren,Jenny E" userId="31e0823a-ccc6-4018-bb9e-c27b5ef59adf" providerId="ADAL" clId="{05930434-4CCE-49D0-9301-BA6812DE5917}" dt="2025-06-19T22:45:29.451" v="31673"/>
        <pc:sldMkLst>
          <pc:docMk/>
          <pc:sldMk cId="2348661986" sldId="726"/>
        </pc:sldMkLst>
      </pc:sldChg>
      <pc:sldChg chg="add ord replId">
        <pc:chgData name="Noren,Jenny E" userId="31e0823a-ccc6-4018-bb9e-c27b5ef59adf" providerId="ADAL" clId="{05930434-4CCE-49D0-9301-BA6812DE5917}" dt="2025-06-19T22:45:29.451" v="31673"/>
        <pc:sldMkLst>
          <pc:docMk/>
          <pc:sldMk cId="1698039029" sldId="727"/>
        </pc:sldMkLst>
      </pc:sldChg>
      <pc:sldChg chg="modSp add mod modClrScheme chgLayout">
        <pc:chgData name="Noren,Jenny E" userId="31e0823a-ccc6-4018-bb9e-c27b5ef59adf" providerId="ADAL" clId="{05930434-4CCE-49D0-9301-BA6812DE5917}" dt="2025-06-19T22:46:17.725" v="31695" actId="27636"/>
        <pc:sldMkLst>
          <pc:docMk/>
          <pc:sldMk cId="3622427856" sldId="728"/>
        </pc:sldMkLst>
      </pc:sldChg>
      <pc:sldChg chg="addSp delSp modSp add mod ord">
        <pc:chgData name="Noren,Jenny E" userId="31e0823a-ccc6-4018-bb9e-c27b5ef59adf" providerId="ADAL" clId="{05930434-4CCE-49D0-9301-BA6812DE5917}" dt="2025-06-19T22:52:36.552" v="32070" actId="962"/>
        <pc:sldMkLst>
          <pc:docMk/>
          <pc:sldMk cId="3298945306" sldId="729"/>
        </pc:sldMkLst>
        <pc:spChg chg="mod">
          <ac:chgData name="Noren,Jenny E" userId="31e0823a-ccc6-4018-bb9e-c27b5ef59adf" providerId="ADAL" clId="{05930434-4CCE-49D0-9301-BA6812DE5917}" dt="2025-06-19T22:51:53.209" v="31902" actId="1076"/>
          <ac:spMkLst>
            <pc:docMk/>
            <pc:sldMk cId="3298945306" sldId="729"/>
            <ac:spMk id="6" creationId="{A839CAB1-C9CC-7FEC-3CB9-DB2AD35D1456}"/>
          </ac:spMkLst>
        </pc:spChg>
        <pc:spChg chg="add mod">
          <ac:chgData name="Noren,Jenny E" userId="31e0823a-ccc6-4018-bb9e-c27b5ef59adf" providerId="ADAL" clId="{05930434-4CCE-49D0-9301-BA6812DE5917}" dt="2025-06-19T22:52:36.552" v="32070" actId="962"/>
          <ac:spMkLst>
            <pc:docMk/>
            <pc:sldMk cId="3298945306" sldId="729"/>
            <ac:spMk id="7" creationId="{016ED6F9-0164-01AB-7BF8-95FFF3A6D570}"/>
          </ac:spMkLst>
        </pc:spChg>
        <pc:graphicFrameChg chg="mod">
          <ac:chgData name="Noren,Jenny E" userId="31e0823a-ccc6-4018-bb9e-c27b5ef59adf" providerId="ADAL" clId="{05930434-4CCE-49D0-9301-BA6812DE5917}" dt="2025-06-19T22:51:59.867" v="31903" actId="1076"/>
          <ac:graphicFrameMkLst>
            <pc:docMk/>
            <pc:sldMk cId="3298945306" sldId="729"/>
            <ac:graphicFrameMk id="5" creationId="{9FF32299-CD56-06AE-E303-EA0AEED990D6}"/>
          </ac:graphicFrameMkLst>
        </pc:graphicFrameChg>
      </pc:sldChg>
      <pc:sldChg chg="modSp new mod">
        <pc:chgData name="Noren,Jenny E" userId="31e0823a-ccc6-4018-bb9e-c27b5ef59adf" providerId="ADAL" clId="{05930434-4CCE-49D0-9301-BA6812DE5917}" dt="2025-06-20T14:11:46.928" v="32317" actId="13926"/>
        <pc:sldMkLst>
          <pc:docMk/>
          <pc:sldMk cId="2013036705" sldId="730"/>
        </pc:sldMkLst>
      </pc:sldChg>
      <pc:sldMasterChg chg="add del addSldLayout delSldLayout">
        <pc:chgData name="Noren,Jenny E" userId="31e0823a-ccc6-4018-bb9e-c27b5ef59adf" providerId="ADAL" clId="{05930434-4CCE-49D0-9301-BA6812DE5917}" dt="2025-06-11T23:51:04.173" v="2" actId="47"/>
        <pc:sldMasterMkLst>
          <pc:docMk/>
          <pc:sldMasterMk cId="1465575511" sldId="2147483660"/>
        </pc:sldMasterMkLst>
        <pc:sldLayoutChg chg="add del">
          <pc:chgData name="Noren,Jenny E" userId="31e0823a-ccc6-4018-bb9e-c27b5ef59adf" providerId="ADAL" clId="{05930434-4CCE-49D0-9301-BA6812DE5917}" dt="2025-06-11T23:51:04.173" v="2" actId="47"/>
          <pc:sldLayoutMkLst>
            <pc:docMk/>
            <pc:sldMasterMk cId="1465575511" sldId="2147483660"/>
            <pc:sldLayoutMk cId="3104447469" sldId="2147483661"/>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1487552671" sldId="2147483662"/>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270744543" sldId="2147483663"/>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723294510" sldId="2147483664"/>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271732282" sldId="2147483665"/>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504064081" sldId="2147483666"/>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2565678049" sldId="2147483667"/>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004202336" sldId="2147483668"/>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533088371" sldId="2147483669"/>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2482714108" sldId="2147483670"/>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42070996" sldId="2147483671"/>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785792738" sldId="2147483672"/>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4100759714" sldId="2147483673"/>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794766611" sldId="2147483674"/>
          </pc:sldLayoutMkLst>
        </pc:sldLayoutChg>
        <pc:sldLayoutChg chg="add del">
          <pc:chgData name="Noren,Jenny E" userId="31e0823a-ccc6-4018-bb9e-c27b5ef59adf" providerId="ADAL" clId="{05930434-4CCE-49D0-9301-BA6812DE5917}" dt="2025-06-11T23:51:04.173" v="2" actId="47"/>
          <pc:sldLayoutMkLst>
            <pc:docMk/>
            <pc:sldMasterMk cId="1465575511" sldId="2147483660"/>
            <pc:sldLayoutMk cId="362700603" sldId="2147483675"/>
          </pc:sldLayoutMkLst>
        </pc:sldLayoutChg>
      </pc:sldMasterChg>
    </pc:docChg>
  </pc:docChgLst>
  <pc:docChgLst>
    <pc:chgData name="Noren,Jenny E" userId="S::jenny.noren@twc.texas.gov::31e0823a-ccc6-4018-bb9e-c27b5ef59adf" providerId="AD" clId="Web-{D9D439C0-33F6-36A2-DC6D-364C6A50DC9C}"/>
    <pc:docChg chg="modSld">
      <pc:chgData name="Noren,Jenny E" userId="S::jenny.noren@twc.texas.gov::31e0823a-ccc6-4018-bb9e-c27b5ef59adf" providerId="AD" clId="Web-{D9D439C0-33F6-36A2-DC6D-364C6A50DC9C}" dt="2025-06-18T16:34:13.681" v="2" actId="1076"/>
      <pc:docMkLst>
        <pc:docMk/>
      </pc:docMkLst>
      <pc:sldChg chg="modSp">
        <pc:chgData name="Noren,Jenny E" userId="S::jenny.noren@twc.texas.gov::31e0823a-ccc6-4018-bb9e-c27b5ef59adf" providerId="AD" clId="Web-{D9D439C0-33F6-36A2-DC6D-364C6A50DC9C}" dt="2025-06-18T16:34:13.681" v="2" actId="1076"/>
        <pc:sldMkLst>
          <pc:docMk/>
          <pc:sldMk cId="4216961197" sldId="666"/>
        </pc:sldMkLst>
      </pc:sldChg>
    </pc:docChg>
  </pc:docChgLst>
  <pc:docChgLst>
    <pc:chgData name="Noren,Jenny E" userId="S::jenny.noren@twc.texas.gov::31e0823a-ccc6-4018-bb9e-c27b5ef59adf" providerId="AD" clId="Web-{AE6487E0-9CAC-03BF-676C-C21F1EBE5E68}"/>
    <pc:docChg chg="delSld">
      <pc:chgData name="Noren,Jenny E" userId="S::jenny.noren@twc.texas.gov::31e0823a-ccc6-4018-bb9e-c27b5ef59adf" providerId="AD" clId="Web-{AE6487E0-9CAC-03BF-676C-C21F1EBE5E68}" dt="2025-07-12T20:33:00.180" v="77"/>
      <pc:docMkLst>
        <pc:docMk/>
      </pc:docMkLst>
      <pc:sldChg chg="del">
        <pc:chgData name="Noren,Jenny E" userId="S::jenny.noren@twc.texas.gov::31e0823a-ccc6-4018-bb9e-c27b5ef59adf" providerId="AD" clId="Web-{AE6487E0-9CAC-03BF-676C-C21F1EBE5E68}" dt="2025-07-12T20:33:00.164" v="72"/>
        <pc:sldMkLst>
          <pc:docMk/>
          <pc:sldMk cId="2739338236" sldId="402"/>
        </pc:sldMkLst>
      </pc:sldChg>
      <pc:sldChg chg="del">
        <pc:chgData name="Noren,Jenny E" userId="S::jenny.noren@twc.texas.gov::31e0823a-ccc6-4018-bb9e-c27b5ef59adf" providerId="AD" clId="Web-{AE6487E0-9CAC-03BF-676C-C21F1EBE5E68}" dt="2025-07-12T20:33:00.133" v="49"/>
        <pc:sldMkLst>
          <pc:docMk/>
          <pc:sldMk cId="184911593" sldId="559"/>
        </pc:sldMkLst>
      </pc:sldChg>
      <pc:sldChg chg="del">
        <pc:chgData name="Noren,Jenny E" userId="S::jenny.noren@twc.texas.gov::31e0823a-ccc6-4018-bb9e-c27b5ef59adf" providerId="AD" clId="Web-{AE6487E0-9CAC-03BF-676C-C21F1EBE5E68}" dt="2025-07-12T20:33:00.118" v="46"/>
        <pc:sldMkLst>
          <pc:docMk/>
          <pc:sldMk cId="3131042277" sldId="574"/>
        </pc:sldMkLst>
      </pc:sldChg>
      <pc:sldChg chg="del">
        <pc:chgData name="Noren,Jenny E" userId="S::jenny.noren@twc.texas.gov::31e0823a-ccc6-4018-bb9e-c27b5ef59adf" providerId="AD" clId="Web-{AE6487E0-9CAC-03BF-676C-C21F1EBE5E68}" dt="2025-07-12T20:33:00.118" v="42"/>
        <pc:sldMkLst>
          <pc:docMk/>
          <pc:sldMk cId="1821076712" sldId="577"/>
        </pc:sldMkLst>
      </pc:sldChg>
      <pc:sldChg chg="del">
        <pc:chgData name="Noren,Jenny E" userId="S::jenny.noren@twc.texas.gov::31e0823a-ccc6-4018-bb9e-c27b5ef59adf" providerId="AD" clId="Web-{AE6487E0-9CAC-03BF-676C-C21F1EBE5E68}" dt="2025-07-12T20:33:00.133" v="50"/>
        <pc:sldMkLst>
          <pc:docMk/>
          <pc:sldMk cId="370842309" sldId="578"/>
        </pc:sldMkLst>
      </pc:sldChg>
      <pc:sldChg chg="del">
        <pc:chgData name="Noren,Jenny E" userId="S::jenny.noren@twc.texas.gov::31e0823a-ccc6-4018-bb9e-c27b5ef59adf" providerId="AD" clId="Web-{AE6487E0-9CAC-03BF-676C-C21F1EBE5E68}" dt="2025-07-12T20:33:00.102" v="41"/>
        <pc:sldMkLst>
          <pc:docMk/>
          <pc:sldMk cId="2993013182" sldId="581"/>
        </pc:sldMkLst>
      </pc:sldChg>
      <pc:sldChg chg="del">
        <pc:chgData name="Noren,Jenny E" userId="S::jenny.noren@twc.texas.gov::31e0823a-ccc6-4018-bb9e-c27b5ef59adf" providerId="AD" clId="Web-{AE6487E0-9CAC-03BF-676C-C21F1EBE5E68}" dt="2025-07-12T20:33:00.102" v="40"/>
        <pc:sldMkLst>
          <pc:docMk/>
          <pc:sldMk cId="2857969577" sldId="583"/>
        </pc:sldMkLst>
      </pc:sldChg>
      <pc:sldChg chg="del">
        <pc:chgData name="Noren,Jenny E" userId="S::jenny.noren@twc.texas.gov::31e0823a-ccc6-4018-bb9e-c27b5ef59adf" providerId="AD" clId="Web-{AE6487E0-9CAC-03BF-676C-C21F1EBE5E68}" dt="2025-07-12T20:33:00.102" v="39"/>
        <pc:sldMkLst>
          <pc:docMk/>
          <pc:sldMk cId="1519337200" sldId="585"/>
        </pc:sldMkLst>
      </pc:sldChg>
      <pc:sldChg chg="del">
        <pc:chgData name="Noren,Jenny E" userId="S::jenny.noren@twc.texas.gov::31e0823a-ccc6-4018-bb9e-c27b5ef59adf" providerId="AD" clId="Web-{AE6487E0-9CAC-03BF-676C-C21F1EBE5E68}" dt="2025-07-12T20:33:00.118" v="45"/>
        <pc:sldMkLst>
          <pc:docMk/>
          <pc:sldMk cId="1352156615" sldId="586"/>
        </pc:sldMkLst>
      </pc:sldChg>
      <pc:sldChg chg="del">
        <pc:chgData name="Noren,Jenny E" userId="S::jenny.noren@twc.texas.gov::31e0823a-ccc6-4018-bb9e-c27b5ef59adf" providerId="AD" clId="Web-{AE6487E0-9CAC-03BF-676C-C21F1EBE5E68}" dt="2025-07-12T20:33:00.102" v="38"/>
        <pc:sldMkLst>
          <pc:docMk/>
          <pc:sldMk cId="2433149722" sldId="589"/>
        </pc:sldMkLst>
      </pc:sldChg>
      <pc:sldChg chg="del">
        <pc:chgData name="Noren,Jenny E" userId="S::jenny.noren@twc.texas.gov::31e0823a-ccc6-4018-bb9e-c27b5ef59adf" providerId="AD" clId="Web-{AE6487E0-9CAC-03BF-676C-C21F1EBE5E68}" dt="2025-07-12T20:33:00.149" v="60"/>
        <pc:sldMkLst>
          <pc:docMk/>
          <pc:sldMk cId="2589678884" sldId="590"/>
        </pc:sldMkLst>
      </pc:sldChg>
      <pc:sldChg chg="del">
        <pc:chgData name="Noren,Jenny E" userId="S::jenny.noren@twc.texas.gov::31e0823a-ccc6-4018-bb9e-c27b5ef59adf" providerId="AD" clId="Web-{AE6487E0-9CAC-03BF-676C-C21F1EBE5E68}" dt="2025-07-12T20:33:00.133" v="55"/>
        <pc:sldMkLst>
          <pc:docMk/>
          <pc:sldMk cId="2604253532" sldId="595"/>
        </pc:sldMkLst>
      </pc:sldChg>
      <pc:sldChg chg="del">
        <pc:chgData name="Noren,Jenny E" userId="S::jenny.noren@twc.texas.gov::31e0823a-ccc6-4018-bb9e-c27b5ef59adf" providerId="AD" clId="Web-{AE6487E0-9CAC-03BF-676C-C21F1EBE5E68}" dt="2025-07-12T20:33:00.118" v="48"/>
        <pc:sldMkLst>
          <pc:docMk/>
          <pc:sldMk cId="232678898" sldId="600"/>
        </pc:sldMkLst>
      </pc:sldChg>
      <pc:sldChg chg="del">
        <pc:chgData name="Noren,Jenny E" userId="S::jenny.noren@twc.texas.gov::31e0823a-ccc6-4018-bb9e-c27b5ef59adf" providerId="AD" clId="Web-{AE6487E0-9CAC-03BF-676C-C21F1EBE5E68}" dt="2025-07-12T20:33:00.118" v="47"/>
        <pc:sldMkLst>
          <pc:docMk/>
          <pc:sldMk cId="883015944" sldId="602"/>
        </pc:sldMkLst>
      </pc:sldChg>
      <pc:sldChg chg="del">
        <pc:chgData name="Noren,Jenny E" userId="S::jenny.noren@twc.texas.gov::31e0823a-ccc6-4018-bb9e-c27b5ef59adf" providerId="AD" clId="Web-{AE6487E0-9CAC-03BF-676C-C21F1EBE5E68}" dt="2025-07-12T20:33:00.086" v="34"/>
        <pc:sldMkLst>
          <pc:docMk/>
          <pc:sldMk cId="1085977851" sldId="610"/>
        </pc:sldMkLst>
      </pc:sldChg>
      <pc:sldChg chg="del">
        <pc:chgData name="Noren,Jenny E" userId="S::jenny.noren@twc.texas.gov::31e0823a-ccc6-4018-bb9e-c27b5ef59adf" providerId="AD" clId="Web-{AE6487E0-9CAC-03BF-676C-C21F1EBE5E68}" dt="2025-07-12T20:33:00.180" v="77"/>
        <pc:sldMkLst>
          <pc:docMk/>
          <pc:sldMk cId="1897777108" sldId="615"/>
        </pc:sldMkLst>
      </pc:sldChg>
      <pc:sldChg chg="del">
        <pc:chgData name="Noren,Jenny E" userId="S::jenny.noren@twc.texas.gov::31e0823a-ccc6-4018-bb9e-c27b5ef59adf" providerId="AD" clId="Web-{AE6487E0-9CAC-03BF-676C-C21F1EBE5E68}" dt="2025-07-12T20:33:00.071" v="28"/>
        <pc:sldMkLst>
          <pc:docMk/>
          <pc:sldMk cId="2482984577" sldId="619"/>
        </pc:sldMkLst>
      </pc:sldChg>
      <pc:sldChg chg="del">
        <pc:chgData name="Noren,Jenny E" userId="S::jenny.noren@twc.texas.gov::31e0823a-ccc6-4018-bb9e-c27b5ef59adf" providerId="AD" clId="Web-{AE6487E0-9CAC-03BF-676C-C21F1EBE5E68}" dt="2025-07-12T20:33:00.149" v="63"/>
        <pc:sldMkLst>
          <pc:docMk/>
          <pc:sldMk cId="3023254445" sldId="627"/>
        </pc:sldMkLst>
      </pc:sldChg>
      <pc:sldChg chg="del">
        <pc:chgData name="Noren,Jenny E" userId="S::jenny.noren@twc.texas.gov::31e0823a-ccc6-4018-bb9e-c27b5ef59adf" providerId="AD" clId="Web-{AE6487E0-9CAC-03BF-676C-C21F1EBE5E68}" dt="2025-07-12T20:33:00.149" v="61"/>
        <pc:sldMkLst>
          <pc:docMk/>
          <pc:sldMk cId="177601517" sldId="629"/>
        </pc:sldMkLst>
      </pc:sldChg>
      <pc:sldChg chg="del">
        <pc:chgData name="Noren,Jenny E" userId="S::jenny.noren@twc.texas.gov::31e0823a-ccc6-4018-bb9e-c27b5ef59adf" providerId="AD" clId="Web-{AE6487E0-9CAC-03BF-676C-C21F1EBE5E68}" dt="2025-07-12T20:33:00.055" v="24"/>
        <pc:sldMkLst>
          <pc:docMk/>
          <pc:sldMk cId="4199795175" sldId="631"/>
        </pc:sldMkLst>
      </pc:sldChg>
      <pc:sldChg chg="del">
        <pc:chgData name="Noren,Jenny E" userId="S::jenny.noren@twc.texas.gov::31e0823a-ccc6-4018-bb9e-c27b5ef59adf" providerId="AD" clId="Web-{AE6487E0-9CAC-03BF-676C-C21F1EBE5E68}" dt="2025-07-12T20:33:00.133" v="54"/>
        <pc:sldMkLst>
          <pc:docMk/>
          <pc:sldMk cId="4163060871" sldId="634"/>
        </pc:sldMkLst>
      </pc:sldChg>
      <pc:sldChg chg="del">
        <pc:chgData name="Noren,Jenny E" userId="S::jenny.noren@twc.texas.gov::31e0823a-ccc6-4018-bb9e-c27b5ef59adf" providerId="AD" clId="Web-{AE6487E0-9CAC-03BF-676C-C21F1EBE5E68}" dt="2025-07-12T20:33:00.133" v="51"/>
        <pc:sldMkLst>
          <pc:docMk/>
          <pc:sldMk cId="2738969427" sldId="636"/>
        </pc:sldMkLst>
      </pc:sldChg>
      <pc:sldChg chg="del">
        <pc:chgData name="Noren,Jenny E" userId="S::jenny.noren@twc.texas.gov::31e0823a-ccc6-4018-bb9e-c27b5ef59adf" providerId="AD" clId="Web-{AE6487E0-9CAC-03BF-676C-C21F1EBE5E68}" dt="2025-07-12T20:33:00.055" v="23"/>
        <pc:sldMkLst>
          <pc:docMk/>
          <pc:sldMk cId="808741581" sldId="641"/>
        </pc:sldMkLst>
      </pc:sldChg>
      <pc:sldChg chg="del">
        <pc:chgData name="Noren,Jenny E" userId="S::jenny.noren@twc.texas.gov::31e0823a-ccc6-4018-bb9e-c27b5ef59adf" providerId="AD" clId="Web-{AE6487E0-9CAC-03BF-676C-C21F1EBE5E68}" dt="2025-07-12T20:33:00.133" v="52"/>
        <pc:sldMkLst>
          <pc:docMk/>
          <pc:sldMk cId="3926862170" sldId="644"/>
        </pc:sldMkLst>
      </pc:sldChg>
      <pc:sldChg chg="del">
        <pc:chgData name="Noren,Jenny E" userId="S::jenny.noren@twc.texas.gov::31e0823a-ccc6-4018-bb9e-c27b5ef59adf" providerId="AD" clId="Web-{AE6487E0-9CAC-03BF-676C-C21F1EBE5E68}" dt="2025-07-12T20:33:00.133" v="53"/>
        <pc:sldMkLst>
          <pc:docMk/>
          <pc:sldMk cId="3607571933" sldId="645"/>
        </pc:sldMkLst>
      </pc:sldChg>
      <pc:sldChg chg="del">
        <pc:chgData name="Noren,Jenny E" userId="S::jenny.noren@twc.texas.gov::31e0823a-ccc6-4018-bb9e-c27b5ef59adf" providerId="AD" clId="Web-{AE6487E0-9CAC-03BF-676C-C21F1EBE5E68}" dt="2025-07-12T20:33:00.118" v="44"/>
        <pc:sldMkLst>
          <pc:docMk/>
          <pc:sldMk cId="982604015" sldId="655"/>
        </pc:sldMkLst>
      </pc:sldChg>
      <pc:sldChg chg="del">
        <pc:chgData name="Noren,Jenny E" userId="S::jenny.noren@twc.texas.gov::31e0823a-ccc6-4018-bb9e-c27b5ef59adf" providerId="AD" clId="Web-{AE6487E0-9CAC-03BF-676C-C21F1EBE5E68}" dt="2025-07-12T20:33:00.180" v="76"/>
        <pc:sldMkLst>
          <pc:docMk/>
          <pc:sldMk cId="4238376583" sldId="669"/>
        </pc:sldMkLst>
      </pc:sldChg>
      <pc:sldChg chg="del">
        <pc:chgData name="Noren,Jenny E" userId="S::jenny.noren@twc.texas.gov::31e0823a-ccc6-4018-bb9e-c27b5ef59adf" providerId="AD" clId="Web-{AE6487E0-9CAC-03BF-676C-C21F1EBE5E68}" dt="2025-07-12T20:33:00.102" v="37"/>
        <pc:sldMkLst>
          <pc:docMk/>
          <pc:sldMk cId="2402330651" sldId="670"/>
        </pc:sldMkLst>
      </pc:sldChg>
      <pc:sldChg chg="del">
        <pc:chgData name="Noren,Jenny E" userId="S::jenny.noren@twc.texas.gov::31e0823a-ccc6-4018-bb9e-c27b5ef59adf" providerId="AD" clId="Web-{AE6487E0-9CAC-03BF-676C-C21F1EBE5E68}" dt="2025-07-12T20:33:00.086" v="32"/>
        <pc:sldMkLst>
          <pc:docMk/>
          <pc:sldMk cId="2906835070" sldId="674"/>
        </pc:sldMkLst>
      </pc:sldChg>
      <pc:sldChg chg="del">
        <pc:chgData name="Noren,Jenny E" userId="S::jenny.noren@twc.texas.gov::31e0823a-ccc6-4018-bb9e-c27b5ef59adf" providerId="AD" clId="Web-{AE6487E0-9CAC-03BF-676C-C21F1EBE5E68}" dt="2025-07-12T20:33:00.118" v="43"/>
        <pc:sldMkLst>
          <pc:docMk/>
          <pc:sldMk cId="1079822227" sldId="675"/>
        </pc:sldMkLst>
      </pc:sldChg>
      <pc:sldChg chg="del">
        <pc:chgData name="Noren,Jenny E" userId="S::jenny.noren@twc.texas.gov::31e0823a-ccc6-4018-bb9e-c27b5ef59adf" providerId="AD" clId="Web-{AE6487E0-9CAC-03BF-676C-C21F1EBE5E68}" dt="2025-07-12T20:33:00.055" v="25"/>
        <pc:sldMkLst>
          <pc:docMk/>
          <pc:sldMk cId="2692744953" sldId="676"/>
        </pc:sldMkLst>
      </pc:sldChg>
      <pc:sldChg chg="del">
        <pc:chgData name="Noren,Jenny E" userId="S::jenny.noren@twc.texas.gov::31e0823a-ccc6-4018-bb9e-c27b5ef59adf" providerId="AD" clId="Web-{AE6487E0-9CAC-03BF-676C-C21F1EBE5E68}" dt="2025-07-12T20:33:00.039" v="21"/>
        <pc:sldMkLst>
          <pc:docMk/>
          <pc:sldMk cId="1313255107" sldId="679"/>
        </pc:sldMkLst>
      </pc:sldChg>
      <pc:sldChg chg="del">
        <pc:chgData name="Noren,Jenny E" userId="S::jenny.noren@twc.texas.gov::31e0823a-ccc6-4018-bb9e-c27b5ef59adf" providerId="AD" clId="Web-{AE6487E0-9CAC-03BF-676C-C21F1EBE5E68}" dt="2025-07-12T20:33:00.039" v="19"/>
        <pc:sldMkLst>
          <pc:docMk/>
          <pc:sldMk cId="1002280769" sldId="680"/>
        </pc:sldMkLst>
      </pc:sldChg>
      <pc:sldChg chg="del">
        <pc:chgData name="Noren,Jenny E" userId="S::jenny.noren@twc.texas.gov::31e0823a-ccc6-4018-bb9e-c27b5ef59adf" providerId="AD" clId="Web-{AE6487E0-9CAC-03BF-676C-C21F1EBE5E68}" dt="2025-07-12T20:33:00.039" v="20"/>
        <pc:sldMkLst>
          <pc:docMk/>
          <pc:sldMk cId="1184465115" sldId="681"/>
        </pc:sldMkLst>
      </pc:sldChg>
      <pc:sldChg chg="del">
        <pc:chgData name="Noren,Jenny E" userId="S::jenny.noren@twc.texas.gov::31e0823a-ccc6-4018-bb9e-c27b5ef59adf" providerId="AD" clId="Web-{AE6487E0-9CAC-03BF-676C-C21F1EBE5E68}" dt="2025-07-12T20:33:00.039" v="18"/>
        <pc:sldMkLst>
          <pc:docMk/>
          <pc:sldMk cId="1019520646" sldId="682"/>
        </pc:sldMkLst>
      </pc:sldChg>
      <pc:sldChg chg="del">
        <pc:chgData name="Noren,Jenny E" userId="S::jenny.noren@twc.texas.gov::31e0823a-ccc6-4018-bb9e-c27b5ef59adf" providerId="AD" clId="Web-{AE6487E0-9CAC-03BF-676C-C21F1EBE5E68}" dt="2025-07-12T20:33:00.039" v="17"/>
        <pc:sldMkLst>
          <pc:docMk/>
          <pc:sldMk cId="2030603997" sldId="683"/>
        </pc:sldMkLst>
      </pc:sldChg>
      <pc:sldChg chg="del">
        <pc:chgData name="Noren,Jenny E" userId="S::jenny.noren@twc.texas.gov::31e0823a-ccc6-4018-bb9e-c27b5ef59adf" providerId="AD" clId="Web-{AE6487E0-9CAC-03BF-676C-C21F1EBE5E68}" dt="2025-07-12T20:33:00.039" v="16"/>
        <pc:sldMkLst>
          <pc:docMk/>
          <pc:sldMk cId="339811645" sldId="684"/>
        </pc:sldMkLst>
      </pc:sldChg>
      <pc:sldChg chg="del">
        <pc:chgData name="Noren,Jenny E" userId="S::jenny.noren@twc.texas.gov::31e0823a-ccc6-4018-bb9e-c27b5ef59adf" providerId="AD" clId="Web-{AE6487E0-9CAC-03BF-676C-C21F1EBE5E68}" dt="2025-07-12T20:33:00.102" v="36"/>
        <pc:sldMkLst>
          <pc:docMk/>
          <pc:sldMk cId="3314022207" sldId="685"/>
        </pc:sldMkLst>
      </pc:sldChg>
      <pc:sldChg chg="del">
        <pc:chgData name="Noren,Jenny E" userId="S::jenny.noren@twc.texas.gov::31e0823a-ccc6-4018-bb9e-c27b5ef59adf" providerId="AD" clId="Web-{AE6487E0-9CAC-03BF-676C-C21F1EBE5E68}" dt="2025-07-12T20:33:00.102" v="35"/>
        <pc:sldMkLst>
          <pc:docMk/>
          <pc:sldMk cId="2207646140" sldId="691"/>
        </pc:sldMkLst>
      </pc:sldChg>
      <pc:sldChg chg="del">
        <pc:chgData name="Noren,Jenny E" userId="S::jenny.noren@twc.texas.gov::31e0823a-ccc6-4018-bb9e-c27b5ef59adf" providerId="AD" clId="Web-{AE6487E0-9CAC-03BF-676C-C21F1EBE5E68}" dt="2025-07-12T20:33:00.086" v="33"/>
        <pc:sldMkLst>
          <pc:docMk/>
          <pc:sldMk cId="3902726587" sldId="692"/>
        </pc:sldMkLst>
      </pc:sldChg>
      <pc:sldChg chg="del">
        <pc:chgData name="Noren,Jenny E" userId="S::jenny.noren@twc.texas.gov::31e0823a-ccc6-4018-bb9e-c27b5ef59adf" providerId="AD" clId="Web-{AE6487E0-9CAC-03BF-676C-C21F1EBE5E68}" dt="2025-07-12T20:33:00.164" v="71"/>
        <pc:sldMkLst>
          <pc:docMk/>
          <pc:sldMk cId="2313041379" sldId="701"/>
        </pc:sldMkLst>
      </pc:sldChg>
      <pc:sldChg chg="del">
        <pc:chgData name="Noren,Jenny E" userId="S::jenny.noren@twc.texas.gov::31e0823a-ccc6-4018-bb9e-c27b5ef59adf" providerId="AD" clId="Web-{AE6487E0-9CAC-03BF-676C-C21F1EBE5E68}" dt="2025-07-12T20:33:00.071" v="27"/>
        <pc:sldMkLst>
          <pc:docMk/>
          <pc:sldMk cId="2007562012" sldId="702"/>
        </pc:sldMkLst>
      </pc:sldChg>
      <pc:sldChg chg="del">
        <pc:chgData name="Noren,Jenny E" userId="S::jenny.noren@twc.texas.gov::31e0823a-ccc6-4018-bb9e-c27b5ef59adf" providerId="AD" clId="Web-{AE6487E0-9CAC-03BF-676C-C21F1EBE5E68}" dt="2025-07-12T20:33:00.086" v="31"/>
        <pc:sldMkLst>
          <pc:docMk/>
          <pc:sldMk cId="1081974509" sldId="703"/>
        </pc:sldMkLst>
      </pc:sldChg>
      <pc:sldChg chg="del">
        <pc:chgData name="Noren,Jenny E" userId="S::jenny.noren@twc.texas.gov::31e0823a-ccc6-4018-bb9e-c27b5ef59adf" providerId="AD" clId="Web-{AE6487E0-9CAC-03BF-676C-C21F1EBE5E68}" dt="2025-07-12T20:33:00.086" v="30"/>
        <pc:sldMkLst>
          <pc:docMk/>
          <pc:sldMk cId="2958314190" sldId="704"/>
        </pc:sldMkLst>
      </pc:sldChg>
      <pc:sldChg chg="del">
        <pc:chgData name="Noren,Jenny E" userId="S::jenny.noren@twc.texas.gov::31e0823a-ccc6-4018-bb9e-c27b5ef59adf" providerId="AD" clId="Web-{AE6487E0-9CAC-03BF-676C-C21F1EBE5E68}" dt="2025-07-12T20:33:00.071" v="29"/>
        <pc:sldMkLst>
          <pc:docMk/>
          <pc:sldMk cId="2767118248" sldId="705"/>
        </pc:sldMkLst>
      </pc:sldChg>
      <pc:sldChg chg="del">
        <pc:chgData name="Noren,Jenny E" userId="S::jenny.noren@twc.texas.gov::31e0823a-ccc6-4018-bb9e-c27b5ef59adf" providerId="AD" clId="Web-{AE6487E0-9CAC-03BF-676C-C21F1EBE5E68}" dt="2025-07-12T20:33:00.055" v="26"/>
        <pc:sldMkLst>
          <pc:docMk/>
          <pc:sldMk cId="460494806" sldId="709"/>
        </pc:sldMkLst>
      </pc:sldChg>
      <pc:sldChg chg="del">
        <pc:chgData name="Noren,Jenny E" userId="S::jenny.noren@twc.texas.gov::31e0823a-ccc6-4018-bb9e-c27b5ef59adf" providerId="AD" clId="Web-{AE6487E0-9CAC-03BF-676C-C21F1EBE5E68}" dt="2025-07-12T20:33:00.055" v="22"/>
        <pc:sldMkLst>
          <pc:docMk/>
          <pc:sldMk cId="3206777467" sldId="710"/>
        </pc:sldMkLst>
      </pc:sldChg>
      <pc:sldChg chg="del">
        <pc:chgData name="Noren,Jenny E" userId="S::jenny.noren@twc.texas.gov::31e0823a-ccc6-4018-bb9e-c27b5ef59adf" providerId="AD" clId="Web-{AE6487E0-9CAC-03BF-676C-C21F1EBE5E68}" dt="2025-07-12T20:33:00.149" v="58"/>
        <pc:sldMkLst>
          <pc:docMk/>
          <pc:sldMk cId="414669732" sldId="716"/>
        </pc:sldMkLst>
      </pc:sldChg>
      <pc:sldChg chg="del">
        <pc:chgData name="Noren,Jenny E" userId="S::jenny.noren@twc.texas.gov::31e0823a-ccc6-4018-bb9e-c27b5ef59adf" providerId="AD" clId="Web-{AE6487E0-9CAC-03BF-676C-C21F1EBE5E68}" dt="2025-07-12T20:33:00.149" v="57"/>
        <pc:sldMkLst>
          <pc:docMk/>
          <pc:sldMk cId="2567519708" sldId="717"/>
        </pc:sldMkLst>
      </pc:sldChg>
      <pc:sldChg chg="del">
        <pc:chgData name="Noren,Jenny E" userId="S::jenny.noren@twc.texas.gov::31e0823a-ccc6-4018-bb9e-c27b5ef59adf" providerId="AD" clId="Web-{AE6487E0-9CAC-03BF-676C-C21F1EBE5E68}" dt="2025-07-12T20:33:00.149" v="62"/>
        <pc:sldMkLst>
          <pc:docMk/>
          <pc:sldMk cId="1773463031" sldId="718"/>
        </pc:sldMkLst>
      </pc:sldChg>
      <pc:sldChg chg="del">
        <pc:chgData name="Noren,Jenny E" userId="S::jenny.noren@twc.texas.gov::31e0823a-ccc6-4018-bb9e-c27b5ef59adf" providerId="AD" clId="Web-{AE6487E0-9CAC-03BF-676C-C21F1EBE5E68}" dt="2025-07-12T20:33:00.164" v="67"/>
        <pc:sldMkLst>
          <pc:docMk/>
          <pc:sldMk cId="1859530549" sldId="720"/>
        </pc:sldMkLst>
      </pc:sldChg>
      <pc:sldChg chg="del">
        <pc:chgData name="Noren,Jenny E" userId="S::jenny.noren@twc.texas.gov::31e0823a-ccc6-4018-bb9e-c27b5ef59adf" providerId="AD" clId="Web-{AE6487E0-9CAC-03BF-676C-C21F1EBE5E68}" dt="2025-07-12T20:33:00.133" v="56"/>
        <pc:sldMkLst>
          <pc:docMk/>
          <pc:sldMk cId="3594622405" sldId="723"/>
        </pc:sldMkLst>
      </pc:sldChg>
      <pc:sldChg chg="del">
        <pc:chgData name="Noren,Jenny E" userId="S::jenny.noren@twc.texas.gov::31e0823a-ccc6-4018-bb9e-c27b5ef59adf" providerId="AD" clId="Web-{AE6487E0-9CAC-03BF-676C-C21F1EBE5E68}" dt="2025-07-12T20:33:00.024" v="10"/>
        <pc:sldMkLst>
          <pc:docMk/>
          <pc:sldMk cId="2371351106" sldId="730"/>
        </pc:sldMkLst>
      </pc:sldChg>
      <pc:sldChg chg="del">
        <pc:chgData name="Noren,Jenny E" userId="S::jenny.noren@twc.texas.gov::31e0823a-ccc6-4018-bb9e-c27b5ef59adf" providerId="AD" clId="Web-{AE6487E0-9CAC-03BF-676C-C21F1EBE5E68}" dt="2025-07-12T20:33:00.024" v="9"/>
        <pc:sldMkLst>
          <pc:docMk/>
          <pc:sldMk cId="3572946117" sldId="731"/>
        </pc:sldMkLst>
      </pc:sldChg>
      <pc:sldChg chg="del">
        <pc:chgData name="Noren,Jenny E" userId="S::jenny.noren@twc.texas.gov::31e0823a-ccc6-4018-bb9e-c27b5ef59adf" providerId="AD" clId="Web-{AE6487E0-9CAC-03BF-676C-C21F1EBE5E68}" dt="2025-07-12T20:33:00.008" v="8"/>
        <pc:sldMkLst>
          <pc:docMk/>
          <pc:sldMk cId="1150145097" sldId="732"/>
        </pc:sldMkLst>
      </pc:sldChg>
      <pc:sldChg chg="del">
        <pc:chgData name="Noren,Jenny E" userId="S::jenny.noren@twc.texas.gov::31e0823a-ccc6-4018-bb9e-c27b5ef59adf" providerId="AD" clId="Web-{AE6487E0-9CAC-03BF-676C-C21F1EBE5E68}" dt="2025-07-12T20:33:00.008" v="6"/>
        <pc:sldMkLst>
          <pc:docMk/>
          <pc:sldMk cId="3506585961" sldId="733"/>
        </pc:sldMkLst>
      </pc:sldChg>
      <pc:sldChg chg="del">
        <pc:chgData name="Noren,Jenny E" userId="S::jenny.noren@twc.texas.gov::31e0823a-ccc6-4018-bb9e-c27b5ef59adf" providerId="AD" clId="Web-{AE6487E0-9CAC-03BF-676C-C21F1EBE5E68}" dt="2025-07-12T20:33:00.008" v="5"/>
        <pc:sldMkLst>
          <pc:docMk/>
          <pc:sldMk cId="2773098494" sldId="734"/>
        </pc:sldMkLst>
      </pc:sldChg>
      <pc:sldChg chg="del">
        <pc:chgData name="Noren,Jenny E" userId="S::jenny.noren@twc.texas.gov::31e0823a-ccc6-4018-bb9e-c27b5ef59adf" providerId="AD" clId="Web-{AE6487E0-9CAC-03BF-676C-C21F1EBE5E68}" dt="2025-07-12T20:33:00.008" v="7"/>
        <pc:sldMkLst>
          <pc:docMk/>
          <pc:sldMk cId="236738136" sldId="735"/>
        </pc:sldMkLst>
      </pc:sldChg>
      <pc:sldChg chg="del">
        <pc:chgData name="Noren,Jenny E" userId="S::jenny.noren@twc.texas.gov::31e0823a-ccc6-4018-bb9e-c27b5ef59adf" providerId="AD" clId="Web-{AE6487E0-9CAC-03BF-676C-C21F1EBE5E68}" dt="2025-07-12T20:33:00.008" v="4"/>
        <pc:sldMkLst>
          <pc:docMk/>
          <pc:sldMk cId="2234227474" sldId="736"/>
        </pc:sldMkLst>
      </pc:sldChg>
      <pc:sldChg chg="del">
        <pc:chgData name="Noren,Jenny E" userId="S::jenny.noren@twc.texas.gov::31e0823a-ccc6-4018-bb9e-c27b5ef59adf" providerId="AD" clId="Web-{AE6487E0-9CAC-03BF-676C-C21F1EBE5E68}" dt="2025-07-12T20:33:00.024" v="12"/>
        <pc:sldMkLst>
          <pc:docMk/>
          <pc:sldMk cId="1430833344" sldId="738"/>
        </pc:sldMkLst>
      </pc:sldChg>
      <pc:sldChg chg="del">
        <pc:chgData name="Noren,Jenny E" userId="S::jenny.noren@twc.texas.gov::31e0823a-ccc6-4018-bb9e-c27b5ef59adf" providerId="AD" clId="Web-{AE6487E0-9CAC-03BF-676C-C21F1EBE5E68}" dt="2025-07-12T20:33:00.024" v="11"/>
        <pc:sldMkLst>
          <pc:docMk/>
          <pc:sldMk cId="318777032" sldId="739"/>
        </pc:sldMkLst>
      </pc:sldChg>
      <pc:sldChg chg="del">
        <pc:chgData name="Noren,Jenny E" userId="S::jenny.noren@twc.texas.gov::31e0823a-ccc6-4018-bb9e-c27b5ef59adf" providerId="AD" clId="Web-{AE6487E0-9CAC-03BF-676C-C21F1EBE5E68}" dt="2025-07-12T20:33:00.024" v="13"/>
        <pc:sldMkLst>
          <pc:docMk/>
          <pc:sldMk cId="7311615" sldId="740"/>
        </pc:sldMkLst>
      </pc:sldChg>
      <pc:sldChg chg="del">
        <pc:chgData name="Noren,Jenny E" userId="S::jenny.noren@twc.texas.gov::31e0823a-ccc6-4018-bb9e-c27b5ef59adf" providerId="AD" clId="Web-{AE6487E0-9CAC-03BF-676C-C21F1EBE5E68}" dt="2025-07-12T20:33:00.008" v="3"/>
        <pc:sldMkLst>
          <pc:docMk/>
          <pc:sldMk cId="2225282938" sldId="741"/>
        </pc:sldMkLst>
      </pc:sldChg>
      <pc:sldChg chg="del">
        <pc:chgData name="Noren,Jenny E" userId="S::jenny.noren@twc.texas.gov::31e0823a-ccc6-4018-bb9e-c27b5ef59adf" providerId="AD" clId="Web-{AE6487E0-9CAC-03BF-676C-C21F1EBE5E68}" dt="2025-07-12T20:33:00.024" v="15"/>
        <pc:sldMkLst>
          <pc:docMk/>
          <pc:sldMk cId="1455142317" sldId="742"/>
        </pc:sldMkLst>
      </pc:sldChg>
      <pc:sldChg chg="del">
        <pc:chgData name="Noren,Jenny E" userId="S::jenny.noren@twc.texas.gov::31e0823a-ccc6-4018-bb9e-c27b5ef59adf" providerId="AD" clId="Web-{AE6487E0-9CAC-03BF-676C-C21F1EBE5E68}" dt="2025-07-12T20:33:00.024" v="14"/>
        <pc:sldMkLst>
          <pc:docMk/>
          <pc:sldMk cId="2671028000" sldId="743"/>
        </pc:sldMkLst>
      </pc:sldChg>
      <pc:sldChg chg="del">
        <pc:chgData name="Noren,Jenny E" userId="S::jenny.noren@twc.texas.gov::31e0823a-ccc6-4018-bb9e-c27b5ef59adf" providerId="AD" clId="Web-{AE6487E0-9CAC-03BF-676C-C21F1EBE5E68}" dt="2025-07-12T20:32:59.993" v="1"/>
        <pc:sldMkLst>
          <pc:docMk/>
          <pc:sldMk cId="1227143922" sldId="744"/>
        </pc:sldMkLst>
      </pc:sldChg>
      <pc:sldChg chg="del">
        <pc:chgData name="Noren,Jenny E" userId="S::jenny.noren@twc.texas.gov::31e0823a-ccc6-4018-bb9e-c27b5ef59adf" providerId="AD" clId="Web-{AE6487E0-9CAC-03BF-676C-C21F1EBE5E68}" dt="2025-07-12T20:33:00.164" v="69"/>
        <pc:sldMkLst>
          <pc:docMk/>
          <pc:sldMk cId="1617989964" sldId="748"/>
        </pc:sldMkLst>
      </pc:sldChg>
      <pc:sldChg chg="del">
        <pc:chgData name="Noren,Jenny E" userId="S::jenny.noren@twc.texas.gov::31e0823a-ccc6-4018-bb9e-c27b5ef59adf" providerId="AD" clId="Web-{AE6487E0-9CAC-03BF-676C-C21F1EBE5E68}" dt="2025-07-12T20:33:00.164" v="68"/>
        <pc:sldMkLst>
          <pc:docMk/>
          <pc:sldMk cId="2391353103" sldId="749"/>
        </pc:sldMkLst>
      </pc:sldChg>
      <pc:sldChg chg="del">
        <pc:chgData name="Noren,Jenny E" userId="S::jenny.noren@twc.texas.gov::31e0823a-ccc6-4018-bb9e-c27b5ef59adf" providerId="AD" clId="Web-{AE6487E0-9CAC-03BF-676C-C21F1EBE5E68}" dt="2025-07-12T20:33:00.180" v="75"/>
        <pc:sldMkLst>
          <pc:docMk/>
          <pc:sldMk cId="4107521316" sldId="757"/>
        </pc:sldMkLst>
      </pc:sldChg>
      <pc:sldChg chg="del">
        <pc:chgData name="Noren,Jenny E" userId="S::jenny.noren@twc.texas.gov::31e0823a-ccc6-4018-bb9e-c27b5ef59adf" providerId="AD" clId="Web-{AE6487E0-9CAC-03BF-676C-C21F1EBE5E68}" dt="2025-07-12T20:33:00.164" v="70"/>
        <pc:sldMkLst>
          <pc:docMk/>
          <pc:sldMk cId="3181674531" sldId="758"/>
        </pc:sldMkLst>
      </pc:sldChg>
      <pc:sldChg chg="del">
        <pc:chgData name="Noren,Jenny E" userId="S::jenny.noren@twc.texas.gov::31e0823a-ccc6-4018-bb9e-c27b5ef59adf" providerId="AD" clId="Web-{AE6487E0-9CAC-03BF-676C-C21F1EBE5E68}" dt="2025-07-12T20:33:00.164" v="74"/>
        <pc:sldMkLst>
          <pc:docMk/>
          <pc:sldMk cId="93447613" sldId="759"/>
        </pc:sldMkLst>
      </pc:sldChg>
      <pc:sldChg chg="del">
        <pc:chgData name="Noren,Jenny E" userId="S::jenny.noren@twc.texas.gov::31e0823a-ccc6-4018-bb9e-c27b5ef59adf" providerId="AD" clId="Web-{AE6487E0-9CAC-03BF-676C-C21F1EBE5E68}" dt="2025-07-12T20:33:00.164" v="73"/>
        <pc:sldMkLst>
          <pc:docMk/>
          <pc:sldMk cId="3004763423" sldId="762"/>
        </pc:sldMkLst>
      </pc:sldChg>
      <pc:sldChg chg="del">
        <pc:chgData name="Noren,Jenny E" userId="S::jenny.noren@twc.texas.gov::31e0823a-ccc6-4018-bb9e-c27b5ef59adf" providerId="AD" clId="Web-{AE6487E0-9CAC-03BF-676C-C21F1EBE5E68}" dt="2025-07-12T20:33:00.008" v="2"/>
        <pc:sldMkLst>
          <pc:docMk/>
          <pc:sldMk cId="3551327850" sldId="765"/>
        </pc:sldMkLst>
      </pc:sldChg>
      <pc:sldChg chg="del">
        <pc:chgData name="Noren,Jenny E" userId="S::jenny.noren@twc.texas.gov::31e0823a-ccc6-4018-bb9e-c27b5ef59adf" providerId="AD" clId="Web-{AE6487E0-9CAC-03BF-676C-C21F1EBE5E68}" dt="2025-07-12T20:32:59.993" v="0"/>
        <pc:sldMkLst>
          <pc:docMk/>
          <pc:sldMk cId="3132436047" sldId="766"/>
        </pc:sldMkLst>
      </pc:sldChg>
      <pc:sldChg chg="del">
        <pc:chgData name="Noren,Jenny E" userId="S::jenny.noren@twc.texas.gov::31e0823a-ccc6-4018-bb9e-c27b5ef59adf" providerId="AD" clId="Web-{AE6487E0-9CAC-03BF-676C-C21F1EBE5E68}" dt="2025-07-12T20:33:00.149" v="59"/>
        <pc:sldMkLst>
          <pc:docMk/>
          <pc:sldMk cId="917012612" sldId="778"/>
        </pc:sldMkLst>
      </pc:sldChg>
      <pc:sldChg chg="del">
        <pc:chgData name="Noren,Jenny E" userId="S::jenny.noren@twc.texas.gov::31e0823a-ccc6-4018-bb9e-c27b5ef59adf" providerId="AD" clId="Web-{AE6487E0-9CAC-03BF-676C-C21F1EBE5E68}" dt="2025-07-12T20:33:00.149" v="65"/>
        <pc:sldMkLst>
          <pc:docMk/>
          <pc:sldMk cId="1325650571" sldId="779"/>
        </pc:sldMkLst>
      </pc:sldChg>
      <pc:sldChg chg="del">
        <pc:chgData name="Noren,Jenny E" userId="S::jenny.noren@twc.texas.gov::31e0823a-ccc6-4018-bb9e-c27b5ef59adf" providerId="AD" clId="Web-{AE6487E0-9CAC-03BF-676C-C21F1EBE5E68}" dt="2025-07-12T20:33:00.149" v="66"/>
        <pc:sldMkLst>
          <pc:docMk/>
          <pc:sldMk cId="448970258" sldId="780"/>
        </pc:sldMkLst>
      </pc:sldChg>
      <pc:sldChg chg="del">
        <pc:chgData name="Noren,Jenny E" userId="S::jenny.noren@twc.texas.gov::31e0823a-ccc6-4018-bb9e-c27b5ef59adf" providerId="AD" clId="Web-{AE6487E0-9CAC-03BF-676C-C21F1EBE5E68}" dt="2025-07-12T20:33:00.149" v="64"/>
        <pc:sldMkLst>
          <pc:docMk/>
          <pc:sldMk cId="2998046579" sldId="781"/>
        </pc:sldMkLst>
      </pc:sldChg>
    </pc:docChg>
  </pc:docChgLst>
  <pc:docChgLst>
    <pc:chgData name="Noren,Jenny E" userId="S::jenny.noren@twc.texas.gov::31e0823a-ccc6-4018-bb9e-c27b5ef59adf" providerId="AD" clId="Web-{BE6AAA65-EE8C-06E2-BD24-15EBF848E937}"/>
    <pc:docChg chg="modSld">
      <pc:chgData name="Noren,Jenny E" userId="S::jenny.noren@twc.texas.gov::31e0823a-ccc6-4018-bb9e-c27b5ef59adf" providerId="AD" clId="Web-{BE6AAA65-EE8C-06E2-BD24-15EBF848E937}" dt="2025-07-12T13:04:43.226" v="19" actId="20577"/>
      <pc:docMkLst>
        <pc:docMk/>
      </pc:docMkLst>
      <pc:sldChg chg="modSp">
        <pc:chgData name="Noren,Jenny E" userId="S::jenny.noren@twc.texas.gov::31e0823a-ccc6-4018-bb9e-c27b5ef59adf" providerId="AD" clId="Web-{BE6AAA65-EE8C-06E2-BD24-15EBF848E937}" dt="2025-07-12T13:04:43.226" v="19" actId="20577"/>
        <pc:sldMkLst>
          <pc:docMk/>
          <pc:sldMk cId="4238376583" sldId="669"/>
        </pc:sldMkLst>
      </pc:sldChg>
    </pc:docChg>
  </pc:docChgLst>
  <pc:docChgLst>
    <pc:chgData name="Noren,Jenny E" userId="31e0823a-ccc6-4018-bb9e-c27b5ef59adf" providerId="ADAL" clId="{5578C5A4-D0EB-4670-85CD-95213CEFEA5C}"/>
    <pc:docChg chg="undo custSel addSld delSld modSld modMainMaster">
      <pc:chgData name="Noren,Jenny E" userId="31e0823a-ccc6-4018-bb9e-c27b5ef59adf" providerId="ADAL" clId="{5578C5A4-D0EB-4670-85CD-95213CEFEA5C}" dt="2024-12-18T00:35:57.571" v="660" actId="255"/>
      <pc:docMkLst>
        <pc:docMk/>
      </pc:docMkLst>
      <pc:sldChg chg="modSp del mod">
        <pc:chgData name="Noren,Jenny E" userId="31e0823a-ccc6-4018-bb9e-c27b5ef59adf" providerId="ADAL" clId="{5578C5A4-D0EB-4670-85CD-95213CEFEA5C}" dt="2024-12-18T00:25:25.009" v="216" actId="47"/>
        <pc:sldMkLst>
          <pc:docMk/>
          <pc:sldMk cId="1711911292" sldId="256"/>
        </pc:sldMkLst>
      </pc:sldChg>
      <pc:sldChg chg="del">
        <pc:chgData name="Noren,Jenny E" userId="31e0823a-ccc6-4018-bb9e-c27b5ef59adf" providerId="ADAL" clId="{5578C5A4-D0EB-4670-85CD-95213CEFEA5C}" dt="2024-12-18T00:27:23.273" v="257" actId="47"/>
        <pc:sldMkLst>
          <pc:docMk/>
          <pc:sldMk cId="258518774" sldId="257"/>
        </pc:sldMkLst>
      </pc:sldChg>
      <pc:sldChg chg="del">
        <pc:chgData name="Noren,Jenny E" userId="31e0823a-ccc6-4018-bb9e-c27b5ef59adf" providerId="ADAL" clId="{5578C5A4-D0EB-4670-85CD-95213CEFEA5C}" dt="2024-12-18T00:28:14.290" v="290" actId="47"/>
        <pc:sldMkLst>
          <pc:docMk/>
          <pc:sldMk cId="1477601676" sldId="258"/>
        </pc:sldMkLst>
      </pc:sldChg>
      <pc:sldChg chg="del">
        <pc:chgData name="Noren,Jenny E" userId="31e0823a-ccc6-4018-bb9e-c27b5ef59adf" providerId="ADAL" clId="{5578C5A4-D0EB-4670-85CD-95213CEFEA5C}" dt="2024-12-18T00:28:50.261" v="340" actId="47"/>
        <pc:sldMkLst>
          <pc:docMk/>
          <pc:sldMk cId="237546079" sldId="259"/>
        </pc:sldMkLst>
      </pc:sldChg>
      <pc:sldChg chg="del">
        <pc:chgData name="Noren,Jenny E" userId="31e0823a-ccc6-4018-bb9e-c27b5ef59adf" providerId="ADAL" clId="{5578C5A4-D0EB-4670-85CD-95213CEFEA5C}" dt="2024-12-18T00:30:00.769" v="425" actId="47"/>
        <pc:sldMkLst>
          <pc:docMk/>
          <pc:sldMk cId="824568327" sldId="260"/>
        </pc:sldMkLst>
      </pc:sldChg>
      <pc:sldChg chg="del">
        <pc:chgData name="Noren,Jenny E" userId="31e0823a-ccc6-4018-bb9e-c27b5ef59adf" providerId="ADAL" clId="{5578C5A4-D0EB-4670-85CD-95213CEFEA5C}" dt="2024-12-18T00:31:35.620" v="533" actId="47"/>
        <pc:sldMkLst>
          <pc:docMk/>
          <pc:sldMk cId="598147258" sldId="261"/>
        </pc:sldMkLst>
      </pc:sldChg>
      <pc:sldChg chg="del">
        <pc:chgData name="Noren,Jenny E" userId="31e0823a-ccc6-4018-bb9e-c27b5ef59adf" providerId="ADAL" clId="{5578C5A4-D0EB-4670-85CD-95213CEFEA5C}" dt="2024-12-18T00:32:47.107" v="556" actId="47"/>
        <pc:sldMkLst>
          <pc:docMk/>
          <pc:sldMk cId="1222649825" sldId="262"/>
        </pc:sldMkLst>
      </pc:sldChg>
      <pc:sldChg chg="new del">
        <pc:chgData name="Noren,Jenny E" userId="31e0823a-ccc6-4018-bb9e-c27b5ef59adf" providerId="ADAL" clId="{5578C5A4-D0EB-4670-85CD-95213CEFEA5C}" dt="2024-12-18T00:26:39.459" v="225" actId="47"/>
        <pc:sldMkLst>
          <pc:docMk/>
          <pc:sldMk cId="3203735667" sldId="263"/>
        </pc:sldMkLst>
      </pc:sldChg>
      <pc:sldChg chg="modSp new mod">
        <pc:chgData name="Noren,Jenny E" userId="31e0823a-ccc6-4018-bb9e-c27b5ef59adf" providerId="ADAL" clId="{5578C5A4-D0EB-4670-85CD-95213CEFEA5C}" dt="2024-12-18T00:35:34.065" v="659" actId="255"/>
        <pc:sldMkLst>
          <pc:docMk/>
          <pc:sldMk cId="4071084004" sldId="263"/>
        </pc:sldMkLst>
      </pc:sldChg>
      <pc:sldChg chg="modSp new mod">
        <pc:chgData name="Noren,Jenny E" userId="31e0823a-ccc6-4018-bb9e-c27b5ef59adf" providerId="ADAL" clId="{5578C5A4-D0EB-4670-85CD-95213CEFEA5C}" dt="2024-12-18T00:27:16.687" v="256" actId="20577"/>
        <pc:sldMkLst>
          <pc:docMk/>
          <pc:sldMk cId="822042096" sldId="264"/>
        </pc:sldMkLst>
      </pc:sldChg>
      <pc:sldChg chg="modSp new mod">
        <pc:chgData name="Noren,Jenny E" userId="31e0823a-ccc6-4018-bb9e-c27b5ef59adf" providerId="ADAL" clId="{5578C5A4-D0EB-4670-85CD-95213CEFEA5C}" dt="2024-12-18T00:28:07.461" v="289" actId="20577"/>
        <pc:sldMkLst>
          <pc:docMk/>
          <pc:sldMk cId="608552042" sldId="265"/>
        </pc:sldMkLst>
      </pc:sldChg>
      <pc:sldChg chg="modSp new mod">
        <pc:chgData name="Noren,Jenny E" userId="31e0823a-ccc6-4018-bb9e-c27b5ef59adf" providerId="ADAL" clId="{5578C5A4-D0EB-4670-85CD-95213CEFEA5C}" dt="2024-12-18T00:28:44.854" v="339" actId="20577"/>
        <pc:sldMkLst>
          <pc:docMk/>
          <pc:sldMk cId="3860216677" sldId="266"/>
        </pc:sldMkLst>
      </pc:sldChg>
      <pc:sldChg chg="modSp new mod">
        <pc:chgData name="Noren,Jenny E" userId="31e0823a-ccc6-4018-bb9e-c27b5ef59adf" providerId="ADAL" clId="{5578C5A4-D0EB-4670-85CD-95213CEFEA5C}" dt="2024-12-18T00:29:52.826" v="424" actId="20577"/>
        <pc:sldMkLst>
          <pc:docMk/>
          <pc:sldMk cId="2723529853" sldId="267"/>
        </pc:sldMkLst>
      </pc:sldChg>
      <pc:sldChg chg="modSp new mod">
        <pc:chgData name="Noren,Jenny E" userId="31e0823a-ccc6-4018-bb9e-c27b5ef59adf" providerId="ADAL" clId="{5578C5A4-D0EB-4670-85CD-95213CEFEA5C}" dt="2024-12-18T00:31:21.878" v="532" actId="20577"/>
        <pc:sldMkLst>
          <pc:docMk/>
          <pc:sldMk cId="134351623" sldId="268"/>
        </pc:sldMkLst>
      </pc:sldChg>
      <pc:sldChg chg="modSp new del mod">
        <pc:chgData name="Noren,Jenny E" userId="31e0823a-ccc6-4018-bb9e-c27b5ef59adf" providerId="ADAL" clId="{5578C5A4-D0EB-4670-85CD-95213CEFEA5C}" dt="2024-12-18T00:34:35.777" v="582" actId="47"/>
        <pc:sldMkLst>
          <pc:docMk/>
          <pc:sldMk cId="2922734502" sldId="269"/>
        </pc:sldMkLst>
      </pc:sldChg>
      <pc:sldChg chg="modSp new mod">
        <pc:chgData name="Noren,Jenny E" userId="31e0823a-ccc6-4018-bb9e-c27b5ef59adf" providerId="ADAL" clId="{5578C5A4-D0EB-4670-85CD-95213CEFEA5C}" dt="2024-12-18T00:34:30.172" v="581" actId="20577"/>
        <pc:sldMkLst>
          <pc:docMk/>
          <pc:sldMk cId="845235714" sldId="270"/>
        </pc:sldMkLst>
      </pc:sldChg>
      <pc:sldMasterChg chg="modSp mod delSldLayout modSldLayout">
        <pc:chgData name="Noren,Jenny E" userId="31e0823a-ccc6-4018-bb9e-c27b5ef59adf" providerId="ADAL" clId="{5578C5A4-D0EB-4670-85CD-95213CEFEA5C}" dt="2024-12-18T00:35:57.571" v="660" actId="255"/>
        <pc:sldMasterMkLst>
          <pc:docMk/>
          <pc:sldMasterMk cId="1465575511" sldId="2147483660"/>
        </pc:sldMasterMkLst>
        <pc:sldLayoutChg chg="addSp delSp modSp mod">
          <pc:chgData name="Noren,Jenny E" userId="31e0823a-ccc6-4018-bb9e-c27b5ef59adf" providerId="ADAL" clId="{5578C5A4-D0EB-4670-85CD-95213CEFEA5C}" dt="2024-12-18T00:35:57.571" v="660" actId="255"/>
          <pc:sldLayoutMkLst>
            <pc:docMk/>
            <pc:sldMasterMk cId="1465575511" sldId="2147483660"/>
            <pc:sldLayoutMk cId="3104447469" sldId="2147483661"/>
          </pc:sldLayoutMkLst>
        </pc:sldLayoutChg>
        <pc:sldLayoutChg chg="modSp mod">
          <pc:chgData name="Noren,Jenny E" userId="31e0823a-ccc6-4018-bb9e-c27b5ef59adf" providerId="ADAL" clId="{5578C5A4-D0EB-4670-85CD-95213CEFEA5C}" dt="2024-12-14T14:21:09.913" v="31" actId="1035"/>
          <pc:sldLayoutMkLst>
            <pc:docMk/>
            <pc:sldMasterMk cId="1465575511" sldId="2147483660"/>
            <pc:sldLayoutMk cId="1487552671" sldId="2147483662"/>
          </pc:sldLayoutMkLst>
        </pc:sldLayoutChg>
        <pc:sldLayoutChg chg="modSp mod">
          <pc:chgData name="Noren,Jenny E" userId="31e0823a-ccc6-4018-bb9e-c27b5ef59adf" providerId="ADAL" clId="{5578C5A4-D0EB-4670-85CD-95213CEFEA5C}" dt="2024-12-18T00:22:57.049" v="214" actId="207"/>
          <pc:sldLayoutMkLst>
            <pc:docMk/>
            <pc:sldMasterMk cId="1465575511" sldId="2147483660"/>
            <pc:sldLayoutMk cId="3270744543" sldId="2147483663"/>
          </pc:sldLayoutMkLst>
        </pc:sldLayoutChg>
        <pc:sldLayoutChg chg="modSp mod">
          <pc:chgData name="Noren,Jenny E" userId="31e0823a-ccc6-4018-bb9e-c27b5ef59adf" providerId="ADAL" clId="{5578C5A4-D0EB-4670-85CD-95213CEFEA5C}" dt="2024-12-14T14:31:33.067" v="105" actId="12"/>
          <pc:sldLayoutMkLst>
            <pc:docMk/>
            <pc:sldMasterMk cId="1465575511" sldId="2147483660"/>
            <pc:sldLayoutMk cId="723294510" sldId="2147483664"/>
          </pc:sldLayoutMkLst>
        </pc:sldLayoutChg>
        <pc:sldLayoutChg chg="modSp mod">
          <pc:chgData name="Noren,Jenny E" userId="31e0823a-ccc6-4018-bb9e-c27b5ef59adf" providerId="ADAL" clId="{5578C5A4-D0EB-4670-85CD-95213CEFEA5C}" dt="2024-12-16T23:41:19.502" v="205" actId="113"/>
          <pc:sldLayoutMkLst>
            <pc:docMk/>
            <pc:sldMasterMk cId="1465575511" sldId="2147483660"/>
            <pc:sldLayoutMk cId="271732282" sldId="2147483665"/>
          </pc:sldLayoutMkLst>
        </pc:sldLayoutChg>
        <pc:sldLayoutChg chg="modSp">
          <pc:chgData name="Noren,Jenny E" userId="31e0823a-ccc6-4018-bb9e-c27b5ef59adf" providerId="ADAL" clId="{5578C5A4-D0EB-4670-85CD-95213CEFEA5C}" dt="2024-12-14T14:37:35.359" v="119" actId="207"/>
          <pc:sldLayoutMkLst>
            <pc:docMk/>
            <pc:sldMasterMk cId="1465575511" sldId="2147483660"/>
            <pc:sldLayoutMk cId="504064081" sldId="2147483666"/>
          </pc:sldLayoutMkLst>
        </pc:sldLayoutChg>
        <pc:sldLayoutChg chg="modSp mod">
          <pc:chgData name="Noren,Jenny E" userId="31e0823a-ccc6-4018-bb9e-c27b5ef59adf" providerId="ADAL" clId="{5578C5A4-D0EB-4670-85CD-95213CEFEA5C}" dt="2024-12-16T23:36:25.238" v="193" actId="207"/>
          <pc:sldLayoutMkLst>
            <pc:docMk/>
            <pc:sldMasterMk cId="1465575511" sldId="2147483660"/>
            <pc:sldLayoutMk cId="2565678049" sldId="2147483667"/>
          </pc:sldLayoutMkLst>
        </pc:sldLayoutChg>
        <pc:sldLayoutChg chg="modSp mod">
          <pc:chgData name="Noren,Jenny E" userId="31e0823a-ccc6-4018-bb9e-c27b5ef59adf" providerId="ADAL" clId="{5578C5A4-D0EB-4670-85CD-95213CEFEA5C}" dt="2024-12-16T23:36:48.198" v="194" actId="207"/>
          <pc:sldLayoutMkLst>
            <pc:docMk/>
            <pc:sldMasterMk cId="1465575511" sldId="2147483660"/>
            <pc:sldLayoutMk cId="3004202336" sldId="2147483668"/>
          </pc:sldLayoutMkLst>
        </pc:sldLayoutChg>
        <pc:sldLayoutChg chg="modSp mod">
          <pc:chgData name="Noren,Jenny E" userId="31e0823a-ccc6-4018-bb9e-c27b5ef59adf" providerId="ADAL" clId="{5578C5A4-D0EB-4670-85CD-95213CEFEA5C}" dt="2024-12-16T23:36:56.800" v="195" actId="207"/>
          <pc:sldLayoutMkLst>
            <pc:docMk/>
            <pc:sldMasterMk cId="1465575511" sldId="2147483660"/>
            <pc:sldLayoutMk cId="3533088371" sldId="2147483669"/>
          </pc:sldLayoutMkLst>
        </pc:sldLayoutChg>
        <pc:sldLayoutChg chg="modSp mod">
          <pc:chgData name="Noren,Jenny E" userId="31e0823a-ccc6-4018-bb9e-c27b5ef59adf" providerId="ADAL" clId="{5578C5A4-D0EB-4670-85CD-95213CEFEA5C}" dt="2024-12-16T23:37:04.846" v="196" actId="207"/>
          <pc:sldLayoutMkLst>
            <pc:docMk/>
            <pc:sldMasterMk cId="1465575511" sldId="2147483660"/>
            <pc:sldLayoutMk cId="2482714108" sldId="2147483670"/>
          </pc:sldLayoutMkLst>
        </pc:sldLayoutChg>
        <pc:sldLayoutChg chg="modSp mod">
          <pc:chgData name="Noren,Jenny E" userId="31e0823a-ccc6-4018-bb9e-c27b5ef59adf" providerId="ADAL" clId="{5578C5A4-D0EB-4670-85CD-95213CEFEA5C}" dt="2024-12-16T23:37:13.684" v="197" actId="207"/>
          <pc:sldLayoutMkLst>
            <pc:docMk/>
            <pc:sldMasterMk cId="1465575511" sldId="2147483660"/>
            <pc:sldLayoutMk cId="342070996" sldId="2147483671"/>
          </pc:sldLayoutMkLst>
        </pc:sldLayoutChg>
        <pc:sldLayoutChg chg="modSp mod">
          <pc:chgData name="Noren,Jenny E" userId="31e0823a-ccc6-4018-bb9e-c27b5ef59adf" providerId="ADAL" clId="{5578C5A4-D0EB-4670-85CD-95213CEFEA5C}" dt="2024-12-16T23:37:23.548" v="198" actId="207"/>
          <pc:sldLayoutMkLst>
            <pc:docMk/>
            <pc:sldMasterMk cId="1465575511" sldId="2147483660"/>
            <pc:sldLayoutMk cId="3785792738" sldId="2147483672"/>
          </pc:sldLayoutMkLst>
        </pc:sldLayoutChg>
        <pc:sldLayoutChg chg="modSp mod">
          <pc:chgData name="Noren,Jenny E" userId="31e0823a-ccc6-4018-bb9e-c27b5ef59adf" providerId="ADAL" clId="{5578C5A4-D0EB-4670-85CD-95213CEFEA5C}" dt="2024-12-18T00:33:57.294" v="557" actId="255"/>
          <pc:sldLayoutMkLst>
            <pc:docMk/>
            <pc:sldMasterMk cId="1465575511" sldId="2147483660"/>
            <pc:sldLayoutMk cId="4100759714" sldId="2147483673"/>
          </pc:sldLayoutMkLst>
        </pc:sldLayoutChg>
        <pc:sldLayoutChg chg="modSp">
          <pc:chgData name="Noren,Jenny E" userId="31e0823a-ccc6-4018-bb9e-c27b5ef59adf" providerId="ADAL" clId="{5578C5A4-D0EB-4670-85CD-95213CEFEA5C}" dt="2024-12-16T23:41:47.200" v="208" actId="113"/>
          <pc:sldLayoutMkLst>
            <pc:docMk/>
            <pc:sldMasterMk cId="1465575511" sldId="2147483660"/>
            <pc:sldLayoutMk cId="3794766611" sldId="2147483674"/>
          </pc:sldLayoutMkLst>
        </pc:sldLayoutChg>
        <pc:sldLayoutChg chg="modSp">
          <pc:chgData name="Noren,Jenny E" userId="31e0823a-ccc6-4018-bb9e-c27b5ef59adf" providerId="ADAL" clId="{5578C5A4-D0EB-4670-85CD-95213CEFEA5C}" dt="2024-12-16T23:42:05.836" v="211" actId="113"/>
          <pc:sldLayoutMkLst>
            <pc:docMk/>
            <pc:sldMasterMk cId="1465575511" sldId="2147483660"/>
            <pc:sldLayoutMk cId="362700603" sldId="2147483675"/>
          </pc:sldLayoutMkLst>
        </pc:sldLayoutChg>
        <pc:sldLayoutChg chg="del">
          <pc:chgData name="Noren,Jenny E" userId="31e0823a-ccc6-4018-bb9e-c27b5ef59adf" providerId="ADAL" clId="{5578C5A4-D0EB-4670-85CD-95213CEFEA5C}" dt="2024-12-16T23:23:19.834" v="169" actId="2696"/>
          <pc:sldLayoutMkLst>
            <pc:docMk/>
            <pc:sldMasterMk cId="1465575511" sldId="2147483660"/>
            <pc:sldLayoutMk cId="1135341962" sldId="2147483676"/>
          </pc:sldLayoutMkLst>
        </pc:sldLayoutChg>
        <pc:sldLayoutChg chg="del">
          <pc:chgData name="Noren,Jenny E" userId="31e0823a-ccc6-4018-bb9e-c27b5ef59adf" providerId="ADAL" clId="{5578C5A4-D0EB-4670-85CD-95213CEFEA5C}" dt="2024-12-16T23:23:24.977" v="170" actId="2696"/>
          <pc:sldLayoutMkLst>
            <pc:docMk/>
            <pc:sldMasterMk cId="1465575511" sldId="2147483660"/>
            <pc:sldLayoutMk cId="3942763085" sldId="2147483677"/>
          </pc:sldLayoutMkLst>
        </pc:sldLayoutChg>
      </pc:sldMasterChg>
    </pc:docChg>
  </pc:docChgLst>
  <pc:docChgLst>
    <pc:chgData name="Noren,Jenny E" userId="31e0823a-ccc6-4018-bb9e-c27b5ef59adf" providerId="ADAL" clId="{5BA0A2A9-FAAA-43FB-B439-2C12EA1FCEB0}"/>
    <pc:docChg chg="undo custSel addSld delSld modSld sldOrd">
      <pc:chgData name="Noren,Jenny E" userId="31e0823a-ccc6-4018-bb9e-c27b5ef59adf" providerId="ADAL" clId="{5BA0A2A9-FAAA-43FB-B439-2C12EA1FCEB0}" dt="2025-07-11T22:25:53.758" v="4061" actId="14100"/>
      <pc:docMkLst>
        <pc:docMk/>
      </pc:docMkLst>
      <pc:sldChg chg="ord">
        <pc:chgData name="Noren,Jenny E" userId="31e0823a-ccc6-4018-bb9e-c27b5ef59adf" providerId="ADAL" clId="{5BA0A2A9-FAAA-43FB-B439-2C12EA1FCEB0}" dt="2025-07-11T15:56:48.564" v="2390"/>
        <pc:sldMkLst>
          <pc:docMk/>
          <pc:sldMk cId="2604253532" sldId="595"/>
        </pc:sldMkLst>
      </pc:sldChg>
      <pc:sldChg chg="modSp mod">
        <pc:chgData name="Noren,Jenny E" userId="31e0823a-ccc6-4018-bb9e-c27b5ef59adf" providerId="ADAL" clId="{5BA0A2A9-FAAA-43FB-B439-2C12EA1FCEB0}" dt="2025-07-11T18:34:51.071" v="2664" actId="1076"/>
        <pc:sldMkLst>
          <pc:docMk/>
          <pc:sldMk cId="802124550" sldId="598"/>
        </pc:sldMkLst>
        <pc:spChg chg="mod">
          <ac:chgData name="Noren,Jenny E" userId="31e0823a-ccc6-4018-bb9e-c27b5ef59adf" providerId="ADAL" clId="{5BA0A2A9-FAAA-43FB-B439-2C12EA1FCEB0}" dt="2025-07-11T18:34:51.071" v="2664" actId="1076"/>
          <ac:spMkLst>
            <pc:docMk/>
            <pc:sldMk cId="802124550" sldId="598"/>
            <ac:spMk id="3" creationId="{1BDBE625-B481-6AE8-4B28-18458659157C}"/>
          </ac:spMkLst>
        </pc:spChg>
      </pc:sldChg>
      <pc:sldChg chg="modSp del mod">
        <pc:chgData name="Noren,Jenny E" userId="31e0823a-ccc6-4018-bb9e-c27b5ef59adf" providerId="ADAL" clId="{5BA0A2A9-FAAA-43FB-B439-2C12EA1FCEB0}" dt="2025-07-11T18:47:37.459" v="3027" actId="47"/>
        <pc:sldMkLst>
          <pc:docMk/>
          <pc:sldMk cId="8469095" sldId="611"/>
        </pc:sldMkLst>
      </pc:sldChg>
      <pc:sldChg chg="modSp mod">
        <pc:chgData name="Noren,Jenny E" userId="31e0823a-ccc6-4018-bb9e-c27b5ef59adf" providerId="ADAL" clId="{5BA0A2A9-FAAA-43FB-B439-2C12EA1FCEB0}" dt="2025-07-11T13:55:18.229" v="2235" actId="6549"/>
        <pc:sldMkLst>
          <pc:docMk/>
          <pc:sldMk cId="3142084802" sldId="618"/>
        </pc:sldMkLst>
      </pc:sldChg>
      <pc:sldChg chg="modSp mod">
        <pc:chgData name="Noren,Jenny E" userId="31e0823a-ccc6-4018-bb9e-c27b5ef59adf" providerId="ADAL" clId="{5BA0A2A9-FAAA-43FB-B439-2C12EA1FCEB0}" dt="2025-07-11T21:41:37.719" v="3932" actId="20577"/>
        <pc:sldMkLst>
          <pc:docMk/>
          <pc:sldMk cId="2658009015" sldId="640"/>
        </pc:sldMkLst>
        <pc:spChg chg="mod">
          <ac:chgData name="Noren,Jenny E" userId="31e0823a-ccc6-4018-bb9e-c27b5ef59adf" providerId="ADAL" clId="{5BA0A2A9-FAAA-43FB-B439-2C12EA1FCEB0}" dt="2025-07-11T21:22:00.068" v="3253" actId="6549"/>
          <ac:spMkLst>
            <pc:docMk/>
            <pc:sldMk cId="2658009015" sldId="640"/>
            <ac:spMk id="6" creationId="{1D2CAEAA-CFF7-203C-B8E0-EAC78FDC80EF}"/>
          </ac:spMkLst>
        </pc:spChg>
        <pc:graphicFrameChg chg="mod">
          <ac:chgData name="Noren,Jenny E" userId="31e0823a-ccc6-4018-bb9e-c27b5ef59adf" providerId="ADAL" clId="{5BA0A2A9-FAAA-43FB-B439-2C12EA1FCEB0}" dt="2025-07-11T21:41:37.719" v="3932" actId="20577"/>
          <ac:graphicFrameMkLst>
            <pc:docMk/>
            <pc:sldMk cId="2658009015" sldId="640"/>
            <ac:graphicFrameMk id="5" creationId="{A974CA7E-D10F-B7B6-3F23-572BED62D6C6}"/>
          </ac:graphicFrameMkLst>
        </pc:graphicFrameChg>
      </pc:sldChg>
      <pc:sldChg chg="addSp modSp mod">
        <pc:chgData name="Noren,Jenny E" userId="31e0823a-ccc6-4018-bb9e-c27b5ef59adf" providerId="ADAL" clId="{5BA0A2A9-FAAA-43FB-B439-2C12EA1FCEB0}" dt="2025-07-11T21:37:30.717" v="3927" actId="20577"/>
        <pc:sldMkLst>
          <pc:docMk/>
          <pc:sldMk cId="3188410371" sldId="654"/>
        </pc:sldMkLst>
        <pc:spChg chg="mod">
          <ac:chgData name="Noren,Jenny E" userId="31e0823a-ccc6-4018-bb9e-c27b5ef59adf" providerId="ADAL" clId="{5BA0A2A9-FAAA-43FB-B439-2C12EA1FCEB0}" dt="2025-07-11T21:35:14.410" v="3900" actId="1035"/>
          <ac:spMkLst>
            <pc:docMk/>
            <pc:sldMk cId="3188410371" sldId="654"/>
            <ac:spMk id="2" creationId="{00BD041A-12E5-972C-6D4C-507E3621A64B}"/>
          </ac:spMkLst>
        </pc:spChg>
        <pc:spChg chg="add mod">
          <ac:chgData name="Noren,Jenny E" userId="31e0823a-ccc6-4018-bb9e-c27b5ef59adf" providerId="ADAL" clId="{5BA0A2A9-FAAA-43FB-B439-2C12EA1FCEB0}" dt="2025-07-11T21:37:30.717" v="3927" actId="20577"/>
          <ac:spMkLst>
            <pc:docMk/>
            <pc:sldMk cId="3188410371" sldId="654"/>
            <ac:spMk id="3" creationId="{F355A0CB-DD7F-5AF6-F9B7-BAFF8779B2E1}"/>
          </ac:spMkLst>
        </pc:spChg>
        <pc:spChg chg="mod">
          <ac:chgData name="Noren,Jenny E" userId="31e0823a-ccc6-4018-bb9e-c27b5ef59adf" providerId="ADAL" clId="{5BA0A2A9-FAAA-43FB-B439-2C12EA1FCEB0}" dt="2025-07-11T21:36:44.917" v="3916" actId="14100"/>
          <ac:spMkLst>
            <pc:docMk/>
            <pc:sldMk cId="3188410371" sldId="654"/>
            <ac:spMk id="6" creationId="{2821D2CD-8EB5-90BE-D492-A3937D08D667}"/>
          </ac:spMkLst>
        </pc:spChg>
        <pc:graphicFrameChg chg="mod modGraphic">
          <ac:chgData name="Noren,Jenny E" userId="31e0823a-ccc6-4018-bb9e-c27b5ef59adf" providerId="ADAL" clId="{5BA0A2A9-FAAA-43FB-B439-2C12EA1FCEB0}" dt="2025-07-11T21:35:45.117" v="3901" actId="1076"/>
          <ac:graphicFrameMkLst>
            <pc:docMk/>
            <pc:sldMk cId="3188410371" sldId="654"/>
            <ac:graphicFrameMk id="5" creationId="{62690763-F811-E46F-E32C-A7722DC42E37}"/>
          </ac:graphicFrameMkLst>
        </pc:graphicFrameChg>
      </pc:sldChg>
      <pc:sldChg chg="modSp mod">
        <pc:chgData name="Noren,Jenny E" userId="31e0823a-ccc6-4018-bb9e-c27b5ef59adf" providerId="ADAL" clId="{5BA0A2A9-FAAA-43FB-B439-2C12EA1FCEB0}" dt="2025-07-11T18:33:54.418" v="2658" actId="20577"/>
        <pc:sldMkLst>
          <pc:docMk/>
          <pc:sldMk cId="179760433" sldId="690"/>
        </pc:sldMkLst>
        <pc:spChg chg="mod">
          <ac:chgData name="Noren,Jenny E" userId="31e0823a-ccc6-4018-bb9e-c27b5ef59adf" providerId="ADAL" clId="{5BA0A2A9-FAAA-43FB-B439-2C12EA1FCEB0}" dt="2025-07-11T18:33:54.418" v="2658" actId="20577"/>
          <ac:spMkLst>
            <pc:docMk/>
            <pc:sldMk cId="179760433" sldId="690"/>
            <ac:spMk id="3" creationId="{AF546167-2E69-8D9D-D878-F7DDE7A0539E}"/>
          </ac:spMkLst>
        </pc:spChg>
      </pc:sldChg>
      <pc:sldChg chg="modSp mod">
        <pc:chgData name="Noren,Jenny E" userId="31e0823a-ccc6-4018-bb9e-c27b5ef59adf" providerId="ADAL" clId="{5BA0A2A9-FAAA-43FB-B439-2C12EA1FCEB0}" dt="2025-07-11T18:59:09.961" v="3066" actId="20577"/>
        <pc:sldMkLst>
          <pc:docMk/>
          <pc:sldMk cId="859745123" sldId="706"/>
        </pc:sldMkLst>
        <pc:spChg chg="mod">
          <ac:chgData name="Noren,Jenny E" userId="31e0823a-ccc6-4018-bb9e-c27b5ef59adf" providerId="ADAL" clId="{5BA0A2A9-FAAA-43FB-B439-2C12EA1FCEB0}" dt="2025-07-11T18:59:09.961" v="3066" actId="20577"/>
          <ac:spMkLst>
            <pc:docMk/>
            <pc:sldMk cId="859745123" sldId="706"/>
            <ac:spMk id="4" creationId="{92377ADD-B0E0-9878-38B8-3D58C30CCD40}"/>
          </ac:spMkLst>
        </pc:spChg>
        <pc:spChg chg="mod">
          <ac:chgData name="Noren,Jenny E" userId="31e0823a-ccc6-4018-bb9e-c27b5ef59adf" providerId="ADAL" clId="{5BA0A2A9-FAAA-43FB-B439-2C12EA1FCEB0}" dt="2025-07-11T16:05:50.196" v="2410" actId="20577"/>
          <ac:spMkLst>
            <pc:docMk/>
            <pc:sldMk cId="859745123" sldId="706"/>
            <ac:spMk id="9" creationId="{0F6FFB12-9E79-FC6D-DD13-C312E090BC55}"/>
          </ac:spMkLst>
        </pc:spChg>
      </pc:sldChg>
      <pc:sldChg chg="modSp mod">
        <pc:chgData name="Noren,Jenny E" userId="31e0823a-ccc6-4018-bb9e-c27b5ef59adf" providerId="ADAL" clId="{5BA0A2A9-FAAA-43FB-B439-2C12EA1FCEB0}" dt="2025-07-11T22:25:53.758" v="4061" actId="14100"/>
        <pc:sldMkLst>
          <pc:docMk/>
          <pc:sldMk cId="2200912860" sldId="721"/>
        </pc:sldMkLst>
        <pc:spChg chg="mod">
          <ac:chgData name="Noren,Jenny E" userId="31e0823a-ccc6-4018-bb9e-c27b5ef59adf" providerId="ADAL" clId="{5BA0A2A9-FAAA-43FB-B439-2C12EA1FCEB0}" dt="2025-07-11T22:25:53.758" v="4061" actId="14100"/>
          <ac:spMkLst>
            <pc:docMk/>
            <pc:sldMk cId="2200912860" sldId="721"/>
            <ac:spMk id="3" creationId="{959DEAE5-862B-C43F-EB41-131DB684992D}"/>
          </ac:spMkLst>
        </pc:spChg>
        <pc:spChg chg="mod">
          <ac:chgData name="Noren,Jenny E" userId="31e0823a-ccc6-4018-bb9e-c27b5ef59adf" providerId="ADAL" clId="{5BA0A2A9-FAAA-43FB-B439-2C12EA1FCEB0}" dt="2025-07-11T21:22:39.512" v="3255" actId="255"/>
          <ac:spMkLst>
            <pc:docMk/>
            <pc:sldMk cId="2200912860" sldId="721"/>
            <ac:spMk id="4" creationId="{4096F689-5662-22DE-675C-ACBC29D64A98}"/>
          </ac:spMkLst>
        </pc:spChg>
      </pc:sldChg>
      <pc:sldChg chg="del">
        <pc:chgData name="Noren,Jenny E" userId="31e0823a-ccc6-4018-bb9e-c27b5ef59adf" providerId="ADAL" clId="{5BA0A2A9-FAAA-43FB-B439-2C12EA1FCEB0}" dt="2025-07-11T12:09:42.783" v="382" actId="2696"/>
        <pc:sldMkLst>
          <pc:docMk/>
          <pc:sldMk cId="2013036705" sldId="730"/>
        </pc:sldMkLst>
      </pc:sldChg>
      <pc:sldChg chg="add del">
        <pc:chgData name="Noren,Jenny E" userId="31e0823a-ccc6-4018-bb9e-c27b5ef59adf" providerId="ADAL" clId="{5BA0A2A9-FAAA-43FB-B439-2C12EA1FCEB0}" dt="2025-07-11T13:53:10.859" v="2179" actId="2696"/>
        <pc:sldMkLst>
          <pc:docMk/>
          <pc:sldMk cId="2344246629" sldId="730"/>
        </pc:sldMkLst>
      </pc:sldChg>
      <pc:sldChg chg="modSp add mod modClrScheme chgLayout">
        <pc:chgData name="Noren,Jenny E" userId="31e0823a-ccc6-4018-bb9e-c27b5ef59adf" providerId="ADAL" clId="{5BA0A2A9-FAAA-43FB-B439-2C12EA1FCEB0}" dt="2025-07-11T13:53:44.269" v="2193" actId="700"/>
        <pc:sldMkLst>
          <pc:docMk/>
          <pc:sldMk cId="2371351106" sldId="730"/>
        </pc:sldMkLst>
      </pc:sldChg>
      <pc:sldChg chg="modSp new del mod">
        <pc:chgData name="Noren,Jenny E" userId="31e0823a-ccc6-4018-bb9e-c27b5ef59adf" providerId="ADAL" clId="{5BA0A2A9-FAAA-43FB-B439-2C12EA1FCEB0}" dt="2025-07-11T12:09:42.783" v="382" actId="2696"/>
        <pc:sldMkLst>
          <pc:docMk/>
          <pc:sldMk cId="2145870050" sldId="731"/>
        </pc:sldMkLst>
      </pc:sldChg>
      <pc:sldChg chg="modSp add mod modClrScheme chgLayout">
        <pc:chgData name="Noren,Jenny E" userId="31e0823a-ccc6-4018-bb9e-c27b5ef59adf" providerId="ADAL" clId="{5BA0A2A9-FAAA-43FB-B439-2C12EA1FCEB0}" dt="2025-07-11T13:53:44.341" v="2197" actId="27636"/>
        <pc:sldMkLst>
          <pc:docMk/>
          <pc:sldMk cId="3572946117" sldId="731"/>
        </pc:sldMkLst>
      </pc:sldChg>
      <pc:sldChg chg="add del">
        <pc:chgData name="Noren,Jenny E" userId="31e0823a-ccc6-4018-bb9e-c27b5ef59adf" providerId="ADAL" clId="{5BA0A2A9-FAAA-43FB-B439-2C12EA1FCEB0}" dt="2025-07-11T13:53:10.859" v="2179" actId="2696"/>
        <pc:sldMkLst>
          <pc:docMk/>
          <pc:sldMk cId="4050297441" sldId="731"/>
        </pc:sldMkLst>
      </pc:sldChg>
      <pc:sldChg chg="modSp new del mod">
        <pc:chgData name="Noren,Jenny E" userId="31e0823a-ccc6-4018-bb9e-c27b5ef59adf" providerId="ADAL" clId="{5BA0A2A9-FAAA-43FB-B439-2C12EA1FCEB0}" dt="2025-07-11T12:09:42.783" v="382" actId="2696"/>
        <pc:sldMkLst>
          <pc:docMk/>
          <pc:sldMk cId="639861501" sldId="732"/>
        </pc:sldMkLst>
      </pc:sldChg>
      <pc:sldChg chg="modSp add mod modClrScheme chgLayout">
        <pc:chgData name="Noren,Jenny E" userId="31e0823a-ccc6-4018-bb9e-c27b5ef59adf" providerId="ADAL" clId="{5BA0A2A9-FAAA-43FB-B439-2C12EA1FCEB0}" dt="2025-07-11T13:53:44.348" v="2198" actId="27636"/>
        <pc:sldMkLst>
          <pc:docMk/>
          <pc:sldMk cId="1150145097" sldId="732"/>
        </pc:sldMkLst>
      </pc:sldChg>
      <pc:sldChg chg="add del">
        <pc:chgData name="Noren,Jenny E" userId="31e0823a-ccc6-4018-bb9e-c27b5ef59adf" providerId="ADAL" clId="{5BA0A2A9-FAAA-43FB-B439-2C12EA1FCEB0}" dt="2025-07-11T13:53:10.859" v="2179" actId="2696"/>
        <pc:sldMkLst>
          <pc:docMk/>
          <pc:sldMk cId="2380000616" sldId="732"/>
        </pc:sldMkLst>
      </pc:sldChg>
      <pc:sldChg chg="modSp new del mod">
        <pc:chgData name="Noren,Jenny E" userId="31e0823a-ccc6-4018-bb9e-c27b5ef59adf" providerId="ADAL" clId="{5BA0A2A9-FAAA-43FB-B439-2C12EA1FCEB0}" dt="2025-07-11T12:09:42.783" v="382" actId="2696"/>
        <pc:sldMkLst>
          <pc:docMk/>
          <pc:sldMk cId="2353312698" sldId="733"/>
        </pc:sldMkLst>
      </pc:sldChg>
      <pc:sldChg chg="add del">
        <pc:chgData name="Noren,Jenny E" userId="31e0823a-ccc6-4018-bb9e-c27b5ef59adf" providerId="ADAL" clId="{5BA0A2A9-FAAA-43FB-B439-2C12EA1FCEB0}" dt="2025-07-11T13:53:10.859" v="2179" actId="2696"/>
        <pc:sldMkLst>
          <pc:docMk/>
          <pc:sldMk cId="3212137667" sldId="733"/>
        </pc:sldMkLst>
      </pc:sldChg>
      <pc:sldChg chg="modSp add mod modClrScheme chgLayout">
        <pc:chgData name="Noren,Jenny E" userId="31e0823a-ccc6-4018-bb9e-c27b5ef59adf" providerId="ADAL" clId="{5BA0A2A9-FAAA-43FB-B439-2C12EA1FCEB0}" dt="2025-07-11T13:53:44.483" v="2200" actId="27636"/>
        <pc:sldMkLst>
          <pc:docMk/>
          <pc:sldMk cId="3506585961" sldId="733"/>
        </pc:sldMkLst>
      </pc:sldChg>
      <pc:sldChg chg="modSp new del mod">
        <pc:chgData name="Noren,Jenny E" userId="31e0823a-ccc6-4018-bb9e-c27b5ef59adf" providerId="ADAL" clId="{5BA0A2A9-FAAA-43FB-B439-2C12EA1FCEB0}" dt="2025-07-11T12:09:42.783" v="382" actId="2696"/>
        <pc:sldMkLst>
          <pc:docMk/>
          <pc:sldMk cId="872918144" sldId="734"/>
        </pc:sldMkLst>
      </pc:sldChg>
      <pc:sldChg chg="modSp add mod modClrScheme chgLayout">
        <pc:chgData name="Noren,Jenny E" userId="31e0823a-ccc6-4018-bb9e-c27b5ef59adf" providerId="ADAL" clId="{5BA0A2A9-FAAA-43FB-B439-2C12EA1FCEB0}" dt="2025-07-11T13:53:44.269" v="2193" actId="700"/>
        <pc:sldMkLst>
          <pc:docMk/>
          <pc:sldMk cId="2773098494" sldId="734"/>
        </pc:sldMkLst>
      </pc:sldChg>
      <pc:sldChg chg="add del">
        <pc:chgData name="Noren,Jenny E" userId="31e0823a-ccc6-4018-bb9e-c27b5ef59adf" providerId="ADAL" clId="{5BA0A2A9-FAAA-43FB-B439-2C12EA1FCEB0}" dt="2025-07-11T13:53:10.859" v="2179" actId="2696"/>
        <pc:sldMkLst>
          <pc:docMk/>
          <pc:sldMk cId="3621454538" sldId="734"/>
        </pc:sldMkLst>
      </pc:sldChg>
      <pc:sldChg chg="modSp add mod modClrScheme chgLayout">
        <pc:chgData name="Noren,Jenny E" userId="31e0823a-ccc6-4018-bb9e-c27b5ef59adf" providerId="ADAL" clId="{5BA0A2A9-FAAA-43FB-B439-2C12EA1FCEB0}" dt="2025-07-11T13:53:44.411" v="2199" actId="27636"/>
        <pc:sldMkLst>
          <pc:docMk/>
          <pc:sldMk cId="236738136" sldId="735"/>
        </pc:sldMkLst>
      </pc:sldChg>
      <pc:sldChg chg="add del">
        <pc:chgData name="Noren,Jenny E" userId="31e0823a-ccc6-4018-bb9e-c27b5ef59adf" providerId="ADAL" clId="{5BA0A2A9-FAAA-43FB-B439-2C12EA1FCEB0}" dt="2025-07-11T13:53:10.859" v="2179" actId="2696"/>
        <pc:sldMkLst>
          <pc:docMk/>
          <pc:sldMk cId="2875085806" sldId="735"/>
        </pc:sldMkLst>
      </pc:sldChg>
      <pc:sldChg chg="modSp new del mod ord">
        <pc:chgData name="Noren,Jenny E" userId="31e0823a-ccc6-4018-bb9e-c27b5ef59adf" providerId="ADAL" clId="{5BA0A2A9-FAAA-43FB-B439-2C12EA1FCEB0}" dt="2025-07-11T12:09:42.783" v="382" actId="2696"/>
        <pc:sldMkLst>
          <pc:docMk/>
          <pc:sldMk cId="4063679962" sldId="735"/>
        </pc:sldMkLst>
      </pc:sldChg>
      <pc:sldChg chg="modSp add mod modClrScheme chgLayout">
        <pc:chgData name="Noren,Jenny E" userId="31e0823a-ccc6-4018-bb9e-c27b5ef59adf" providerId="ADAL" clId="{5BA0A2A9-FAAA-43FB-B439-2C12EA1FCEB0}" dt="2025-07-11T13:53:44.269" v="2193" actId="700"/>
        <pc:sldMkLst>
          <pc:docMk/>
          <pc:sldMk cId="2234227474" sldId="736"/>
        </pc:sldMkLst>
      </pc:sldChg>
      <pc:sldChg chg="add del">
        <pc:chgData name="Noren,Jenny E" userId="31e0823a-ccc6-4018-bb9e-c27b5ef59adf" providerId="ADAL" clId="{5BA0A2A9-FAAA-43FB-B439-2C12EA1FCEB0}" dt="2025-07-11T13:53:10.859" v="2179" actId="2696"/>
        <pc:sldMkLst>
          <pc:docMk/>
          <pc:sldMk cId="2563827197" sldId="736"/>
        </pc:sldMkLst>
      </pc:sldChg>
      <pc:sldChg chg="modSp new del mod">
        <pc:chgData name="Noren,Jenny E" userId="31e0823a-ccc6-4018-bb9e-c27b5ef59adf" providerId="ADAL" clId="{5BA0A2A9-FAAA-43FB-B439-2C12EA1FCEB0}" dt="2025-07-11T12:09:42.783" v="382" actId="2696"/>
        <pc:sldMkLst>
          <pc:docMk/>
          <pc:sldMk cId="3463603961" sldId="736"/>
        </pc:sldMkLst>
      </pc:sldChg>
      <pc:sldChg chg="modSp new del mod">
        <pc:chgData name="Noren,Jenny E" userId="31e0823a-ccc6-4018-bb9e-c27b5ef59adf" providerId="ADAL" clId="{5BA0A2A9-FAAA-43FB-B439-2C12EA1FCEB0}" dt="2025-07-11T13:53:00.080" v="2178" actId="47"/>
        <pc:sldMkLst>
          <pc:docMk/>
          <pc:sldMk cId="3608885698" sldId="737"/>
        </pc:sldMkLst>
      </pc:sldChg>
      <pc:sldChg chg="addSp delSp modSp add mod modClrScheme chgLayout">
        <pc:chgData name="Noren,Jenny E" userId="31e0823a-ccc6-4018-bb9e-c27b5ef59adf" providerId="ADAL" clId="{5BA0A2A9-FAAA-43FB-B439-2C12EA1FCEB0}" dt="2025-07-11T13:53:44.269" v="2193" actId="700"/>
        <pc:sldMkLst>
          <pc:docMk/>
          <pc:sldMk cId="1430833344" sldId="738"/>
        </pc:sldMkLst>
      </pc:sldChg>
      <pc:sldChg chg="modSp new del mod ord">
        <pc:chgData name="Noren,Jenny E" userId="31e0823a-ccc6-4018-bb9e-c27b5ef59adf" providerId="ADAL" clId="{5BA0A2A9-FAAA-43FB-B439-2C12EA1FCEB0}" dt="2025-07-11T13:53:10.859" v="2179" actId="2696"/>
        <pc:sldMkLst>
          <pc:docMk/>
          <pc:sldMk cId="3211151685" sldId="738"/>
        </pc:sldMkLst>
      </pc:sldChg>
      <pc:sldChg chg="modSp add mod modClrScheme chgLayout">
        <pc:chgData name="Noren,Jenny E" userId="31e0823a-ccc6-4018-bb9e-c27b5ef59adf" providerId="ADAL" clId="{5BA0A2A9-FAAA-43FB-B439-2C12EA1FCEB0}" dt="2025-07-11T13:53:44.335" v="2196" actId="27636"/>
        <pc:sldMkLst>
          <pc:docMk/>
          <pc:sldMk cId="318777032" sldId="739"/>
        </pc:sldMkLst>
      </pc:sldChg>
      <pc:sldChg chg="addSp delSp modSp new del mod ord chgLayout">
        <pc:chgData name="Noren,Jenny E" userId="31e0823a-ccc6-4018-bb9e-c27b5ef59adf" providerId="ADAL" clId="{5BA0A2A9-FAAA-43FB-B439-2C12EA1FCEB0}" dt="2025-07-11T13:53:10.859" v="2179" actId="2696"/>
        <pc:sldMkLst>
          <pc:docMk/>
          <pc:sldMk cId="4234861148" sldId="739"/>
        </pc:sldMkLst>
      </pc:sldChg>
      <pc:sldChg chg="modSp add mod modClrScheme chgLayout">
        <pc:chgData name="Noren,Jenny E" userId="31e0823a-ccc6-4018-bb9e-c27b5ef59adf" providerId="ADAL" clId="{5BA0A2A9-FAAA-43FB-B439-2C12EA1FCEB0}" dt="2025-07-11T13:53:44.322" v="2195" actId="27636"/>
        <pc:sldMkLst>
          <pc:docMk/>
          <pc:sldMk cId="7311615" sldId="740"/>
        </pc:sldMkLst>
      </pc:sldChg>
      <pc:sldChg chg="modSp new del mod ord">
        <pc:chgData name="Noren,Jenny E" userId="31e0823a-ccc6-4018-bb9e-c27b5ef59adf" providerId="ADAL" clId="{5BA0A2A9-FAAA-43FB-B439-2C12EA1FCEB0}" dt="2025-07-11T13:53:10.859" v="2179" actId="2696"/>
        <pc:sldMkLst>
          <pc:docMk/>
          <pc:sldMk cId="3265021881" sldId="740"/>
        </pc:sldMkLst>
      </pc:sldChg>
      <pc:sldChg chg="addSp delSp modSp new mod ord modClrScheme chgLayout">
        <pc:chgData name="Noren,Jenny E" userId="31e0823a-ccc6-4018-bb9e-c27b5ef59adf" providerId="ADAL" clId="{5BA0A2A9-FAAA-43FB-B439-2C12EA1FCEB0}" dt="2025-07-11T18:33:24.389" v="2630" actId="948"/>
        <pc:sldMkLst>
          <pc:docMk/>
          <pc:sldMk cId="2225282938" sldId="741"/>
        </pc:sldMkLst>
      </pc:sldChg>
      <pc:sldChg chg="modSp new mod">
        <pc:chgData name="Noren,Jenny E" userId="31e0823a-ccc6-4018-bb9e-c27b5ef59adf" providerId="ADAL" clId="{5BA0A2A9-FAAA-43FB-B439-2C12EA1FCEB0}" dt="2025-07-11T13:53:23.055" v="2184" actId="20577"/>
        <pc:sldMkLst>
          <pc:docMk/>
          <pc:sldMk cId="1455142317" sldId="742"/>
        </pc:sldMkLst>
      </pc:sldChg>
      <pc:sldChg chg="addSp delSp modSp new del mod ord chgLayout">
        <pc:chgData name="Noren,Jenny E" userId="31e0823a-ccc6-4018-bb9e-c27b5ef59adf" providerId="ADAL" clId="{5BA0A2A9-FAAA-43FB-B439-2C12EA1FCEB0}" dt="2025-07-11T13:53:10.859" v="2179" actId="2696"/>
        <pc:sldMkLst>
          <pc:docMk/>
          <pc:sldMk cId="1846874097" sldId="742"/>
        </pc:sldMkLst>
      </pc:sldChg>
      <pc:sldChg chg="modSp add mod modClrScheme chgLayout">
        <pc:chgData name="Noren,Jenny E" userId="31e0823a-ccc6-4018-bb9e-c27b5ef59adf" providerId="ADAL" clId="{5BA0A2A9-FAAA-43FB-B439-2C12EA1FCEB0}" dt="2025-07-11T13:53:44.297" v="2194" actId="27636"/>
        <pc:sldMkLst>
          <pc:docMk/>
          <pc:sldMk cId="2671028000" sldId="743"/>
        </pc:sldMkLst>
      </pc:sldChg>
      <pc:sldChg chg="add ord">
        <pc:chgData name="Noren,Jenny E" userId="31e0823a-ccc6-4018-bb9e-c27b5ef59adf" providerId="ADAL" clId="{5BA0A2A9-FAAA-43FB-B439-2C12EA1FCEB0}" dt="2025-07-11T13:54:59.457" v="2212"/>
        <pc:sldMkLst>
          <pc:docMk/>
          <pc:sldMk cId="1227143922" sldId="744"/>
        </pc:sldMkLst>
      </pc:sldChg>
      <pc:sldChg chg="addSp delSp modSp new mod modClrScheme chgLayout">
        <pc:chgData name="Noren,Jenny E" userId="31e0823a-ccc6-4018-bb9e-c27b5ef59adf" providerId="ADAL" clId="{5BA0A2A9-FAAA-43FB-B439-2C12EA1FCEB0}" dt="2025-07-11T15:41:00.764" v="2360" actId="20577"/>
        <pc:sldMkLst>
          <pc:docMk/>
          <pc:sldMk cId="564185230" sldId="745"/>
        </pc:sldMkLst>
      </pc:sldChg>
      <pc:sldChg chg="modSp add del mod">
        <pc:chgData name="Noren,Jenny E" userId="31e0823a-ccc6-4018-bb9e-c27b5ef59adf" providerId="ADAL" clId="{5BA0A2A9-FAAA-43FB-B439-2C12EA1FCEB0}" dt="2025-07-11T15:56:18.156" v="2388" actId="2696"/>
        <pc:sldMkLst>
          <pc:docMk/>
          <pc:sldMk cId="1472145812" sldId="746"/>
        </pc:sldMkLst>
      </pc:sldChg>
      <pc:sldChg chg="modSp new mod">
        <pc:chgData name="Noren,Jenny E" userId="31e0823a-ccc6-4018-bb9e-c27b5ef59adf" providerId="ADAL" clId="{5BA0A2A9-FAAA-43FB-B439-2C12EA1FCEB0}" dt="2025-07-11T15:55:46.654" v="2387" actId="20577"/>
        <pc:sldMkLst>
          <pc:docMk/>
          <pc:sldMk cId="1123991741" sldId="747"/>
        </pc:sldMkLst>
      </pc:sldChg>
      <pc:sldChg chg="new">
        <pc:chgData name="Noren,Jenny E" userId="31e0823a-ccc6-4018-bb9e-c27b5ef59adf" providerId="ADAL" clId="{5BA0A2A9-FAAA-43FB-B439-2C12EA1FCEB0}" dt="2025-07-11T15:57:00.111" v="2391" actId="680"/>
        <pc:sldMkLst>
          <pc:docMk/>
          <pc:sldMk cId="1617989964" sldId="748"/>
        </pc:sldMkLst>
      </pc:sldChg>
      <pc:sldChg chg="new">
        <pc:chgData name="Noren,Jenny E" userId="31e0823a-ccc6-4018-bb9e-c27b5ef59adf" providerId="ADAL" clId="{5BA0A2A9-FAAA-43FB-B439-2C12EA1FCEB0}" dt="2025-07-11T15:57:02.553" v="2392" actId="680"/>
        <pc:sldMkLst>
          <pc:docMk/>
          <pc:sldMk cId="2391353103" sldId="749"/>
        </pc:sldMkLst>
      </pc:sldChg>
      <pc:sldChg chg="addSp delSp modSp add mod">
        <pc:chgData name="Noren,Jenny E" userId="31e0823a-ccc6-4018-bb9e-c27b5ef59adf" providerId="ADAL" clId="{5BA0A2A9-FAAA-43FB-B439-2C12EA1FCEB0}" dt="2025-07-11T18:47:20.149" v="3026" actId="962"/>
        <pc:sldMkLst>
          <pc:docMk/>
          <pc:sldMk cId="368396856" sldId="750"/>
        </pc:sldMkLst>
        <pc:spChg chg="ord">
          <ac:chgData name="Noren,Jenny E" userId="31e0823a-ccc6-4018-bb9e-c27b5ef59adf" providerId="ADAL" clId="{5BA0A2A9-FAAA-43FB-B439-2C12EA1FCEB0}" dt="2025-07-11T18:45:32.490" v="2742"/>
          <ac:spMkLst>
            <pc:docMk/>
            <pc:sldMk cId="368396856" sldId="750"/>
            <ac:spMk id="2" creationId="{DDB945F5-A257-6A02-E24F-16D2390D631A}"/>
          </ac:spMkLst>
        </pc:spChg>
        <pc:spChg chg="mod ord">
          <ac:chgData name="Noren,Jenny E" userId="31e0823a-ccc6-4018-bb9e-c27b5ef59adf" providerId="ADAL" clId="{5BA0A2A9-FAAA-43FB-B439-2C12EA1FCEB0}" dt="2025-07-11T18:44:14.054" v="2731"/>
          <ac:spMkLst>
            <pc:docMk/>
            <pc:sldMk cId="368396856" sldId="750"/>
            <ac:spMk id="5" creationId="{C3B71AF7-952E-FDB1-A581-85BC315604AA}"/>
          </ac:spMkLst>
        </pc:spChg>
        <pc:picChg chg="add mod ord">
          <ac:chgData name="Noren,Jenny E" userId="31e0823a-ccc6-4018-bb9e-c27b5ef59adf" providerId="ADAL" clId="{5BA0A2A9-FAAA-43FB-B439-2C12EA1FCEB0}" dt="2025-07-11T18:46:34.998" v="2938" actId="962"/>
          <ac:picMkLst>
            <pc:docMk/>
            <pc:sldMk cId="368396856" sldId="750"/>
            <ac:picMk id="6" creationId="{ADB3A16F-C359-80B1-E6E1-A7DF24CBEC8E}"/>
          </ac:picMkLst>
        </pc:picChg>
        <pc:picChg chg="add mod ord">
          <ac:chgData name="Noren,Jenny E" userId="31e0823a-ccc6-4018-bb9e-c27b5ef59adf" providerId="ADAL" clId="{5BA0A2A9-FAAA-43FB-B439-2C12EA1FCEB0}" dt="2025-07-11T18:46:55.745" v="2956" actId="962"/>
          <ac:picMkLst>
            <pc:docMk/>
            <pc:sldMk cId="368396856" sldId="750"/>
            <ac:picMk id="8" creationId="{82EBFE6C-8155-B220-A97C-63FDD6C4B49E}"/>
          </ac:picMkLst>
        </pc:picChg>
        <pc:picChg chg="add mod ord">
          <ac:chgData name="Noren,Jenny E" userId="31e0823a-ccc6-4018-bb9e-c27b5ef59adf" providerId="ADAL" clId="{5BA0A2A9-FAAA-43FB-B439-2C12EA1FCEB0}" dt="2025-07-11T18:47:20.149" v="3026" actId="962"/>
          <ac:picMkLst>
            <pc:docMk/>
            <pc:sldMk cId="368396856" sldId="750"/>
            <ac:picMk id="10" creationId="{063D0692-54A2-C8D1-857C-64E9B2A57DD4}"/>
          </ac:picMkLst>
        </pc:picChg>
      </pc:sldChg>
      <pc:sldChg chg="modSp new mod">
        <pc:chgData name="Noren,Jenny E" userId="31e0823a-ccc6-4018-bb9e-c27b5ef59adf" providerId="ADAL" clId="{5BA0A2A9-FAAA-43FB-B439-2C12EA1FCEB0}" dt="2025-07-11T22:18:50.511" v="4004" actId="6549"/>
        <pc:sldMkLst>
          <pc:docMk/>
          <pc:sldMk cId="1283198588" sldId="751"/>
        </pc:sldMkLst>
      </pc:sldChg>
      <pc:sldChg chg="new">
        <pc:chgData name="Noren,Jenny E" userId="31e0823a-ccc6-4018-bb9e-c27b5ef59adf" providerId="ADAL" clId="{5BA0A2A9-FAAA-43FB-B439-2C12EA1FCEB0}" dt="2025-07-11T22:21:15.938" v="4005" actId="680"/>
        <pc:sldMkLst>
          <pc:docMk/>
          <pc:sldMk cId="92601467" sldId="752"/>
        </pc:sldMkLst>
      </pc:sldChg>
      <pc:sldChg chg="addSp delSp modSp new del mod">
        <pc:chgData name="Noren,Jenny E" userId="31e0823a-ccc6-4018-bb9e-c27b5ef59adf" providerId="ADAL" clId="{5BA0A2A9-FAAA-43FB-B439-2C12EA1FCEB0}" dt="2025-07-11T21:37:34.777" v="3928" actId="47"/>
        <pc:sldMkLst>
          <pc:docMk/>
          <pc:sldMk cId="1298429085" sldId="752"/>
        </pc:sldMkLst>
      </pc:sldChg>
      <pc:sldChg chg="add del ord">
        <pc:chgData name="Noren,Jenny E" userId="31e0823a-ccc6-4018-bb9e-c27b5ef59adf" providerId="ADAL" clId="{5BA0A2A9-FAAA-43FB-B439-2C12EA1FCEB0}" dt="2025-07-11T22:16:55.528" v="3933" actId="47"/>
        <pc:sldMkLst>
          <pc:docMk/>
          <pc:sldMk cId="2153673650" sldId="752"/>
        </pc:sldMkLst>
      </pc:sldChg>
      <pc:sldChg chg="modSp new del mod">
        <pc:chgData name="Noren,Jenny E" userId="31e0823a-ccc6-4018-bb9e-c27b5ef59adf" providerId="ADAL" clId="{5BA0A2A9-FAAA-43FB-B439-2C12EA1FCEB0}" dt="2025-07-11T22:25:00.298" v="4030" actId="47"/>
        <pc:sldMkLst>
          <pc:docMk/>
          <pc:sldMk cId="919219070" sldId="753"/>
        </pc:sldMkLst>
      </pc:sldChg>
    </pc:docChg>
  </pc:docChgLst>
  <pc:docChgLst>
    <pc:chgData name="Noren,Jenny E" userId="31e0823a-ccc6-4018-bb9e-c27b5ef59adf" providerId="ADAL" clId="{04C5FE65-FA0D-41EB-B1FF-1A6A8F132BA2}"/>
    <pc:docChg chg="custSel modSld">
      <pc:chgData name="Noren,Jenny E" userId="31e0823a-ccc6-4018-bb9e-c27b5ef59adf" providerId="ADAL" clId="{04C5FE65-FA0D-41EB-B1FF-1A6A8F132BA2}" dt="2025-07-19T15:33:04.339" v="56"/>
      <pc:docMkLst>
        <pc:docMk/>
      </pc:docMkLst>
      <pc:sldChg chg="modSp mod modAnim">
        <pc:chgData name="Noren,Jenny E" userId="31e0823a-ccc6-4018-bb9e-c27b5ef59adf" providerId="ADAL" clId="{04C5FE65-FA0D-41EB-B1FF-1A6A8F132BA2}" dt="2025-07-19T15:33:04.339" v="56"/>
        <pc:sldMkLst>
          <pc:docMk/>
          <pc:sldMk cId="328604793" sldId="777"/>
        </pc:sldMkLst>
        <pc:spChg chg="mod">
          <ac:chgData name="Noren,Jenny E" userId="31e0823a-ccc6-4018-bb9e-c27b5ef59adf" providerId="ADAL" clId="{04C5FE65-FA0D-41EB-B1FF-1A6A8F132BA2}" dt="2025-07-19T15:32:56.892" v="55" actId="113"/>
          <ac:spMkLst>
            <pc:docMk/>
            <pc:sldMk cId="328604793" sldId="777"/>
            <ac:spMk id="3" creationId="{79B5E124-84B4-EA8A-7029-62EC3014C502}"/>
          </ac:spMkLst>
        </pc:spChg>
      </pc:sldChg>
      <pc:sldChg chg="modSp mod modAnim">
        <pc:chgData name="Noren,Jenny E" userId="31e0823a-ccc6-4018-bb9e-c27b5ef59adf" providerId="ADAL" clId="{04C5FE65-FA0D-41EB-B1FF-1A6A8F132BA2}" dt="2025-07-19T15:32:46.923" v="54" actId="113"/>
        <pc:sldMkLst>
          <pc:docMk/>
          <pc:sldMk cId="682850114" sldId="786"/>
        </pc:sldMkLst>
        <pc:spChg chg="mod">
          <ac:chgData name="Noren,Jenny E" userId="31e0823a-ccc6-4018-bb9e-c27b5ef59adf" providerId="ADAL" clId="{04C5FE65-FA0D-41EB-B1FF-1A6A8F132BA2}" dt="2025-07-19T15:32:46.923" v="54" actId="113"/>
          <ac:spMkLst>
            <pc:docMk/>
            <pc:sldMk cId="682850114" sldId="786"/>
            <ac:spMk id="3" creationId="{1F509798-AB54-05B5-8BF7-43DEA6F601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1184B-2CF3-4024-B488-C146249A862B}" type="doc">
      <dgm:prSet loTypeId="urn:microsoft.com/office/officeart/2005/8/layout/hProcess9" loCatId="process" qsTypeId="urn:microsoft.com/office/officeart/2005/8/quickstyle/simple1" qsCatId="simple" csTypeId="urn:microsoft.com/office/officeart/2005/8/colors/accent1_2" csCatId="accent1" phldr="1"/>
      <dgm:spPr/>
    </dgm:pt>
    <dgm:pt modelId="{8826DC63-C81A-4BE8-84FC-F8E2D542AE37}">
      <dgm:prSet phldrT="[Text]"/>
      <dgm:spPr>
        <a:solidFill>
          <a:schemeClr val="accent1">
            <a:lumMod val="50000"/>
          </a:schemeClr>
        </a:solidFill>
      </dgm:spPr>
      <dgm:t>
        <a:bodyPr/>
        <a:lstStyle/>
        <a:p>
          <a:r>
            <a:rPr lang="en-US"/>
            <a:t>Budget	</a:t>
          </a:r>
        </a:p>
      </dgm:t>
    </dgm:pt>
    <dgm:pt modelId="{928D6317-5808-4C3A-B4C4-86CD4747C46D}" type="parTrans" cxnId="{1703224C-8342-4E91-A55A-1B24B8EE7C9D}">
      <dgm:prSet/>
      <dgm:spPr/>
      <dgm:t>
        <a:bodyPr/>
        <a:lstStyle/>
        <a:p>
          <a:endParaRPr lang="en-US"/>
        </a:p>
      </dgm:t>
    </dgm:pt>
    <dgm:pt modelId="{FEF4D0B0-5C4F-4EF8-A9FC-C0FD41115D81}" type="sibTrans" cxnId="{1703224C-8342-4E91-A55A-1B24B8EE7C9D}">
      <dgm:prSet/>
      <dgm:spPr/>
      <dgm:t>
        <a:bodyPr/>
        <a:lstStyle/>
        <a:p>
          <a:endParaRPr lang="en-US"/>
        </a:p>
      </dgm:t>
    </dgm:pt>
    <dgm:pt modelId="{7D883A6D-3A56-48EA-9418-3868D23F95F8}">
      <dgm:prSet phldrT="[Text]"/>
      <dgm:spPr>
        <a:solidFill>
          <a:schemeClr val="accent1">
            <a:lumMod val="50000"/>
          </a:schemeClr>
        </a:solidFill>
      </dgm:spPr>
      <dgm:t>
        <a:bodyPr/>
        <a:lstStyle/>
        <a:p>
          <a:r>
            <a:rPr lang="en-US"/>
            <a:t>Financial Obligation</a:t>
          </a:r>
        </a:p>
      </dgm:t>
    </dgm:pt>
    <dgm:pt modelId="{787B51AC-18F7-4210-BBF2-5F0F48317B10}" type="parTrans" cxnId="{6050430B-9094-4A5D-BD3C-E5567A997D77}">
      <dgm:prSet/>
      <dgm:spPr/>
      <dgm:t>
        <a:bodyPr/>
        <a:lstStyle/>
        <a:p>
          <a:endParaRPr lang="en-US"/>
        </a:p>
      </dgm:t>
    </dgm:pt>
    <dgm:pt modelId="{ED2BA545-3F1B-4B5C-814B-25ABDD4A6CBB}" type="sibTrans" cxnId="{6050430B-9094-4A5D-BD3C-E5567A997D77}">
      <dgm:prSet/>
      <dgm:spPr/>
      <dgm:t>
        <a:bodyPr/>
        <a:lstStyle/>
        <a:p>
          <a:endParaRPr lang="en-US"/>
        </a:p>
      </dgm:t>
    </dgm:pt>
    <dgm:pt modelId="{D55054B4-4775-4AE7-94F1-05088DB5BBCA}">
      <dgm:prSet phldrT="[Text]"/>
      <dgm:spPr>
        <a:solidFill>
          <a:schemeClr val="accent1">
            <a:lumMod val="50000"/>
          </a:schemeClr>
        </a:solidFill>
      </dgm:spPr>
      <dgm:t>
        <a:bodyPr/>
        <a:lstStyle/>
        <a:p>
          <a:r>
            <a:rPr lang="en-US"/>
            <a:t>Expenditure</a:t>
          </a:r>
        </a:p>
      </dgm:t>
    </dgm:pt>
    <dgm:pt modelId="{D9F6C184-6279-46C2-865F-90444FEC7439}" type="parTrans" cxnId="{277193EA-790D-437F-897B-C401BF38D604}">
      <dgm:prSet/>
      <dgm:spPr/>
      <dgm:t>
        <a:bodyPr/>
        <a:lstStyle/>
        <a:p>
          <a:endParaRPr lang="en-US"/>
        </a:p>
      </dgm:t>
    </dgm:pt>
    <dgm:pt modelId="{7F0185FE-AC54-4F70-8418-DDB91DB5C6E8}" type="sibTrans" cxnId="{277193EA-790D-437F-897B-C401BF38D604}">
      <dgm:prSet/>
      <dgm:spPr/>
      <dgm:t>
        <a:bodyPr/>
        <a:lstStyle/>
        <a:p>
          <a:endParaRPr lang="en-US"/>
        </a:p>
      </dgm:t>
    </dgm:pt>
    <dgm:pt modelId="{1419201E-02D5-4D67-A731-A69FC83BEC63}" type="pres">
      <dgm:prSet presAssocID="{2B51184B-2CF3-4024-B488-C146249A862B}" presName="CompostProcess" presStyleCnt="0">
        <dgm:presLayoutVars>
          <dgm:dir/>
          <dgm:resizeHandles val="exact"/>
        </dgm:presLayoutVars>
      </dgm:prSet>
      <dgm:spPr/>
    </dgm:pt>
    <dgm:pt modelId="{7CC4F48F-5E76-46AC-8000-A10EAC5271A1}" type="pres">
      <dgm:prSet presAssocID="{2B51184B-2CF3-4024-B488-C146249A862B}" presName="arrow" presStyleLbl="bgShp" presStyleIdx="0" presStyleCnt="1"/>
      <dgm:spPr/>
    </dgm:pt>
    <dgm:pt modelId="{E53A098D-6674-4EDD-ACF5-419D85B52251}" type="pres">
      <dgm:prSet presAssocID="{2B51184B-2CF3-4024-B488-C146249A862B}" presName="linearProcess" presStyleCnt="0"/>
      <dgm:spPr/>
    </dgm:pt>
    <dgm:pt modelId="{2FC08AA9-0BCA-406F-9DE7-C85A528AB87F}" type="pres">
      <dgm:prSet presAssocID="{8826DC63-C81A-4BE8-84FC-F8E2D542AE37}" presName="textNode" presStyleLbl="node1" presStyleIdx="0" presStyleCnt="3">
        <dgm:presLayoutVars>
          <dgm:bulletEnabled val="1"/>
        </dgm:presLayoutVars>
      </dgm:prSet>
      <dgm:spPr/>
    </dgm:pt>
    <dgm:pt modelId="{D4D8B29A-25F7-42AB-AB9F-16692B40701D}" type="pres">
      <dgm:prSet presAssocID="{FEF4D0B0-5C4F-4EF8-A9FC-C0FD41115D81}" presName="sibTrans" presStyleCnt="0"/>
      <dgm:spPr/>
    </dgm:pt>
    <dgm:pt modelId="{AD326873-D5B7-4754-8482-586C74CAB541}" type="pres">
      <dgm:prSet presAssocID="{7D883A6D-3A56-48EA-9418-3868D23F95F8}" presName="textNode" presStyleLbl="node1" presStyleIdx="1" presStyleCnt="3">
        <dgm:presLayoutVars>
          <dgm:bulletEnabled val="1"/>
        </dgm:presLayoutVars>
      </dgm:prSet>
      <dgm:spPr/>
    </dgm:pt>
    <dgm:pt modelId="{B7D75C09-8236-451D-A81F-3691115B1CDA}" type="pres">
      <dgm:prSet presAssocID="{ED2BA545-3F1B-4B5C-814B-25ABDD4A6CBB}" presName="sibTrans" presStyleCnt="0"/>
      <dgm:spPr/>
    </dgm:pt>
    <dgm:pt modelId="{F46A9959-8EC7-47DC-8691-63AA55C1AE8C}" type="pres">
      <dgm:prSet presAssocID="{D55054B4-4775-4AE7-94F1-05088DB5BBCA}" presName="textNode" presStyleLbl="node1" presStyleIdx="2" presStyleCnt="3">
        <dgm:presLayoutVars>
          <dgm:bulletEnabled val="1"/>
        </dgm:presLayoutVars>
      </dgm:prSet>
      <dgm:spPr/>
    </dgm:pt>
  </dgm:ptLst>
  <dgm:cxnLst>
    <dgm:cxn modelId="{6050430B-9094-4A5D-BD3C-E5567A997D77}" srcId="{2B51184B-2CF3-4024-B488-C146249A862B}" destId="{7D883A6D-3A56-48EA-9418-3868D23F95F8}" srcOrd="1" destOrd="0" parTransId="{787B51AC-18F7-4210-BBF2-5F0F48317B10}" sibTransId="{ED2BA545-3F1B-4B5C-814B-25ABDD4A6CBB}"/>
    <dgm:cxn modelId="{B26FCD2A-B7D2-4F03-8B66-ED6A83D0B2C7}" type="presOf" srcId="{D55054B4-4775-4AE7-94F1-05088DB5BBCA}" destId="{F46A9959-8EC7-47DC-8691-63AA55C1AE8C}" srcOrd="0" destOrd="0" presId="urn:microsoft.com/office/officeart/2005/8/layout/hProcess9"/>
    <dgm:cxn modelId="{2B841B3C-1C56-4E11-9CEA-1BD6EAE0A8B9}" type="presOf" srcId="{8826DC63-C81A-4BE8-84FC-F8E2D542AE37}" destId="{2FC08AA9-0BCA-406F-9DE7-C85A528AB87F}" srcOrd="0" destOrd="0" presId="urn:microsoft.com/office/officeart/2005/8/layout/hProcess9"/>
    <dgm:cxn modelId="{1703224C-8342-4E91-A55A-1B24B8EE7C9D}" srcId="{2B51184B-2CF3-4024-B488-C146249A862B}" destId="{8826DC63-C81A-4BE8-84FC-F8E2D542AE37}" srcOrd="0" destOrd="0" parTransId="{928D6317-5808-4C3A-B4C4-86CD4747C46D}" sibTransId="{FEF4D0B0-5C4F-4EF8-A9FC-C0FD41115D81}"/>
    <dgm:cxn modelId="{6BC410C1-85A5-46CB-B21F-26F5D955CC2C}" type="presOf" srcId="{2B51184B-2CF3-4024-B488-C146249A862B}" destId="{1419201E-02D5-4D67-A731-A69FC83BEC63}" srcOrd="0" destOrd="0" presId="urn:microsoft.com/office/officeart/2005/8/layout/hProcess9"/>
    <dgm:cxn modelId="{277193EA-790D-437F-897B-C401BF38D604}" srcId="{2B51184B-2CF3-4024-B488-C146249A862B}" destId="{D55054B4-4775-4AE7-94F1-05088DB5BBCA}" srcOrd="2" destOrd="0" parTransId="{D9F6C184-6279-46C2-865F-90444FEC7439}" sibTransId="{7F0185FE-AC54-4F70-8418-DDB91DB5C6E8}"/>
    <dgm:cxn modelId="{0F243AEE-0064-4B9B-A622-2FBEBB588BD2}" type="presOf" srcId="{7D883A6D-3A56-48EA-9418-3868D23F95F8}" destId="{AD326873-D5B7-4754-8482-586C74CAB541}" srcOrd="0" destOrd="0" presId="urn:microsoft.com/office/officeart/2005/8/layout/hProcess9"/>
    <dgm:cxn modelId="{8617A075-B4F7-4C37-8255-10A54DB7E9AA}" type="presParOf" srcId="{1419201E-02D5-4D67-A731-A69FC83BEC63}" destId="{7CC4F48F-5E76-46AC-8000-A10EAC5271A1}" srcOrd="0" destOrd="0" presId="urn:microsoft.com/office/officeart/2005/8/layout/hProcess9"/>
    <dgm:cxn modelId="{0311621E-8E66-4C5A-9655-D1AFAF82C4F3}" type="presParOf" srcId="{1419201E-02D5-4D67-A731-A69FC83BEC63}" destId="{E53A098D-6674-4EDD-ACF5-419D85B52251}" srcOrd="1" destOrd="0" presId="urn:microsoft.com/office/officeart/2005/8/layout/hProcess9"/>
    <dgm:cxn modelId="{C5BEC1EC-20F8-4479-B0B3-FA56657F4D83}" type="presParOf" srcId="{E53A098D-6674-4EDD-ACF5-419D85B52251}" destId="{2FC08AA9-0BCA-406F-9DE7-C85A528AB87F}" srcOrd="0" destOrd="0" presId="urn:microsoft.com/office/officeart/2005/8/layout/hProcess9"/>
    <dgm:cxn modelId="{C2A7C73E-A9B1-41CF-BCE3-CF5B1D052A75}" type="presParOf" srcId="{E53A098D-6674-4EDD-ACF5-419D85B52251}" destId="{D4D8B29A-25F7-42AB-AB9F-16692B40701D}" srcOrd="1" destOrd="0" presId="urn:microsoft.com/office/officeart/2005/8/layout/hProcess9"/>
    <dgm:cxn modelId="{61BAA79E-63A4-4C5E-A7E9-DEB459A4B952}" type="presParOf" srcId="{E53A098D-6674-4EDD-ACF5-419D85B52251}" destId="{AD326873-D5B7-4754-8482-586C74CAB541}" srcOrd="2" destOrd="0" presId="urn:microsoft.com/office/officeart/2005/8/layout/hProcess9"/>
    <dgm:cxn modelId="{C834AE71-A7BC-4C76-9490-973D27B0B76F}" type="presParOf" srcId="{E53A098D-6674-4EDD-ACF5-419D85B52251}" destId="{B7D75C09-8236-451D-A81F-3691115B1CDA}" srcOrd="3" destOrd="0" presId="urn:microsoft.com/office/officeart/2005/8/layout/hProcess9"/>
    <dgm:cxn modelId="{BD1BFB7F-CA34-49BE-A004-5B7E861F59CA}" type="presParOf" srcId="{E53A098D-6674-4EDD-ACF5-419D85B52251}" destId="{F46A9959-8EC7-47DC-8691-63AA55C1AE8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E5B837-3251-4F11-858C-35073421A98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401C419-BC31-4A9C-BABA-8964A6ABDE7B}">
      <dgm:prSet phldrT="[Text]"/>
      <dgm:spPr>
        <a:solidFill>
          <a:schemeClr val="accent1">
            <a:lumMod val="50000"/>
          </a:schemeClr>
        </a:solidFill>
      </dgm:spPr>
      <dgm:t>
        <a:bodyPr/>
        <a:lstStyle/>
        <a:p>
          <a:r>
            <a:rPr lang="en-US">
              <a:solidFill>
                <a:schemeClr val="bg1"/>
              </a:solidFill>
            </a:rPr>
            <a:t>Expenditure Reporting Basis</a:t>
          </a:r>
        </a:p>
      </dgm:t>
    </dgm:pt>
    <dgm:pt modelId="{3595D64E-97EC-49C8-9699-8BB7754A9DAC}" type="parTrans" cxnId="{21F4A61A-4ECA-45E7-9E77-43259D38F153}">
      <dgm:prSet/>
      <dgm:spPr/>
      <dgm:t>
        <a:bodyPr/>
        <a:lstStyle/>
        <a:p>
          <a:endParaRPr lang="en-US"/>
        </a:p>
      </dgm:t>
    </dgm:pt>
    <dgm:pt modelId="{59F1B3A6-BB2B-46F2-83CD-2585A53FD882}" type="sibTrans" cxnId="{21F4A61A-4ECA-45E7-9E77-43259D38F153}">
      <dgm:prSet/>
      <dgm:spPr/>
      <dgm:t>
        <a:bodyPr/>
        <a:lstStyle/>
        <a:p>
          <a:endParaRPr lang="en-US"/>
        </a:p>
      </dgm:t>
    </dgm:pt>
    <dgm:pt modelId="{EC414701-1A44-44F8-897D-8CE4E9A8FBB7}">
      <dgm:prSet phldrT="[Text]"/>
      <dgm:spPr>
        <a:solidFill>
          <a:schemeClr val="accent1">
            <a:lumMod val="20000"/>
            <a:lumOff val="80000"/>
          </a:schemeClr>
        </a:solidFill>
      </dgm:spPr>
      <dgm:t>
        <a:bodyPr/>
        <a:lstStyle/>
        <a:p>
          <a:r>
            <a:rPr lang="en-US">
              <a:solidFill>
                <a:schemeClr val="tx1"/>
              </a:solidFill>
            </a:rPr>
            <a:t>Cash Basis Reporting</a:t>
          </a:r>
        </a:p>
      </dgm:t>
    </dgm:pt>
    <dgm:pt modelId="{F892A35B-0B7F-4B85-9169-741E4A5A4E01}" type="parTrans" cxnId="{BAF2224D-D267-4528-B7C6-BC7B706B9FCF}">
      <dgm:prSet/>
      <dgm:spPr/>
      <dgm:t>
        <a:bodyPr/>
        <a:lstStyle/>
        <a:p>
          <a:endParaRPr lang="en-US"/>
        </a:p>
      </dgm:t>
    </dgm:pt>
    <dgm:pt modelId="{9F587160-F456-4B24-8B70-F4EE35974424}" type="sibTrans" cxnId="{BAF2224D-D267-4528-B7C6-BC7B706B9FCF}">
      <dgm:prSet/>
      <dgm:spPr/>
      <dgm:t>
        <a:bodyPr/>
        <a:lstStyle/>
        <a:p>
          <a:endParaRPr lang="en-US"/>
        </a:p>
      </dgm:t>
    </dgm:pt>
    <dgm:pt modelId="{77410CA9-13B9-4E9F-8340-6CDA53AFF4A9}">
      <dgm:prSet phldrT="[Text]"/>
      <dgm:spPr>
        <a:solidFill>
          <a:schemeClr val="accent1">
            <a:lumMod val="20000"/>
            <a:lumOff val="80000"/>
          </a:schemeClr>
        </a:solidFill>
      </dgm:spPr>
      <dgm:t>
        <a:bodyPr/>
        <a:lstStyle/>
        <a:p>
          <a:r>
            <a:rPr lang="en-US">
              <a:solidFill>
                <a:schemeClr val="tx1"/>
              </a:solidFill>
            </a:rPr>
            <a:t>Accrual Basis Reporting</a:t>
          </a:r>
        </a:p>
      </dgm:t>
    </dgm:pt>
    <dgm:pt modelId="{8536DCAF-B596-4620-926A-12F2B17FA36A}" type="parTrans" cxnId="{58B03DA2-774F-413F-ACDF-F0E33FBFC937}">
      <dgm:prSet/>
      <dgm:spPr/>
      <dgm:t>
        <a:bodyPr/>
        <a:lstStyle/>
        <a:p>
          <a:endParaRPr lang="en-US"/>
        </a:p>
      </dgm:t>
    </dgm:pt>
    <dgm:pt modelId="{CA54C265-2FEA-4D22-A9F1-76350D7840A1}" type="sibTrans" cxnId="{58B03DA2-774F-413F-ACDF-F0E33FBFC937}">
      <dgm:prSet/>
      <dgm:spPr/>
      <dgm:t>
        <a:bodyPr/>
        <a:lstStyle/>
        <a:p>
          <a:endParaRPr lang="en-US"/>
        </a:p>
      </dgm:t>
    </dgm:pt>
    <dgm:pt modelId="{5E5840D1-43C3-4D25-B662-B0C2B1F5FDA9}" type="pres">
      <dgm:prSet presAssocID="{8CE5B837-3251-4F11-858C-35073421A983}" presName="hierChild1" presStyleCnt="0">
        <dgm:presLayoutVars>
          <dgm:orgChart val="1"/>
          <dgm:chPref val="1"/>
          <dgm:dir/>
          <dgm:animOne val="branch"/>
          <dgm:animLvl val="lvl"/>
          <dgm:resizeHandles/>
        </dgm:presLayoutVars>
      </dgm:prSet>
      <dgm:spPr/>
    </dgm:pt>
    <dgm:pt modelId="{95FE7352-E1A2-4F0B-818A-DF0D4CACC6C7}" type="pres">
      <dgm:prSet presAssocID="{E401C419-BC31-4A9C-BABA-8964A6ABDE7B}" presName="hierRoot1" presStyleCnt="0">
        <dgm:presLayoutVars>
          <dgm:hierBranch val="init"/>
        </dgm:presLayoutVars>
      </dgm:prSet>
      <dgm:spPr/>
    </dgm:pt>
    <dgm:pt modelId="{33BE3D62-DB6F-4047-B038-9621A2DEC772}" type="pres">
      <dgm:prSet presAssocID="{E401C419-BC31-4A9C-BABA-8964A6ABDE7B}" presName="rootComposite1" presStyleCnt="0"/>
      <dgm:spPr/>
    </dgm:pt>
    <dgm:pt modelId="{3F1FA085-7C86-49FA-822B-26787D3610FB}" type="pres">
      <dgm:prSet presAssocID="{E401C419-BC31-4A9C-BABA-8964A6ABDE7B}" presName="rootText1" presStyleLbl="node0" presStyleIdx="0" presStyleCnt="1">
        <dgm:presLayoutVars>
          <dgm:chPref val="3"/>
        </dgm:presLayoutVars>
      </dgm:prSet>
      <dgm:spPr/>
    </dgm:pt>
    <dgm:pt modelId="{600428A5-1368-4C8D-B74A-A04C7CB6F5BE}" type="pres">
      <dgm:prSet presAssocID="{E401C419-BC31-4A9C-BABA-8964A6ABDE7B}" presName="rootConnector1" presStyleLbl="node1" presStyleIdx="0" presStyleCnt="0"/>
      <dgm:spPr/>
    </dgm:pt>
    <dgm:pt modelId="{167C9496-36BC-43C5-93D6-98222B289E07}" type="pres">
      <dgm:prSet presAssocID="{E401C419-BC31-4A9C-BABA-8964A6ABDE7B}" presName="hierChild2" presStyleCnt="0"/>
      <dgm:spPr/>
    </dgm:pt>
    <dgm:pt modelId="{D4105CD0-4E83-437B-99B8-C98A19EDC8F8}" type="pres">
      <dgm:prSet presAssocID="{8536DCAF-B596-4620-926A-12F2B17FA36A}" presName="Name37" presStyleLbl="parChTrans1D2" presStyleIdx="0" presStyleCnt="2"/>
      <dgm:spPr/>
    </dgm:pt>
    <dgm:pt modelId="{4437E454-A48F-4F76-820F-57D93B344A1C}" type="pres">
      <dgm:prSet presAssocID="{77410CA9-13B9-4E9F-8340-6CDA53AFF4A9}" presName="hierRoot2" presStyleCnt="0">
        <dgm:presLayoutVars>
          <dgm:hierBranch val="init"/>
        </dgm:presLayoutVars>
      </dgm:prSet>
      <dgm:spPr/>
    </dgm:pt>
    <dgm:pt modelId="{93464976-C03F-49FF-BA38-FC408584EB87}" type="pres">
      <dgm:prSet presAssocID="{77410CA9-13B9-4E9F-8340-6CDA53AFF4A9}" presName="rootComposite" presStyleCnt="0"/>
      <dgm:spPr/>
    </dgm:pt>
    <dgm:pt modelId="{864E613B-8C24-49E0-8833-5077C7853FCF}" type="pres">
      <dgm:prSet presAssocID="{77410CA9-13B9-4E9F-8340-6CDA53AFF4A9}" presName="rootText" presStyleLbl="node2" presStyleIdx="0" presStyleCnt="2">
        <dgm:presLayoutVars>
          <dgm:chPref val="3"/>
        </dgm:presLayoutVars>
      </dgm:prSet>
      <dgm:spPr/>
    </dgm:pt>
    <dgm:pt modelId="{19723368-9940-4DFE-811D-1D0642495C76}" type="pres">
      <dgm:prSet presAssocID="{77410CA9-13B9-4E9F-8340-6CDA53AFF4A9}" presName="rootConnector" presStyleLbl="node2" presStyleIdx="0" presStyleCnt="2"/>
      <dgm:spPr/>
    </dgm:pt>
    <dgm:pt modelId="{A7627084-44B0-40B1-8143-A70FC0A2E072}" type="pres">
      <dgm:prSet presAssocID="{77410CA9-13B9-4E9F-8340-6CDA53AFF4A9}" presName="hierChild4" presStyleCnt="0"/>
      <dgm:spPr/>
    </dgm:pt>
    <dgm:pt modelId="{9404890F-8E11-47EC-B728-B32429151C50}" type="pres">
      <dgm:prSet presAssocID="{77410CA9-13B9-4E9F-8340-6CDA53AFF4A9}" presName="hierChild5" presStyleCnt="0"/>
      <dgm:spPr/>
    </dgm:pt>
    <dgm:pt modelId="{82FA450B-39CC-4302-A9C8-CB2D9ABB3CA3}" type="pres">
      <dgm:prSet presAssocID="{F892A35B-0B7F-4B85-9169-741E4A5A4E01}" presName="Name37" presStyleLbl="parChTrans1D2" presStyleIdx="1" presStyleCnt="2"/>
      <dgm:spPr/>
    </dgm:pt>
    <dgm:pt modelId="{506937CF-B518-462A-8241-80052C96CCA2}" type="pres">
      <dgm:prSet presAssocID="{EC414701-1A44-44F8-897D-8CE4E9A8FBB7}" presName="hierRoot2" presStyleCnt="0">
        <dgm:presLayoutVars>
          <dgm:hierBranch val="init"/>
        </dgm:presLayoutVars>
      </dgm:prSet>
      <dgm:spPr/>
    </dgm:pt>
    <dgm:pt modelId="{6A3ADDC9-8FC1-4878-BC19-F7F2C45BDA12}" type="pres">
      <dgm:prSet presAssocID="{EC414701-1A44-44F8-897D-8CE4E9A8FBB7}" presName="rootComposite" presStyleCnt="0"/>
      <dgm:spPr/>
    </dgm:pt>
    <dgm:pt modelId="{39A75CAE-5426-47CB-844C-272F5112E2A5}" type="pres">
      <dgm:prSet presAssocID="{EC414701-1A44-44F8-897D-8CE4E9A8FBB7}" presName="rootText" presStyleLbl="node2" presStyleIdx="1" presStyleCnt="2">
        <dgm:presLayoutVars>
          <dgm:chPref val="3"/>
        </dgm:presLayoutVars>
      </dgm:prSet>
      <dgm:spPr/>
    </dgm:pt>
    <dgm:pt modelId="{7CC6EDF3-047C-4B25-BF47-2781E1C85974}" type="pres">
      <dgm:prSet presAssocID="{EC414701-1A44-44F8-897D-8CE4E9A8FBB7}" presName="rootConnector" presStyleLbl="node2" presStyleIdx="1" presStyleCnt="2"/>
      <dgm:spPr/>
    </dgm:pt>
    <dgm:pt modelId="{62412AC1-0FD1-47C9-9FD3-AA003250A367}" type="pres">
      <dgm:prSet presAssocID="{EC414701-1A44-44F8-897D-8CE4E9A8FBB7}" presName="hierChild4" presStyleCnt="0"/>
      <dgm:spPr/>
    </dgm:pt>
    <dgm:pt modelId="{8A5259B5-36D0-4BAF-B662-0179F7C274E2}" type="pres">
      <dgm:prSet presAssocID="{EC414701-1A44-44F8-897D-8CE4E9A8FBB7}" presName="hierChild5" presStyleCnt="0"/>
      <dgm:spPr/>
    </dgm:pt>
    <dgm:pt modelId="{5D67EC31-6F6B-4F8D-9084-BBF43DF62659}" type="pres">
      <dgm:prSet presAssocID="{E401C419-BC31-4A9C-BABA-8964A6ABDE7B}" presName="hierChild3" presStyleCnt="0"/>
      <dgm:spPr/>
    </dgm:pt>
  </dgm:ptLst>
  <dgm:cxnLst>
    <dgm:cxn modelId="{152CAE13-5994-4F8C-B10E-28DCBE6C1DD5}" type="presOf" srcId="{8536DCAF-B596-4620-926A-12F2B17FA36A}" destId="{D4105CD0-4E83-437B-99B8-C98A19EDC8F8}" srcOrd="0" destOrd="0" presId="urn:microsoft.com/office/officeart/2005/8/layout/orgChart1"/>
    <dgm:cxn modelId="{21F4A61A-4ECA-45E7-9E77-43259D38F153}" srcId="{8CE5B837-3251-4F11-858C-35073421A983}" destId="{E401C419-BC31-4A9C-BABA-8964A6ABDE7B}" srcOrd="0" destOrd="0" parTransId="{3595D64E-97EC-49C8-9699-8BB7754A9DAC}" sibTransId="{59F1B3A6-BB2B-46F2-83CD-2585A53FD882}"/>
    <dgm:cxn modelId="{261FED2C-3AA2-4002-A82A-7AF7D7206353}" type="presOf" srcId="{8CE5B837-3251-4F11-858C-35073421A983}" destId="{5E5840D1-43C3-4D25-B662-B0C2B1F5FDA9}" srcOrd="0" destOrd="0" presId="urn:microsoft.com/office/officeart/2005/8/layout/orgChart1"/>
    <dgm:cxn modelId="{0DEF6A3F-E8FF-4F8D-9515-623A728BAACB}" type="presOf" srcId="{77410CA9-13B9-4E9F-8340-6CDA53AFF4A9}" destId="{864E613B-8C24-49E0-8833-5077C7853FCF}" srcOrd="0" destOrd="0" presId="urn:microsoft.com/office/officeart/2005/8/layout/orgChart1"/>
    <dgm:cxn modelId="{BAF2224D-D267-4528-B7C6-BC7B706B9FCF}" srcId="{E401C419-BC31-4A9C-BABA-8964A6ABDE7B}" destId="{EC414701-1A44-44F8-897D-8CE4E9A8FBB7}" srcOrd="1" destOrd="0" parTransId="{F892A35B-0B7F-4B85-9169-741E4A5A4E01}" sibTransId="{9F587160-F456-4B24-8B70-F4EE35974424}"/>
    <dgm:cxn modelId="{572F0784-8851-4823-9D12-B344BF02B3CE}" type="presOf" srcId="{EC414701-1A44-44F8-897D-8CE4E9A8FBB7}" destId="{7CC6EDF3-047C-4B25-BF47-2781E1C85974}" srcOrd="1" destOrd="0" presId="urn:microsoft.com/office/officeart/2005/8/layout/orgChart1"/>
    <dgm:cxn modelId="{3127CD8B-B072-4F5D-A944-3E43D27BA198}" type="presOf" srcId="{F892A35B-0B7F-4B85-9169-741E4A5A4E01}" destId="{82FA450B-39CC-4302-A9C8-CB2D9ABB3CA3}" srcOrd="0" destOrd="0" presId="urn:microsoft.com/office/officeart/2005/8/layout/orgChart1"/>
    <dgm:cxn modelId="{5563069C-9355-46CC-B60B-8B5F824B49B3}" type="presOf" srcId="{E401C419-BC31-4A9C-BABA-8964A6ABDE7B}" destId="{600428A5-1368-4C8D-B74A-A04C7CB6F5BE}" srcOrd="1" destOrd="0" presId="urn:microsoft.com/office/officeart/2005/8/layout/orgChart1"/>
    <dgm:cxn modelId="{58B03DA2-774F-413F-ACDF-F0E33FBFC937}" srcId="{E401C419-BC31-4A9C-BABA-8964A6ABDE7B}" destId="{77410CA9-13B9-4E9F-8340-6CDA53AFF4A9}" srcOrd="0" destOrd="0" parTransId="{8536DCAF-B596-4620-926A-12F2B17FA36A}" sibTransId="{CA54C265-2FEA-4D22-A9F1-76350D7840A1}"/>
    <dgm:cxn modelId="{057EA0A6-38B6-4BCC-AE5A-A28FED6F3DA3}" type="presOf" srcId="{EC414701-1A44-44F8-897D-8CE4E9A8FBB7}" destId="{39A75CAE-5426-47CB-844C-272F5112E2A5}" srcOrd="0" destOrd="0" presId="urn:microsoft.com/office/officeart/2005/8/layout/orgChart1"/>
    <dgm:cxn modelId="{7F253BD4-93EC-41B9-82CF-EF646320D805}" type="presOf" srcId="{77410CA9-13B9-4E9F-8340-6CDA53AFF4A9}" destId="{19723368-9940-4DFE-811D-1D0642495C76}" srcOrd="1" destOrd="0" presId="urn:microsoft.com/office/officeart/2005/8/layout/orgChart1"/>
    <dgm:cxn modelId="{56D0C5DE-E368-414F-8998-41806FE4E069}" type="presOf" srcId="{E401C419-BC31-4A9C-BABA-8964A6ABDE7B}" destId="{3F1FA085-7C86-49FA-822B-26787D3610FB}" srcOrd="0" destOrd="0" presId="urn:microsoft.com/office/officeart/2005/8/layout/orgChart1"/>
    <dgm:cxn modelId="{CE262D0F-9332-4DEF-B84F-9BB83A03E313}" type="presParOf" srcId="{5E5840D1-43C3-4D25-B662-B0C2B1F5FDA9}" destId="{95FE7352-E1A2-4F0B-818A-DF0D4CACC6C7}" srcOrd="0" destOrd="0" presId="urn:microsoft.com/office/officeart/2005/8/layout/orgChart1"/>
    <dgm:cxn modelId="{2FE4DA8F-A477-4BCE-8AF5-3B07DD022BB8}" type="presParOf" srcId="{95FE7352-E1A2-4F0B-818A-DF0D4CACC6C7}" destId="{33BE3D62-DB6F-4047-B038-9621A2DEC772}" srcOrd="0" destOrd="0" presId="urn:microsoft.com/office/officeart/2005/8/layout/orgChart1"/>
    <dgm:cxn modelId="{FA29DE09-B587-4388-A571-2AD3005C78B1}" type="presParOf" srcId="{33BE3D62-DB6F-4047-B038-9621A2DEC772}" destId="{3F1FA085-7C86-49FA-822B-26787D3610FB}" srcOrd="0" destOrd="0" presId="urn:microsoft.com/office/officeart/2005/8/layout/orgChart1"/>
    <dgm:cxn modelId="{B2987D8A-7D4D-47B6-8E38-5355B6A56491}" type="presParOf" srcId="{33BE3D62-DB6F-4047-B038-9621A2DEC772}" destId="{600428A5-1368-4C8D-B74A-A04C7CB6F5BE}" srcOrd="1" destOrd="0" presId="urn:microsoft.com/office/officeart/2005/8/layout/orgChart1"/>
    <dgm:cxn modelId="{5DB35D4F-3BD5-4E58-B5E0-25B8A80FD93A}" type="presParOf" srcId="{95FE7352-E1A2-4F0B-818A-DF0D4CACC6C7}" destId="{167C9496-36BC-43C5-93D6-98222B289E07}" srcOrd="1" destOrd="0" presId="urn:microsoft.com/office/officeart/2005/8/layout/orgChart1"/>
    <dgm:cxn modelId="{87617733-0B6B-46FE-B277-C2F0F18886EB}" type="presParOf" srcId="{167C9496-36BC-43C5-93D6-98222B289E07}" destId="{D4105CD0-4E83-437B-99B8-C98A19EDC8F8}" srcOrd="0" destOrd="0" presId="urn:microsoft.com/office/officeart/2005/8/layout/orgChart1"/>
    <dgm:cxn modelId="{B10EBBD9-2C46-4851-A5B8-C350DE65B9D8}" type="presParOf" srcId="{167C9496-36BC-43C5-93D6-98222B289E07}" destId="{4437E454-A48F-4F76-820F-57D93B344A1C}" srcOrd="1" destOrd="0" presId="urn:microsoft.com/office/officeart/2005/8/layout/orgChart1"/>
    <dgm:cxn modelId="{BEA31A8C-8E67-4798-8F16-FECC24AA6B87}" type="presParOf" srcId="{4437E454-A48F-4F76-820F-57D93B344A1C}" destId="{93464976-C03F-49FF-BA38-FC408584EB87}" srcOrd="0" destOrd="0" presId="urn:microsoft.com/office/officeart/2005/8/layout/orgChart1"/>
    <dgm:cxn modelId="{44830C10-91E3-4D88-88E7-70DA88EB64FA}" type="presParOf" srcId="{93464976-C03F-49FF-BA38-FC408584EB87}" destId="{864E613B-8C24-49E0-8833-5077C7853FCF}" srcOrd="0" destOrd="0" presId="urn:microsoft.com/office/officeart/2005/8/layout/orgChart1"/>
    <dgm:cxn modelId="{DFCCB99D-BC30-4BBF-91B9-F652AC4CF8B9}" type="presParOf" srcId="{93464976-C03F-49FF-BA38-FC408584EB87}" destId="{19723368-9940-4DFE-811D-1D0642495C76}" srcOrd="1" destOrd="0" presId="urn:microsoft.com/office/officeart/2005/8/layout/orgChart1"/>
    <dgm:cxn modelId="{2C32FB49-BC72-4F77-A81E-718075560A3F}" type="presParOf" srcId="{4437E454-A48F-4F76-820F-57D93B344A1C}" destId="{A7627084-44B0-40B1-8143-A70FC0A2E072}" srcOrd="1" destOrd="0" presId="urn:microsoft.com/office/officeart/2005/8/layout/orgChart1"/>
    <dgm:cxn modelId="{7FD1C443-9DF0-4096-B91F-6B789F6D99C6}" type="presParOf" srcId="{4437E454-A48F-4F76-820F-57D93B344A1C}" destId="{9404890F-8E11-47EC-B728-B32429151C50}" srcOrd="2" destOrd="0" presId="urn:microsoft.com/office/officeart/2005/8/layout/orgChart1"/>
    <dgm:cxn modelId="{44B0C2A6-8437-4010-B818-D86B76769911}" type="presParOf" srcId="{167C9496-36BC-43C5-93D6-98222B289E07}" destId="{82FA450B-39CC-4302-A9C8-CB2D9ABB3CA3}" srcOrd="2" destOrd="0" presId="urn:microsoft.com/office/officeart/2005/8/layout/orgChart1"/>
    <dgm:cxn modelId="{EE016976-1319-48BC-B3CD-6EC19EF18A22}" type="presParOf" srcId="{167C9496-36BC-43C5-93D6-98222B289E07}" destId="{506937CF-B518-462A-8241-80052C96CCA2}" srcOrd="3" destOrd="0" presId="urn:microsoft.com/office/officeart/2005/8/layout/orgChart1"/>
    <dgm:cxn modelId="{D8FF84A4-1B93-478D-BCE4-BEAB4728B40B}" type="presParOf" srcId="{506937CF-B518-462A-8241-80052C96CCA2}" destId="{6A3ADDC9-8FC1-4878-BC19-F7F2C45BDA12}" srcOrd="0" destOrd="0" presId="urn:microsoft.com/office/officeart/2005/8/layout/orgChart1"/>
    <dgm:cxn modelId="{36E2EE00-4BB7-4757-8C79-C430043C5F31}" type="presParOf" srcId="{6A3ADDC9-8FC1-4878-BC19-F7F2C45BDA12}" destId="{39A75CAE-5426-47CB-844C-272F5112E2A5}" srcOrd="0" destOrd="0" presId="urn:microsoft.com/office/officeart/2005/8/layout/orgChart1"/>
    <dgm:cxn modelId="{13B32CA8-4A3E-4842-A27D-9866D1E1D9E6}" type="presParOf" srcId="{6A3ADDC9-8FC1-4878-BC19-F7F2C45BDA12}" destId="{7CC6EDF3-047C-4B25-BF47-2781E1C85974}" srcOrd="1" destOrd="0" presId="urn:microsoft.com/office/officeart/2005/8/layout/orgChart1"/>
    <dgm:cxn modelId="{A4A8D50F-3CB7-4EB5-9BB7-677281702CAB}" type="presParOf" srcId="{506937CF-B518-462A-8241-80052C96CCA2}" destId="{62412AC1-0FD1-47C9-9FD3-AA003250A367}" srcOrd="1" destOrd="0" presId="urn:microsoft.com/office/officeart/2005/8/layout/orgChart1"/>
    <dgm:cxn modelId="{9A795409-9A7F-4C02-A3A9-A51B9FE26B52}" type="presParOf" srcId="{506937CF-B518-462A-8241-80052C96CCA2}" destId="{8A5259B5-36D0-4BAF-B662-0179F7C274E2}" srcOrd="2" destOrd="0" presId="urn:microsoft.com/office/officeart/2005/8/layout/orgChart1"/>
    <dgm:cxn modelId="{3160BA2F-4420-4932-BC61-5AF78F3CBCBC}" type="presParOf" srcId="{95FE7352-E1A2-4F0B-818A-DF0D4CACC6C7}" destId="{5D67EC31-6F6B-4F8D-9084-BBF43DF626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2D6FF8-FC3B-48D7-AE5A-F54F5860E88F}"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US"/>
        </a:p>
      </dgm:t>
    </dgm:pt>
    <dgm:pt modelId="{0EDAC696-B47D-477D-AD7E-6FBF59D2DB2D}">
      <dgm:prSet phldrT="[Text]"/>
      <dgm:spPr/>
      <dgm:t>
        <a:bodyPr/>
        <a:lstStyle/>
        <a:p>
          <a:r>
            <a:rPr lang="en-US" b="1">
              <a:solidFill>
                <a:schemeClr val="tx1"/>
              </a:solidFill>
            </a:rPr>
            <a:t>Month 1: Incur a new financial obligation.</a:t>
          </a:r>
        </a:p>
      </dgm:t>
    </dgm:pt>
    <dgm:pt modelId="{6E73B4A4-7B1F-4CAA-A356-B133AE638340}" type="parTrans" cxnId="{8F47DE45-8B75-4F16-AFE7-EB637034E9B5}">
      <dgm:prSet/>
      <dgm:spPr/>
      <dgm:t>
        <a:bodyPr/>
        <a:lstStyle/>
        <a:p>
          <a:endParaRPr lang="en-US"/>
        </a:p>
      </dgm:t>
    </dgm:pt>
    <dgm:pt modelId="{1F75779C-D43F-438F-B1ED-0918BFCD8E35}" type="sibTrans" cxnId="{8F47DE45-8B75-4F16-AFE7-EB637034E9B5}">
      <dgm:prSet/>
      <dgm:spPr/>
      <dgm:t>
        <a:bodyPr/>
        <a:lstStyle/>
        <a:p>
          <a:endParaRPr lang="en-US"/>
        </a:p>
      </dgm:t>
    </dgm:pt>
    <dgm:pt modelId="{4B9FE9DE-7B10-4EB2-B470-05428EA13C73}">
      <dgm:prSet phldrT="[Text]" custT="1"/>
      <dgm:spPr/>
      <dgm:t>
        <a:bodyPr/>
        <a:lstStyle/>
        <a:p>
          <a:r>
            <a:rPr lang="en-US" sz="2100"/>
            <a:t>Report in the Obligations column. </a:t>
          </a:r>
        </a:p>
      </dgm:t>
    </dgm:pt>
    <dgm:pt modelId="{FCD7EE5E-0820-4942-81E4-CBB1DF388E45}" type="parTrans" cxnId="{EEE8A6F3-E9E6-49B2-924F-85DCFA960A7E}">
      <dgm:prSet/>
      <dgm:spPr/>
      <dgm:t>
        <a:bodyPr/>
        <a:lstStyle/>
        <a:p>
          <a:endParaRPr lang="en-US"/>
        </a:p>
      </dgm:t>
    </dgm:pt>
    <dgm:pt modelId="{FC6A62C5-9ECC-4707-B0F9-C830A7044648}" type="sibTrans" cxnId="{EEE8A6F3-E9E6-49B2-924F-85DCFA960A7E}">
      <dgm:prSet/>
      <dgm:spPr/>
      <dgm:t>
        <a:bodyPr/>
        <a:lstStyle/>
        <a:p>
          <a:endParaRPr lang="en-US"/>
        </a:p>
      </dgm:t>
    </dgm:pt>
    <dgm:pt modelId="{7AF42888-7BF0-4D39-881F-7CF9EAFFCDA0}">
      <dgm:prSet phldrT="[Text]"/>
      <dgm:spPr/>
      <dgm:t>
        <a:bodyPr/>
        <a:lstStyle/>
        <a:p>
          <a:r>
            <a:rPr lang="en-US" b="1">
              <a:solidFill>
                <a:schemeClr val="tx1"/>
              </a:solidFill>
            </a:rPr>
            <a:t>Month 2: Incur an expenditure against the financial obligation.</a:t>
          </a:r>
        </a:p>
      </dgm:t>
    </dgm:pt>
    <dgm:pt modelId="{04B820C8-D646-4BA1-BA34-2E3DD05C714C}" type="parTrans" cxnId="{666B0777-BFB2-4254-B13D-78EB55DEFB03}">
      <dgm:prSet/>
      <dgm:spPr/>
      <dgm:t>
        <a:bodyPr/>
        <a:lstStyle/>
        <a:p>
          <a:endParaRPr lang="en-US"/>
        </a:p>
      </dgm:t>
    </dgm:pt>
    <dgm:pt modelId="{C9A60DDC-5468-4458-A46A-865A34A208B1}" type="sibTrans" cxnId="{666B0777-BFB2-4254-B13D-78EB55DEFB03}">
      <dgm:prSet/>
      <dgm:spPr/>
      <dgm:t>
        <a:bodyPr/>
        <a:lstStyle/>
        <a:p>
          <a:endParaRPr lang="en-US"/>
        </a:p>
      </dgm:t>
    </dgm:pt>
    <dgm:pt modelId="{46C6CC6E-9F50-4512-99A5-EBC0308DD34D}">
      <dgm:prSet phldrT="[Text]" custT="1"/>
      <dgm:spPr/>
      <dgm:t>
        <a:bodyPr/>
        <a:lstStyle/>
        <a:p>
          <a:r>
            <a:rPr lang="en-US" sz="2100"/>
            <a:t>Report expenditure in Current Expenditures. Report corresponding decrease to Obligations.</a:t>
          </a:r>
        </a:p>
      </dgm:t>
    </dgm:pt>
    <dgm:pt modelId="{E11D9CB7-4C57-4C97-BDE0-174189E03D28}" type="parTrans" cxnId="{9D9DFBAA-808B-4C33-B3A4-E114F2D3CC42}">
      <dgm:prSet/>
      <dgm:spPr/>
      <dgm:t>
        <a:bodyPr/>
        <a:lstStyle/>
        <a:p>
          <a:endParaRPr lang="en-US"/>
        </a:p>
      </dgm:t>
    </dgm:pt>
    <dgm:pt modelId="{8961AC92-C5EB-4EC4-8197-D4CA096ABCCF}" type="sibTrans" cxnId="{9D9DFBAA-808B-4C33-B3A4-E114F2D3CC42}">
      <dgm:prSet/>
      <dgm:spPr/>
      <dgm:t>
        <a:bodyPr/>
        <a:lstStyle/>
        <a:p>
          <a:endParaRPr lang="en-US"/>
        </a:p>
      </dgm:t>
    </dgm:pt>
    <dgm:pt modelId="{8EF4CBB9-1DA4-4A33-881D-254823DF7E61}">
      <dgm:prSet phldrT="[Text]"/>
      <dgm:spPr/>
      <dgm:t>
        <a:bodyPr/>
        <a:lstStyle/>
        <a:p>
          <a:r>
            <a:rPr lang="en-US" b="1">
              <a:solidFill>
                <a:schemeClr val="tx1"/>
              </a:solidFill>
            </a:rPr>
            <a:t>Month 3: Incur the remainder of the expenditures against the financial obligation.</a:t>
          </a:r>
        </a:p>
      </dgm:t>
    </dgm:pt>
    <dgm:pt modelId="{E5E05279-9E53-4CE6-B2E6-E5270DFC4E3C}" type="parTrans" cxnId="{1133F85A-2736-40C2-9B1A-0289DC3B629F}">
      <dgm:prSet/>
      <dgm:spPr/>
      <dgm:t>
        <a:bodyPr/>
        <a:lstStyle/>
        <a:p>
          <a:endParaRPr lang="en-US"/>
        </a:p>
      </dgm:t>
    </dgm:pt>
    <dgm:pt modelId="{1E270E42-3A9A-4959-AA9B-7189F3AC3521}" type="sibTrans" cxnId="{1133F85A-2736-40C2-9B1A-0289DC3B629F}">
      <dgm:prSet/>
      <dgm:spPr/>
      <dgm:t>
        <a:bodyPr/>
        <a:lstStyle/>
        <a:p>
          <a:endParaRPr lang="en-US"/>
        </a:p>
      </dgm:t>
    </dgm:pt>
    <dgm:pt modelId="{6642AE8E-1F5D-49AE-A148-23DB4FFF4D0B}">
      <dgm:prSet phldrT="[Text]"/>
      <dgm:spPr/>
      <dgm:t>
        <a:bodyPr/>
        <a:lstStyle/>
        <a:p>
          <a:r>
            <a:rPr lang="en-US"/>
            <a:t>Report expenditure in Current Expenditures. Report decrease for the remaining Obligation.</a:t>
          </a:r>
        </a:p>
      </dgm:t>
    </dgm:pt>
    <dgm:pt modelId="{479BA8D9-8D27-4613-BFD7-A96C3A73AF54}" type="parTrans" cxnId="{A1E51D8A-0E7B-494C-A6F3-9DA568E31096}">
      <dgm:prSet/>
      <dgm:spPr/>
      <dgm:t>
        <a:bodyPr/>
        <a:lstStyle/>
        <a:p>
          <a:endParaRPr lang="en-US"/>
        </a:p>
      </dgm:t>
    </dgm:pt>
    <dgm:pt modelId="{D7FCCCC0-B711-4821-B476-1E6673B582DB}" type="sibTrans" cxnId="{A1E51D8A-0E7B-494C-A6F3-9DA568E31096}">
      <dgm:prSet/>
      <dgm:spPr/>
      <dgm:t>
        <a:bodyPr/>
        <a:lstStyle/>
        <a:p>
          <a:endParaRPr lang="en-US"/>
        </a:p>
      </dgm:t>
    </dgm:pt>
    <dgm:pt modelId="{0D2087B7-AD32-4943-AF64-8C822C76585D}" type="pres">
      <dgm:prSet presAssocID="{752D6FF8-FC3B-48D7-AE5A-F54F5860E88F}" presName="Name0" presStyleCnt="0">
        <dgm:presLayoutVars>
          <dgm:dir/>
          <dgm:animLvl val="lvl"/>
          <dgm:resizeHandles val="exact"/>
        </dgm:presLayoutVars>
      </dgm:prSet>
      <dgm:spPr/>
    </dgm:pt>
    <dgm:pt modelId="{D51E14AC-4341-4639-867F-6F50D48C2070}" type="pres">
      <dgm:prSet presAssocID="{8EF4CBB9-1DA4-4A33-881D-254823DF7E61}" presName="boxAndChildren" presStyleCnt="0"/>
      <dgm:spPr/>
    </dgm:pt>
    <dgm:pt modelId="{7554743E-5998-499C-A96D-1D9461A66EAB}" type="pres">
      <dgm:prSet presAssocID="{8EF4CBB9-1DA4-4A33-881D-254823DF7E61}" presName="parentTextBox" presStyleLbl="node1" presStyleIdx="0" presStyleCnt="3"/>
      <dgm:spPr/>
    </dgm:pt>
    <dgm:pt modelId="{C69B4C1B-AC49-4C32-8DBC-59B7E6F457ED}" type="pres">
      <dgm:prSet presAssocID="{8EF4CBB9-1DA4-4A33-881D-254823DF7E61}" presName="entireBox" presStyleLbl="node1" presStyleIdx="0" presStyleCnt="3"/>
      <dgm:spPr/>
    </dgm:pt>
    <dgm:pt modelId="{D8AE95E9-7C3C-4A60-B893-70B92FA433C6}" type="pres">
      <dgm:prSet presAssocID="{8EF4CBB9-1DA4-4A33-881D-254823DF7E61}" presName="descendantBox" presStyleCnt="0"/>
      <dgm:spPr/>
    </dgm:pt>
    <dgm:pt modelId="{2CBFE359-999A-4780-9F10-65F8CD07C5FB}" type="pres">
      <dgm:prSet presAssocID="{6642AE8E-1F5D-49AE-A148-23DB4FFF4D0B}" presName="childTextBox" presStyleLbl="fgAccFollowNode1" presStyleIdx="0" presStyleCnt="3">
        <dgm:presLayoutVars>
          <dgm:bulletEnabled val="1"/>
        </dgm:presLayoutVars>
      </dgm:prSet>
      <dgm:spPr/>
    </dgm:pt>
    <dgm:pt modelId="{CFE8B85E-F28E-4CEB-90A2-65DE06F1197E}" type="pres">
      <dgm:prSet presAssocID="{C9A60DDC-5468-4458-A46A-865A34A208B1}" presName="sp" presStyleCnt="0"/>
      <dgm:spPr/>
    </dgm:pt>
    <dgm:pt modelId="{89B05089-BAC7-41F4-A755-6C1E3A164FBD}" type="pres">
      <dgm:prSet presAssocID="{7AF42888-7BF0-4D39-881F-7CF9EAFFCDA0}" presName="arrowAndChildren" presStyleCnt="0"/>
      <dgm:spPr/>
    </dgm:pt>
    <dgm:pt modelId="{34D885A4-FCF4-4324-B9F0-6B36DA835868}" type="pres">
      <dgm:prSet presAssocID="{7AF42888-7BF0-4D39-881F-7CF9EAFFCDA0}" presName="parentTextArrow" presStyleLbl="node1" presStyleIdx="0" presStyleCnt="3"/>
      <dgm:spPr/>
    </dgm:pt>
    <dgm:pt modelId="{F6727700-5855-4A09-99F3-D95F2558207D}" type="pres">
      <dgm:prSet presAssocID="{7AF42888-7BF0-4D39-881F-7CF9EAFFCDA0}" presName="arrow" presStyleLbl="node1" presStyleIdx="1" presStyleCnt="3"/>
      <dgm:spPr/>
    </dgm:pt>
    <dgm:pt modelId="{9FE3D068-EF69-43E6-9AF0-44E0863B66EB}" type="pres">
      <dgm:prSet presAssocID="{7AF42888-7BF0-4D39-881F-7CF9EAFFCDA0}" presName="descendantArrow" presStyleCnt="0"/>
      <dgm:spPr/>
    </dgm:pt>
    <dgm:pt modelId="{899657DA-E9C7-4553-B9A8-30A96B1EDE06}" type="pres">
      <dgm:prSet presAssocID="{46C6CC6E-9F50-4512-99A5-EBC0308DD34D}" presName="childTextArrow" presStyleLbl="fgAccFollowNode1" presStyleIdx="1" presStyleCnt="3">
        <dgm:presLayoutVars>
          <dgm:bulletEnabled val="1"/>
        </dgm:presLayoutVars>
      </dgm:prSet>
      <dgm:spPr/>
    </dgm:pt>
    <dgm:pt modelId="{142B2D22-C7A9-437E-A708-634FA511A17B}" type="pres">
      <dgm:prSet presAssocID="{1F75779C-D43F-438F-B1ED-0918BFCD8E35}" presName="sp" presStyleCnt="0"/>
      <dgm:spPr/>
    </dgm:pt>
    <dgm:pt modelId="{A62FD85D-4F8E-4DE8-A165-7B05323B6FD0}" type="pres">
      <dgm:prSet presAssocID="{0EDAC696-B47D-477D-AD7E-6FBF59D2DB2D}" presName="arrowAndChildren" presStyleCnt="0"/>
      <dgm:spPr/>
    </dgm:pt>
    <dgm:pt modelId="{3B51DDAD-33C7-4437-906F-0BF4EEFB5D15}" type="pres">
      <dgm:prSet presAssocID="{0EDAC696-B47D-477D-AD7E-6FBF59D2DB2D}" presName="parentTextArrow" presStyleLbl="node1" presStyleIdx="1" presStyleCnt="3"/>
      <dgm:spPr/>
    </dgm:pt>
    <dgm:pt modelId="{0AF43946-68A8-4DAC-ADF2-34B0BAC4D29D}" type="pres">
      <dgm:prSet presAssocID="{0EDAC696-B47D-477D-AD7E-6FBF59D2DB2D}" presName="arrow" presStyleLbl="node1" presStyleIdx="2" presStyleCnt="3"/>
      <dgm:spPr/>
    </dgm:pt>
    <dgm:pt modelId="{40B9B8ED-DB4C-46C7-AD3C-39B476541E6B}" type="pres">
      <dgm:prSet presAssocID="{0EDAC696-B47D-477D-AD7E-6FBF59D2DB2D}" presName="descendantArrow" presStyleCnt="0"/>
      <dgm:spPr/>
    </dgm:pt>
    <dgm:pt modelId="{C6B36BEE-721B-4CDF-8C66-658ED1521FBC}" type="pres">
      <dgm:prSet presAssocID="{4B9FE9DE-7B10-4EB2-B470-05428EA13C73}" presName="childTextArrow" presStyleLbl="fgAccFollowNode1" presStyleIdx="2" presStyleCnt="3">
        <dgm:presLayoutVars>
          <dgm:bulletEnabled val="1"/>
        </dgm:presLayoutVars>
      </dgm:prSet>
      <dgm:spPr/>
    </dgm:pt>
  </dgm:ptLst>
  <dgm:cxnLst>
    <dgm:cxn modelId="{8735D100-0D0C-4803-9635-9641484D460C}" type="presOf" srcId="{752D6FF8-FC3B-48D7-AE5A-F54F5860E88F}" destId="{0D2087B7-AD32-4943-AF64-8C822C76585D}" srcOrd="0" destOrd="0" presId="urn:microsoft.com/office/officeart/2005/8/layout/process4"/>
    <dgm:cxn modelId="{8F47DE45-8B75-4F16-AFE7-EB637034E9B5}" srcId="{752D6FF8-FC3B-48D7-AE5A-F54F5860E88F}" destId="{0EDAC696-B47D-477D-AD7E-6FBF59D2DB2D}" srcOrd="0" destOrd="0" parTransId="{6E73B4A4-7B1F-4CAA-A356-B133AE638340}" sibTransId="{1F75779C-D43F-438F-B1ED-0918BFCD8E35}"/>
    <dgm:cxn modelId="{38E2A66B-77CA-486E-96B1-89EF36325087}" type="presOf" srcId="{46C6CC6E-9F50-4512-99A5-EBC0308DD34D}" destId="{899657DA-E9C7-4553-B9A8-30A96B1EDE06}" srcOrd="0" destOrd="0" presId="urn:microsoft.com/office/officeart/2005/8/layout/process4"/>
    <dgm:cxn modelId="{E4A9766D-B053-4941-99B8-501E24A254D6}" type="presOf" srcId="{6642AE8E-1F5D-49AE-A148-23DB4FFF4D0B}" destId="{2CBFE359-999A-4780-9F10-65F8CD07C5FB}" srcOrd="0" destOrd="0" presId="urn:microsoft.com/office/officeart/2005/8/layout/process4"/>
    <dgm:cxn modelId="{666B0777-BFB2-4254-B13D-78EB55DEFB03}" srcId="{752D6FF8-FC3B-48D7-AE5A-F54F5860E88F}" destId="{7AF42888-7BF0-4D39-881F-7CF9EAFFCDA0}" srcOrd="1" destOrd="0" parTransId="{04B820C8-D646-4BA1-BA34-2E3DD05C714C}" sibTransId="{C9A60DDC-5468-4458-A46A-865A34A208B1}"/>
    <dgm:cxn modelId="{1133F85A-2736-40C2-9B1A-0289DC3B629F}" srcId="{752D6FF8-FC3B-48D7-AE5A-F54F5860E88F}" destId="{8EF4CBB9-1DA4-4A33-881D-254823DF7E61}" srcOrd="2" destOrd="0" parTransId="{E5E05279-9E53-4CE6-B2E6-E5270DFC4E3C}" sibTransId="{1E270E42-3A9A-4959-AA9B-7189F3AC3521}"/>
    <dgm:cxn modelId="{A1E51D8A-0E7B-494C-A6F3-9DA568E31096}" srcId="{8EF4CBB9-1DA4-4A33-881D-254823DF7E61}" destId="{6642AE8E-1F5D-49AE-A148-23DB4FFF4D0B}" srcOrd="0" destOrd="0" parTransId="{479BA8D9-8D27-4613-BFD7-A96C3A73AF54}" sibTransId="{D7FCCCC0-B711-4821-B476-1E6673B582DB}"/>
    <dgm:cxn modelId="{EAE5968B-70CE-403F-84C8-996D474F4BBD}" type="presOf" srcId="{8EF4CBB9-1DA4-4A33-881D-254823DF7E61}" destId="{C69B4C1B-AC49-4C32-8DBC-59B7E6F457ED}" srcOrd="1" destOrd="0" presId="urn:microsoft.com/office/officeart/2005/8/layout/process4"/>
    <dgm:cxn modelId="{C1793A93-EE24-447B-8070-C32273306BF2}" type="presOf" srcId="{7AF42888-7BF0-4D39-881F-7CF9EAFFCDA0}" destId="{34D885A4-FCF4-4324-B9F0-6B36DA835868}" srcOrd="0" destOrd="0" presId="urn:microsoft.com/office/officeart/2005/8/layout/process4"/>
    <dgm:cxn modelId="{E1B9B093-9316-4666-9A7E-F34CE1117BE9}" type="presOf" srcId="{0EDAC696-B47D-477D-AD7E-6FBF59D2DB2D}" destId="{0AF43946-68A8-4DAC-ADF2-34B0BAC4D29D}" srcOrd="1" destOrd="0" presId="urn:microsoft.com/office/officeart/2005/8/layout/process4"/>
    <dgm:cxn modelId="{FF66DD9B-F887-4A5B-9127-E89D10D40E57}" type="presOf" srcId="{0EDAC696-B47D-477D-AD7E-6FBF59D2DB2D}" destId="{3B51DDAD-33C7-4437-906F-0BF4EEFB5D15}" srcOrd="0" destOrd="0" presId="urn:microsoft.com/office/officeart/2005/8/layout/process4"/>
    <dgm:cxn modelId="{34EE82A0-0E3E-4C0B-AF28-927047BF3EEA}" type="presOf" srcId="{4B9FE9DE-7B10-4EB2-B470-05428EA13C73}" destId="{C6B36BEE-721B-4CDF-8C66-658ED1521FBC}" srcOrd="0" destOrd="0" presId="urn:microsoft.com/office/officeart/2005/8/layout/process4"/>
    <dgm:cxn modelId="{5F42E6A2-3B62-4F6F-863E-90A81D5E5133}" type="presOf" srcId="{8EF4CBB9-1DA4-4A33-881D-254823DF7E61}" destId="{7554743E-5998-499C-A96D-1D9461A66EAB}" srcOrd="0" destOrd="0" presId="urn:microsoft.com/office/officeart/2005/8/layout/process4"/>
    <dgm:cxn modelId="{9D9DFBAA-808B-4C33-B3A4-E114F2D3CC42}" srcId="{7AF42888-7BF0-4D39-881F-7CF9EAFFCDA0}" destId="{46C6CC6E-9F50-4512-99A5-EBC0308DD34D}" srcOrd="0" destOrd="0" parTransId="{E11D9CB7-4C57-4C97-BDE0-174189E03D28}" sibTransId="{8961AC92-C5EB-4EC4-8197-D4CA096ABCCF}"/>
    <dgm:cxn modelId="{45C8EEB8-31FF-46E4-B002-9C0D6B385709}" type="presOf" srcId="{7AF42888-7BF0-4D39-881F-7CF9EAFFCDA0}" destId="{F6727700-5855-4A09-99F3-D95F2558207D}" srcOrd="1" destOrd="0" presId="urn:microsoft.com/office/officeart/2005/8/layout/process4"/>
    <dgm:cxn modelId="{EEE8A6F3-E9E6-49B2-924F-85DCFA960A7E}" srcId="{0EDAC696-B47D-477D-AD7E-6FBF59D2DB2D}" destId="{4B9FE9DE-7B10-4EB2-B470-05428EA13C73}" srcOrd="0" destOrd="0" parTransId="{FCD7EE5E-0820-4942-81E4-CBB1DF388E45}" sibTransId="{FC6A62C5-9ECC-4707-B0F9-C830A7044648}"/>
    <dgm:cxn modelId="{61F1AD1B-2535-4FCB-9A6B-27875A66E8E3}" type="presParOf" srcId="{0D2087B7-AD32-4943-AF64-8C822C76585D}" destId="{D51E14AC-4341-4639-867F-6F50D48C2070}" srcOrd="0" destOrd="0" presId="urn:microsoft.com/office/officeart/2005/8/layout/process4"/>
    <dgm:cxn modelId="{42CD96AF-F1B8-4CE0-8C62-F19BE7C7C22E}" type="presParOf" srcId="{D51E14AC-4341-4639-867F-6F50D48C2070}" destId="{7554743E-5998-499C-A96D-1D9461A66EAB}" srcOrd="0" destOrd="0" presId="urn:microsoft.com/office/officeart/2005/8/layout/process4"/>
    <dgm:cxn modelId="{7E43C319-EA10-4DBA-8F8F-F9C20E9A7451}" type="presParOf" srcId="{D51E14AC-4341-4639-867F-6F50D48C2070}" destId="{C69B4C1B-AC49-4C32-8DBC-59B7E6F457ED}" srcOrd="1" destOrd="0" presId="urn:microsoft.com/office/officeart/2005/8/layout/process4"/>
    <dgm:cxn modelId="{49AA04BE-D207-4CB4-9C3E-18036E8A1F98}" type="presParOf" srcId="{D51E14AC-4341-4639-867F-6F50D48C2070}" destId="{D8AE95E9-7C3C-4A60-B893-70B92FA433C6}" srcOrd="2" destOrd="0" presId="urn:microsoft.com/office/officeart/2005/8/layout/process4"/>
    <dgm:cxn modelId="{B72541D3-9411-4F3A-94FA-FA51D9B2D640}" type="presParOf" srcId="{D8AE95E9-7C3C-4A60-B893-70B92FA433C6}" destId="{2CBFE359-999A-4780-9F10-65F8CD07C5FB}" srcOrd="0" destOrd="0" presId="urn:microsoft.com/office/officeart/2005/8/layout/process4"/>
    <dgm:cxn modelId="{07E45CB1-5265-48CE-956E-4EAF35DD2471}" type="presParOf" srcId="{0D2087B7-AD32-4943-AF64-8C822C76585D}" destId="{CFE8B85E-F28E-4CEB-90A2-65DE06F1197E}" srcOrd="1" destOrd="0" presId="urn:microsoft.com/office/officeart/2005/8/layout/process4"/>
    <dgm:cxn modelId="{53208780-A8C5-4295-A4C0-AA503A987CE3}" type="presParOf" srcId="{0D2087B7-AD32-4943-AF64-8C822C76585D}" destId="{89B05089-BAC7-41F4-A755-6C1E3A164FBD}" srcOrd="2" destOrd="0" presId="urn:microsoft.com/office/officeart/2005/8/layout/process4"/>
    <dgm:cxn modelId="{65483130-A44C-4BD0-BFD6-F4909EF212BF}" type="presParOf" srcId="{89B05089-BAC7-41F4-A755-6C1E3A164FBD}" destId="{34D885A4-FCF4-4324-B9F0-6B36DA835868}" srcOrd="0" destOrd="0" presId="urn:microsoft.com/office/officeart/2005/8/layout/process4"/>
    <dgm:cxn modelId="{4F2AD68A-63B4-45BE-8047-E43CD7028E1B}" type="presParOf" srcId="{89B05089-BAC7-41F4-A755-6C1E3A164FBD}" destId="{F6727700-5855-4A09-99F3-D95F2558207D}" srcOrd="1" destOrd="0" presId="urn:microsoft.com/office/officeart/2005/8/layout/process4"/>
    <dgm:cxn modelId="{E6FDAE2A-C44F-433F-93BD-70E47052D5F9}" type="presParOf" srcId="{89B05089-BAC7-41F4-A755-6C1E3A164FBD}" destId="{9FE3D068-EF69-43E6-9AF0-44E0863B66EB}" srcOrd="2" destOrd="0" presId="urn:microsoft.com/office/officeart/2005/8/layout/process4"/>
    <dgm:cxn modelId="{F56472E9-980B-4546-8D75-EA6FEDBCE2D7}" type="presParOf" srcId="{9FE3D068-EF69-43E6-9AF0-44E0863B66EB}" destId="{899657DA-E9C7-4553-B9A8-30A96B1EDE06}" srcOrd="0" destOrd="0" presId="urn:microsoft.com/office/officeart/2005/8/layout/process4"/>
    <dgm:cxn modelId="{78F9A67E-7964-4B6A-A575-6B9293650D22}" type="presParOf" srcId="{0D2087B7-AD32-4943-AF64-8C822C76585D}" destId="{142B2D22-C7A9-437E-A708-634FA511A17B}" srcOrd="3" destOrd="0" presId="urn:microsoft.com/office/officeart/2005/8/layout/process4"/>
    <dgm:cxn modelId="{2F364269-5931-402E-B803-016BAC6FFC9D}" type="presParOf" srcId="{0D2087B7-AD32-4943-AF64-8C822C76585D}" destId="{A62FD85D-4F8E-4DE8-A165-7B05323B6FD0}" srcOrd="4" destOrd="0" presId="urn:microsoft.com/office/officeart/2005/8/layout/process4"/>
    <dgm:cxn modelId="{091F8F38-6C8F-488B-AE0B-74606B5CAB9F}" type="presParOf" srcId="{A62FD85D-4F8E-4DE8-A165-7B05323B6FD0}" destId="{3B51DDAD-33C7-4437-906F-0BF4EEFB5D15}" srcOrd="0" destOrd="0" presId="urn:microsoft.com/office/officeart/2005/8/layout/process4"/>
    <dgm:cxn modelId="{B61BE7E6-7A97-4F45-BAE7-380AAA979C36}" type="presParOf" srcId="{A62FD85D-4F8E-4DE8-A165-7B05323B6FD0}" destId="{0AF43946-68A8-4DAC-ADF2-34B0BAC4D29D}" srcOrd="1" destOrd="0" presId="urn:microsoft.com/office/officeart/2005/8/layout/process4"/>
    <dgm:cxn modelId="{900E9212-E3B9-49A4-8A95-723E7358460A}" type="presParOf" srcId="{A62FD85D-4F8E-4DE8-A165-7B05323B6FD0}" destId="{40B9B8ED-DB4C-46C7-AD3C-39B476541E6B}" srcOrd="2" destOrd="0" presId="urn:microsoft.com/office/officeart/2005/8/layout/process4"/>
    <dgm:cxn modelId="{15AA9B7C-48E2-4021-A4F6-62456F5848E5}" type="presParOf" srcId="{40B9B8ED-DB4C-46C7-AD3C-39B476541E6B}" destId="{C6B36BEE-721B-4CDF-8C66-658ED1521FB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4F48F-5E76-46AC-8000-A10EAC5271A1}">
      <dsp:nvSpPr>
        <dsp:cNvPr id="0" name=""/>
        <dsp:cNvSpPr/>
      </dsp:nvSpPr>
      <dsp:spPr>
        <a:xfrm>
          <a:off x="659252" y="0"/>
          <a:ext cx="7471533" cy="311836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08AA9-0BCA-406F-9DE7-C85A528AB87F}">
      <dsp:nvSpPr>
        <dsp:cNvPr id="0" name=""/>
        <dsp:cNvSpPr/>
      </dsp:nvSpPr>
      <dsp:spPr>
        <a:xfrm>
          <a:off x="230695" y="935510"/>
          <a:ext cx="2637011" cy="1247347"/>
        </a:xfrm>
        <a:prstGeom prst="roundRect">
          <a:avLst/>
        </a:prstGeom>
        <a:solidFill>
          <a:schemeClr val="accent1">
            <a:lumMod val="5000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Budget	</a:t>
          </a:r>
        </a:p>
      </dsp:txBody>
      <dsp:txXfrm>
        <a:off x="291585" y="996400"/>
        <a:ext cx="2515231" cy="1125567"/>
      </dsp:txXfrm>
    </dsp:sp>
    <dsp:sp modelId="{AD326873-D5B7-4754-8482-586C74CAB541}">
      <dsp:nvSpPr>
        <dsp:cNvPr id="0" name=""/>
        <dsp:cNvSpPr/>
      </dsp:nvSpPr>
      <dsp:spPr>
        <a:xfrm>
          <a:off x="3076513" y="935510"/>
          <a:ext cx="2637011" cy="1247347"/>
        </a:xfrm>
        <a:prstGeom prst="roundRect">
          <a:avLst/>
        </a:prstGeom>
        <a:solidFill>
          <a:schemeClr val="accent1">
            <a:lumMod val="5000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Financial Obligation</a:t>
          </a:r>
        </a:p>
      </dsp:txBody>
      <dsp:txXfrm>
        <a:off x="3137403" y="996400"/>
        <a:ext cx="2515231" cy="1125567"/>
      </dsp:txXfrm>
    </dsp:sp>
    <dsp:sp modelId="{F46A9959-8EC7-47DC-8691-63AA55C1AE8C}">
      <dsp:nvSpPr>
        <dsp:cNvPr id="0" name=""/>
        <dsp:cNvSpPr/>
      </dsp:nvSpPr>
      <dsp:spPr>
        <a:xfrm>
          <a:off x="5922331" y="935510"/>
          <a:ext cx="2637011" cy="1247347"/>
        </a:xfrm>
        <a:prstGeom prst="roundRect">
          <a:avLst/>
        </a:prstGeom>
        <a:solidFill>
          <a:schemeClr val="accent1">
            <a:lumMod val="5000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Expenditure</a:t>
          </a:r>
        </a:p>
      </dsp:txBody>
      <dsp:txXfrm>
        <a:off x="5983221" y="996400"/>
        <a:ext cx="2515231" cy="1125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A450B-39CC-4302-A9C8-CB2D9ABB3CA3}">
      <dsp:nvSpPr>
        <dsp:cNvPr id="0" name=""/>
        <dsp:cNvSpPr/>
      </dsp:nvSpPr>
      <dsp:spPr>
        <a:xfrm>
          <a:off x="2530577" y="2618280"/>
          <a:ext cx="1384851" cy="480692"/>
        </a:xfrm>
        <a:custGeom>
          <a:avLst/>
          <a:gdLst/>
          <a:ahLst/>
          <a:cxnLst/>
          <a:rect l="0" t="0" r="0" b="0"/>
          <a:pathLst>
            <a:path>
              <a:moveTo>
                <a:pt x="0" y="0"/>
              </a:moveTo>
              <a:lnTo>
                <a:pt x="0" y="240346"/>
              </a:lnTo>
              <a:lnTo>
                <a:pt x="1384851" y="240346"/>
              </a:lnTo>
              <a:lnTo>
                <a:pt x="1384851" y="480692"/>
              </a:lnTo>
            </a:path>
          </a:pathLst>
        </a:custGeom>
        <a:noFill/>
        <a:ln w="1714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105CD0-4E83-437B-99B8-C98A19EDC8F8}">
      <dsp:nvSpPr>
        <dsp:cNvPr id="0" name=""/>
        <dsp:cNvSpPr/>
      </dsp:nvSpPr>
      <dsp:spPr>
        <a:xfrm>
          <a:off x="1145725" y="2618280"/>
          <a:ext cx="1384851" cy="480692"/>
        </a:xfrm>
        <a:custGeom>
          <a:avLst/>
          <a:gdLst/>
          <a:ahLst/>
          <a:cxnLst/>
          <a:rect l="0" t="0" r="0" b="0"/>
          <a:pathLst>
            <a:path>
              <a:moveTo>
                <a:pt x="1384851" y="0"/>
              </a:moveTo>
              <a:lnTo>
                <a:pt x="1384851" y="240346"/>
              </a:lnTo>
              <a:lnTo>
                <a:pt x="0" y="240346"/>
              </a:lnTo>
              <a:lnTo>
                <a:pt x="0" y="480692"/>
              </a:lnTo>
            </a:path>
          </a:pathLst>
        </a:custGeom>
        <a:noFill/>
        <a:ln w="1714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1FA085-7C86-49FA-822B-26787D3610FB}">
      <dsp:nvSpPr>
        <dsp:cNvPr id="0" name=""/>
        <dsp:cNvSpPr/>
      </dsp:nvSpPr>
      <dsp:spPr>
        <a:xfrm>
          <a:off x="1386071" y="1473774"/>
          <a:ext cx="2289011" cy="1144505"/>
        </a:xfrm>
        <a:prstGeom prst="rect">
          <a:avLst/>
        </a:prstGeom>
        <a:solidFill>
          <a:schemeClr val="accent1">
            <a:lumMod val="5000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Expenditure Reporting Basis</a:t>
          </a:r>
        </a:p>
      </dsp:txBody>
      <dsp:txXfrm>
        <a:off x="1386071" y="1473774"/>
        <a:ext cx="2289011" cy="1144505"/>
      </dsp:txXfrm>
    </dsp:sp>
    <dsp:sp modelId="{864E613B-8C24-49E0-8833-5077C7853FCF}">
      <dsp:nvSpPr>
        <dsp:cNvPr id="0" name=""/>
        <dsp:cNvSpPr/>
      </dsp:nvSpPr>
      <dsp:spPr>
        <a:xfrm>
          <a:off x="1220" y="3098972"/>
          <a:ext cx="2289011" cy="1144505"/>
        </a:xfrm>
        <a:prstGeom prst="rect">
          <a:avLst/>
        </a:prstGeom>
        <a:solidFill>
          <a:schemeClr val="accent1">
            <a:lumMod val="20000"/>
            <a:lumOff val="8000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Accrual Basis Reporting</a:t>
          </a:r>
        </a:p>
      </dsp:txBody>
      <dsp:txXfrm>
        <a:off x="1220" y="3098972"/>
        <a:ext cx="2289011" cy="1144505"/>
      </dsp:txXfrm>
    </dsp:sp>
    <dsp:sp modelId="{39A75CAE-5426-47CB-844C-272F5112E2A5}">
      <dsp:nvSpPr>
        <dsp:cNvPr id="0" name=""/>
        <dsp:cNvSpPr/>
      </dsp:nvSpPr>
      <dsp:spPr>
        <a:xfrm>
          <a:off x="2770923" y="3098972"/>
          <a:ext cx="2289011" cy="1144505"/>
        </a:xfrm>
        <a:prstGeom prst="rect">
          <a:avLst/>
        </a:prstGeom>
        <a:solidFill>
          <a:schemeClr val="accent1">
            <a:lumMod val="20000"/>
            <a:lumOff val="8000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Cash Basis Reporting</a:t>
          </a:r>
        </a:p>
      </dsp:txBody>
      <dsp:txXfrm>
        <a:off x="2770923" y="3098972"/>
        <a:ext cx="2289011" cy="1144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B4C1B-AC49-4C32-8DBC-59B7E6F457ED}">
      <dsp:nvSpPr>
        <dsp:cNvPr id="0" name=""/>
        <dsp:cNvSpPr/>
      </dsp:nvSpPr>
      <dsp:spPr>
        <a:xfrm>
          <a:off x="0" y="3791180"/>
          <a:ext cx="10515600" cy="1244350"/>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Month 3: Incur the remainder of the expenditures against the financial obligation.</a:t>
          </a:r>
        </a:p>
      </dsp:txBody>
      <dsp:txXfrm>
        <a:off x="0" y="3791180"/>
        <a:ext cx="10515600" cy="671949"/>
      </dsp:txXfrm>
    </dsp:sp>
    <dsp:sp modelId="{2CBFE359-999A-4780-9F10-65F8CD07C5FB}">
      <dsp:nvSpPr>
        <dsp:cNvPr id="0" name=""/>
        <dsp:cNvSpPr/>
      </dsp:nvSpPr>
      <dsp:spPr>
        <a:xfrm>
          <a:off x="0" y="4438242"/>
          <a:ext cx="10515600" cy="572401"/>
        </a:xfrm>
        <a:prstGeom prst="rect">
          <a:avLst/>
        </a:prstGeom>
        <a:solidFill>
          <a:schemeClr val="accent5">
            <a:tint val="40000"/>
            <a:alpha val="90000"/>
            <a:hueOff val="0"/>
            <a:satOff val="0"/>
            <a:lumOff val="0"/>
            <a:alphaOff val="0"/>
          </a:schemeClr>
        </a:solidFill>
        <a:ln w="1714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Report expenditure in Current Expenditures. Report decrease for the remaining Obligation.</a:t>
          </a:r>
        </a:p>
      </dsp:txBody>
      <dsp:txXfrm>
        <a:off x="0" y="4438242"/>
        <a:ext cx="10515600" cy="572401"/>
      </dsp:txXfrm>
    </dsp:sp>
    <dsp:sp modelId="{F6727700-5855-4A09-99F3-D95F2558207D}">
      <dsp:nvSpPr>
        <dsp:cNvPr id="0" name=""/>
        <dsp:cNvSpPr/>
      </dsp:nvSpPr>
      <dsp:spPr>
        <a:xfrm rot="10800000">
          <a:off x="0" y="1896035"/>
          <a:ext cx="10515600" cy="1913810"/>
        </a:xfrm>
        <a:prstGeom prst="upArrowCallout">
          <a:avLst/>
        </a:prstGeom>
        <a:solidFill>
          <a:schemeClr val="accent5">
            <a:hueOff val="-3379271"/>
            <a:satOff val="-8710"/>
            <a:lumOff val="-5883"/>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Month 2: Incur an expenditure against the financial obligation.</a:t>
          </a:r>
        </a:p>
      </dsp:txBody>
      <dsp:txXfrm rot="-10800000">
        <a:off x="0" y="1896035"/>
        <a:ext cx="10515600" cy="671747"/>
      </dsp:txXfrm>
    </dsp:sp>
    <dsp:sp modelId="{899657DA-E9C7-4553-B9A8-30A96B1EDE06}">
      <dsp:nvSpPr>
        <dsp:cNvPr id="0" name=""/>
        <dsp:cNvSpPr/>
      </dsp:nvSpPr>
      <dsp:spPr>
        <a:xfrm>
          <a:off x="0" y="2567782"/>
          <a:ext cx="10515600" cy="572229"/>
        </a:xfrm>
        <a:prstGeom prst="rect">
          <a:avLst/>
        </a:prstGeom>
        <a:solidFill>
          <a:schemeClr val="accent5">
            <a:tint val="40000"/>
            <a:alpha val="90000"/>
            <a:hueOff val="-3369881"/>
            <a:satOff val="-11416"/>
            <a:lumOff val="-1464"/>
            <a:alphaOff val="0"/>
          </a:schemeClr>
        </a:solidFill>
        <a:ln w="1714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Report expenditure in Current Expenditures. Report corresponding decrease to Obligations.</a:t>
          </a:r>
        </a:p>
      </dsp:txBody>
      <dsp:txXfrm>
        <a:off x="0" y="2567782"/>
        <a:ext cx="10515600" cy="572229"/>
      </dsp:txXfrm>
    </dsp:sp>
    <dsp:sp modelId="{0AF43946-68A8-4DAC-ADF2-34B0BAC4D29D}">
      <dsp:nvSpPr>
        <dsp:cNvPr id="0" name=""/>
        <dsp:cNvSpPr/>
      </dsp:nvSpPr>
      <dsp:spPr>
        <a:xfrm rot="10800000">
          <a:off x="0" y="890"/>
          <a:ext cx="10515600" cy="1913810"/>
        </a:xfrm>
        <a:prstGeom prst="upArrowCallout">
          <a:avLst/>
        </a:prstGeom>
        <a:solidFill>
          <a:schemeClr val="accent5">
            <a:hueOff val="-6758543"/>
            <a:satOff val="-17419"/>
            <a:lumOff val="-11765"/>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Month 1: Incur a new financial obligation.</a:t>
          </a:r>
        </a:p>
      </dsp:txBody>
      <dsp:txXfrm rot="-10800000">
        <a:off x="0" y="890"/>
        <a:ext cx="10515600" cy="671747"/>
      </dsp:txXfrm>
    </dsp:sp>
    <dsp:sp modelId="{C6B36BEE-721B-4CDF-8C66-658ED1521FBC}">
      <dsp:nvSpPr>
        <dsp:cNvPr id="0" name=""/>
        <dsp:cNvSpPr/>
      </dsp:nvSpPr>
      <dsp:spPr>
        <a:xfrm>
          <a:off x="0" y="672637"/>
          <a:ext cx="10515600" cy="572229"/>
        </a:xfrm>
        <a:prstGeom prst="rect">
          <a:avLst/>
        </a:prstGeom>
        <a:solidFill>
          <a:schemeClr val="accent5">
            <a:tint val="40000"/>
            <a:alpha val="90000"/>
            <a:hueOff val="-6739762"/>
            <a:satOff val="-22832"/>
            <a:lumOff val="-2928"/>
            <a:alphaOff val="0"/>
          </a:schemeClr>
        </a:solidFill>
        <a:ln w="1714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Report in the Obligations column. </a:t>
          </a:r>
        </a:p>
      </dsp:txBody>
      <dsp:txXfrm>
        <a:off x="0" y="672637"/>
        <a:ext cx="10515600" cy="57222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3D33AE-9330-BB26-6C2A-D560F9210F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2A316C-A4E4-F41B-787A-2DBB644C34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95531-4906-47B0-B459-A113588FA3DE}" type="datetimeFigureOut">
              <a:rPr lang="en-US" smtClean="0"/>
              <a:t>7/21/2025</a:t>
            </a:fld>
            <a:endParaRPr lang="en-US"/>
          </a:p>
        </p:txBody>
      </p:sp>
      <p:sp>
        <p:nvSpPr>
          <p:cNvPr id="4" name="Footer Placeholder 3">
            <a:extLst>
              <a:ext uri="{FF2B5EF4-FFF2-40B4-BE49-F238E27FC236}">
                <a16:creationId xmlns:a16="http://schemas.microsoft.com/office/drawing/2014/main" id="{0BE3EDC0-ACF5-037B-B1FD-563B302512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7ABF4D-65B2-4CAE-E2F3-ABBC8ACCC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BCA6DC-C04C-41EF-82D7-F44316BD4BEF}" type="slidenum">
              <a:rPr lang="en-US" smtClean="0"/>
              <a:t>‹#›</a:t>
            </a:fld>
            <a:endParaRPr lang="en-US"/>
          </a:p>
        </p:txBody>
      </p:sp>
    </p:spTree>
    <p:extLst>
      <p:ext uri="{BB962C8B-B14F-4D97-AF65-F5344CB8AC3E}">
        <p14:creationId xmlns:p14="http://schemas.microsoft.com/office/powerpoint/2010/main" val="3572731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653A21-8FC2-43B7-BD80-430B605D288D}"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39AF5-CC30-4B2C-893A-41AB5BB144C0}" type="slidenum">
              <a:rPr lang="en-US" smtClean="0"/>
              <a:t>‹#›</a:t>
            </a:fld>
            <a:endParaRPr lang="en-US"/>
          </a:p>
        </p:txBody>
      </p:sp>
    </p:spTree>
    <p:extLst>
      <p:ext uri="{BB962C8B-B14F-4D97-AF65-F5344CB8AC3E}">
        <p14:creationId xmlns:p14="http://schemas.microsoft.com/office/powerpoint/2010/main" val="1678395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339AF5-CC30-4B2C-893A-41AB5BB144C0}" type="slidenum">
              <a:rPr lang="en-US" smtClean="0"/>
              <a:t>26</a:t>
            </a:fld>
            <a:endParaRPr lang="en-US"/>
          </a:p>
        </p:txBody>
      </p:sp>
    </p:spTree>
    <p:extLst>
      <p:ext uri="{BB962C8B-B14F-4D97-AF65-F5344CB8AC3E}">
        <p14:creationId xmlns:p14="http://schemas.microsoft.com/office/powerpoint/2010/main" val="2507353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userDrawn="1"/>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1342351"/>
            <a:ext cx="8825658" cy="1659467"/>
          </a:xfrm>
        </p:spPr>
        <p:txBody>
          <a:bodyPr anchor="b"/>
          <a:lstStyle>
            <a:lvl1pPr>
              <a:defRPr sz="4800"/>
            </a:lvl1pPr>
          </a:lstStyle>
          <a:p>
            <a:r>
              <a:rPr lang="en-US"/>
              <a:t>Click to edit Master title style</a:t>
            </a:r>
          </a:p>
        </p:txBody>
      </p:sp>
      <p:sp>
        <p:nvSpPr>
          <p:cNvPr id="3" name="Subtitle 2"/>
          <p:cNvSpPr>
            <a:spLocks noGrp="1"/>
          </p:cNvSpPr>
          <p:nvPr>
            <p:ph type="subTitle" idx="1" hasCustomPrompt="1"/>
          </p:nvPr>
        </p:nvSpPr>
        <p:spPr bwMode="gray">
          <a:xfrm>
            <a:off x="1154955" y="4777380"/>
            <a:ext cx="8825658" cy="861419"/>
          </a:xfrm>
        </p:spPr>
        <p:txBody>
          <a:bodyPr anchor="t">
            <a:normAutofit/>
          </a:bodyPr>
          <a:lstStyle>
            <a:lvl1pPr marL="0" indent="0" algn="l">
              <a:buNone/>
              <a:defRPr sz="24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sp>
        <p:nvSpPr>
          <p:cNvPr id="11" name="Rectangle 10"/>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10444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Autofit/>
          </a:bodyPr>
          <a:lstStyle>
            <a:lvl1pPr algn="l">
              <a:defRPr sz="36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1746BB"/>
                </a:solidFill>
              </a:defRPr>
            </a:lvl1pPr>
          </a:lstStyle>
          <a:p>
            <a:endParaRPr lang="en-US"/>
          </a:p>
        </p:txBody>
      </p:sp>
      <p:sp>
        <p:nvSpPr>
          <p:cNvPr id="6" name="Footer Placeholder 5"/>
          <p:cNvSpPr>
            <a:spLocks noGrp="1"/>
          </p:cNvSpPr>
          <p:nvPr>
            <p:ph type="ftr" sz="quarter" idx="11"/>
          </p:nvPr>
        </p:nvSpPr>
        <p:spPr/>
        <p:txBody>
          <a:bodyPr/>
          <a:lstStyle>
            <a:lvl1pPr>
              <a:defRPr baseline="0">
                <a:solidFill>
                  <a:srgbClr val="1746BB"/>
                </a:solidFill>
              </a:defRPr>
            </a:lvl1pPr>
          </a:lstStyle>
          <a:p>
            <a:endParaRPr lang="en-US"/>
          </a:p>
        </p:txBody>
      </p:sp>
      <p:sp>
        <p:nvSpPr>
          <p:cNvPr id="16" name="Rectangle 15"/>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248271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36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aseline="0">
                <a:solidFill>
                  <a:srgbClr val="1746BB"/>
                </a:solidFill>
              </a:defRPr>
            </a:lvl1pPr>
          </a:lstStyle>
          <a:p>
            <a:endParaRPr lang="en-US"/>
          </a:p>
        </p:txBody>
      </p:sp>
      <p:sp>
        <p:nvSpPr>
          <p:cNvPr id="5" name="Footer Placeholder 4"/>
          <p:cNvSpPr>
            <a:spLocks noGrp="1"/>
          </p:cNvSpPr>
          <p:nvPr>
            <p:ph type="ftr" sz="quarter" idx="11"/>
          </p:nvPr>
        </p:nvSpPr>
        <p:spPr/>
        <p:txBody>
          <a:bodyPr/>
          <a:lstStyle>
            <a:lvl1pPr>
              <a:defRPr baseline="0">
                <a:solidFill>
                  <a:srgbClr val="1746BB"/>
                </a:solidFill>
              </a:defRPr>
            </a:lvl1pPr>
          </a:lstStyle>
          <a:p>
            <a:endParaRPr lang="en-US"/>
          </a:p>
        </p:txBody>
      </p:sp>
      <p:sp>
        <p:nvSpPr>
          <p:cNvPr id="13" name="Rectangle 12"/>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42070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36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Autofit/>
          </a:bodyPr>
          <a:lstStyle>
            <a:lvl1pPr marL="0" indent="0">
              <a:buNone/>
              <a:defRPr lang="en-US" sz="2000" b="0" i="0" kern="1200" cap="none" baseline="0" dirty="0">
                <a:solidFill>
                  <a:schemeClr val="bg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1746BB"/>
                </a:solidFill>
              </a:defRPr>
            </a:lvl1pPr>
          </a:lstStyle>
          <a:p>
            <a:endParaRPr lang="en-US"/>
          </a:p>
        </p:txBody>
      </p:sp>
      <p:sp>
        <p:nvSpPr>
          <p:cNvPr id="5" name="Footer Placeholder 4"/>
          <p:cNvSpPr>
            <a:spLocks noGrp="1"/>
          </p:cNvSpPr>
          <p:nvPr>
            <p:ph type="ftr" sz="quarter" idx="11"/>
          </p:nvPr>
        </p:nvSpPr>
        <p:spPr/>
        <p:txBody>
          <a:bodyPr/>
          <a:lstStyle>
            <a:lvl1pPr>
              <a:defRPr baseline="0">
                <a:solidFill>
                  <a:srgbClr val="1746BB"/>
                </a:solidFill>
              </a:defRPr>
            </a:lvl1pPr>
          </a:lstStyle>
          <a:p>
            <a:endParaRPr lang="en-US"/>
          </a:p>
        </p:txBody>
      </p:sp>
      <p:sp>
        <p:nvSpPr>
          <p:cNvPr id="19" name="Rectangle 18"/>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78579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normAutofit/>
          </a:bodyPr>
          <a:lstStyle>
            <a:lvl1pPr marL="0" indent="0" algn="l">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1746BB"/>
                </a:solidFill>
              </a:defRPr>
            </a:lvl1pPr>
          </a:lstStyle>
          <a:p>
            <a:endParaRPr lang="en-US"/>
          </a:p>
        </p:txBody>
      </p:sp>
      <p:sp>
        <p:nvSpPr>
          <p:cNvPr id="5" name="Footer Placeholder 4"/>
          <p:cNvSpPr>
            <a:spLocks noGrp="1"/>
          </p:cNvSpPr>
          <p:nvPr>
            <p:ph type="ftr" sz="quarter" idx="11"/>
          </p:nvPr>
        </p:nvSpPr>
        <p:spPr/>
        <p:txBody>
          <a:bodyPr/>
          <a:lstStyle>
            <a:lvl1pPr>
              <a:defRPr baseline="0">
                <a:solidFill>
                  <a:srgbClr val="1746BB"/>
                </a:solidFill>
              </a:defRPr>
            </a:lvl1pPr>
          </a:lstStyle>
          <a:p>
            <a:endParaRPr lang="en-US"/>
          </a:p>
        </p:txBody>
      </p:sp>
      <p:sp>
        <p:nvSpPr>
          <p:cNvPr id="14" name="Rectangle 13"/>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4100759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8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8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8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79476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lvl1pPr>
              <a:defRPr baseline="0">
                <a:solidFill>
                  <a:srgbClr val="1746BB"/>
                </a:solidFill>
              </a:defRPr>
            </a:lvl1pPr>
          </a:lstStyle>
          <a:p>
            <a:endParaRPr lang="en-US"/>
          </a:p>
        </p:txBody>
      </p:sp>
      <p:sp>
        <p:nvSpPr>
          <p:cNvPr id="8" name="Footer Placeholder 7"/>
          <p:cNvSpPr>
            <a:spLocks noGrp="1"/>
          </p:cNvSpPr>
          <p:nvPr>
            <p:ph type="ftr" sz="quarter" idx="11"/>
          </p:nvPr>
        </p:nvSpPr>
        <p:spPr>
          <a:xfrm>
            <a:off x="561111" y="6391838"/>
            <a:ext cx="3644282" cy="304801"/>
          </a:xfrm>
        </p:spPr>
        <p:txBody>
          <a:bodyPr/>
          <a:lstStyle>
            <a:lvl1pPr>
              <a:defRPr baseline="0">
                <a:solidFill>
                  <a:srgbClr val="1746BB"/>
                </a:solidFill>
              </a:defRPr>
            </a:lvl1pPr>
          </a:lstStyle>
          <a:p>
            <a:endParaRPr lang="en-US"/>
          </a:p>
        </p:txBody>
      </p:sp>
      <p:sp>
        <p:nvSpPr>
          <p:cNvPr id="9" name="Slide Number Placeholder 8"/>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62700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57F4-77D5-8272-4F9A-757B6BA650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A2091B-F96F-C0EC-4CFF-E8EDDEFE77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71FFC3-AB18-A82C-9334-B81BCFE37494}"/>
              </a:ext>
            </a:extLst>
          </p:cNvPr>
          <p:cNvSpPr>
            <a:spLocks noGrp="1"/>
          </p:cNvSpPr>
          <p:nvPr>
            <p:ph type="dt" sz="half" idx="10"/>
          </p:nvPr>
        </p:nvSpPr>
        <p:spPr/>
        <p:txBody>
          <a:bodyPr/>
          <a:lstStyle/>
          <a:p>
            <a:fld id="{1CACD4AE-9812-409B-B4BF-BBF7FABD0E95}" type="datetime1">
              <a:rPr lang="en-US" smtClean="0"/>
              <a:t>7/21/2025</a:t>
            </a:fld>
            <a:endParaRPr lang="en-US"/>
          </a:p>
        </p:txBody>
      </p:sp>
      <p:sp>
        <p:nvSpPr>
          <p:cNvPr id="5" name="Footer Placeholder 4">
            <a:extLst>
              <a:ext uri="{FF2B5EF4-FFF2-40B4-BE49-F238E27FC236}">
                <a16:creationId xmlns:a16="http://schemas.microsoft.com/office/drawing/2014/main" id="{364B0A8D-4C0B-E404-87A9-05C731CF3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E28B6-7870-2434-EE03-3D490A7EDF01}"/>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2283528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145C-9695-52A9-989C-04654A4A0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66548B-860D-520F-484F-32E7201D16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55417-EACC-64B3-FC1B-EDF4350204E8}"/>
              </a:ext>
            </a:extLst>
          </p:cNvPr>
          <p:cNvSpPr>
            <a:spLocks noGrp="1"/>
          </p:cNvSpPr>
          <p:nvPr>
            <p:ph type="dt" sz="half" idx="10"/>
          </p:nvPr>
        </p:nvSpPr>
        <p:spPr/>
        <p:txBody>
          <a:bodyPr/>
          <a:lstStyle/>
          <a:p>
            <a:fld id="{18A11A25-0D8E-4AFC-B6BB-0560DB2D8A33}" type="datetime1">
              <a:rPr lang="en-US" smtClean="0"/>
              <a:t>7/21/2025</a:t>
            </a:fld>
            <a:endParaRPr lang="en-US"/>
          </a:p>
        </p:txBody>
      </p:sp>
      <p:sp>
        <p:nvSpPr>
          <p:cNvPr id="5" name="Footer Placeholder 4">
            <a:extLst>
              <a:ext uri="{FF2B5EF4-FFF2-40B4-BE49-F238E27FC236}">
                <a16:creationId xmlns:a16="http://schemas.microsoft.com/office/drawing/2014/main" id="{8163DB96-0E2E-4325-1136-47A60E9DB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E96D7-79E3-9A64-7B5E-E73FBA3CC63A}"/>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2544897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CEBE-DB25-62A1-5B64-98FDD5E0F9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601ED1-7CB3-71B3-36BD-ECA25B477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2C8DF-81A3-5348-AF09-97659A1955DD}"/>
              </a:ext>
            </a:extLst>
          </p:cNvPr>
          <p:cNvSpPr>
            <a:spLocks noGrp="1"/>
          </p:cNvSpPr>
          <p:nvPr>
            <p:ph type="dt" sz="half" idx="10"/>
          </p:nvPr>
        </p:nvSpPr>
        <p:spPr/>
        <p:txBody>
          <a:bodyPr/>
          <a:lstStyle/>
          <a:p>
            <a:fld id="{EAB3378D-E979-455F-B2F4-1987ADE3B35F}" type="datetime1">
              <a:rPr lang="en-US" smtClean="0"/>
              <a:t>7/21/2025</a:t>
            </a:fld>
            <a:endParaRPr lang="en-US"/>
          </a:p>
        </p:txBody>
      </p:sp>
      <p:sp>
        <p:nvSpPr>
          <p:cNvPr id="5" name="Footer Placeholder 4">
            <a:extLst>
              <a:ext uri="{FF2B5EF4-FFF2-40B4-BE49-F238E27FC236}">
                <a16:creationId xmlns:a16="http://schemas.microsoft.com/office/drawing/2014/main" id="{FCA2F769-FAAC-5C82-93BF-26E764074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9A06F-1DCC-90E3-93C9-8E8175B29F0A}"/>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4097018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96BA-8D28-D0D0-3287-141307E32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0B729-806B-D691-4402-88EEFABE7F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4B9241-5542-193A-5928-991F0A5BAA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D6F77-386B-01F4-FA9E-AEE2D5070C05}"/>
              </a:ext>
            </a:extLst>
          </p:cNvPr>
          <p:cNvSpPr>
            <a:spLocks noGrp="1"/>
          </p:cNvSpPr>
          <p:nvPr>
            <p:ph type="dt" sz="half" idx="10"/>
          </p:nvPr>
        </p:nvSpPr>
        <p:spPr/>
        <p:txBody>
          <a:bodyPr/>
          <a:lstStyle/>
          <a:p>
            <a:fld id="{84153560-D2D7-4A56-8CCB-EB23E4E07FB9}" type="datetime1">
              <a:rPr lang="en-US" smtClean="0"/>
              <a:t>7/21/2025</a:t>
            </a:fld>
            <a:endParaRPr lang="en-US"/>
          </a:p>
        </p:txBody>
      </p:sp>
      <p:sp>
        <p:nvSpPr>
          <p:cNvPr id="6" name="Footer Placeholder 5">
            <a:extLst>
              <a:ext uri="{FF2B5EF4-FFF2-40B4-BE49-F238E27FC236}">
                <a16:creationId xmlns:a16="http://schemas.microsoft.com/office/drawing/2014/main" id="{D031B5AE-7179-A5A9-7E7E-480FE0386F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84406-6784-61B1-617F-FC9DB79A67E5}"/>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8462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77824" y="2568084"/>
            <a:ext cx="10442448" cy="3639312"/>
          </a:xfrm>
        </p:spPr>
        <p:txBody>
          <a:bodyPr/>
          <a:lstStyle>
            <a:lvl1pPr marL="457200" indent="-457200">
              <a:lnSpc>
                <a:spcPct val="125000"/>
              </a:lnSpc>
              <a:spcBef>
                <a:spcPts val="0"/>
              </a:spcBef>
              <a:spcAft>
                <a:spcPts val="1000"/>
              </a:spcAft>
              <a:buClr>
                <a:srgbClr val="1746BB"/>
              </a:buClr>
              <a:defRPr sz="2800" baseline="0"/>
            </a:lvl1pPr>
            <a:lvl2pPr marL="914400" indent="-457200">
              <a:lnSpc>
                <a:spcPct val="125000"/>
              </a:lnSpc>
              <a:spcBef>
                <a:spcPts val="0"/>
              </a:spcBef>
              <a:spcAft>
                <a:spcPts val="1000"/>
              </a:spcAft>
              <a:buClr>
                <a:srgbClr val="1746BB"/>
              </a:buClr>
              <a:buSzPct val="100000"/>
              <a:buFont typeface="Wingdings" panose="05000000000000000000" pitchFamily="2" charset="2"/>
              <a:buChar char="v"/>
              <a:defRPr sz="2400"/>
            </a:lvl2pPr>
            <a:lvl3pPr marL="1371600" indent="-365760">
              <a:lnSpc>
                <a:spcPct val="125000"/>
              </a:lnSpc>
              <a:spcBef>
                <a:spcPts val="0"/>
              </a:spcBef>
              <a:spcAft>
                <a:spcPts val="1000"/>
              </a:spcAft>
              <a:buClr>
                <a:srgbClr val="1746BB"/>
              </a:buClr>
              <a:buSzPct val="100000"/>
              <a:buFont typeface="Arial" panose="020B0604020202020204" pitchFamily="34" charset="0"/>
              <a:buChar char="–"/>
              <a:defRPr sz="2000" baseline="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baseline="0">
                <a:solidFill>
                  <a:srgbClr val="1746BB"/>
                </a:solidFill>
              </a:defRPr>
            </a:lvl1pPr>
          </a:lstStyle>
          <a:p>
            <a:endParaRPr lang="en-US"/>
          </a:p>
        </p:txBody>
      </p:sp>
      <p:sp>
        <p:nvSpPr>
          <p:cNvPr id="6" name="Slide Number Placeholder 5"/>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1487552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D5BD-F812-F17A-78C0-B8580F38A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FD8D70-57CA-74F8-6D91-33C331F7D7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C58E8C-EC31-340C-A520-F785CF6EBC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47849-0670-2613-C995-C1682DF257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935FF5-8306-68B6-98EE-A53A45149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D15E9F-9ACC-4C05-1CDD-7492676BD086}"/>
              </a:ext>
            </a:extLst>
          </p:cNvPr>
          <p:cNvSpPr>
            <a:spLocks noGrp="1"/>
          </p:cNvSpPr>
          <p:nvPr>
            <p:ph type="dt" sz="half" idx="10"/>
          </p:nvPr>
        </p:nvSpPr>
        <p:spPr/>
        <p:txBody>
          <a:bodyPr/>
          <a:lstStyle/>
          <a:p>
            <a:fld id="{066E17BC-023A-4D3A-BC31-69A3BDA9DD0C}" type="datetime1">
              <a:rPr lang="en-US" smtClean="0"/>
              <a:t>7/21/2025</a:t>
            </a:fld>
            <a:endParaRPr lang="en-US"/>
          </a:p>
        </p:txBody>
      </p:sp>
      <p:sp>
        <p:nvSpPr>
          <p:cNvPr id="8" name="Footer Placeholder 7">
            <a:extLst>
              <a:ext uri="{FF2B5EF4-FFF2-40B4-BE49-F238E27FC236}">
                <a16:creationId xmlns:a16="http://schemas.microsoft.com/office/drawing/2014/main" id="{6CA3334F-DDE4-D6DA-1392-A469DF12A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413B45-E475-EB54-08A8-5E3EF6FC1053}"/>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121940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D216-C0B5-2691-A7BB-E99FD5550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79E43A-62F7-AC33-1A84-842EF2AE6F68}"/>
              </a:ext>
            </a:extLst>
          </p:cNvPr>
          <p:cNvSpPr>
            <a:spLocks noGrp="1"/>
          </p:cNvSpPr>
          <p:nvPr>
            <p:ph type="dt" sz="half" idx="10"/>
          </p:nvPr>
        </p:nvSpPr>
        <p:spPr/>
        <p:txBody>
          <a:bodyPr/>
          <a:lstStyle/>
          <a:p>
            <a:fld id="{1A4DCB67-1777-4753-BA7C-D728982E2A3A}" type="datetime1">
              <a:rPr lang="en-US" smtClean="0"/>
              <a:t>7/21/2025</a:t>
            </a:fld>
            <a:endParaRPr lang="en-US"/>
          </a:p>
        </p:txBody>
      </p:sp>
      <p:sp>
        <p:nvSpPr>
          <p:cNvPr id="4" name="Footer Placeholder 3">
            <a:extLst>
              <a:ext uri="{FF2B5EF4-FFF2-40B4-BE49-F238E27FC236}">
                <a16:creationId xmlns:a16="http://schemas.microsoft.com/office/drawing/2014/main" id="{7CB16247-D641-31D4-2D1C-E35E853F9F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286CD1-C329-5938-7320-B93DEEFFC187}"/>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293603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927A22-E19E-DE98-8FF5-0E9218A742FC}"/>
              </a:ext>
            </a:extLst>
          </p:cNvPr>
          <p:cNvSpPr>
            <a:spLocks noGrp="1"/>
          </p:cNvSpPr>
          <p:nvPr>
            <p:ph type="dt" sz="half" idx="10"/>
          </p:nvPr>
        </p:nvSpPr>
        <p:spPr/>
        <p:txBody>
          <a:bodyPr/>
          <a:lstStyle/>
          <a:p>
            <a:fld id="{CD873699-C44E-42FE-8AB8-FDEA836511D1}" type="datetime1">
              <a:rPr lang="en-US" smtClean="0"/>
              <a:t>7/21/2025</a:t>
            </a:fld>
            <a:endParaRPr lang="en-US"/>
          </a:p>
        </p:txBody>
      </p:sp>
      <p:sp>
        <p:nvSpPr>
          <p:cNvPr id="3" name="Footer Placeholder 2">
            <a:extLst>
              <a:ext uri="{FF2B5EF4-FFF2-40B4-BE49-F238E27FC236}">
                <a16:creationId xmlns:a16="http://schemas.microsoft.com/office/drawing/2014/main" id="{B7AC18FB-3462-9D80-5725-6ED639F4CB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6F92AE-2A50-6A65-F5C3-77181316AAB3}"/>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1834695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4991-D04F-267B-9E75-9C4AEAD58C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4AB5A-9917-43DC-5F3E-E22E9CDD5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DC75CA-0715-8A56-FBFF-4FC44FB4A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87F80-9DA1-9F40-DD56-916C5902B3B2}"/>
              </a:ext>
            </a:extLst>
          </p:cNvPr>
          <p:cNvSpPr>
            <a:spLocks noGrp="1"/>
          </p:cNvSpPr>
          <p:nvPr>
            <p:ph type="dt" sz="half" idx="10"/>
          </p:nvPr>
        </p:nvSpPr>
        <p:spPr/>
        <p:txBody>
          <a:bodyPr/>
          <a:lstStyle/>
          <a:p>
            <a:fld id="{0A1E6B6B-9620-4F1D-9BC9-4B15E6B0A2E8}" type="datetime1">
              <a:rPr lang="en-US" smtClean="0"/>
              <a:t>7/21/2025</a:t>
            </a:fld>
            <a:endParaRPr lang="en-US"/>
          </a:p>
        </p:txBody>
      </p:sp>
      <p:sp>
        <p:nvSpPr>
          <p:cNvPr id="6" name="Footer Placeholder 5">
            <a:extLst>
              <a:ext uri="{FF2B5EF4-FFF2-40B4-BE49-F238E27FC236}">
                <a16:creationId xmlns:a16="http://schemas.microsoft.com/office/drawing/2014/main" id="{11F2B81C-4050-2DD6-58CE-8F7E7676F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9A99F-3EF3-E744-A998-A1C85D2F758E}"/>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2638687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7D66-5575-19B3-C125-26E7A0873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CB0E0F-7D35-073E-F7D4-F9E7D5B58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2BD8C4-5F65-6565-64A8-CC4846964A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2547D-148B-2F11-FEC7-0B269C88EF85}"/>
              </a:ext>
            </a:extLst>
          </p:cNvPr>
          <p:cNvSpPr>
            <a:spLocks noGrp="1"/>
          </p:cNvSpPr>
          <p:nvPr>
            <p:ph type="dt" sz="half" idx="10"/>
          </p:nvPr>
        </p:nvSpPr>
        <p:spPr/>
        <p:txBody>
          <a:bodyPr/>
          <a:lstStyle/>
          <a:p>
            <a:fld id="{ED98174D-C4CA-43B2-90B8-3161AFC03003}" type="datetime1">
              <a:rPr lang="en-US" smtClean="0"/>
              <a:t>7/21/2025</a:t>
            </a:fld>
            <a:endParaRPr lang="en-US"/>
          </a:p>
        </p:txBody>
      </p:sp>
      <p:sp>
        <p:nvSpPr>
          <p:cNvPr id="6" name="Footer Placeholder 5">
            <a:extLst>
              <a:ext uri="{FF2B5EF4-FFF2-40B4-BE49-F238E27FC236}">
                <a16:creationId xmlns:a16="http://schemas.microsoft.com/office/drawing/2014/main" id="{7F15790F-152F-9AF8-7AE6-26D2AEA97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49961-4C85-376A-26C7-2ECAD48B32F9}"/>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1439368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0F23-1132-7F8C-E523-AA4BE5479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200C18-B8E4-E5D5-D119-CB5E9BEAB3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9C347-68F1-1CA7-A43D-B6E484281176}"/>
              </a:ext>
            </a:extLst>
          </p:cNvPr>
          <p:cNvSpPr>
            <a:spLocks noGrp="1"/>
          </p:cNvSpPr>
          <p:nvPr>
            <p:ph type="dt" sz="half" idx="10"/>
          </p:nvPr>
        </p:nvSpPr>
        <p:spPr/>
        <p:txBody>
          <a:bodyPr/>
          <a:lstStyle/>
          <a:p>
            <a:fld id="{E9782EC6-15C1-4963-8E57-A82C7A75259D}" type="datetime1">
              <a:rPr lang="en-US" smtClean="0"/>
              <a:t>7/21/2025</a:t>
            </a:fld>
            <a:endParaRPr lang="en-US"/>
          </a:p>
        </p:txBody>
      </p:sp>
      <p:sp>
        <p:nvSpPr>
          <p:cNvPr id="5" name="Footer Placeholder 4">
            <a:extLst>
              <a:ext uri="{FF2B5EF4-FFF2-40B4-BE49-F238E27FC236}">
                <a16:creationId xmlns:a16="http://schemas.microsoft.com/office/drawing/2014/main" id="{16EF4CF0-69E3-87BD-672E-3FCEF29B7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E93EE-5268-0FE6-EECE-9E1BBD069F3B}"/>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3506917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0BB7EE-A4BC-D6A4-4ABC-2755842310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C72B4D-2AF3-9684-8D3F-C4D1BF09A0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5EFC9-21DB-2236-8428-CF018E393930}"/>
              </a:ext>
            </a:extLst>
          </p:cNvPr>
          <p:cNvSpPr>
            <a:spLocks noGrp="1"/>
          </p:cNvSpPr>
          <p:nvPr>
            <p:ph type="dt" sz="half" idx="10"/>
          </p:nvPr>
        </p:nvSpPr>
        <p:spPr/>
        <p:txBody>
          <a:bodyPr/>
          <a:lstStyle/>
          <a:p>
            <a:fld id="{CB8F8278-EEB3-45C5-917D-94CBA1DB1DC6}" type="datetime1">
              <a:rPr lang="en-US" smtClean="0"/>
              <a:t>7/21/2025</a:t>
            </a:fld>
            <a:endParaRPr lang="en-US"/>
          </a:p>
        </p:txBody>
      </p:sp>
      <p:sp>
        <p:nvSpPr>
          <p:cNvPr id="5" name="Footer Placeholder 4">
            <a:extLst>
              <a:ext uri="{FF2B5EF4-FFF2-40B4-BE49-F238E27FC236}">
                <a16:creationId xmlns:a16="http://schemas.microsoft.com/office/drawing/2014/main" id="{E6B8B239-B75A-47F3-44E0-C5440649F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EB353-1DE9-9416-64DA-2DA6D3CF3E2F}"/>
              </a:ext>
            </a:extLst>
          </p:cNvPr>
          <p:cNvSpPr>
            <a:spLocks noGrp="1"/>
          </p:cNvSpPr>
          <p:nvPr>
            <p:ph type="sldNum" sz="quarter" idx="12"/>
          </p:nvPr>
        </p:nvSpPr>
        <p:spPr/>
        <p:txBody>
          <a:bodyPr/>
          <a:lstStyle/>
          <a:p>
            <a:fld id="{718739C9-DCF1-47E1-918D-420391A2911C}" type="slidenum">
              <a:rPr lang="en-US" smtClean="0"/>
              <a:t>‹#›</a:t>
            </a:fld>
            <a:endParaRPr lang="en-US"/>
          </a:p>
        </p:txBody>
      </p:sp>
    </p:spTree>
    <p:extLst>
      <p:ext uri="{BB962C8B-B14F-4D97-AF65-F5344CB8AC3E}">
        <p14:creationId xmlns:p14="http://schemas.microsoft.com/office/powerpoint/2010/main" val="125326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normAutofit/>
          </a:bodyPr>
          <a:lstStyle>
            <a:lvl1pPr marL="0" indent="0" algn="l">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27074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lvl1pPr marL="342900" indent="-342900">
              <a:buSzPct val="100000"/>
              <a:buFont typeface="Arial" panose="020B0604020202020204" pitchFamily="34" charset="0"/>
              <a:buChar char="•"/>
              <a:defRPr sz="2800" baseline="0"/>
            </a:lvl1pPr>
            <a:lvl2pPr marL="742950" indent="-285750">
              <a:buFont typeface="Arial" panose="020B0604020202020204" pitchFamily="34" charset="0"/>
              <a:buChar char="–"/>
              <a:defRPr sz="2400" baseline="0"/>
            </a:lvl2pPr>
            <a:lvl3pPr marL="1143000" indent="-228600">
              <a:buFont typeface="Arial" panose="020B0604020202020204" pitchFamily="34" charset="0"/>
              <a:buChar char="–"/>
              <a:defRPr sz="2000" baseline="0"/>
            </a:lvl3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208712" y="2603500"/>
            <a:ext cx="4825159" cy="3416300"/>
          </a:xfrm>
        </p:spPr>
        <p:txBody>
          <a:bodyPr>
            <a:normAutofit/>
          </a:bodyPr>
          <a:lstStyle>
            <a:lvl1pPr marL="342900" indent="-342900">
              <a:buSzPct val="100000"/>
              <a:buFont typeface="Arial" panose="020B0604020202020204" pitchFamily="34" charset="0"/>
              <a:buChar char="•"/>
              <a:defRPr sz="2800" baseline="0"/>
            </a:lvl1pPr>
            <a:lvl2pPr marL="742950" indent="-285750">
              <a:buFont typeface="Arial" panose="020B0604020202020204" pitchFamily="34" charset="0"/>
              <a:buChar char="–"/>
              <a:defRPr sz="2400"/>
            </a:lvl2pPr>
            <a:lvl3pPr>
              <a:defRPr sz="2000"/>
            </a:lvl3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72329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800" b="1" baseline="0">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lvl1pPr marL="342900" indent="-342900">
              <a:buSzPct val="100000"/>
              <a:buFont typeface="Arial" panose="020B0604020202020204" pitchFamily="34" charset="0"/>
              <a:buChar char="•"/>
              <a:defRPr sz="2400"/>
            </a:lvl1pPr>
            <a:lvl2pPr marL="742950" indent="-285750">
              <a:buFont typeface="Arial" panose="020B0604020202020204" pitchFamily="34" charset="0"/>
              <a:buChar char="–"/>
              <a:defRPr sz="2000"/>
            </a:lvl2pPr>
            <a:lvl3pPr marL="914400" indent="0">
              <a:buNone/>
              <a:defRPr/>
            </a:lvl3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800" b="1">
                <a:solidFill>
                  <a:srgbClr val="1746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marL="342900" indent="-342900">
              <a:buSzPct val="100000"/>
              <a:buFont typeface="Arial" panose="020B0604020202020204" pitchFamily="34" charset="0"/>
              <a:buChar char="•"/>
              <a:defRPr sz="2400"/>
            </a:lvl1pPr>
            <a:lvl2pPr marL="742950" indent="-285750">
              <a:buFont typeface="Arial" panose="020B0604020202020204" pitchFamily="34" charset="0"/>
              <a:buChar char="–"/>
              <a:defRPr sz="2000"/>
            </a:lvl2pPr>
            <a:lvl3pPr marL="914400" indent="0">
              <a:buNone/>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lvl1pPr>
              <a:defRPr>
                <a:solidFill>
                  <a:srgbClr val="1746BB"/>
                </a:solidFill>
              </a:defRPr>
            </a:lvl1pPr>
          </a:lstStyle>
          <a:p>
            <a:endParaRPr lang="en-US"/>
          </a:p>
        </p:txBody>
      </p:sp>
      <p:sp>
        <p:nvSpPr>
          <p:cNvPr id="8" name="Footer Placeholder 7"/>
          <p:cNvSpPr>
            <a:spLocks noGrp="1"/>
          </p:cNvSpPr>
          <p:nvPr>
            <p:ph type="ftr" sz="quarter" idx="11"/>
          </p:nvPr>
        </p:nvSpPr>
        <p:spPr/>
        <p:txBody>
          <a:bodyPr/>
          <a:lstStyle>
            <a:lvl1pPr>
              <a:defRPr baseline="0">
                <a:solidFill>
                  <a:srgbClr val="1746BB"/>
                </a:solidFill>
              </a:defRPr>
            </a:lvl1pPr>
          </a:lstStyle>
          <a:p>
            <a:endParaRPr lang="en-US"/>
          </a:p>
        </p:txBody>
      </p:sp>
      <p:sp>
        <p:nvSpPr>
          <p:cNvPr id="9" name="Slide Number Placeholder 8"/>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27173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1746BB"/>
                </a:solidFill>
              </a:defRPr>
            </a:lvl1pPr>
          </a:lstStyle>
          <a:p>
            <a:endParaRPr lang="en-US"/>
          </a:p>
        </p:txBody>
      </p:sp>
      <p:sp>
        <p:nvSpPr>
          <p:cNvPr id="4" name="Footer Placeholder 3"/>
          <p:cNvSpPr>
            <a:spLocks noGrp="1"/>
          </p:cNvSpPr>
          <p:nvPr>
            <p:ph type="ftr" sz="quarter" idx="11"/>
          </p:nvPr>
        </p:nvSpPr>
        <p:spPr/>
        <p:txBody>
          <a:bodyPr/>
          <a:lstStyle>
            <a:lvl1pPr>
              <a:defRPr baseline="0">
                <a:solidFill>
                  <a:srgbClr val="1746BB"/>
                </a:solidFill>
              </a:defRPr>
            </a:lvl1pPr>
          </a:lstStyle>
          <a:p>
            <a:endParaRPr lang="en-US"/>
          </a:p>
        </p:txBody>
      </p:sp>
      <p:sp>
        <p:nvSpPr>
          <p:cNvPr id="5" name="Slide Number Placeholder 4"/>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50406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1746BB"/>
                </a:solidFill>
              </a:defRPr>
            </a:lvl1pPr>
          </a:lstStyle>
          <a:p>
            <a:endParaRPr lang="en-US"/>
          </a:p>
        </p:txBody>
      </p:sp>
      <p:sp>
        <p:nvSpPr>
          <p:cNvPr id="3" name="Footer Placeholder 2"/>
          <p:cNvSpPr>
            <a:spLocks noGrp="1"/>
          </p:cNvSpPr>
          <p:nvPr>
            <p:ph type="ftr" sz="quarter" idx="11"/>
          </p:nvPr>
        </p:nvSpPr>
        <p:spPr/>
        <p:txBody>
          <a:bodyPr/>
          <a:lstStyle>
            <a:lvl1pPr>
              <a:defRPr baseline="0">
                <a:solidFill>
                  <a:srgbClr val="1746BB"/>
                </a:solidFill>
              </a:defRPr>
            </a:lvl1pPr>
          </a:lstStyle>
          <a:p>
            <a:endParaRPr lang="en-US"/>
          </a:p>
        </p:txBody>
      </p:sp>
      <p:sp>
        <p:nvSpPr>
          <p:cNvPr id="7" name="Rectangle 6"/>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256567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lvl1pPr marL="457200" indent="-457200">
              <a:buClr>
                <a:srgbClr val="1746BB"/>
              </a:buClr>
              <a:defRPr sz="2800"/>
            </a:lvl1pPr>
            <a:lvl2pPr marL="914400" indent="-457200">
              <a:buClr>
                <a:srgbClr val="1746BB"/>
              </a:buClr>
              <a:buSzPct val="100000"/>
              <a:buFont typeface="Wingdings" panose="05000000000000000000" pitchFamily="2" charset="2"/>
              <a:buChar char="v"/>
              <a:defRPr sz="2400"/>
            </a:lvl2pPr>
            <a:lvl3pPr marL="1371600" indent="-457200">
              <a:buClr>
                <a:srgbClr val="1746BB"/>
              </a:buClr>
              <a:buSzPct val="100000"/>
              <a:buFont typeface="Arial" panose="020B0604020202020204" pitchFamily="34" charset="0"/>
              <a:buChar char="–"/>
              <a:defRPr sz="20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bwMode="gray">
          <a:xfrm>
            <a:off x="1154954" y="3129280"/>
            <a:ext cx="2793158" cy="2895599"/>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1746BB"/>
                </a:solidFill>
              </a:defRPr>
            </a:lvl1pPr>
          </a:lstStyle>
          <a:p>
            <a:endParaRPr lang="en-US"/>
          </a:p>
        </p:txBody>
      </p:sp>
      <p:sp>
        <p:nvSpPr>
          <p:cNvPr id="6" name="Footer Placeholder 5"/>
          <p:cNvSpPr>
            <a:spLocks noGrp="1"/>
          </p:cNvSpPr>
          <p:nvPr>
            <p:ph type="ftr" sz="quarter" idx="11"/>
          </p:nvPr>
        </p:nvSpPr>
        <p:spPr/>
        <p:txBody>
          <a:bodyPr/>
          <a:lstStyle>
            <a:lvl1pPr>
              <a:defRPr baseline="0">
                <a:solidFill>
                  <a:srgbClr val="1746BB"/>
                </a:solidFill>
              </a:defRPr>
            </a:lvl1pPr>
          </a:lstStyle>
          <a:p>
            <a:endParaRPr lang="en-US"/>
          </a:p>
        </p:txBody>
      </p:sp>
      <p:sp>
        <p:nvSpPr>
          <p:cNvPr id="16" name="Rectangle 15"/>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00420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aseline="0">
                <a:solidFill>
                  <a:srgbClr val="1746BB"/>
                </a:solidFill>
              </a:defRPr>
            </a:lvl1pPr>
          </a:lstStyle>
          <a:p>
            <a:endParaRPr lang="en-US"/>
          </a:p>
        </p:txBody>
      </p:sp>
      <p:sp>
        <p:nvSpPr>
          <p:cNvPr id="6" name="Footer Placeholder 5"/>
          <p:cNvSpPr>
            <a:spLocks noGrp="1"/>
          </p:cNvSpPr>
          <p:nvPr>
            <p:ph type="ftr" sz="quarter" idx="11"/>
          </p:nvPr>
        </p:nvSpPr>
        <p:spPr/>
        <p:txBody>
          <a:bodyPr/>
          <a:lstStyle>
            <a:lvl1pPr>
              <a:defRPr baseline="0">
                <a:solidFill>
                  <a:srgbClr val="1746BB"/>
                </a:solidFill>
              </a:defRPr>
            </a:lvl1pPr>
          </a:lstStyle>
          <a:p>
            <a:endParaRPr lang="en-US"/>
          </a:p>
        </p:txBody>
      </p:sp>
      <p:sp>
        <p:nvSpPr>
          <p:cNvPr id="16" name="Rectangle 15"/>
          <p:cNvSpPr/>
          <p:nvPr/>
        </p:nvSpPr>
        <p:spPr>
          <a:xfrm>
            <a:off x="10437812" y="0"/>
            <a:ext cx="685800" cy="1143000"/>
          </a:xfrm>
          <a:prstGeom prst="rect">
            <a:avLst/>
          </a:prstGeom>
          <a:solidFill>
            <a:srgbClr val="FFD966"/>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6A0B0FD-D6B7-4878-B1BE-780ED0AA1A25}" type="slidenum">
              <a:rPr lang="en-US" smtClean="0"/>
              <a:t>‹#›</a:t>
            </a:fld>
            <a:endParaRPr lang="en-US"/>
          </a:p>
        </p:txBody>
      </p:sp>
    </p:spTree>
    <p:extLst>
      <p:ext uri="{BB962C8B-B14F-4D97-AF65-F5344CB8AC3E}">
        <p14:creationId xmlns:p14="http://schemas.microsoft.com/office/powerpoint/2010/main" val="353308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7">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rgbClr val="1746BB"/>
                </a:solidFill>
              </a:defRPr>
            </a:lvl1pPr>
          </a:lstStyle>
          <a:p>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rgbClr val="1746BB"/>
                </a:solidFill>
              </a:defRPr>
            </a:lvl1pPr>
          </a:lstStyle>
          <a:p>
            <a:endParaRPr lang="en-US"/>
          </a:p>
        </p:txBody>
      </p:sp>
      <p:sp>
        <p:nvSpPr>
          <p:cNvPr id="21" name="Rectangle 20"/>
          <p:cNvSpPr/>
          <p:nvPr/>
        </p:nvSpPr>
        <p:spPr>
          <a:xfrm>
            <a:off x="10437812" y="0"/>
            <a:ext cx="685800" cy="114300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baseline="0">
                <a:solidFill>
                  <a:schemeClr val="tx1"/>
                </a:solidFill>
              </a:defRPr>
            </a:lvl1pPr>
          </a:lstStyle>
          <a:p>
            <a:fld id="{56A0B0FD-D6B7-4878-B1BE-780ED0AA1A25}" type="slidenum">
              <a:rPr lang="en-US" smtClean="0"/>
              <a:pPr/>
              <a:t>‹#›</a:t>
            </a:fld>
            <a:endParaRPr lang="en-US"/>
          </a:p>
        </p:txBody>
      </p:sp>
    </p:spTree>
    <p:extLst>
      <p:ext uri="{BB962C8B-B14F-4D97-AF65-F5344CB8AC3E}">
        <p14:creationId xmlns:p14="http://schemas.microsoft.com/office/powerpoint/2010/main" val="1465575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457200" algn="l" defTabSz="457200" rtl="0" eaLnBrk="1" latinLnBrk="0" hangingPunct="1">
        <a:spcBef>
          <a:spcPts val="1000"/>
        </a:spcBef>
        <a:spcAft>
          <a:spcPts val="0"/>
        </a:spcAft>
        <a:buClr>
          <a:srgbClr val="1746BB"/>
        </a:buClr>
        <a:buSzPct val="80000"/>
        <a:buFont typeface="Wingdings 3" charset="2"/>
        <a:buChar char=""/>
        <a:defRPr sz="2800" b="0" i="0" kern="1200">
          <a:solidFill>
            <a:schemeClr val="tx1">
              <a:lumMod val="75000"/>
              <a:lumOff val="25000"/>
            </a:schemeClr>
          </a:solidFill>
          <a:latin typeface="+mn-lt"/>
          <a:ea typeface="+mn-ea"/>
          <a:cs typeface="+mn-cs"/>
        </a:defRPr>
      </a:lvl1pPr>
      <a:lvl2pPr marL="914400" indent="-457200" algn="l" defTabSz="457200" rtl="0" eaLnBrk="1" latinLnBrk="0" hangingPunct="1">
        <a:spcBef>
          <a:spcPts val="1000"/>
        </a:spcBef>
        <a:spcAft>
          <a:spcPts val="0"/>
        </a:spcAft>
        <a:buClr>
          <a:srgbClr val="1746BB"/>
        </a:buClr>
        <a:buSzPct val="100000"/>
        <a:buFont typeface="Wingdings" panose="05000000000000000000" pitchFamily="2" charset="2"/>
        <a:buChar char="v"/>
        <a:defRPr sz="2400" b="0" i="0" kern="1200">
          <a:solidFill>
            <a:schemeClr val="tx1">
              <a:lumMod val="75000"/>
              <a:lumOff val="25000"/>
            </a:schemeClr>
          </a:solidFill>
          <a:latin typeface="+mn-lt"/>
          <a:ea typeface="+mn-ea"/>
          <a:cs typeface="+mn-cs"/>
        </a:defRPr>
      </a:lvl2pPr>
      <a:lvl3pPr marL="1371600" indent="-457200" algn="l" defTabSz="457200" rtl="0" eaLnBrk="1" latinLnBrk="0" hangingPunct="1">
        <a:spcBef>
          <a:spcPts val="1000"/>
        </a:spcBef>
        <a:spcAft>
          <a:spcPts val="0"/>
        </a:spcAft>
        <a:buClr>
          <a:srgbClr val="1746BB"/>
        </a:buClr>
        <a:buSzPct val="100000"/>
        <a:buFont typeface="Arial" panose="020B0604020202020204" pitchFamily="34" charset="0"/>
        <a:buChar char="–"/>
        <a:defRPr sz="20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213F37-C291-C4CD-45EA-61103852E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D84EC9-FD03-4461-9A8C-CE9455806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B1811-60D9-5207-1CCC-9858D14C1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29D7B-5CC0-408E-8604-0D91873D7145}" type="datetime1">
              <a:rPr lang="en-US" smtClean="0"/>
              <a:t>7/21/2025</a:t>
            </a:fld>
            <a:endParaRPr lang="en-US"/>
          </a:p>
        </p:txBody>
      </p:sp>
      <p:sp>
        <p:nvSpPr>
          <p:cNvPr id="5" name="Footer Placeholder 4">
            <a:extLst>
              <a:ext uri="{FF2B5EF4-FFF2-40B4-BE49-F238E27FC236}">
                <a16:creationId xmlns:a16="http://schemas.microsoft.com/office/drawing/2014/main" id="{9AFC77D7-47A8-D7A7-7A97-9543E2BF4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1EAD08-BD55-06D8-351C-56CF329DD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39C9-DCF1-47E1-918D-420391A2911C}" type="slidenum">
              <a:rPr lang="en-US" smtClean="0"/>
              <a:t>‹#›</a:t>
            </a:fld>
            <a:endParaRPr lang="en-US"/>
          </a:p>
        </p:txBody>
      </p:sp>
    </p:spTree>
    <p:extLst>
      <p:ext uri="{BB962C8B-B14F-4D97-AF65-F5344CB8AC3E}">
        <p14:creationId xmlns:p14="http://schemas.microsoft.com/office/powerpoint/2010/main" val="191944211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no-warning-ban-banned-attention-154431/" TargetMode="External"/><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tpsearchtool.com/images/green-check-mark-free-svg" TargetMode="External"/><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rawpixel.com/image/20507/premium-photo-image-delivery-logistic-shipping" TargetMode="External"/><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fiscal.ta@twc.Texas.gov" TargetMode="External"/><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hyperlink" Target="mailto:cager@twc.Texas.gov"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8D4E-4DA4-8924-29F4-73CD05F3BF36}"/>
              </a:ext>
            </a:extLst>
          </p:cNvPr>
          <p:cNvSpPr>
            <a:spLocks noGrp="1"/>
          </p:cNvSpPr>
          <p:nvPr>
            <p:ph type="ctrTitle"/>
          </p:nvPr>
        </p:nvSpPr>
        <p:spPr>
          <a:xfrm>
            <a:off x="1056632" y="1607822"/>
            <a:ext cx="8825658" cy="1659467"/>
          </a:xfrm>
        </p:spPr>
        <p:txBody>
          <a:bodyPr/>
          <a:lstStyle/>
          <a:p>
            <a:r>
              <a:rPr lang="en-US" dirty="0"/>
              <a:t>Session 3:</a:t>
            </a:r>
            <a:br>
              <a:rPr lang="en-US" dirty="0"/>
            </a:br>
            <a:r>
              <a:rPr lang="en-US" dirty="0"/>
              <a:t>Financial Reporting</a:t>
            </a:r>
          </a:p>
        </p:txBody>
      </p:sp>
      <p:sp>
        <p:nvSpPr>
          <p:cNvPr id="3" name="Subtitle 2">
            <a:extLst>
              <a:ext uri="{FF2B5EF4-FFF2-40B4-BE49-F238E27FC236}">
                <a16:creationId xmlns:a16="http://schemas.microsoft.com/office/drawing/2014/main" id="{E483CF7F-FF25-4ADC-255C-9AE8A4B424AD}"/>
              </a:ext>
            </a:extLst>
          </p:cNvPr>
          <p:cNvSpPr>
            <a:spLocks noGrp="1"/>
          </p:cNvSpPr>
          <p:nvPr>
            <p:ph type="subTitle" idx="1"/>
          </p:nvPr>
        </p:nvSpPr>
        <p:spPr/>
        <p:txBody>
          <a:bodyPr>
            <a:noAutofit/>
          </a:bodyPr>
          <a:lstStyle/>
          <a:p>
            <a:r>
              <a:rPr lang="en-US" sz="2400"/>
              <a:t>Texas Workforce Commission Financial Conference</a:t>
            </a:r>
          </a:p>
          <a:p>
            <a:r>
              <a:rPr lang="en-US" sz="2400"/>
              <a:t>July 23-25, 2025</a:t>
            </a:r>
          </a:p>
        </p:txBody>
      </p:sp>
      <p:sp>
        <p:nvSpPr>
          <p:cNvPr id="4" name="Slide Number Placeholder 3">
            <a:extLst>
              <a:ext uri="{FF2B5EF4-FFF2-40B4-BE49-F238E27FC236}">
                <a16:creationId xmlns:a16="http://schemas.microsoft.com/office/drawing/2014/main" id="{E7BDAF4D-2A1D-B834-4280-6B20AA53F338}"/>
              </a:ext>
            </a:extLst>
          </p:cNvPr>
          <p:cNvSpPr>
            <a:spLocks noGrp="1"/>
          </p:cNvSpPr>
          <p:nvPr>
            <p:ph type="sldNum" sz="quarter" idx="12"/>
          </p:nvPr>
        </p:nvSpPr>
        <p:spPr/>
        <p:txBody>
          <a:bodyPr/>
          <a:lstStyle/>
          <a:p>
            <a:fld id="{56A0B0FD-D6B7-4878-B1BE-780ED0AA1A25}" type="slidenum">
              <a:rPr lang="en-US" smtClean="0"/>
              <a:t>1</a:t>
            </a:fld>
            <a:endParaRPr lang="en-US"/>
          </a:p>
        </p:txBody>
      </p:sp>
    </p:spTree>
    <p:extLst>
      <p:ext uri="{BB962C8B-B14F-4D97-AF65-F5344CB8AC3E}">
        <p14:creationId xmlns:p14="http://schemas.microsoft.com/office/powerpoint/2010/main" val="407108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0CB5-07D2-4762-19EA-E21F80E7CE41}"/>
              </a:ext>
            </a:extLst>
          </p:cNvPr>
          <p:cNvSpPr>
            <a:spLocks noGrp="1"/>
          </p:cNvSpPr>
          <p:nvPr>
            <p:ph type="title"/>
          </p:nvPr>
        </p:nvSpPr>
        <p:spPr>
          <a:xfrm>
            <a:off x="521737" y="365125"/>
            <a:ext cx="11146398" cy="1136861"/>
          </a:xfrm>
        </p:spPr>
        <p:txBody>
          <a:bodyPr/>
          <a:lstStyle/>
          <a:p>
            <a:r>
              <a:rPr lang="en-US" b="1"/>
              <a:t>Basic Reporting Requirements</a:t>
            </a:r>
          </a:p>
        </p:txBody>
      </p:sp>
      <p:sp>
        <p:nvSpPr>
          <p:cNvPr id="3" name="Text Placeholder 2">
            <a:extLst>
              <a:ext uri="{FF2B5EF4-FFF2-40B4-BE49-F238E27FC236}">
                <a16:creationId xmlns:a16="http://schemas.microsoft.com/office/drawing/2014/main" id="{B805940C-C21E-F0D1-A6C8-1062787DE016}"/>
              </a:ext>
            </a:extLst>
          </p:cNvPr>
          <p:cNvSpPr>
            <a:spLocks noGrp="1"/>
          </p:cNvSpPr>
          <p:nvPr>
            <p:ph type="body" idx="1"/>
          </p:nvPr>
        </p:nvSpPr>
        <p:spPr>
          <a:xfrm>
            <a:off x="521737" y="1668292"/>
            <a:ext cx="3384342" cy="832815"/>
          </a:xfrm>
          <a:solidFill>
            <a:schemeClr val="accent1">
              <a:lumMod val="40000"/>
              <a:lumOff val="60000"/>
            </a:schemeClr>
          </a:solidFill>
          <a:ln>
            <a:solidFill>
              <a:schemeClr val="tx1"/>
            </a:solidFill>
          </a:ln>
        </p:spPr>
        <p:txBody>
          <a:bodyPr>
            <a:normAutofit/>
          </a:bodyPr>
          <a:lstStyle/>
          <a:p>
            <a:r>
              <a:rPr lang="en-US" sz="2800"/>
              <a:t>What to Report</a:t>
            </a:r>
          </a:p>
        </p:txBody>
      </p:sp>
      <p:sp>
        <p:nvSpPr>
          <p:cNvPr id="4" name="Content Placeholder 3">
            <a:extLst>
              <a:ext uri="{FF2B5EF4-FFF2-40B4-BE49-F238E27FC236}">
                <a16:creationId xmlns:a16="http://schemas.microsoft.com/office/drawing/2014/main" id="{92377ADD-B0E0-9878-38B8-3D58C30CCD40}"/>
              </a:ext>
            </a:extLst>
          </p:cNvPr>
          <p:cNvSpPr>
            <a:spLocks noGrp="1"/>
          </p:cNvSpPr>
          <p:nvPr>
            <p:ph sz="half" idx="2"/>
          </p:nvPr>
        </p:nvSpPr>
        <p:spPr>
          <a:xfrm>
            <a:off x="521737" y="2487405"/>
            <a:ext cx="3384342" cy="3684588"/>
          </a:xfrm>
          <a:noFill/>
          <a:ln>
            <a:solidFill>
              <a:schemeClr val="tx1"/>
            </a:solidFill>
          </a:ln>
        </p:spPr>
        <p:txBody>
          <a:bodyPr>
            <a:normAutofit/>
          </a:bodyPr>
          <a:lstStyle/>
          <a:p>
            <a:r>
              <a:rPr lang="en-US" sz="2600"/>
              <a:t>Expenditures (accrual basis reporting)</a:t>
            </a:r>
          </a:p>
          <a:p>
            <a:r>
              <a:rPr lang="en-US" sz="2600"/>
              <a:t>Financial obligations (unliquidated)</a:t>
            </a:r>
          </a:p>
          <a:p>
            <a:r>
              <a:rPr lang="en-US" sz="2600"/>
              <a:t>Program income, if any</a:t>
            </a:r>
          </a:p>
          <a:p>
            <a:r>
              <a:rPr lang="en-US" sz="2600"/>
              <a:t>Match or leverage, if required</a:t>
            </a:r>
          </a:p>
        </p:txBody>
      </p:sp>
      <p:sp>
        <p:nvSpPr>
          <p:cNvPr id="5" name="Text Placeholder 4">
            <a:extLst>
              <a:ext uri="{FF2B5EF4-FFF2-40B4-BE49-F238E27FC236}">
                <a16:creationId xmlns:a16="http://schemas.microsoft.com/office/drawing/2014/main" id="{F68137E5-E0F8-A51F-A62F-28676D152DF8}"/>
              </a:ext>
            </a:extLst>
          </p:cNvPr>
          <p:cNvSpPr>
            <a:spLocks noGrp="1"/>
          </p:cNvSpPr>
          <p:nvPr>
            <p:ph type="body" sz="quarter" idx="3"/>
          </p:nvPr>
        </p:nvSpPr>
        <p:spPr>
          <a:xfrm>
            <a:off x="4404358" y="1668291"/>
            <a:ext cx="3383280" cy="832815"/>
          </a:xfrm>
          <a:solidFill>
            <a:schemeClr val="accent1">
              <a:lumMod val="40000"/>
              <a:lumOff val="60000"/>
            </a:schemeClr>
          </a:solidFill>
          <a:ln>
            <a:solidFill>
              <a:schemeClr val="tx1"/>
            </a:solidFill>
          </a:ln>
        </p:spPr>
        <p:txBody>
          <a:bodyPr>
            <a:normAutofit/>
          </a:bodyPr>
          <a:lstStyle/>
          <a:p>
            <a:r>
              <a:rPr lang="en-US" sz="2800"/>
              <a:t>How to Report</a:t>
            </a:r>
          </a:p>
        </p:txBody>
      </p:sp>
      <p:sp>
        <p:nvSpPr>
          <p:cNvPr id="6" name="Content Placeholder 5">
            <a:extLst>
              <a:ext uri="{FF2B5EF4-FFF2-40B4-BE49-F238E27FC236}">
                <a16:creationId xmlns:a16="http://schemas.microsoft.com/office/drawing/2014/main" id="{3638BEF8-1EBA-F4DB-FCAB-6D2F2FC8FBF0}"/>
              </a:ext>
            </a:extLst>
          </p:cNvPr>
          <p:cNvSpPr>
            <a:spLocks noGrp="1"/>
          </p:cNvSpPr>
          <p:nvPr>
            <p:ph sz="quarter" idx="4"/>
          </p:nvPr>
        </p:nvSpPr>
        <p:spPr>
          <a:xfrm>
            <a:off x="4404358" y="2491168"/>
            <a:ext cx="3383280" cy="3684588"/>
          </a:xfrm>
          <a:ln>
            <a:solidFill>
              <a:schemeClr val="tx1"/>
            </a:solidFill>
          </a:ln>
        </p:spPr>
        <p:txBody>
          <a:bodyPr>
            <a:normAutofit/>
          </a:bodyPr>
          <a:lstStyle/>
          <a:p>
            <a:r>
              <a:rPr lang="en-US" sz="2600"/>
              <a:t>Cash Draw and Expenditure Reporting (CDER) system</a:t>
            </a:r>
          </a:p>
          <a:p>
            <a:r>
              <a:rPr lang="en-US" sz="2600"/>
              <a:t>Limited exceptions</a:t>
            </a:r>
          </a:p>
        </p:txBody>
      </p:sp>
      <p:sp>
        <p:nvSpPr>
          <p:cNvPr id="8" name="Text Placeholder 4">
            <a:extLst>
              <a:ext uri="{FF2B5EF4-FFF2-40B4-BE49-F238E27FC236}">
                <a16:creationId xmlns:a16="http://schemas.microsoft.com/office/drawing/2014/main" id="{262E823F-6A00-C14D-EF57-02AF6D433EE2}"/>
              </a:ext>
            </a:extLst>
          </p:cNvPr>
          <p:cNvSpPr txBox="1">
            <a:spLocks/>
          </p:cNvSpPr>
          <p:nvPr/>
        </p:nvSpPr>
        <p:spPr>
          <a:xfrm>
            <a:off x="8284855" y="1668292"/>
            <a:ext cx="3383280" cy="822876"/>
          </a:xfrm>
          <a:prstGeom prst="rect">
            <a:avLst/>
          </a:prstGeom>
          <a:solidFill>
            <a:schemeClr val="accent1">
              <a:lumMod val="40000"/>
              <a:lumOff val="60000"/>
            </a:schemeClr>
          </a:solidFill>
          <a:ln>
            <a:solidFill>
              <a:schemeClr val="tx1"/>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a:t>When to Report</a:t>
            </a:r>
          </a:p>
        </p:txBody>
      </p:sp>
      <p:sp>
        <p:nvSpPr>
          <p:cNvPr id="9" name="Content Placeholder 5">
            <a:extLst>
              <a:ext uri="{FF2B5EF4-FFF2-40B4-BE49-F238E27FC236}">
                <a16:creationId xmlns:a16="http://schemas.microsoft.com/office/drawing/2014/main" id="{0F6FFB12-9E79-FC6D-DD13-C312E090BC55}"/>
              </a:ext>
            </a:extLst>
          </p:cNvPr>
          <p:cNvSpPr txBox="1">
            <a:spLocks/>
          </p:cNvSpPr>
          <p:nvPr/>
        </p:nvSpPr>
        <p:spPr>
          <a:xfrm>
            <a:off x="8284855" y="2501106"/>
            <a:ext cx="3384342" cy="36603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CDER monthly report due by 20</a:t>
            </a:r>
            <a:r>
              <a:rPr lang="en-US" sz="2600" baseline="30000"/>
              <a:t>th</a:t>
            </a:r>
            <a:r>
              <a:rPr lang="en-US" sz="2600"/>
              <a:t> calendar day of month</a:t>
            </a:r>
          </a:p>
          <a:p>
            <a:r>
              <a:rPr lang="en-US" sz="2600"/>
              <a:t>CDER final report due by 60</a:t>
            </a:r>
            <a:r>
              <a:rPr lang="en-US" sz="2600" baseline="30000"/>
              <a:t>th</a:t>
            </a:r>
            <a:r>
              <a:rPr lang="en-US" sz="2600"/>
              <a:t> calendar day after grant end date</a:t>
            </a:r>
          </a:p>
          <a:p>
            <a:r>
              <a:rPr lang="en-US" sz="2600"/>
              <a:t>Cash draw cutoff on 5</a:t>
            </a:r>
            <a:r>
              <a:rPr lang="en-US" sz="2600" baseline="30000"/>
              <a:t>th</a:t>
            </a:r>
            <a:r>
              <a:rPr lang="en-US" sz="2600"/>
              <a:t> calendar day that the report is late</a:t>
            </a:r>
          </a:p>
        </p:txBody>
      </p:sp>
      <p:sp>
        <p:nvSpPr>
          <p:cNvPr id="7" name="Slide Number Placeholder 6">
            <a:extLst>
              <a:ext uri="{FF2B5EF4-FFF2-40B4-BE49-F238E27FC236}">
                <a16:creationId xmlns:a16="http://schemas.microsoft.com/office/drawing/2014/main" id="{3F86BA4E-D921-C905-ED86-6109C636D220}"/>
              </a:ext>
            </a:extLst>
          </p:cNvPr>
          <p:cNvSpPr>
            <a:spLocks noGrp="1"/>
          </p:cNvSpPr>
          <p:nvPr>
            <p:ph type="sldNum" sz="quarter" idx="12"/>
          </p:nvPr>
        </p:nvSpPr>
        <p:spPr/>
        <p:txBody>
          <a:bodyPr/>
          <a:lstStyle/>
          <a:p>
            <a:fld id="{718739C9-DCF1-47E1-918D-420391A2911C}" type="slidenum">
              <a:rPr lang="en-US" smtClean="0"/>
              <a:t>10</a:t>
            </a:fld>
            <a:endParaRPr lang="en-US"/>
          </a:p>
        </p:txBody>
      </p:sp>
    </p:spTree>
    <p:extLst>
      <p:ext uri="{BB962C8B-B14F-4D97-AF65-F5344CB8AC3E}">
        <p14:creationId xmlns:p14="http://schemas.microsoft.com/office/powerpoint/2010/main" val="85974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035AA-84F7-A5D0-350E-06B9D280502B}"/>
              </a:ext>
            </a:extLst>
          </p:cNvPr>
          <p:cNvSpPr>
            <a:spLocks noGrp="1"/>
          </p:cNvSpPr>
          <p:nvPr>
            <p:ph type="title"/>
          </p:nvPr>
        </p:nvSpPr>
        <p:spPr/>
        <p:txBody>
          <a:bodyPr/>
          <a:lstStyle/>
          <a:p>
            <a:r>
              <a:rPr lang="en-US" b="1"/>
              <a:t>Some Basic Expenditure Report Terminology</a:t>
            </a:r>
          </a:p>
        </p:txBody>
      </p:sp>
      <p:graphicFrame>
        <p:nvGraphicFramePr>
          <p:cNvPr id="5" name="Content Placeholder 4">
            <a:extLst>
              <a:ext uri="{FF2B5EF4-FFF2-40B4-BE49-F238E27FC236}">
                <a16:creationId xmlns:a16="http://schemas.microsoft.com/office/drawing/2014/main" id="{B7CFE41B-FE08-AF66-A1DE-1E15144691B0}"/>
              </a:ext>
            </a:extLst>
          </p:cNvPr>
          <p:cNvGraphicFramePr>
            <a:graphicFrameLocks noGrp="1"/>
          </p:cNvGraphicFramePr>
          <p:nvPr>
            <p:ph idx="1"/>
            <p:extLst>
              <p:ext uri="{D42A27DB-BD31-4B8C-83A1-F6EECF244321}">
                <p14:modId xmlns:p14="http://schemas.microsoft.com/office/powerpoint/2010/main" val="104564655"/>
              </p:ext>
            </p:extLst>
          </p:nvPr>
        </p:nvGraphicFramePr>
        <p:xfrm>
          <a:off x="838200" y="2032102"/>
          <a:ext cx="10331246" cy="3413760"/>
        </p:xfrm>
        <a:graphic>
          <a:graphicData uri="http://schemas.openxmlformats.org/drawingml/2006/table">
            <a:tbl>
              <a:tblPr firstRow="1" bandRow="1">
                <a:tableStyleId>{073A0DAA-6AF3-43AB-8588-CEC1D06C72B9}</a:tableStyleId>
              </a:tblPr>
              <a:tblGrid>
                <a:gridCol w="1696884">
                  <a:extLst>
                    <a:ext uri="{9D8B030D-6E8A-4147-A177-3AD203B41FA5}">
                      <a16:colId xmlns:a16="http://schemas.microsoft.com/office/drawing/2014/main" val="521179299"/>
                    </a:ext>
                  </a:extLst>
                </a:gridCol>
                <a:gridCol w="1696884">
                  <a:extLst>
                    <a:ext uri="{9D8B030D-6E8A-4147-A177-3AD203B41FA5}">
                      <a16:colId xmlns:a16="http://schemas.microsoft.com/office/drawing/2014/main" val="3340482186"/>
                    </a:ext>
                  </a:extLst>
                </a:gridCol>
                <a:gridCol w="1627868">
                  <a:extLst>
                    <a:ext uri="{9D8B030D-6E8A-4147-A177-3AD203B41FA5}">
                      <a16:colId xmlns:a16="http://schemas.microsoft.com/office/drawing/2014/main" val="1750272804"/>
                    </a:ext>
                  </a:extLst>
                </a:gridCol>
                <a:gridCol w="1627868">
                  <a:extLst>
                    <a:ext uri="{9D8B030D-6E8A-4147-A177-3AD203B41FA5}">
                      <a16:colId xmlns:a16="http://schemas.microsoft.com/office/drawing/2014/main" val="233544237"/>
                    </a:ext>
                  </a:extLst>
                </a:gridCol>
                <a:gridCol w="1695660">
                  <a:extLst>
                    <a:ext uri="{9D8B030D-6E8A-4147-A177-3AD203B41FA5}">
                      <a16:colId xmlns:a16="http://schemas.microsoft.com/office/drawing/2014/main" val="1854332979"/>
                    </a:ext>
                  </a:extLst>
                </a:gridCol>
                <a:gridCol w="1986082">
                  <a:extLst>
                    <a:ext uri="{9D8B030D-6E8A-4147-A177-3AD203B41FA5}">
                      <a16:colId xmlns:a16="http://schemas.microsoft.com/office/drawing/2014/main" val="80645478"/>
                    </a:ext>
                  </a:extLst>
                </a:gridCol>
              </a:tblGrid>
              <a:tr h="370840">
                <a:tc>
                  <a:txBody>
                    <a:bodyPr/>
                    <a:lstStyle/>
                    <a:p>
                      <a:r>
                        <a:rPr lang="en-US"/>
                        <a:t>Cost Category</a:t>
                      </a:r>
                    </a:p>
                  </a:txBody>
                  <a:tcPr/>
                </a:tc>
                <a:tc>
                  <a:txBody>
                    <a:bodyPr/>
                    <a:lstStyle/>
                    <a:p>
                      <a:r>
                        <a:rPr lang="en-US"/>
                        <a:t>Column A:</a:t>
                      </a:r>
                    </a:p>
                    <a:p>
                      <a:r>
                        <a:rPr lang="en-US"/>
                        <a:t>Budget</a:t>
                      </a:r>
                    </a:p>
                  </a:txBody>
                  <a:tcPr/>
                </a:tc>
                <a:tc>
                  <a:txBody>
                    <a:bodyPr/>
                    <a:lstStyle/>
                    <a:p>
                      <a:r>
                        <a:rPr lang="en-US"/>
                        <a:t>Column B:</a:t>
                      </a:r>
                    </a:p>
                    <a:p>
                      <a:r>
                        <a:rPr lang="en-US"/>
                        <a:t>Current Expenditures</a:t>
                      </a:r>
                    </a:p>
                  </a:txBody>
                  <a:tcPr/>
                </a:tc>
                <a:tc>
                  <a:txBody>
                    <a:bodyPr/>
                    <a:lstStyle/>
                    <a:p>
                      <a:r>
                        <a:rPr lang="en-US"/>
                        <a:t>Column C:</a:t>
                      </a:r>
                    </a:p>
                    <a:p>
                      <a:r>
                        <a:rPr lang="en-US"/>
                        <a:t>Obligations</a:t>
                      </a:r>
                    </a:p>
                    <a:p>
                      <a:r>
                        <a:rPr lang="en-US"/>
                        <a:t>(Unliquidated)</a:t>
                      </a:r>
                    </a:p>
                  </a:txBody>
                  <a:tcPr/>
                </a:tc>
                <a:tc>
                  <a:txBody>
                    <a:bodyPr/>
                    <a:lstStyle/>
                    <a:p>
                      <a:r>
                        <a:rPr lang="en-US"/>
                        <a:t>Column D:</a:t>
                      </a:r>
                    </a:p>
                    <a:p>
                      <a:r>
                        <a:rPr lang="en-US"/>
                        <a:t>Committed</a:t>
                      </a:r>
                    </a:p>
                    <a:p>
                      <a:r>
                        <a:rPr lang="en-US"/>
                        <a:t>(Column B plus Column C)</a:t>
                      </a:r>
                    </a:p>
                  </a:txBody>
                  <a:tcPr/>
                </a:tc>
                <a:tc>
                  <a:txBody>
                    <a:bodyPr/>
                    <a:lstStyle/>
                    <a:p>
                      <a:r>
                        <a:rPr lang="en-US"/>
                        <a:t>Column E:</a:t>
                      </a:r>
                    </a:p>
                    <a:p>
                      <a:r>
                        <a:rPr lang="en-US"/>
                        <a:t>Uncommitted</a:t>
                      </a:r>
                    </a:p>
                    <a:p>
                      <a:r>
                        <a:rPr lang="en-US"/>
                        <a:t>(Column A minus Column D)</a:t>
                      </a:r>
                    </a:p>
                  </a:txBody>
                  <a:tcPr/>
                </a:tc>
                <a:extLst>
                  <a:ext uri="{0D108BD9-81ED-4DB2-BD59-A6C34878D82A}">
                    <a16:rowId xmlns:a16="http://schemas.microsoft.com/office/drawing/2014/main" val="630933442"/>
                  </a:ext>
                </a:extLst>
              </a:tr>
              <a:tr h="370840">
                <a:tc>
                  <a:txBody>
                    <a:bodyPr/>
                    <a:lstStyle/>
                    <a:p>
                      <a:r>
                        <a:rPr lang="en-US"/>
                        <a:t>Category 1</a:t>
                      </a:r>
                    </a:p>
                  </a:txBody>
                  <a:tcPr/>
                </a:tc>
                <a:tc>
                  <a:txBody>
                    <a:bodyPr/>
                    <a:lstStyle/>
                    <a:p>
                      <a:pPr algn="r"/>
                      <a:r>
                        <a:rPr lang="en-US"/>
                        <a:t>100,000</a:t>
                      </a:r>
                    </a:p>
                  </a:txBody>
                  <a:tcPr/>
                </a:tc>
                <a:tc>
                  <a:txBody>
                    <a:bodyPr/>
                    <a:lstStyle/>
                    <a:p>
                      <a:pPr algn="r"/>
                      <a:r>
                        <a:rPr lang="en-US"/>
                        <a:t>15,000</a:t>
                      </a:r>
                    </a:p>
                  </a:txBody>
                  <a:tcPr/>
                </a:tc>
                <a:tc>
                  <a:txBody>
                    <a:bodyPr/>
                    <a:lstStyle/>
                    <a:p>
                      <a:pPr algn="r"/>
                      <a:r>
                        <a:rPr lang="en-US"/>
                        <a:t>0</a:t>
                      </a:r>
                    </a:p>
                  </a:txBody>
                  <a:tcPr/>
                </a:tc>
                <a:tc>
                  <a:txBody>
                    <a:bodyPr/>
                    <a:lstStyle/>
                    <a:p>
                      <a:pPr algn="r"/>
                      <a:r>
                        <a:rPr lang="en-US"/>
                        <a:t>15,000</a:t>
                      </a:r>
                    </a:p>
                  </a:txBody>
                  <a:tcPr/>
                </a:tc>
                <a:tc>
                  <a:txBody>
                    <a:bodyPr/>
                    <a:lstStyle/>
                    <a:p>
                      <a:pPr algn="r"/>
                      <a:r>
                        <a:rPr lang="en-US"/>
                        <a:t>85,000</a:t>
                      </a:r>
                    </a:p>
                  </a:txBody>
                  <a:tcPr/>
                </a:tc>
                <a:extLst>
                  <a:ext uri="{0D108BD9-81ED-4DB2-BD59-A6C34878D82A}">
                    <a16:rowId xmlns:a16="http://schemas.microsoft.com/office/drawing/2014/main" val="310524795"/>
                  </a:ext>
                </a:extLst>
              </a:tr>
              <a:tr h="370840">
                <a:tc>
                  <a:txBody>
                    <a:bodyPr/>
                    <a:lstStyle/>
                    <a:p>
                      <a:r>
                        <a:rPr lang="en-US"/>
                        <a:t>Category 2</a:t>
                      </a:r>
                    </a:p>
                  </a:txBody>
                  <a:tcPr/>
                </a:tc>
                <a:tc>
                  <a:txBody>
                    <a:bodyPr/>
                    <a:lstStyle/>
                    <a:p>
                      <a:pPr algn="r"/>
                      <a:r>
                        <a:rPr lang="en-US"/>
                        <a:t>50,000</a:t>
                      </a:r>
                    </a:p>
                  </a:txBody>
                  <a:tcPr/>
                </a:tc>
                <a:tc>
                  <a:txBody>
                    <a:bodyPr/>
                    <a:lstStyle/>
                    <a:p>
                      <a:pPr algn="r"/>
                      <a:r>
                        <a:rPr lang="en-US"/>
                        <a:t>7,000</a:t>
                      </a:r>
                    </a:p>
                  </a:txBody>
                  <a:tcPr/>
                </a:tc>
                <a:tc>
                  <a:txBody>
                    <a:bodyPr/>
                    <a:lstStyle/>
                    <a:p>
                      <a:pPr algn="r"/>
                      <a:r>
                        <a:rPr lang="en-US"/>
                        <a:t>0</a:t>
                      </a:r>
                    </a:p>
                  </a:txBody>
                  <a:tcPr/>
                </a:tc>
                <a:tc>
                  <a:txBody>
                    <a:bodyPr/>
                    <a:lstStyle/>
                    <a:p>
                      <a:pPr algn="r"/>
                      <a:r>
                        <a:rPr lang="en-US"/>
                        <a:t>7,000</a:t>
                      </a:r>
                    </a:p>
                  </a:txBody>
                  <a:tcPr/>
                </a:tc>
                <a:tc>
                  <a:txBody>
                    <a:bodyPr/>
                    <a:lstStyle/>
                    <a:p>
                      <a:pPr algn="r"/>
                      <a:r>
                        <a:rPr lang="en-US"/>
                        <a:t>43,000</a:t>
                      </a:r>
                    </a:p>
                  </a:txBody>
                  <a:tcPr/>
                </a:tc>
                <a:extLst>
                  <a:ext uri="{0D108BD9-81ED-4DB2-BD59-A6C34878D82A}">
                    <a16:rowId xmlns:a16="http://schemas.microsoft.com/office/drawing/2014/main" val="3009414031"/>
                  </a:ext>
                </a:extLst>
              </a:tr>
              <a:tr h="370840">
                <a:tc>
                  <a:txBody>
                    <a:bodyPr/>
                    <a:lstStyle/>
                    <a:p>
                      <a:r>
                        <a:rPr lang="en-US"/>
                        <a:t>Category 3</a:t>
                      </a:r>
                    </a:p>
                  </a:txBody>
                  <a:tcPr/>
                </a:tc>
                <a:tc>
                  <a:txBody>
                    <a:bodyPr/>
                    <a:lstStyle/>
                    <a:p>
                      <a:pPr algn="r"/>
                      <a:r>
                        <a:rPr lang="en-US"/>
                        <a:t>30,000</a:t>
                      </a:r>
                    </a:p>
                  </a:txBody>
                  <a:tcPr/>
                </a:tc>
                <a:tc>
                  <a:txBody>
                    <a:bodyPr/>
                    <a:lstStyle/>
                    <a:p>
                      <a:pPr algn="r"/>
                      <a:r>
                        <a:rPr lang="en-US"/>
                        <a:t>5,000</a:t>
                      </a:r>
                    </a:p>
                  </a:txBody>
                  <a:tcPr/>
                </a:tc>
                <a:tc>
                  <a:txBody>
                    <a:bodyPr/>
                    <a:lstStyle/>
                    <a:p>
                      <a:pPr algn="r"/>
                      <a:r>
                        <a:rPr lang="en-US"/>
                        <a:t>10,000</a:t>
                      </a:r>
                    </a:p>
                  </a:txBody>
                  <a:tcPr/>
                </a:tc>
                <a:tc>
                  <a:txBody>
                    <a:bodyPr/>
                    <a:lstStyle/>
                    <a:p>
                      <a:pPr algn="r"/>
                      <a:r>
                        <a:rPr lang="en-US"/>
                        <a:t>15,000</a:t>
                      </a:r>
                    </a:p>
                  </a:txBody>
                  <a:tcPr/>
                </a:tc>
                <a:tc>
                  <a:txBody>
                    <a:bodyPr/>
                    <a:lstStyle/>
                    <a:p>
                      <a:pPr algn="r"/>
                      <a:r>
                        <a:rPr lang="en-US"/>
                        <a:t>15,000</a:t>
                      </a:r>
                    </a:p>
                  </a:txBody>
                  <a:tcPr/>
                </a:tc>
                <a:extLst>
                  <a:ext uri="{0D108BD9-81ED-4DB2-BD59-A6C34878D82A}">
                    <a16:rowId xmlns:a16="http://schemas.microsoft.com/office/drawing/2014/main" val="2993173520"/>
                  </a:ext>
                </a:extLst>
              </a:tr>
              <a:tr h="370840">
                <a:tc>
                  <a:txBody>
                    <a:bodyPr/>
                    <a:lstStyle/>
                    <a:p>
                      <a:r>
                        <a:rPr lang="en-US"/>
                        <a:t>Category 4</a:t>
                      </a:r>
                    </a:p>
                  </a:txBody>
                  <a:tcPr/>
                </a:tc>
                <a:tc>
                  <a:txBody>
                    <a:bodyPr/>
                    <a:lstStyle/>
                    <a:p>
                      <a:pPr algn="r"/>
                      <a:r>
                        <a:rPr lang="en-US"/>
                        <a:t>70,000</a:t>
                      </a:r>
                    </a:p>
                  </a:txBody>
                  <a:tcPr/>
                </a:tc>
                <a:tc>
                  <a:txBody>
                    <a:bodyPr/>
                    <a:lstStyle/>
                    <a:p>
                      <a:pPr algn="r"/>
                      <a:r>
                        <a:rPr lang="en-US"/>
                        <a:t>10,000</a:t>
                      </a:r>
                    </a:p>
                  </a:txBody>
                  <a:tcPr/>
                </a:tc>
                <a:tc>
                  <a:txBody>
                    <a:bodyPr/>
                    <a:lstStyle/>
                    <a:p>
                      <a:pPr algn="r"/>
                      <a:r>
                        <a:rPr lang="en-US"/>
                        <a:t>60,000</a:t>
                      </a:r>
                    </a:p>
                  </a:txBody>
                  <a:tcPr/>
                </a:tc>
                <a:tc>
                  <a:txBody>
                    <a:bodyPr/>
                    <a:lstStyle/>
                    <a:p>
                      <a:pPr algn="r"/>
                      <a:r>
                        <a:rPr lang="en-US"/>
                        <a:t>70,000</a:t>
                      </a:r>
                    </a:p>
                  </a:txBody>
                  <a:tcPr/>
                </a:tc>
                <a:tc>
                  <a:txBody>
                    <a:bodyPr/>
                    <a:lstStyle/>
                    <a:p>
                      <a:pPr algn="r"/>
                      <a:r>
                        <a:rPr lang="en-US"/>
                        <a:t>0</a:t>
                      </a:r>
                    </a:p>
                  </a:txBody>
                  <a:tcPr/>
                </a:tc>
                <a:extLst>
                  <a:ext uri="{0D108BD9-81ED-4DB2-BD59-A6C34878D82A}">
                    <a16:rowId xmlns:a16="http://schemas.microsoft.com/office/drawing/2014/main" val="1907797088"/>
                  </a:ext>
                </a:extLst>
              </a:tr>
              <a:tr h="370840">
                <a:tc>
                  <a:txBody>
                    <a:bodyPr/>
                    <a:lstStyle/>
                    <a:p>
                      <a:r>
                        <a:rPr lang="en-US"/>
                        <a:t>Category 5</a:t>
                      </a:r>
                    </a:p>
                  </a:txBody>
                  <a:tcPr/>
                </a:tc>
                <a:tc>
                  <a:txBody>
                    <a:bodyPr/>
                    <a:lstStyle/>
                    <a:p>
                      <a:pPr algn="r"/>
                      <a:r>
                        <a:rPr lang="en-US"/>
                        <a:t>50,000</a:t>
                      </a:r>
                    </a:p>
                  </a:txBody>
                  <a:tcPr/>
                </a:tc>
                <a:tc>
                  <a:txBody>
                    <a:bodyPr/>
                    <a:lstStyle/>
                    <a:p>
                      <a:pPr algn="r"/>
                      <a:r>
                        <a:rPr lang="en-US"/>
                        <a:t>0</a:t>
                      </a:r>
                    </a:p>
                  </a:txBody>
                  <a:tcPr/>
                </a:tc>
                <a:tc>
                  <a:txBody>
                    <a:bodyPr/>
                    <a:lstStyle/>
                    <a:p>
                      <a:pPr algn="r"/>
                      <a:r>
                        <a:rPr lang="en-US"/>
                        <a:t>30,000</a:t>
                      </a:r>
                    </a:p>
                  </a:txBody>
                  <a:tcPr/>
                </a:tc>
                <a:tc>
                  <a:txBody>
                    <a:bodyPr/>
                    <a:lstStyle/>
                    <a:p>
                      <a:pPr algn="r"/>
                      <a:r>
                        <a:rPr lang="en-US"/>
                        <a:t>30,000</a:t>
                      </a:r>
                    </a:p>
                  </a:txBody>
                  <a:tcPr/>
                </a:tc>
                <a:tc>
                  <a:txBody>
                    <a:bodyPr/>
                    <a:lstStyle/>
                    <a:p>
                      <a:pPr algn="r"/>
                      <a:r>
                        <a:rPr lang="en-US"/>
                        <a:t>20,000</a:t>
                      </a:r>
                    </a:p>
                  </a:txBody>
                  <a:tcPr/>
                </a:tc>
                <a:extLst>
                  <a:ext uri="{0D108BD9-81ED-4DB2-BD59-A6C34878D82A}">
                    <a16:rowId xmlns:a16="http://schemas.microsoft.com/office/drawing/2014/main" val="198696470"/>
                  </a:ext>
                </a:extLst>
              </a:tr>
              <a:tr h="370840">
                <a:tc>
                  <a:txBody>
                    <a:bodyPr/>
                    <a:lstStyle/>
                    <a:p>
                      <a:pPr lvl="1"/>
                      <a:r>
                        <a:rPr lang="en-US" b="1"/>
                        <a:t>Total</a:t>
                      </a:r>
                    </a:p>
                  </a:txBody>
                  <a:tcPr/>
                </a:tc>
                <a:tc>
                  <a:txBody>
                    <a:bodyPr/>
                    <a:lstStyle/>
                    <a:p>
                      <a:pPr algn="r"/>
                      <a:r>
                        <a:rPr lang="en-US" b="1"/>
                        <a:t>300,000</a:t>
                      </a:r>
                    </a:p>
                  </a:txBody>
                  <a:tcPr/>
                </a:tc>
                <a:tc>
                  <a:txBody>
                    <a:bodyPr/>
                    <a:lstStyle/>
                    <a:p>
                      <a:pPr algn="r"/>
                      <a:r>
                        <a:rPr lang="en-US" b="1"/>
                        <a:t>37,000</a:t>
                      </a:r>
                    </a:p>
                  </a:txBody>
                  <a:tcPr/>
                </a:tc>
                <a:tc>
                  <a:txBody>
                    <a:bodyPr/>
                    <a:lstStyle/>
                    <a:p>
                      <a:pPr algn="r"/>
                      <a:r>
                        <a:rPr lang="en-US" b="1"/>
                        <a:t>100,000</a:t>
                      </a:r>
                    </a:p>
                  </a:txBody>
                  <a:tcPr/>
                </a:tc>
                <a:tc>
                  <a:txBody>
                    <a:bodyPr/>
                    <a:lstStyle/>
                    <a:p>
                      <a:pPr algn="r"/>
                      <a:r>
                        <a:rPr lang="en-US" b="1"/>
                        <a:t>137,000</a:t>
                      </a:r>
                    </a:p>
                  </a:txBody>
                  <a:tcPr/>
                </a:tc>
                <a:tc>
                  <a:txBody>
                    <a:bodyPr/>
                    <a:lstStyle/>
                    <a:p>
                      <a:pPr algn="r"/>
                      <a:r>
                        <a:rPr lang="en-US" b="1"/>
                        <a:t>163,000</a:t>
                      </a:r>
                    </a:p>
                  </a:txBody>
                  <a:tcPr/>
                </a:tc>
                <a:extLst>
                  <a:ext uri="{0D108BD9-81ED-4DB2-BD59-A6C34878D82A}">
                    <a16:rowId xmlns:a16="http://schemas.microsoft.com/office/drawing/2014/main" val="3344043193"/>
                  </a:ext>
                </a:extLst>
              </a:tr>
            </a:tbl>
          </a:graphicData>
        </a:graphic>
      </p:graphicFrame>
      <p:sp>
        <p:nvSpPr>
          <p:cNvPr id="4" name="Slide Number Placeholder 3">
            <a:extLst>
              <a:ext uri="{FF2B5EF4-FFF2-40B4-BE49-F238E27FC236}">
                <a16:creationId xmlns:a16="http://schemas.microsoft.com/office/drawing/2014/main" id="{D2645285-61BE-7B94-ED7E-933D95F79D65}"/>
              </a:ext>
            </a:extLst>
          </p:cNvPr>
          <p:cNvSpPr>
            <a:spLocks noGrp="1"/>
          </p:cNvSpPr>
          <p:nvPr>
            <p:ph type="sldNum" sz="quarter" idx="12"/>
          </p:nvPr>
        </p:nvSpPr>
        <p:spPr/>
        <p:txBody>
          <a:bodyPr/>
          <a:lstStyle/>
          <a:p>
            <a:fld id="{718739C9-DCF1-47E1-918D-420391A2911C}" type="slidenum">
              <a:rPr lang="en-US" smtClean="0"/>
              <a:t>11</a:t>
            </a:fld>
            <a:endParaRPr lang="en-US"/>
          </a:p>
        </p:txBody>
      </p:sp>
    </p:spTree>
    <p:extLst>
      <p:ext uri="{BB962C8B-B14F-4D97-AF65-F5344CB8AC3E}">
        <p14:creationId xmlns:p14="http://schemas.microsoft.com/office/powerpoint/2010/main" val="2887649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C9594-5070-38C8-87E4-2FA4B3A442A4}"/>
              </a:ext>
            </a:extLst>
          </p:cNvPr>
          <p:cNvSpPr>
            <a:spLocks noGrp="1"/>
          </p:cNvSpPr>
          <p:nvPr>
            <p:ph type="title"/>
          </p:nvPr>
        </p:nvSpPr>
        <p:spPr/>
        <p:txBody>
          <a:bodyPr/>
          <a:lstStyle/>
          <a:p>
            <a:r>
              <a:rPr lang="en-US" b="1"/>
              <a:t>Relationship</a:t>
            </a:r>
          </a:p>
        </p:txBody>
      </p:sp>
      <p:graphicFrame>
        <p:nvGraphicFramePr>
          <p:cNvPr id="5" name="Content Placeholder 4" descr="Long arrow illustrating progression from budget to financial obligation to expenditures.">
            <a:extLst>
              <a:ext uri="{FF2B5EF4-FFF2-40B4-BE49-F238E27FC236}">
                <a16:creationId xmlns:a16="http://schemas.microsoft.com/office/drawing/2014/main" id="{A974CA7E-D10F-B7B6-3F23-572BED62D6C6}"/>
              </a:ext>
            </a:extLst>
          </p:cNvPr>
          <p:cNvGraphicFramePr>
            <a:graphicFrameLocks noGrp="1"/>
          </p:cNvGraphicFramePr>
          <p:nvPr>
            <p:ph idx="1"/>
            <p:extLst>
              <p:ext uri="{D42A27DB-BD31-4B8C-83A1-F6EECF244321}">
                <p14:modId xmlns:p14="http://schemas.microsoft.com/office/powerpoint/2010/main" val="2548522622"/>
              </p:ext>
            </p:extLst>
          </p:nvPr>
        </p:nvGraphicFramePr>
        <p:xfrm>
          <a:off x="1455174" y="1057987"/>
          <a:ext cx="8790039" cy="3118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a:extLst>
              <a:ext uri="{FF2B5EF4-FFF2-40B4-BE49-F238E27FC236}">
                <a16:creationId xmlns:a16="http://schemas.microsoft.com/office/drawing/2014/main" id="{1D2CAEAA-CFF7-203C-B8E0-EAC78FDC80EF}"/>
              </a:ext>
            </a:extLst>
          </p:cNvPr>
          <p:cNvSpPr txBox="1">
            <a:spLocks/>
          </p:cNvSpPr>
          <p:nvPr/>
        </p:nvSpPr>
        <p:spPr>
          <a:xfrm>
            <a:off x="838199" y="4316362"/>
            <a:ext cx="10515600" cy="20498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a:t>A budget is a plan. Financial obligations represent definite commitments that will result in future expenditures. Expenditures are grant costs.</a:t>
            </a:r>
          </a:p>
          <a:p>
            <a:pPr marL="0" indent="0">
              <a:spcAft>
                <a:spcPts val="1800"/>
              </a:spcAft>
              <a:buFont typeface="Arial" panose="020B0604020202020204" pitchFamily="34" charset="0"/>
              <a:buNone/>
            </a:pPr>
            <a:r>
              <a:rPr lang="en-US"/>
              <a:t>Note: For some transactions, the financial obligation and expenditure arise simultaneously or during the same reporting month. So, not every expenditure is preceded by a reportable financial obligation.</a:t>
            </a:r>
          </a:p>
        </p:txBody>
      </p:sp>
      <p:sp>
        <p:nvSpPr>
          <p:cNvPr id="4" name="Slide Number Placeholder 3">
            <a:extLst>
              <a:ext uri="{FF2B5EF4-FFF2-40B4-BE49-F238E27FC236}">
                <a16:creationId xmlns:a16="http://schemas.microsoft.com/office/drawing/2014/main" id="{204C2A06-5050-CB68-F3E9-FA65CD8F2610}"/>
              </a:ext>
            </a:extLst>
          </p:cNvPr>
          <p:cNvSpPr>
            <a:spLocks noGrp="1"/>
          </p:cNvSpPr>
          <p:nvPr>
            <p:ph type="sldNum" sz="quarter" idx="12"/>
          </p:nvPr>
        </p:nvSpPr>
        <p:spPr/>
        <p:txBody>
          <a:bodyPr/>
          <a:lstStyle/>
          <a:p>
            <a:fld id="{718739C9-DCF1-47E1-918D-420391A2911C}" type="slidenum">
              <a:rPr lang="en-US" smtClean="0"/>
              <a:t>12</a:t>
            </a:fld>
            <a:endParaRPr lang="en-US"/>
          </a:p>
        </p:txBody>
      </p:sp>
    </p:spTree>
    <p:extLst>
      <p:ext uri="{BB962C8B-B14F-4D97-AF65-F5344CB8AC3E}">
        <p14:creationId xmlns:p14="http://schemas.microsoft.com/office/powerpoint/2010/main" val="265800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723D-0506-D521-1056-7119957B7661}"/>
              </a:ext>
            </a:extLst>
          </p:cNvPr>
          <p:cNvSpPr>
            <a:spLocks noGrp="1"/>
          </p:cNvSpPr>
          <p:nvPr>
            <p:ph type="title"/>
          </p:nvPr>
        </p:nvSpPr>
        <p:spPr/>
        <p:txBody>
          <a:bodyPr/>
          <a:lstStyle/>
          <a:p>
            <a:r>
              <a:rPr lang="en-US" b="1"/>
              <a:t>Expenditure Reporting Basis</a:t>
            </a:r>
          </a:p>
        </p:txBody>
      </p:sp>
      <p:sp>
        <p:nvSpPr>
          <p:cNvPr id="6" name="Content Placeholder 2">
            <a:extLst>
              <a:ext uri="{FF2B5EF4-FFF2-40B4-BE49-F238E27FC236}">
                <a16:creationId xmlns:a16="http://schemas.microsoft.com/office/drawing/2014/main" id="{A839CAB1-C9CC-7FEC-3CB9-DB2AD35D1456}"/>
              </a:ext>
            </a:extLst>
          </p:cNvPr>
          <p:cNvSpPr txBox="1">
            <a:spLocks/>
          </p:cNvSpPr>
          <p:nvPr/>
        </p:nvSpPr>
        <p:spPr>
          <a:xfrm>
            <a:off x="838198" y="2230714"/>
            <a:ext cx="5061155" cy="1987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1800"/>
              </a:spcAft>
              <a:buNone/>
            </a:pPr>
            <a:r>
              <a:rPr lang="en-US" b="1">
                <a:solidFill>
                  <a:srgbClr val="C00000"/>
                </a:solidFill>
              </a:rPr>
              <a:t>Important! </a:t>
            </a:r>
            <a:r>
              <a:rPr lang="en-US"/>
              <a:t>When reporting expenditures to TWC, </a:t>
            </a:r>
            <a:r>
              <a:rPr lang="en-US" b="1"/>
              <a:t>use accrual basis reporting unless directed otherwise</a:t>
            </a:r>
            <a:r>
              <a:rPr lang="en-US"/>
              <a:t>.</a:t>
            </a:r>
          </a:p>
        </p:txBody>
      </p:sp>
      <p:sp>
        <p:nvSpPr>
          <p:cNvPr id="7" name="Arrow: Right 6" descr="Large blue arrow pointing at the words &quot;accrual basis reporting,&quot; for emphasis.">
            <a:extLst>
              <a:ext uri="{FF2B5EF4-FFF2-40B4-BE49-F238E27FC236}">
                <a16:creationId xmlns:a16="http://schemas.microsoft.com/office/drawing/2014/main" id="{016ED6F9-0164-01AB-7BF8-95FFF3A6D570}"/>
              </a:ext>
            </a:extLst>
          </p:cNvPr>
          <p:cNvSpPr/>
          <p:nvPr/>
        </p:nvSpPr>
        <p:spPr>
          <a:xfrm>
            <a:off x="3765755" y="4218540"/>
            <a:ext cx="2025445" cy="1012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descr="Flow chart illustrating accrual basis reporting and cash basis reporting as two different methods for reporting expenditures.">
            <a:extLst>
              <a:ext uri="{FF2B5EF4-FFF2-40B4-BE49-F238E27FC236}">
                <a16:creationId xmlns:a16="http://schemas.microsoft.com/office/drawing/2014/main" id="{9FF32299-CD56-06AE-E303-EA0AEED990D6}"/>
              </a:ext>
            </a:extLst>
          </p:cNvPr>
          <p:cNvGraphicFramePr>
            <a:graphicFrameLocks noGrp="1"/>
          </p:cNvGraphicFramePr>
          <p:nvPr>
            <p:ph idx="1"/>
            <p:extLst>
              <p:ext uri="{D42A27DB-BD31-4B8C-83A1-F6EECF244321}">
                <p14:modId xmlns:p14="http://schemas.microsoft.com/office/powerpoint/2010/main" val="2606934812"/>
              </p:ext>
            </p:extLst>
          </p:nvPr>
        </p:nvGraphicFramePr>
        <p:xfrm>
          <a:off x="6292649" y="1004222"/>
          <a:ext cx="5061155" cy="5717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EE7028F-1FDF-41A2-E414-AC0CDCACBB6E}"/>
              </a:ext>
            </a:extLst>
          </p:cNvPr>
          <p:cNvSpPr>
            <a:spLocks noGrp="1"/>
          </p:cNvSpPr>
          <p:nvPr>
            <p:ph type="sldNum" sz="quarter" idx="12"/>
          </p:nvPr>
        </p:nvSpPr>
        <p:spPr/>
        <p:txBody>
          <a:bodyPr/>
          <a:lstStyle/>
          <a:p>
            <a:fld id="{718739C9-DCF1-47E1-918D-420391A2911C}" type="slidenum">
              <a:rPr lang="en-US" smtClean="0"/>
              <a:t>13</a:t>
            </a:fld>
            <a:endParaRPr lang="en-US"/>
          </a:p>
        </p:txBody>
      </p:sp>
    </p:spTree>
    <p:extLst>
      <p:ext uri="{BB962C8B-B14F-4D97-AF65-F5344CB8AC3E}">
        <p14:creationId xmlns:p14="http://schemas.microsoft.com/office/powerpoint/2010/main" val="329894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0814-965C-21D5-E866-917AB2138CAF}"/>
              </a:ext>
            </a:extLst>
          </p:cNvPr>
          <p:cNvSpPr>
            <a:spLocks noGrp="1"/>
          </p:cNvSpPr>
          <p:nvPr>
            <p:ph type="title"/>
          </p:nvPr>
        </p:nvSpPr>
        <p:spPr>
          <a:xfrm>
            <a:off x="668594" y="317109"/>
            <a:ext cx="7492180" cy="1786328"/>
          </a:xfrm>
        </p:spPr>
        <p:txBody>
          <a:bodyPr>
            <a:normAutofit fontScale="90000"/>
          </a:bodyPr>
          <a:lstStyle/>
          <a:p>
            <a:r>
              <a:rPr lang="en-US" b="1"/>
              <a:t>Basic Illustration: Obligations &amp; Accrual Basis Expenditure Reporting</a:t>
            </a:r>
          </a:p>
        </p:txBody>
      </p:sp>
      <p:pic>
        <p:nvPicPr>
          <p:cNvPr id="9" name="Picture 8" descr="A computer lab set up with bulky old computer monitors.">
            <a:extLst>
              <a:ext uri="{FF2B5EF4-FFF2-40B4-BE49-F238E27FC236}">
                <a16:creationId xmlns:a16="http://schemas.microsoft.com/office/drawing/2014/main" id="{8B7520DF-C61C-D380-A48B-9365B2FA0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743" y="98218"/>
            <a:ext cx="3038057" cy="2005219"/>
          </a:xfrm>
          <a:prstGeom prst="rect">
            <a:avLst/>
          </a:prstGeom>
        </p:spPr>
      </p:pic>
      <p:graphicFrame>
        <p:nvGraphicFramePr>
          <p:cNvPr id="5" name="Content Placeholder 4">
            <a:extLst>
              <a:ext uri="{FF2B5EF4-FFF2-40B4-BE49-F238E27FC236}">
                <a16:creationId xmlns:a16="http://schemas.microsoft.com/office/drawing/2014/main" id="{19626256-0BFC-EEC7-3949-6A41C320D46F}"/>
              </a:ext>
            </a:extLst>
          </p:cNvPr>
          <p:cNvGraphicFramePr>
            <a:graphicFrameLocks noGrp="1"/>
          </p:cNvGraphicFramePr>
          <p:nvPr>
            <p:ph idx="1"/>
            <p:extLst>
              <p:ext uri="{D42A27DB-BD31-4B8C-83A1-F6EECF244321}">
                <p14:modId xmlns:p14="http://schemas.microsoft.com/office/powerpoint/2010/main" val="2745189517"/>
              </p:ext>
            </p:extLst>
          </p:nvPr>
        </p:nvGraphicFramePr>
        <p:xfrm>
          <a:off x="668594" y="2557237"/>
          <a:ext cx="10758099" cy="3383359"/>
        </p:xfrm>
        <a:graphic>
          <a:graphicData uri="http://schemas.openxmlformats.org/drawingml/2006/table">
            <a:tbl>
              <a:tblPr firstRow="1" bandRow="1">
                <a:tableStyleId>{073A0DAA-6AF3-43AB-8588-CEC1D06C72B9}</a:tableStyleId>
              </a:tblPr>
              <a:tblGrid>
                <a:gridCol w="4052641">
                  <a:extLst>
                    <a:ext uri="{9D8B030D-6E8A-4147-A177-3AD203B41FA5}">
                      <a16:colId xmlns:a16="http://schemas.microsoft.com/office/drawing/2014/main" val="1939078014"/>
                    </a:ext>
                  </a:extLst>
                </a:gridCol>
                <a:gridCol w="3459204">
                  <a:extLst>
                    <a:ext uri="{9D8B030D-6E8A-4147-A177-3AD203B41FA5}">
                      <a16:colId xmlns:a16="http://schemas.microsoft.com/office/drawing/2014/main" val="1684970176"/>
                    </a:ext>
                  </a:extLst>
                </a:gridCol>
                <a:gridCol w="3246254">
                  <a:extLst>
                    <a:ext uri="{9D8B030D-6E8A-4147-A177-3AD203B41FA5}">
                      <a16:colId xmlns:a16="http://schemas.microsoft.com/office/drawing/2014/main" val="3786732433"/>
                    </a:ext>
                  </a:extLst>
                </a:gridCol>
              </a:tblGrid>
              <a:tr h="419153">
                <a:tc>
                  <a:txBody>
                    <a:bodyPr/>
                    <a:lstStyle/>
                    <a:p>
                      <a:r>
                        <a:rPr lang="en-US" sz="2400">
                          <a:solidFill>
                            <a:schemeClr val="bg1"/>
                          </a:solidFill>
                        </a:rPr>
                        <a:t>Action</a:t>
                      </a:r>
                    </a:p>
                  </a:txBody>
                  <a:tcPr/>
                </a:tc>
                <a:tc>
                  <a:txBody>
                    <a:bodyPr/>
                    <a:lstStyle/>
                    <a:p>
                      <a:r>
                        <a:rPr lang="en-US" sz="2400">
                          <a:solidFill>
                            <a:schemeClr val="bg1"/>
                          </a:solidFill>
                        </a:rPr>
                        <a:t>Accrual Basis Reporting</a:t>
                      </a:r>
                    </a:p>
                  </a:txBody>
                  <a:tcPr/>
                </a:tc>
                <a:tc>
                  <a:txBody>
                    <a:bodyPr/>
                    <a:lstStyle/>
                    <a:p>
                      <a:r>
                        <a:rPr lang="en-US" sz="2400">
                          <a:solidFill>
                            <a:schemeClr val="bg1"/>
                          </a:solidFill>
                        </a:rPr>
                        <a:t>Cash Basis Reporting</a:t>
                      </a:r>
                    </a:p>
                  </a:txBody>
                  <a:tcPr/>
                </a:tc>
                <a:extLst>
                  <a:ext uri="{0D108BD9-81ED-4DB2-BD59-A6C34878D82A}">
                    <a16:rowId xmlns:a16="http://schemas.microsoft.com/office/drawing/2014/main" val="604401692"/>
                  </a:ext>
                </a:extLst>
              </a:tr>
              <a:tr h="723469">
                <a:tc>
                  <a:txBody>
                    <a:bodyPr/>
                    <a:lstStyle/>
                    <a:p>
                      <a:r>
                        <a:rPr lang="en-US"/>
                        <a:t>We </a:t>
                      </a:r>
                      <a:r>
                        <a:rPr lang="en-US" b="1"/>
                        <a:t>budgeted</a:t>
                      </a:r>
                      <a:r>
                        <a:rPr lang="en-US"/>
                        <a:t> for new computers this year. Ours are relics!</a:t>
                      </a:r>
                    </a:p>
                  </a:txBody>
                  <a:tcPr/>
                </a:tc>
                <a:tc>
                  <a:txBody>
                    <a:bodyPr/>
                    <a:lstStyle/>
                    <a:p>
                      <a:r>
                        <a:rPr lang="en-US"/>
                        <a:t>No reporting action.</a:t>
                      </a:r>
                    </a:p>
                  </a:txBody>
                  <a:tcPr/>
                </a:tc>
                <a:tc>
                  <a:txBody>
                    <a:bodyPr/>
                    <a:lstStyle/>
                    <a:p>
                      <a:r>
                        <a:rPr lang="en-US"/>
                        <a:t>No reporting action.</a:t>
                      </a:r>
                    </a:p>
                  </a:txBody>
                  <a:tcPr/>
                </a:tc>
                <a:extLst>
                  <a:ext uri="{0D108BD9-81ED-4DB2-BD59-A6C34878D82A}">
                    <a16:rowId xmlns:a16="http://schemas.microsoft.com/office/drawing/2014/main" val="1197535841"/>
                  </a:ext>
                </a:extLst>
              </a:tr>
              <a:tr h="755752">
                <a:tc>
                  <a:txBody>
                    <a:bodyPr/>
                    <a:lstStyle/>
                    <a:p>
                      <a:r>
                        <a:rPr lang="en-US"/>
                        <a:t>We just </a:t>
                      </a:r>
                      <a:r>
                        <a:rPr lang="en-US" b="1"/>
                        <a:t>ordered</a:t>
                      </a:r>
                      <a:r>
                        <a:rPr lang="en-US"/>
                        <a:t> our new computers. I can’t wait for them to arrive!!</a:t>
                      </a:r>
                    </a:p>
                  </a:txBody>
                  <a:tcPr/>
                </a:tc>
                <a:tc>
                  <a:txBody>
                    <a:bodyPr/>
                    <a:lstStyle/>
                    <a:p>
                      <a:r>
                        <a:rPr lang="en-US" sz="2200" b="1"/>
                        <a:t>Financial Obligation</a:t>
                      </a:r>
                    </a:p>
                  </a:txBody>
                  <a:tcPr/>
                </a:tc>
                <a:tc>
                  <a:txBody>
                    <a:bodyPr/>
                    <a:lstStyle/>
                    <a:p>
                      <a:r>
                        <a:rPr lang="en-US" sz="2200" b="1"/>
                        <a:t>Financial Obligation</a:t>
                      </a:r>
                    </a:p>
                  </a:txBody>
                  <a:tcPr/>
                </a:tc>
                <a:extLst>
                  <a:ext uri="{0D108BD9-81ED-4DB2-BD59-A6C34878D82A}">
                    <a16:rowId xmlns:a16="http://schemas.microsoft.com/office/drawing/2014/main" val="2338001939"/>
                  </a:ext>
                </a:extLst>
              </a:tr>
              <a:tr h="723469">
                <a:tc>
                  <a:txBody>
                    <a:bodyPr/>
                    <a:lstStyle/>
                    <a:p>
                      <a:r>
                        <a:rPr lang="en-US"/>
                        <a:t>We just </a:t>
                      </a:r>
                      <a:r>
                        <a:rPr lang="en-US" b="1"/>
                        <a:t>received</a:t>
                      </a:r>
                      <a:r>
                        <a:rPr lang="en-US"/>
                        <a:t> our new computers. They are super spiffy and so fast!!!</a:t>
                      </a:r>
                    </a:p>
                  </a:txBody>
                  <a:tcPr/>
                </a:tc>
                <a:tc>
                  <a:txBody>
                    <a:bodyPr/>
                    <a:lstStyle/>
                    <a:p>
                      <a:r>
                        <a:rPr lang="en-US" sz="2200" b="1"/>
                        <a:t>Expenditure</a:t>
                      </a:r>
                    </a:p>
                  </a:txBody>
                  <a:tcPr/>
                </a:tc>
                <a:tc>
                  <a:txBody>
                    <a:bodyPr/>
                    <a:lstStyle/>
                    <a:p>
                      <a:r>
                        <a:rPr lang="en-US"/>
                        <a:t>No reporting action.</a:t>
                      </a:r>
                    </a:p>
                  </a:txBody>
                  <a:tcPr/>
                </a:tc>
                <a:extLst>
                  <a:ext uri="{0D108BD9-81ED-4DB2-BD59-A6C34878D82A}">
                    <a16:rowId xmlns:a16="http://schemas.microsoft.com/office/drawing/2014/main" val="1324028291"/>
                  </a:ext>
                </a:extLst>
              </a:tr>
              <a:tr h="723469">
                <a:tc>
                  <a:txBody>
                    <a:bodyPr/>
                    <a:lstStyle/>
                    <a:p>
                      <a:r>
                        <a:rPr lang="en-US"/>
                        <a:t>We just </a:t>
                      </a:r>
                      <a:r>
                        <a:rPr lang="en-US" b="1"/>
                        <a:t>paid</a:t>
                      </a:r>
                      <a:r>
                        <a:rPr lang="en-US"/>
                        <a:t> for our new computers. They were so pricey, sigh.</a:t>
                      </a:r>
                    </a:p>
                  </a:txBody>
                  <a:tcPr/>
                </a:tc>
                <a:tc>
                  <a:txBody>
                    <a:bodyPr/>
                    <a:lstStyle/>
                    <a:p>
                      <a:r>
                        <a:rPr lang="en-US"/>
                        <a:t>No reporting action.</a:t>
                      </a:r>
                    </a:p>
                  </a:txBody>
                  <a:tcPr/>
                </a:tc>
                <a:tc>
                  <a:txBody>
                    <a:bodyPr/>
                    <a:lstStyle/>
                    <a:p>
                      <a:r>
                        <a:rPr lang="en-US" sz="2200" b="1" dirty="0"/>
                        <a:t>Expenditure</a:t>
                      </a:r>
                    </a:p>
                  </a:txBody>
                  <a:tcPr/>
                </a:tc>
                <a:extLst>
                  <a:ext uri="{0D108BD9-81ED-4DB2-BD59-A6C34878D82A}">
                    <a16:rowId xmlns:a16="http://schemas.microsoft.com/office/drawing/2014/main" val="3405627653"/>
                  </a:ext>
                </a:extLst>
              </a:tr>
            </a:tbl>
          </a:graphicData>
        </a:graphic>
      </p:graphicFrame>
      <p:sp>
        <p:nvSpPr>
          <p:cNvPr id="6" name="Rectangle: Rounded Corners 5" descr="Red outline of the column for accrual basic reporting, for emphasis.">
            <a:extLst>
              <a:ext uri="{FF2B5EF4-FFF2-40B4-BE49-F238E27FC236}">
                <a16:creationId xmlns:a16="http://schemas.microsoft.com/office/drawing/2014/main" id="{BCA0E300-0582-18CE-DCF8-0D97DB684B16}"/>
              </a:ext>
            </a:extLst>
          </p:cNvPr>
          <p:cNvSpPr/>
          <p:nvPr/>
        </p:nvSpPr>
        <p:spPr>
          <a:xfrm>
            <a:off x="4699819" y="2458065"/>
            <a:ext cx="3460955" cy="3624977"/>
          </a:xfrm>
          <a:prstGeom prst="round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A4EB99-D906-E731-3F9B-BF5FE3027239}"/>
              </a:ext>
            </a:extLst>
          </p:cNvPr>
          <p:cNvSpPr txBox="1">
            <a:spLocks/>
          </p:cNvSpPr>
          <p:nvPr/>
        </p:nvSpPr>
        <p:spPr>
          <a:xfrm>
            <a:off x="668594" y="6083042"/>
            <a:ext cx="10223093" cy="455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1800"/>
              </a:spcAft>
              <a:buNone/>
            </a:pPr>
            <a:r>
              <a:rPr lang="en-US" sz="2500"/>
              <a:t>Reminder: Use accrual basis reporting unless directed otherwise.</a:t>
            </a:r>
          </a:p>
        </p:txBody>
      </p:sp>
      <p:sp>
        <p:nvSpPr>
          <p:cNvPr id="4" name="Slide Number Placeholder 3">
            <a:extLst>
              <a:ext uri="{FF2B5EF4-FFF2-40B4-BE49-F238E27FC236}">
                <a16:creationId xmlns:a16="http://schemas.microsoft.com/office/drawing/2014/main" id="{678A0A89-EC9C-407E-B6BF-079EF4687132}"/>
              </a:ext>
            </a:extLst>
          </p:cNvPr>
          <p:cNvSpPr>
            <a:spLocks noGrp="1"/>
          </p:cNvSpPr>
          <p:nvPr>
            <p:ph type="sldNum" sz="quarter" idx="12"/>
          </p:nvPr>
        </p:nvSpPr>
        <p:spPr/>
        <p:txBody>
          <a:bodyPr/>
          <a:lstStyle/>
          <a:p>
            <a:fld id="{718739C9-DCF1-47E1-918D-420391A2911C}" type="slidenum">
              <a:rPr lang="en-US" smtClean="0"/>
              <a:t>14</a:t>
            </a:fld>
            <a:endParaRPr lang="en-US"/>
          </a:p>
        </p:txBody>
      </p:sp>
    </p:spTree>
    <p:extLst>
      <p:ext uri="{BB962C8B-B14F-4D97-AF65-F5344CB8AC3E}">
        <p14:creationId xmlns:p14="http://schemas.microsoft.com/office/powerpoint/2010/main" val="422981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9AE9-5D57-FAA6-1E2D-268444F55AE0}"/>
              </a:ext>
            </a:extLst>
          </p:cNvPr>
          <p:cNvSpPr>
            <a:spLocks noGrp="1"/>
          </p:cNvSpPr>
          <p:nvPr>
            <p:ph type="title"/>
          </p:nvPr>
        </p:nvSpPr>
        <p:spPr>
          <a:xfrm>
            <a:off x="1154954" y="2677645"/>
            <a:ext cx="4783730" cy="2283824"/>
          </a:xfrm>
        </p:spPr>
        <p:txBody>
          <a:bodyPr vert="horz" lIns="91440" tIns="45720" rIns="91440" bIns="45720" rtlCol="0" anchor="b">
            <a:normAutofit fontScale="90000"/>
          </a:bodyPr>
          <a:lstStyle/>
          <a:p>
            <a:r>
              <a:rPr lang="en-US" sz="4800" b="1" kern="1200">
                <a:solidFill>
                  <a:srgbClr val="FFFFFF"/>
                </a:solidFill>
                <a:latin typeface="+mj-lt"/>
                <a:ea typeface="+mj-ea"/>
                <a:cs typeface="+mj-cs"/>
              </a:rPr>
              <a:t>Financial Obligations (Unliquidated)</a:t>
            </a:r>
          </a:p>
        </p:txBody>
      </p:sp>
      <p:sp>
        <p:nvSpPr>
          <p:cNvPr id="3" name="Text Placeholder 2">
            <a:extLst>
              <a:ext uri="{FF2B5EF4-FFF2-40B4-BE49-F238E27FC236}">
                <a16:creationId xmlns:a16="http://schemas.microsoft.com/office/drawing/2014/main" id="{1E03F6FB-1FBE-C63A-4B31-46766EBB1458}"/>
              </a:ext>
            </a:extLst>
          </p:cNvPr>
          <p:cNvSpPr>
            <a:spLocks noGrp="1"/>
          </p:cNvSpPr>
          <p:nvPr>
            <p:ph type="body" idx="1"/>
          </p:nvPr>
        </p:nvSpPr>
        <p:spPr>
          <a:xfrm>
            <a:off x="6895559" y="2057400"/>
            <a:ext cx="4295180" cy="3429000"/>
          </a:xfrm>
        </p:spPr>
        <p:txBody>
          <a:bodyPr>
            <a:normAutofit/>
          </a:bodyPr>
          <a:lstStyle/>
          <a:p>
            <a:pPr marL="457200" indent="-457200">
              <a:buFont typeface="Arial" panose="020B0604020202020204" pitchFamily="34" charset="0"/>
              <a:buChar char="•"/>
            </a:pPr>
            <a:r>
              <a:rPr lang="en-US"/>
              <a:t>Reporting</a:t>
            </a:r>
          </a:p>
          <a:p>
            <a:pPr marL="457200" indent="-457200">
              <a:buFont typeface="Arial" panose="020B0604020202020204" pitchFamily="34" charset="0"/>
              <a:buChar char="•"/>
            </a:pPr>
            <a:r>
              <a:rPr lang="en-US"/>
              <a:t>Definition</a:t>
            </a:r>
          </a:p>
          <a:p>
            <a:pPr marL="457200" indent="-457200">
              <a:buFont typeface="Arial" panose="020B0604020202020204" pitchFamily="34" charset="0"/>
              <a:buChar char="•"/>
            </a:pPr>
            <a:r>
              <a:rPr lang="en-US"/>
              <a:t>Characteristics</a:t>
            </a:r>
          </a:p>
          <a:p>
            <a:pPr marL="457200" indent="-457200">
              <a:buFont typeface="Arial" panose="020B0604020202020204" pitchFamily="34" charset="0"/>
              <a:buChar char="•"/>
            </a:pPr>
            <a:r>
              <a:rPr lang="en-US"/>
              <a:t>Examples</a:t>
            </a:r>
          </a:p>
          <a:p>
            <a:pPr marL="457200" indent="-457200">
              <a:buFont typeface="Arial" panose="020B0604020202020204" pitchFamily="34" charset="0"/>
              <a:buChar char="•"/>
            </a:pPr>
            <a:r>
              <a:rPr lang="en-US"/>
              <a:t>Reasons for tracking and reporting</a:t>
            </a:r>
          </a:p>
        </p:txBody>
      </p:sp>
      <p:sp>
        <p:nvSpPr>
          <p:cNvPr id="4" name="Slide Number Placeholder 3">
            <a:extLst>
              <a:ext uri="{FF2B5EF4-FFF2-40B4-BE49-F238E27FC236}">
                <a16:creationId xmlns:a16="http://schemas.microsoft.com/office/drawing/2014/main" id="{86F17B36-AFCA-4888-CE32-91C7EABBBCC2}"/>
              </a:ext>
            </a:extLst>
          </p:cNvPr>
          <p:cNvSpPr>
            <a:spLocks noGrp="1"/>
          </p:cNvSpPr>
          <p:nvPr>
            <p:ph type="sldNum" sz="quarter" idx="12"/>
          </p:nvPr>
        </p:nvSpPr>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718739C9-DCF1-47E1-918D-420391A2911C}" type="slidenum">
              <a:rPr kumimoji="0" lang="en-US" sz="2200" b="0" i="0" u="none" strike="noStrike" kern="1200" cap="none" spc="0" normalizeH="0" baseline="0" noProof="0">
                <a:ln>
                  <a:noFill/>
                </a:ln>
                <a:effectLst/>
                <a:uLnTx/>
                <a:uFillTx/>
                <a:latin typeface="Arial"/>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15</a:t>
            </a:fld>
            <a:endParaRPr kumimoji="0" lang="en-US" sz="2200" b="0"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388021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ACA2-FAB0-B0D3-AF09-FD2EED22E4D6}"/>
              </a:ext>
            </a:extLst>
          </p:cNvPr>
          <p:cNvSpPr>
            <a:spLocks noGrp="1"/>
          </p:cNvSpPr>
          <p:nvPr>
            <p:ph type="title"/>
          </p:nvPr>
        </p:nvSpPr>
        <p:spPr/>
        <p:txBody>
          <a:bodyPr>
            <a:normAutofit/>
          </a:bodyPr>
          <a:lstStyle/>
          <a:p>
            <a:r>
              <a:rPr lang="en-US" b="1"/>
              <a:t>What is a Financial Obligation?</a:t>
            </a:r>
            <a:br>
              <a:rPr lang="en-US" b="1"/>
            </a:br>
            <a:r>
              <a:rPr lang="en-US" sz="2400"/>
              <a:t>TWC Rule § 800.52; 2 C.F.R. § 200.1; TxGMS</a:t>
            </a:r>
          </a:p>
        </p:txBody>
      </p:sp>
      <p:sp>
        <p:nvSpPr>
          <p:cNvPr id="3" name="Content Placeholder 2">
            <a:extLst>
              <a:ext uri="{FF2B5EF4-FFF2-40B4-BE49-F238E27FC236}">
                <a16:creationId xmlns:a16="http://schemas.microsoft.com/office/drawing/2014/main" id="{FD984523-5C9E-70E2-C0E0-CBBE2FB76D35}"/>
              </a:ext>
            </a:extLst>
          </p:cNvPr>
          <p:cNvSpPr>
            <a:spLocks noGrp="1"/>
          </p:cNvSpPr>
          <p:nvPr>
            <p:ph idx="1"/>
          </p:nvPr>
        </p:nvSpPr>
        <p:spPr/>
        <p:txBody>
          <a:bodyPr>
            <a:normAutofit/>
          </a:bodyPr>
          <a:lstStyle/>
          <a:p>
            <a:r>
              <a:rPr lang="en-US"/>
              <a:t>Definition:</a:t>
            </a:r>
          </a:p>
          <a:p>
            <a:pPr lvl="1"/>
            <a:r>
              <a:rPr lang="en-US"/>
              <a:t>A </a:t>
            </a:r>
            <a:r>
              <a:rPr lang="en-US" b="1"/>
              <a:t>debt</a:t>
            </a:r>
            <a:r>
              <a:rPr lang="en-US"/>
              <a:t> established by a legally binding agreement.</a:t>
            </a:r>
          </a:p>
          <a:p>
            <a:pPr lvl="1"/>
            <a:r>
              <a:rPr lang="en-US" b="1"/>
              <a:t>Executed</a:t>
            </a:r>
            <a:r>
              <a:rPr lang="en-US"/>
              <a:t> during the grant period.</a:t>
            </a:r>
          </a:p>
          <a:p>
            <a:pPr lvl="1"/>
            <a:r>
              <a:rPr lang="en-US"/>
              <a:t>For allowable goods and services that will be </a:t>
            </a:r>
            <a:r>
              <a:rPr lang="en-US" b="1"/>
              <a:t>received</a:t>
            </a:r>
            <a:r>
              <a:rPr lang="en-US"/>
              <a:t> during the grant period.</a:t>
            </a:r>
          </a:p>
          <a:p>
            <a:pPr lvl="1">
              <a:spcAft>
                <a:spcPts val="3600"/>
              </a:spcAft>
            </a:pPr>
            <a:r>
              <a:rPr lang="en-US"/>
              <a:t>Will be </a:t>
            </a:r>
            <a:r>
              <a:rPr lang="en-US" b="1"/>
              <a:t>paid</a:t>
            </a:r>
            <a:r>
              <a:rPr lang="en-US"/>
              <a:t> </a:t>
            </a:r>
            <a:r>
              <a:rPr lang="en-US" b="0" i="0" u="none" strike="noStrike" baseline="0">
                <a:solidFill>
                  <a:srgbClr val="000000"/>
                </a:solidFill>
              </a:rPr>
              <a:t>no later than the end of the closeout period for the grant award or respective grant period. (The closeout period is usually the 60 calendar days after the end date of the grant award.)</a:t>
            </a:r>
          </a:p>
          <a:p>
            <a:pPr>
              <a:spcAft>
                <a:spcPts val="3600"/>
              </a:spcAft>
            </a:pPr>
            <a:r>
              <a:rPr lang="en-US">
                <a:solidFill>
                  <a:srgbClr val="000000"/>
                </a:solidFill>
              </a:rPr>
              <a:t>A closer look at these characteristics on the next slides...</a:t>
            </a:r>
            <a:endParaRPr lang="en-US"/>
          </a:p>
        </p:txBody>
      </p:sp>
      <p:sp>
        <p:nvSpPr>
          <p:cNvPr id="4" name="Slide Number Placeholder 3">
            <a:extLst>
              <a:ext uri="{FF2B5EF4-FFF2-40B4-BE49-F238E27FC236}">
                <a16:creationId xmlns:a16="http://schemas.microsoft.com/office/drawing/2014/main" id="{390E93FB-4523-1E4E-EC69-7163DC7DBD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739C9-DCF1-47E1-918D-420391A291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01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824D-0C02-ED24-F66E-D8A0BD62DABE}"/>
              </a:ext>
            </a:extLst>
          </p:cNvPr>
          <p:cNvSpPr>
            <a:spLocks noGrp="1"/>
          </p:cNvSpPr>
          <p:nvPr>
            <p:ph type="title"/>
          </p:nvPr>
        </p:nvSpPr>
        <p:spPr>
          <a:xfrm>
            <a:off x="838200" y="365125"/>
            <a:ext cx="10515600" cy="1325563"/>
          </a:xfrm>
        </p:spPr>
        <p:txBody>
          <a:bodyPr>
            <a:normAutofit/>
          </a:bodyPr>
          <a:lstStyle/>
          <a:p>
            <a:r>
              <a:rPr lang="en-US" sz="4600" b="1"/>
              <a:t>Characteristics of Obligations #1</a:t>
            </a:r>
          </a:p>
        </p:txBody>
      </p:sp>
      <p:sp>
        <p:nvSpPr>
          <p:cNvPr id="3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81B2739-597B-3160-EA31-CBACBBABD3E0}"/>
              </a:ext>
            </a:extLst>
          </p:cNvPr>
          <p:cNvSpPr>
            <a:spLocks noGrp="1"/>
          </p:cNvSpPr>
          <p:nvPr>
            <p:ph idx="1"/>
          </p:nvPr>
        </p:nvSpPr>
        <p:spPr>
          <a:xfrm>
            <a:off x="838200" y="2653923"/>
            <a:ext cx="5724474" cy="3216960"/>
          </a:xfrm>
        </p:spPr>
        <p:txBody>
          <a:bodyPr>
            <a:normAutofit/>
          </a:bodyPr>
          <a:lstStyle/>
          <a:p>
            <a:pPr marL="0" indent="0">
              <a:spcAft>
                <a:spcPts val="1800"/>
              </a:spcAft>
              <a:buNone/>
            </a:pPr>
            <a:r>
              <a:rPr lang="en-US" b="1"/>
              <a:t>Must be for an allowable cost.</a:t>
            </a:r>
          </a:p>
          <a:p>
            <a:pPr lvl="1"/>
            <a:r>
              <a:rPr lang="en-US"/>
              <a:t>Bona fide need</a:t>
            </a:r>
          </a:p>
          <a:p>
            <a:pPr lvl="1"/>
            <a:r>
              <a:rPr lang="en-US"/>
              <a:t>Necessary, reasonable, allocable</a:t>
            </a:r>
          </a:p>
          <a:p>
            <a:pPr lvl="1"/>
            <a:r>
              <a:rPr lang="en-US"/>
              <a:t>Not prohibited under the award</a:t>
            </a:r>
          </a:p>
          <a:p>
            <a:pPr lvl="1"/>
            <a:r>
              <a:rPr lang="en-US"/>
              <a:t>Consistent with award terms</a:t>
            </a:r>
          </a:p>
          <a:p>
            <a:pPr lvl="1"/>
            <a:r>
              <a:rPr lang="en-US"/>
              <a:t>Meets other allowability requirements</a:t>
            </a:r>
          </a:p>
        </p:txBody>
      </p:sp>
      <p:pic>
        <p:nvPicPr>
          <p:cNvPr id="6" name="Picture 5" descr="Bearded clean-cut man wearing white shirt and yellow sweater, looking thoughtfully upward with his hand on his chin in contemplation.">
            <a:extLst>
              <a:ext uri="{FF2B5EF4-FFF2-40B4-BE49-F238E27FC236}">
                <a16:creationId xmlns:a16="http://schemas.microsoft.com/office/drawing/2014/main" id="{0174BC81-F23C-469B-3762-3184D2166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142" y="2423357"/>
            <a:ext cx="5066821" cy="3381552"/>
          </a:xfrm>
          <a:prstGeom prst="rect">
            <a:avLst/>
          </a:prstGeom>
        </p:spPr>
      </p:pic>
      <p:sp>
        <p:nvSpPr>
          <p:cNvPr id="4" name="Slide Number Placeholder 3">
            <a:extLst>
              <a:ext uri="{FF2B5EF4-FFF2-40B4-BE49-F238E27FC236}">
                <a16:creationId xmlns:a16="http://schemas.microsoft.com/office/drawing/2014/main" id="{8E84D6A6-8BB1-B6F2-36B0-FF8718852686}"/>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18739C9-DCF1-47E1-918D-420391A291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32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ACA2-FAB0-B0D3-AF09-FD2EED22E4D6}"/>
              </a:ext>
            </a:extLst>
          </p:cNvPr>
          <p:cNvSpPr>
            <a:spLocks noGrp="1"/>
          </p:cNvSpPr>
          <p:nvPr>
            <p:ph type="title"/>
          </p:nvPr>
        </p:nvSpPr>
        <p:spPr>
          <a:xfrm>
            <a:off x="838200" y="365125"/>
            <a:ext cx="10515600" cy="1325563"/>
          </a:xfrm>
        </p:spPr>
        <p:txBody>
          <a:bodyPr>
            <a:normAutofit/>
          </a:bodyPr>
          <a:lstStyle/>
          <a:p>
            <a:r>
              <a:rPr lang="en-US" sz="4600" b="1"/>
              <a:t>Characteristics of Obligations #2 </a:t>
            </a:r>
          </a:p>
        </p:txBody>
      </p:sp>
      <p:sp>
        <p:nvSpPr>
          <p:cNvPr id="4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984523-5C9E-70E2-C0E0-CBBE2FB76D35}"/>
              </a:ext>
            </a:extLst>
          </p:cNvPr>
          <p:cNvSpPr>
            <a:spLocks noGrp="1"/>
          </p:cNvSpPr>
          <p:nvPr>
            <p:ph idx="1"/>
          </p:nvPr>
        </p:nvSpPr>
        <p:spPr>
          <a:xfrm>
            <a:off x="669035" y="1929384"/>
            <a:ext cx="10853927" cy="528682"/>
          </a:xfrm>
        </p:spPr>
        <p:txBody>
          <a:bodyPr>
            <a:normAutofit/>
          </a:bodyPr>
          <a:lstStyle/>
          <a:p>
            <a:pPr marL="0" indent="0">
              <a:spcBef>
                <a:spcPts val="0"/>
              </a:spcBef>
              <a:spcAft>
                <a:spcPts val="600"/>
              </a:spcAft>
              <a:buNone/>
            </a:pPr>
            <a:r>
              <a:rPr lang="en-US" b="1"/>
              <a:t>Must be for a documented, legally binding debt.</a:t>
            </a:r>
          </a:p>
        </p:txBody>
      </p:sp>
      <p:sp>
        <p:nvSpPr>
          <p:cNvPr id="5" name="Content Placeholder 2">
            <a:extLst>
              <a:ext uri="{FF2B5EF4-FFF2-40B4-BE49-F238E27FC236}">
                <a16:creationId xmlns:a16="http://schemas.microsoft.com/office/drawing/2014/main" id="{FD984523-5C9E-70E2-C0E0-CBBE2FB76D35}"/>
              </a:ext>
            </a:extLst>
          </p:cNvPr>
          <p:cNvSpPr txBox="1">
            <a:spLocks/>
          </p:cNvSpPr>
          <p:nvPr/>
        </p:nvSpPr>
        <p:spPr>
          <a:xfrm>
            <a:off x="669035" y="2642454"/>
            <a:ext cx="4748539" cy="325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Legally binding. Four essential components of a “contract”: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Manifestation of mutual assent (all parties agree to the terms)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Consideration (usually money)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Legality of object (legal purpose)</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Capacity of the parties (signed by authorized individuals)</a:t>
            </a:r>
          </a:p>
        </p:txBody>
      </p:sp>
      <p:sp>
        <p:nvSpPr>
          <p:cNvPr id="6" name="Content Placeholder 2">
            <a:extLst>
              <a:ext uri="{FF2B5EF4-FFF2-40B4-BE49-F238E27FC236}">
                <a16:creationId xmlns:a16="http://schemas.microsoft.com/office/drawing/2014/main" id="{FD984523-5C9E-70E2-C0E0-CBBE2FB76D35}"/>
              </a:ext>
            </a:extLst>
          </p:cNvPr>
          <p:cNvSpPr txBox="1">
            <a:spLocks/>
          </p:cNvSpPr>
          <p:nvPr/>
        </p:nvSpPr>
        <p:spPr>
          <a:xfrm>
            <a:off x="6086609" y="2642454"/>
            <a:ext cx="5525288" cy="3813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Written documentary evidence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Records the agreement in writing</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Examples: Subgrant, contract, purchase order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Definite commitment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Commits to specific quantity and amount, services/activities, etc.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Example: Commitment to buy X number of widgets at Y dollars by Z date.</a:t>
            </a:r>
          </a:p>
        </p:txBody>
      </p:sp>
      <p:sp>
        <p:nvSpPr>
          <p:cNvPr id="4" name="Slide Number Placeholder 3">
            <a:extLst>
              <a:ext uri="{FF2B5EF4-FFF2-40B4-BE49-F238E27FC236}">
                <a16:creationId xmlns:a16="http://schemas.microsoft.com/office/drawing/2014/main" id="{390E93FB-4523-1E4E-EC69-7163DC7DBD39}"/>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18739C9-DCF1-47E1-918D-420391A2911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8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ACA2-FAB0-B0D3-AF09-FD2EED22E4D6}"/>
              </a:ext>
            </a:extLst>
          </p:cNvPr>
          <p:cNvSpPr>
            <a:spLocks noGrp="1"/>
          </p:cNvSpPr>
          <p:nvPr>
            <p:ph type="title"/>
          </p:nvPr>
        </p:nvSpPr>
        <p:spPr>
          <a:xfrm>
            <a:off x="838200" y="365125"/>
            <a:ext cx="10515600" cy="1325563"/>
          </a:xfrm>
        </p:spPr>
        <p:txBody>
          <a:bodyPr>
            <a:normAutofit/>
          </a:bodyPr>
          <a:lstStyle/>
          <a:p>
            <a:r>
              <a:rPr lang="en-US" sz="4600" b="1"/>
              <a:t>Characteristics of Obligations #3</a:t>
            </a: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984523-5C9E-70E2-C0E0-CBBE2FB76D35}"/>
              </a:ext>
            </a:extLst>
          </p:cNvPr>
          <p:cNvSpPr>
            <a:spLocks noGrp="1"/>
          </p:cNvSpPr>
          <p:nvPr>
            <p:ph idx="1"/>
          </p:nvPr>
        </p:nvSpPr>
        <p:spPr>
          <a:xfrm>
            <a:off x="669036" y="1929383"/>
            <a:ext cx="10853928" cy="4421993"/>
          </a:xfrm>
        </p:spPr>
        <p:txBody>
          <a:bodyPr>
            <a:normAutofit/>
          </a:bodyPr>
          <a:lstStyle/>
          <a:p>
            <a:pPr marL="0" indent="0">
              <a:buNone/>
            </a:pPr>
            <a:r>
              <a:rPr lang="en-US" sz="2400" b="1"/>
              <a:t>Must conform to timing requirements.</a:t>
            </a:r>
          </a:p>
          <a:p>
            <a:pPr lvl="1">
              <a:spcAft>
                <a:spcPts val="1800"/>
              </a:spcAft>
            </a:pPr>
            <a:r>
              <a:rPr lang="en-US" sz="2200"/>
              <a:t>Executed during the grant period (i.e., during the time the funds are available for use).</a:t>
            </a:r>
          </a:p>
          <a:p>
            <a:pPr lvl="1"/>
            <a:r>
              <a:rPr lang="en-US" sz="2200"/>
              <a:t>For goods and services that will be received during the respective grant period.</a:t>
            </a:r>
          </a:p>
          <a:p>
            <a:pPr lvl="2"/>
            <a:r>
              <a:rPr lang="en-US"/>
              <a:t>Use accrual basis expenditure reporting, unless directed otherwise. (More on this later.)</a:t>
            </a:r>
          </a:p>
          <a:p>
            <a:pPr lvl="2"/>
            <a:r>
              <a:rPr lang="en-US"/>
              <a:t>Expenditures accrue as goods and services are received.</a:t>
            </a:r>
          </a:p>
          <a:p>
            <a:pPr lvl="2"/>
            <a:r>
              <a:rPr lang="en-US"/>
              <a:t>Expenditures of grant funds are grant costs.</a:t>
            </a:r>
          </a:p>
          <a:p>
            <a:pPr lvl="2"/>
            <a:r>
              <a:rPr lang="en-US"/>
              <a:t>To be allowable, costs must be incurred during the approved budget period.</a:t>
            </a:r>
          </a:p>
          <a:p>
            <a:pPr lvl="2">
              <a:spcAft>
                <a:spcPts val="1800"/>
              </a:spcAft>
            </a:pPr>
            <a:r>
              <a:rPr lang="en-US"/>
              <a:t>Goods and services received after the budget period provided no benefit to that period.</a:t>
            </a:r>
          </a:p>
          <a:p>
            <a:pPr lvl="1"/>
            <a:r>
              <a:rPr lang="en-US" sz="2200"/>
              <a:t>Will be paid no later than the end of the grant closeout period.</a:t>
            </a:r>
          </a:p>
          <a:p>
            <a:pPr lvl="2"/>
            <a:r>
              <a:rPr lang="en-US"/>
              <a:t>Closeout is a certified settling of final expenditures and amounts due to and from TWC. </a:t>
            </a:r>
          </a:p>
          <a:p>
            <a:pPr lvl="2"/>
            <a:r>
              <a:rPr lang="en-US"/>
              <a:t>Limited availability for use of the Schedule of Unpaid Liabilities and Claims Outstanding.</a:t>
            </a:r>
          </a:p>
        </p:txBody>
      </p:sp>
      <p:sp>
        <p:nvSpPr>
          <p:cNvPr id="4" name="Slide Number Placeholder 3">
            <a:extLst>
              <a:ext uri="{FF2B5EF4-FFF2-40B4-BE49-F238E27FC236}">
                <a16:creationId xmlns:a16="http://schemas.microsoft.com/office/drawing/2014/main" id="{390E93FB-4523-1E4E-EC69-7163DC7DBD39}"/>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18739C9-DCF1-47E1-918D-420391A291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15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BA70EE-01CE-9076-2133-D292933C35D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188F580-17CD-7503-3257-DF1689678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281EC-3F25-D2E4-6588-38A955C5EE4A}"/>
              </a:ext>
            </a:extLst>
          </p:cNvPr>
          <p:cNvSpPr>
            <a:spLocks noGrp="1"/>
          </p:cNvSpPr>
          <p:nvPr>
            <p:ph type="title"/>
          </p:nvPr>
        </p:nvSpPr>
        <p:spPr>
          <a:xfrm>
            <a:off x="1465006" y="1215660"/>
            <a:ext cx="5751872" cy="977218"/>
          </a:xfrm>
        </p:spPr>
        <p:txBody>
          <a:bodyPr>
            <a:normAutofit/>
          </a:bodyPr>
          <a:lstStyle/>
          <a:p>
            <a:r>
              <a:rPr lang="en-US" b="1" dirty="0">
                <a:solidFill>
                  <a:schemeClr val="accent1"/>
                </a:solidFill>
              </a:rPr>
              <a:t>Presenters</a:t>
            </a:r>
          </a:p>
        </p:txBody>
      </p:sp>
      <p:sp>
        <p:nvSpPr>
          <p:cNvPr id="8" name="Content Placeholder 7">
            <a:extLst>
              <a:ext uri="{FF2B5EF4-FFF2-40B4-BE49-F238E27FC236}">
                <a16:creationId xmlns:a16="http://schemas.microsoft.com/office/drawing/2014/main" id="{205E78E3-8AE9-0BC8-C416-1624A0F79A83}"/>
              </a:ext>
            </a:extLst>
          </p:cNvPr>
          <p:cNvSpPr>
            <a:spLocks noGrp="1"/>
          </p:cNvSpPr>
          <p:nvPr>
            <p:ph sz="half" idx="2"/>
          </p:nvPr>
        </p:nvSpPr>
        <p:spPr>
          <a:xfrm>
            <a:off x="1465006" y="2619939"/>
            <a:ext cx="8052620" cy="2551830"/>
          </a:xfrm>
        </p:spPr>
        <p:txBody>
          <a:bodyPr/>
          <a:lstStyle/>
          <a:p>
            <a:pPr marL="0" indent="0">
              <a:buNone/>
            </a:pPr>
            <a:r>
              <a:rPr lang="en-US" b="1" dirty="0"/>
              <a:t>Tim Urbanovsky</a:t>
            </a:r>
          </a:p>
          <a:p>
            <a:pPr marL="0" indent="0">
              <a:spcAft>
                <a:spcPts val="2400"/>
              </a:spcAft>
              <a:buNone/>
            </a:pPr>
            <a:r>
              <a:rPr lang="en-US" dirty="0"/>
              <a:t>Director, Accounting &amp; Financial Reporting Services</a:t>
            </a:r>
          </a:p>
          <a:p>
            <a:pPr marL="0" indent="0">
              <a:buNone/>
            </a:pPr>
            <a:r>
              <a:rPr lang="en-US" b="1" dirty="0"/>
              <a:t>Teri Goodwin</a:t>
            </a:r>
          </a:p>
          <a:p>
            <a:pPr marL="0" indent="0">
              <a:buNone/>
            </a:pPr>
            <a:r>
              <a:rPr lang="en-US" dirty="0"/>
              <a:t>Manager, Financial Reporting</a:t>
            </a:r>
          </a:p>
          <a:p>
            <a:endParaRPr lang="en-US" dirty="0"/>
          </a:p>
        </p:txBody>
      </p:sp>
      <p:sp>
        <p:nvSpPr>
          <p:cNvPr id="5" name="Slide Number Placeholder 4">
            <a:extLst>
              <a:ext uri="{FF2B5EF4-FFF2-40B4-BE49-F238E27FC236}">
                <a16:creationId xmlns:a16="http://schemas.microsoft.com/office/drawing/2014/main" id="{B903741D-0598-85F7-AEF9-5E93545BEB44}"/>
              </a:ext>
            </a:extLst>
          </p:cNvPr>
          <p:cNvSpPr>
            <a:spLocks noGrp="1"/>
          </p:cNvSpPr>
          <p:nvPr>
            <p:ph type="sldNum" sz="quarter" idx="12"/>
          </p:nvPr>
        </p:nvSpPr>
        <p:spPr>
          <a:xfrm>
            <a:off x="10571516" y="6033479"/>
            <a:ext cx="782283" cy="365125"/>
          </a:xfrm>
        </p:spPr>
        <p:txBody>
          <a:bodyPr>
            <a:normAutofit/>
          </a:bodyPr>
          <a:lstStyle/>
          <a:p>
            <a:pPr>
              <a:spcAft>
                <a:spcPts val="600"/>
              </a:spcAft>
            </a:pPr>
            <a:fld id="{718739C9-DCF1-47E1-918D-420391A2911C}" type="slidenum">
              <a:rPr lang="en-US" sz="1050">
                <a:solidFill>
                  <a:schemeClr val="tx1">
                    <a:alpha val="80000"/>
                  </a:schemeClr>
                </a:solidFill>
              </a:rPr>
              <a:pPr>
                <a:spcAft>
                  <a:spcPts val="600"/>
                </a:spcAft>
              </a:pPr>
              <a:t>2</a:t>
            </a:fld>
            <a:endParaRPr lang="en-US" sz="1050">
              <a:solidFill>
                <a:schemeClr val="tx1">
                  <a:alpha val="80000"/>
                </a:schemeClr>
              </a:solidFill>
            </a:endParaRPr>
          </a:p>
        </p:txBody>
      </p:sp>
    </p:spTree>
    <p:extLst>
      <p:ext uri="{BB962C8B-B14F-4D97-AF65-F5344CB8AC3E}">
        <p14:creationId xmlns:p14="http://schemas.microsoft.com/office/powerpoint/2010/main" val="3223392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9B0C1-FEBF-943C-1922-FC99B2D42AC3}"/>
              </a:ext>
            </a:extLst>
          </p:cNvPr>
          <p:cNvSpPr>
            <a:spLocks noGrp="1"/>
          </p:cNvSpPr>
          <p:nvPr>
            <p:ph type="title"/>
          </p:nvPr>
        </p:nvSpPr>
        <p:spPr>
          <a:xfrm>
            <a:off x="838199" y="681038"/>
            <a:ext cx="10586885" cy="1325563"/>
          </a:xfrm>
        </p:spPr>
        <p:txBody>
          <a:bodyPr/>
          <a:lstStyle/>
          <a:p>
            <a:r>
              <a:rPr lang="en-US" b="1"/>
              <a:t>These Are Not Obligations for TWC Expenditure Reporting Purposes</a:t>
            </a:r>
          </a:p>
        </p:txBody>
      </p:sp>
      <p:pic>
        <p:nvPicPr>
          <p:cNvPr id="6" name="Picture 5" descr="An indicator - do not do this. A white circle outlined in red with a red slash reaching diagonally from one side of the circle to the other.">
            <a:extLst>
              <a:ext uri="{FF2B5EF4-FFF2-40B4-BE49-F238E27FC236}">
                <a16:creationId xmlns:a16="http://schemas.microsoft.com/office/drawing/2014/main" id="{DAAD71E9-8EA1-85C3-D249-9E51881F95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38636" y="365125"/>
            <a:ext cx="2186448" cy="2186448"/>
          </a:xfrm>
          <a:prstGeom prst="rect">
            <a:avLst/>
          </a:prstGeom>
        </p:spPr>
      </p:pic>
      <p:sp>
        <p:nvSpPr>
          <p:cNvPr id="3" name="Content Placeholder 2">
            <a:extLst>
              <a:ext uri="{FF2B5EF4-FFF2-40B4-BE49-F238E27FC236}">
                <a16:creationId xmlns:a16="http://schemas.microsoft.com/office/drawing/2014/main" id="{B09D2782-3330-3028-985C-FFB33C2A09BF}"/>
              </a:ext>
            </a:extLst>
          </p:cNvPr>
          <p:cNvSpPr>
            <a:spLocks noGrp="1"/>
          </p:cNvSpPr>
          <p:nvPr>
            <p:ph idx="1"/>
          </p:nvPr>
        </p:nvSpPr>
        <p:spPr>
          <a:xfrm>
            <a:off x="838199" y="2527409"/>
            <a:ext cx="10515600" cy="3895987"/>
          </a:xfrm>
        </p:spPr>
        <p:txBody>
          <a:bodyPr/>
          <a:lstStyle/>
          <a:p>
            <a:r>
              <a:rPr lang="en-US"/>
              <a:t>Budgets and plans (including budgeted salaries)</a:t>
            </a:r>
          </a:p>
          <a:p>
            <a:r>
              <a:rPr lang="en-US"/>
              <a:t>Indefinite quantity contract with no minimum order</a:t>
            </a:r>
          </a:p>
          <a:p>
            <a:r>
              <a:rPr lang="en-US"/>
              <a:t>Authorizing an employee’s upcoming travel</a:t>
            </a:r>
          </a:p>
          <a:p>
            <a:r>
              <a:rPr lang="en-US"/>
              <a:t>Real estate leases that can be terminated without penalty</a:t>
            </a:r>
          </a:p>
          <a:p>
            <a:r>
              <a:rPr lang="en-US"/>
              <a:t>Informing a program participant that you have approved the participant to receive grant funded training services, the cost for which you will pay directly to the training provider</a:t>
            </a:r>
          </a:p>
        </p:txBody>
      </p:sp>
      <p:sp>
        <p:nvSpPr>
          <p:cNvPr id="4" name="Slide Number Placeholder 3">
            <a:extLst>
              <a:ext uri="{FF2B5EF4-FFF2-40B4-BE49-F238E27FC236}">
                <a16:creationId xmlns:a16="http://schemas.microsoft.com/office/drawing/2014/main" id="{8AC2434C-9A43-D35A-E3F4-DCD8884031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739C9-DCF1-47E1-918D-420391A291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46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D7C6-54B3-E6AB-AD56-617C51BCDE31}"/>
              </a:ext>
            </a:extLst>
          </p:cNvPr>
          <p:cNvSpPr>
            <a:spLocks noGrp="1"/>
          </p:cNvSpPr>
          <p:nvPr>
            <p:ph type="title"/>
          </p:nvPr>
        </p:nvSpPr>
        <p:spPr>
          <a:xfrm>
            <a:off x="2202425" y="365125"/>
            <a:ext cx="9151375" cy="1325563"/>
          </a:xfrm>
        </p:spPr>
        <p:txBody>
          <a:bodyPr/>
          <a:lstStyle/>
          <a:p>
            <a:r>
              <a:rPr lang="en-US" b="1"/>
              <a:t>Some Examples of Obligations</a:t>
            </a:r>
          </a:p>
        </p:txBody>
      </p:sp>
      <p:pic>
        <p:nvPicPr>
          <p:cNvPr id="12" name="Picture 11" descr="Green checkmark.">
            <a:extLst>
              <a:ext uri="{FF2B5EF4-FFF2-40B4-BE49-F238E27FC236}">
                <a16:creationId xmlns:a16="http://schemas.microsoft.com/office/drawing/2014/main" id="{DEB7EB76-B838-0B25-D05C-BB678B66EB8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7593" y="70490"/>
            <a:ext cx="1914832" cy="1914832"/>
          </a:xfrm>
          <a:prstGeom prst="rect">
            <a:avLst/>
          </a:prstGeom>
        </p:spPr>
      </p:pic>
      <p:sp>
        <p:nvSpPr>
          <p:cNvPr id="3" name="Content Placeholder 2">
            <a:extLst>
              <a:ext uri="{FF2B5EF4-FFF2-40B4-BE49-F238E27FC236}">
                <a16:creationId xmlns:a16="http://schemas.microsoft.com/office/drawing/2014/main" id="{053E131E-7798-8A9F-CECF-1D6620BC68D2}"/>
              </a:ext>
            </a:extLst>
          </p:cNvPr>
          <p:cNvSpPr>
            <a:spLocks noGrp="1"/>
          </p:cNvSpPr>
          <p:nvPr>
            <p:ph idx="1"/>
          </p:nvPr>
        </p:nvSpPr>
        <p:spPr>
          <a:xfrm>
            <a:off x="838200" y="2497394"/>
            <a:ext cx="10515600" cy="3008671"/>
          </a:xfrm>
        </p:spPr>
        <p:txBody>
          <a:bodyPr>
            <a:normAutofit/>
          </a:bodyPr>
          <a:lstStyle/>
          <a:p>
            <a:pPr>
              <a:spcAft>
                <a:spcPts val="1200"/>
              </a:spcAft>
            </a:pPr>
            <a:r>
              <a:rPr lang="en-US"/>
              <a:t>Issue a subgrant that will be carried out during the grant award.</a:t>
            </a:r>
          </a:p>
          <a:p>
            <a:pPr>
              <a:spcAft>
                <a:spcPts val="1200"/>
              </a:spcAft>
            </a:pPr>
            <a:r>
              <a:rPr lang="en-US"/>
              <a:t>Execute a contract for specific professional services to be provided during the grant award.</a:t>
            </a:r>
          </a:p>
          <a:p>
            <a:pPr>
              <a:spcAft>
                <a:spcPts val="1200"/>
              </a:spcAft>
            </a:pPr>
            <a:r>
              <a:rPr lang="en-US"/>
              <a:t>Place a purchase order with a vendor to order two worktables needed to setup an additional workspace. </a:t>
            </a:r>
          </a:p>
        </p:txBody>
      </p:sp>
      <p:sp>
        <p:nvSpPr>
          <p:cNvPr id="4" name="Slide Number Placeholder 3">
            <a:extLst>
              <a:ext uri="{FF2B5EF4-FFF2-40B4-BE49-F238E27FC236}">
                <a16:creationId xmlns:a16="http://schemas.microsoft.com/office/drawing/2014/main" id="{CDB42CBA-81A8-CBB7-21D5-928277E64A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8739C9-DCF1-47E1-918D-420391A291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707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A020-6D11-9E7E-81EA-85992D0CF801}"/>
              </a:ext>
            </a:extLst>
          </p:cNvPr>
          <p:cNvSpPr>
            <a:spLocks noGrp="1"/>
          </p:cNvSpPr>
          <p:nvPr>
            <p:ph type="title"/>
          </p:nvPr>
        </p:nvSpPr>
        <p:spPr>
          <a:xfrm>
            <a:off x="838200" y="365126"/>
            <a:ext cx="10515600" cy="897618"/>
          </a:xfrm>
        </p:spPr>
        <p:txBody>
          <a:bodyPr/>
          <a:lstStyle/>
          <a:p>
            <a:r>
              <a:rPr lang="en-US" b="1"/>
              <a:t>3 Reasons to Track &amp; Report Obligations</a:t>
            </a:r>
          </a:p>
        </p:txBody>
      </p:sp>
      <p:sp>
        <p:nvSpPr>
          <p:cNvPr id="3" name="Content Placeholder 2">
            <a:extLst>
              <a:ext uri="{FF2B5EF4-FFF2-40B4-BE49-F238E27FC236}">
                <a16:creationId xmlns:a16="http://schemas.microsoft.com/office/drawing/2014/main" id="{F9BEB890-1B50-DB2D-A993-C73659119C4E}"/>
              </a:ext>
            </a:extLst>
          </p:cNvPr>
          <p:cNvSpPr>
            <a:spLocks noGrp="1"/>
          </p:cNvSpPr>
          <p:nvPr>
            <p:ph idx="1"/>
          </p:nvPr>
        </p:nvSpPr>
        <p:spPr>
          <a:xfrm>
            <a:off x="838200" y="1371600"/>
            <a:ext cx="10515600" cy="4984750"/>
          </a:xfrm>
        </p:spPr>
        <p:txBody>
          <a:bodyPr>
            <a:normAutofit lnSpcReduction="10000"/>
          </a:bodyPr>
          <a:lstStyle/>
          <a:p>
            <a:pPr marL="514350" indent="-514350">
              <a:buFont typeface="+mj-lt"/>
              <a:buAutoNum type="arabicPeriod"/>
            </a:pPr>
            <a:r>
              <a:rPr lang="en-US"/>
              <a:t>Helps you to avoid committing more funds than available. Example: </a:t>
            </a:r>
          </a:p>
          <a:p>
            <a:pPr lvl="1"/>
            <a:r>
              <a:rPr lang="en-US"/>
              <a:t>You budgeted $500,000 for tuition assistance to program customers.</a:t>
            </a:r>
          </a:p>
          <a:p>
            <a:pPr lvl="1"/>
            <a:r>
              <a:rPr lang="en-US"/>
              <a:t>You enter a 12-month, $500,000 contract with a training provider in which you agree to pay the semester tuition for program customers that your staff refer during that time, less other qualifying financial assistance (like Pell grants, scholarships, etc.). Tuition costs vary by training program.</a:t>
            </a:r>
          </a:p>
          <a:p>
            <a:pPr lvl="1"/>
            <a:r>
              <a:rPr lang="en-US"/>
              <a:t>Your staff starts referring eligible customers but doesn’t track the associated tuition amount that will be due for each referral.</a:t>
            </a:r>
          </a:p>
          <a:p>
            <a:pPr lvl="1">
              <a:spcAft>
                <a:spcPts val="600"/>
              </a:spcAft>
            </a:pPr>
            <a:r>
              <a:rPr lang="en-US"/>
              <a:t>1 month later, you receive a call from the training provider. The most recent group of referrals will bring your total to $1 million in tuition costs. Staff has already told the program customers that their tuition will be covered.</a:t>
            </a:r>
          </a:p>
          <a:p>
            <a:pPr marL="514350" indent="-514350">
              <a:spcAft>
                <a:spcPts val="600"/>
              </a:spcAft>
              <a:buFont typeface="+mj-lt"/>
              <a:buAutoNum type="arabicPeriod"/>
            </a:pPr>
            <a:r>
              <a:rPr lang="en-US"/>
              <a:t>Helps monitor project status, including </a:t>
            </a:r>
            <a:r>
              <a:rPr lang="en-US" err="1"/>
              <a:t>deob</a:t>
            </a:r>
            <a:r>
              <a:rPr lang="en-US"/>
              <a:t> needs.</a:t>
            </a:r>
          </a:p>
          <a:p>
            <a:pPr marL="514350" indent="-514350">
              <a:buFont typeface="+mj-lt"/>
              <a:buAutoNum type="arabicPeriod"/>
            </a:pPr>
            <a:r>
              <a:rPr lang="en-US"/>
              <a:t>Compliance. It is required.</a:t>
            </a:r>
          </a:p>
        </p:txBody>
      </p:sp>
      <p:sp>
        <p:nvSpPr>
          <p:cNvPr id="4" name="Slide Number Placeholder 3">
            <a:extLst>
              <a:ext uri="{FF2B5EF4-FFF2-40B4-BE49-F238E27FC236}">
                <a16:creationId xmlns:a16="http://schemas.microsoft.com/office/drawing/2014/main" id="{6747C9D4-EE6C-DD6E-F261-6E8458C13DC2}"/>
              </a:ext>
            </a:extLst>
          </p:cNvPr>
          <p:cNvSpPr>
            <a:spLocks noGrp="1"/>
          </p:cNvSpPr>
          <p:nvPr>
            <p:ph type="sldNum" sz="quarter" idx="12"/>
          </p:nvPr>
        </p:nvSpPr>
        <p:spPr/>
        <p:txBody>
          <a:bodyPr/>
          <a:lstStyle/>
          <a:p>
            <a:fld id="{718739C9-DCF1-47E1-918D-420391A2911C}" type="slidenum">
              <a:rPr lang="en-US" smtClean="0"/>
              <a:t>22</a:t>
            </a:fld>
            <a:endParaRPr lang="en-US"/>
          </a:p>
        </p:txBody>
      </p:sp>
    </p:spTree>
    <p:extLst>
      <p:ext uri="{BB962C8B-B14F-4D97-AF65-F5344CB8AC3E}">
        <p14:creationId xmlns:p14="http://schemas.microsoft.com/office/powerpoint/2010/main" val="2478604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E50C9D-E664-0048-598E-F13195162B13}"/>
              </a:ext>
            </a:extLst>
          </p:cNvPr>
          <p:cNvSpPr>
            <a:spLocks noGrp="1"/>
          </p:cNvSpPr>
          <p:nvPr>
            <p:ph type="title"/>
          </p:nvPr>
        </p:nvSpPr>
        <p:spPr>
          <a:xfrm>
            <a:off x="838200" y="365126"/>
            <a:ext cx="10515600" cy="647598"/>
          </a:xfrm>
        </p:spPr>
        <p:txBody>
          <a:bodyPr>
            <a:normAutofit fontScale="90000"/>
          </a:bodyPr>
          <a:lstStyle/>
          <a:p>
            <a:r>
              <a:rPr lang="en-US" b="1"/>
              <a:t>Reporting Obligations in the CDER System</a:t>
            </a:r>
          </a:p>
        </p:txBody>
      </p:sp>
      <p:graphicFrame>
        <p:nvGraphicFramePr>
          <p:cNvPr id="5" name="Content Placeholder 4" descr="Chart illustrating progression over three months from reporting a financial obligation in month 1 to the reversal of that obligation as related expenditures are reported during the next two months">
            <a:extLst>
              <a:ext uri="{FF2B5EF4-FFF2-40B4-BE49-F238E27FC236}">
                <a16:creationId xmlns:a16="http://schemas.microsoft.com/office/drawing/2014/main" id="{D7A1AC65-B50F-723C-5BAB-921FDE36F70B}"/>
              </a:ext>
            </a:extLst>
          </p:cNvPr>
          <p:cNvGraphicFramePr>
            <a:graphicFrameLocks noGrp="1"/>
          </p:cNvGraphicFramePr>
          <p:nvPr>
            <p:ph idx="1"/>
            <p:extLst>
              <p:ext uri="{D42A27DB-BD31-4B8C-83A1-F6EECF244321}">
                <p14:modId xmlns:p14="http://schemas.microsoft.com/office/powerpoint/2010/main" val="2056998006"/>
              </p:ext>
            </p:extLst>
          </p:nvPr>
        </p:nvGraphicFramePr>
        <p:xfrm>
          <a:off x="838200" y="1248697"/>
          <a:ext cx="10515600" cy="503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71654EEA-156D-D6F6-E304-EBB527EF05C8}"/>
              </a:ext>
            </a:extLst>
          </p:cNvPr>
          <p:cNvSpPr>
            <a:spLocks noGrp="1"/>
          </p:cNvSpPr>
          <p:nvPr>
            <p:ph type="sldNum" sz="quarter" idx="12"/>
          </p:nvPr>
        </p:nvSpPr>
        <p:spPr/>
        <p:txBody>
          <a:bodyPr/>
          <a:lstStyle/>
          <a:p>
            <a:fld id="{718739C9-DCF1-47E1-918D-420391A2911C}" type="slidenum">
              <a:rPr lang="en-US" smtClean="0"/>
              <a:t>23</a:t>
            </a:fld>
            <a:endParaRPr lang="en-US"/>
          </a:p>
        </p:txBody>
      </p:sp>
    </p:spTree>
    <p:extLst>
      <p:ext uri="{BB962C8B-B14F-4D97-AF65-F5344CB8AC3E}">
        <p14:creationId xmlns:p14="http://schemas.microsoft.com/office/powerpoint/2010/main" val="371505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AD55-354A-664A-4679-879E4BAA3536}"/>
              </a:ext>
            </a:extLst>
          </p:cNvPr>
          <p:cNvSpPr>
            <a:spLocks noGrp="1"/>
          </p:cNvSpPr>
          <p:nvPr>
            <p:ph type="title"/>
          </p:nvPr>
        </p:nvSpPr>
        <p:spPr>
          <a:xfrm>
            <a:off x="904567" y="2823492"/>
            <a:ext cx="4994787" cy="1373245"/>
          </a:xfrm>
        </p:spPr>
        <p:txBody>
          <a:bodyPr vert="horz" lIns="91440" tIns="45720" rIns="91440" bIns="45720" rtlCol="0" anchor="b">
            <a:normAutofit fontScale="90000"/>
          </a:bodyPr>
          <a:lstStyle/>
          <a:p>
            <a:r>
              <a:rPr lang="en-US" sz="4800" b="1" kern="1200">
                <a:solidFill>
                  <a:srgbClr val="FFFFFF"/>
                </a:solidFill>
                <a:latin typeface="+mj-lt"/>
                <a:ea typeface="+mj-ea"/>
                <a:cs typeface="+mj-cs"/>
              </a:rPr>
              <a:t>Accrual Basis Expenditure Reporting</a:t>
            </a:r>
          </a:p>
        </p:txBody>
      </p:sp>
      <p:sp>
        <p:nvSpPr>
          <p:cNvPr id="3" name="Text Placeholder 2">
            <a:extLst>
              <a:ext uri="{FF2B5EF4-FFF2-40B4-BE49-F238E27FC236}">
                <a16:creationId xmlns:a16="http://schemas.microsoft.com/office/drawing/2014/main" id="{959DEAE5-862B-C43F-EB41-131DB684992D}"/>
              </a:ext>
            </a:extLst>
          </p:cNvPr>
          <p:cNvSpPr>
            <a:spLocks noGrp="1"/>
          </p:cNvSpPr>
          <p:nvPr>
            <p:ph type="body" idx="1"/>
          </p:nvPr>
        </p:nvSpPr>
        <p:spPr>
          <a:xfrm>
            <a:off x="6774426" y="1160206"/>
            <a:ext cx="4416313" cy="4699819"/>
          </a:xfrm>
        </p:spPr>
        <p:txBody>
          <a:bodyPr>
            <a:normAutofit/>
          </a:bodyPr>
          <a:lstStyle/>
          <a:p>
            <a:pPr marL="457200" indent="-457200">
              <a:buFont typeface="Arial" panose="020B0604020202020204" pitchFamily="34" charset="0"/>
              <a:buChar char="•"/>
            </a:pPr>
            <a:r>
              <a:rPr lang="en-US"/>
              <a:t>What is an Accrual?</a:t>
            </a:r>
          </a:p>
          <a:p>
            <a:pPr marL="457200" indent="-457200">
              <a:buFont typeface="Arial" panose="020B0604020202020204" pitchFamily="34" charset="0"/>
              <a:buChar char="•"/>
            </a:pPr>
            <a:r>
              <a:rPr lang="en-US"/>
              <a:t>What is Accrual Basis Reporting?</a:t>
            </a:r>
          </a:p>
          <a:p>
            <a:pPr marL="457200" indent="-457200">
              <a:buFont typeface="Arial" panose="020B0604020202020204" pitchFamily="34" charset="0"/>
              <a:buChar char="•"/>
            </a:pPr>
            <a:r>
              <a:rPr lang="en-US"/>
              <a:t>Why Accrual Basis Reporting?</a:t>
            </a:r>
          </a:p>
          <a:p>
            <a:pPr marL="457200" indent="-457200">
              <a:buFont typeface="Arial" panose="020B0604020202020204" pitchFamily="34" charset="0"/>
              <a:buChar char="•"/>
            </a:pPr>
            <a:r>
              <a:rPr lang="en-US"/>
              <a:t>Supporting Documentation</a:t>
            </a:r>
          </a:p>
        </p:txBody>
      </p:sp>
      <p:sp>
        <p:nvSpPr>
          <p:cNvPr id="4" name="Slide Number Placeholder 3">
            <a:extLst>
              <a:ext uri="{FF2B5EF4-FFF2-40B4-BE49-F238E27FC236}">
                <a16:creationId xmlns:a16="http://schemas.microsoft.com/office/drawing/2014/main" id="{4096F689-5662-22DE-675C-ACBC29D64A98}"/>
              </a:ext>
            </a:extLst>
          </p:cNvPr>
          <p:cNvSpPr>
            <a:spLocks noGrp="1"/>
          </p:cNvSpPr>
          <p:nvPr>
            <p:ph type="sldNum" sz="quarter" idx="12"/>
          </p:nvPr>
        </p:nvSpPr>
        <p:spPr/>
        <p:txBody>
          <a:bodyPr vert="horz" lIns="91440" tIns="45720" rIns="91440" bIns="45720" rtlCol="0" anchor="ctr">
            <a:normAutofit/>
          </a:bodyPr>
          <a:lstStyle/>
          <a:p>
            <a:pPr>
              <a:spcAft>
                <a:spcPts val="600"/>
              </a:spcAft>
            </a:pPr>
            <a:fld id="{718739C9-DCF1-47E1-918D-420391A2911C}" type="slidenum">
              <a:rPr lang="en-US" sz="2200"/>
              <a:pPr>
                <a:spcAft>
                  <a:spcPts val="600"/>
                </a:spcAft>
              </a:pPr>
              <a:t>24</a:t>
            </a:fld>
            <a:endParaRPr lang="en-US" sz="2200"/>
          </a:p>
        </p:txBody>
      </p:sp>
    </p:spTree>
    <p:extLst>
      <p:ext uri="{BB962C8B-B14F-4D97-AF65-F5344CB8AC3E}">
        <p14:creationId xmlns:p14="http://schemas.microsoft.com/office/powerpoint/2010/main" val="220091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EF34-B858-341F-0E30-7D9468AC406E}"/>
              </a:ext>
            </a:extLst>
          </p:cNvPr>
          <p:cNvSpPr>
            <a:spLocks noGrp="1"/>
          </p:cNvSpPr>
          <p:nvPr>
            <p:ph type="title"/>
          </p:nvPr>
        </p:nvSpPr>
        <p:spPr>
          <a:xfrm>
            <a:off x="3942735" y="365125"/>
            <a:ext cx="7411065" cy="1325563"/>
          </a:xfrm>
        </p:spPr>
        <p:txBody>
          <a:bodyPr/>
          <a:lstStyle/>
          <a:p>
            <a:r>
              <a:rPr lang="en-US" b="1"/>
              <a:t>What is an Accrual?</a:t>
            </a:r>
          </a:p>
        </p:txBody>
      </p:sp>
      <p:pic>
        <p:nvPicPr>
          <p:cNvPr id="6" name="Picture 5" descr="Illustration of a postal worker delivering a box to a woman.">
            <a:extLst>
              <a:ext uri="{FF2B5EF4-FFF2-40B4-BE49-F238E27FC236}">
                <a16:creationId xmlns:a16="http://schemas.microsoft.com/office/drawing/2014/main" id="{EFD2786C-A0A9-A2D6-578B-B81426F1AA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199" y="736958"/>
            <a:ext cx="2590595" cy="2590595"/>
          </a:xfrm>
          <a:prstGeom prst="rect">
            <a:avLst/>
          </a:prstGeom>
        </p:spPr>
      </p:pic>
      <p:sp>
        <p:nvSpPr>
          <p:cNvPr id="3" name="Content Placeholder 2">
            <a:extLst>
              <a:ext uri="{FF2B5EF4-FFF2-40B4-BE49-F238E27FC236}">
                <a16:creationId xmlns:a16="http://schemas.microsoft.com/office/drawing/2014/main" id="{1E73822D-AB21-00F0-8676-52DD90304F4D}"/>
              </a:ext>
            </a:extLst>
          </p:cNvPr>
          <p:cNvSpPr>
            <a:spLocks noGrp="1"/>
          </p:cNvSpPr>
          <p:nvPr>
            <p:ph idx="1"/>
          </p:nvPr>
        </p:nvSpPr>
        <p:spPr>
          <a:xfrm>
            <a:off x="3942735" y="2094271"/>
            <a:ext cx="7411065" cy="1553497"/>
          </a:xfrm>
        </p:spPr>
        <p:txBody>
          <a:bodyPr>
            <a:normAutofit/>
          </a:bodyPr>
          <a:lstStyle/>
          <a:p>
            <a:pPr>
              <a:spcAft>
                <a:spcPts val="1800"/>
              </a:spcAft>
            </a:pPr>
            <a:r>
              <a:rPr lang="en-US"/>
              <a:t>In very basic terms, an accrued expenditure is an amount owed for goods and services that have been received, but not yet paid for.</a:t>
            </a:r>
          </a:p>
          <a:p>
            <a:pPr marL="0" indent="0">
              <a:buNone/>
            </a:pPr>
            <a:endParaRPr lang="en-US"/>
          </a:p>
        </p:txBody>
      </p:sp>
      <p:sp>
        <p:nvSpPr>
          <p:cNvPr id="5" name="Content Placeholder 2">
            <a:extLst>
              <a:ext uri="{FF2B5EF4-FFF2-40B4-BE49-F238E27FC236}">
                <a16:creationId xmlns:a16="http://schemas.microsoft.com/office/drawing/2014/main" id="{FFDEF3A1-895C-229E-0B4B-E761F847E98C}"/>
              </a:ext>
            </a:extLst>
          </p:cNvPr>
          <p:cNvSpPr txBox="1">
            <a:spLocks/>
          </p:cNvSpPr>
          <p:nvPr/>
        </p:nvSpPr>
        <p:spPr>
          <a:xfrm>
            <a:off x="838200" y="3765754"/>
            <a:ext cx="10515599" cy="259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Some examples:</a:t>
            </a:r>
          </a:p>
          <a:p>
            <a:pPr lvl="1"/>
            <a:r>
              <a:rPr lang="en-US"/>
              <a:t>Salaries owed to an employee for work performed but not yet paid.</a:t>
            </a:r>
          </a:p>
          <a:p>
            <a:pPr lvl="1"/>
            <a:r>
              <a:rPr lang="en-US"/>
              <a:t>Equipment received but not yet paid.</a:t>
            </a:r>
          </a:p>
          <a:p>
            <a:pPr lvl="1"/>
            <a:r>
              <a:rPr lang="en-US"/>
              <a:t>The cost of WIOA ITA training services that a customer has received but for which no payment has yet been made from the program to the training provider.</a:t>
            </a:r>
          </a:p>
        </p:txBody>
      </p:sp>
      <p:sp>
        <p:nvSpPr>
          <p:cNvPr id="4" name="Slide Number Placeholder 3">
            <a:extLst>
              <a:ext uri="{FF2B5EF4-FFF2-40B4-BE49-F238E27FC236}">
                <a16:creationId xmlns:a16="http://schemas.microsoft.com/office/drawing/2014/main" id="{915E1253-D716-D5CA-1848-F011608B0D93}"/>
              </a:ext>
            </a:extLst>
          </p:cNvPr>
          <p:cNvSpPr>
            <a:spLocks noGrp="1"/>
          </p:cNvSpPr>
          <p:nvPr>
            <p:ph type="sldNum" sz="quarter" idx="12"/>
          </p:nvPr>
        </p:nvSpPr>
        <p:spPr/>
        <p:txBody>
          <a:bodyPr/>
          <a:lstStyle/>
          <a:p>
            <a:fld id="{718739C9-DCF1-47E1-918D-420391A2911C}" type="slidenum">
              <a:rPr lang="en-US" smtClean="0"/>
              <a:t>25</a:t>
            </a:fld>
            <a:endParaRPr lang="en-US"/>
          </a:p>
        </p:txBody>
      </p:sp>
    </p:spTree>
    <p:extLst>
      <p:ext uri="{BB962C8B-B14F-4D97-AF65-F5344CB8AC3E}">
        <p14:creationId xmlns:p14="http://schemas.microsoft.com/office/powerpoint/2010/main" val="211820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041A-12E5-972C-6D4C-507E3621A64B}"/>
              </a:ext>
            </a:extLst>
          </p:cNvPr>
          <p:cNvSpPr>
            <a:spLocks noGrp="1"/>
          </p:cNvSpPr>
          <p:nvPr>
            <p:ph type="title"/>
          </p:nvPr>
        </p:nvSpPr>
        <p:spPr>
          <a:xfrm>
            <a:off x="398206" y="217645"/>
            <a:ext cx="11395586" cy="549275"/>
          </a:xfrm>
        </p:spPr>
        <p:txBody>
          <a:bodyPr>
            <a:normAutofit/>
          </a:bodyPr>
          <a:lstStyle/>
          <a:p>
            <a:r>
              <a:rPr lang="en-US" sz="3100" b="1"/>
              <a:t>What is Accrual Basis Reporting?</a:t>
            </a:r>
          </a:p>
        </p:txBody>
      </p:sp>
      <p:graphicFrame>
        <p:nvGraphicFramePr>
          <p:cNvPr id="5" name="Content Placeholder 4">
            <a:extLst>
              <a:ext uri="{FF2B5EF4-FFF2-40B4-BE49-F238E27FC236}">
                <a16:creationId xmlns:a16="http://schemas.microsoft.com/office/drawing/2014/main" id="{62690763-F811-E46F-E32C-A7722DC42E37}"/>
              </a:ext>
            </a:extLst>
          </p:cNvPr>
          <p:cNvGraphicFramePr>
            <a:graphicFrameLocks noGrp="1"/>
          </p:cNvGraphicFramePr>
          <p:nvPr>
            <p:ph idx="1"/>
            <p:extLst>
              <p:ext uri="{D42A27DB-BD31-4B8C-83A1-F6EECF244321}">
                <p14:modId xmlns:p14="http://schemas.microsoft.com/office/powerpoint/2010/main" val="3794075320"/>
              </p:ext>
            </p:extLst>
          </p:nvPr>
        </p:nvGraphicFramePr>
        <p:xfrm>
          <a:off x="398206" y="865238"/>
          <a:ext cx="11395587" cy="5170482"/>
        </p:xfrm>
        <a:graphic>
          <a:graphicData uri="http://schemas.openxmlformats.org/drawingml/2006/table">
            <a:tbl>
              <a:tblPr firstRow="1" bandRow="1">
                <a:tableStyleId>{5C22544A-7EE6-4342-B048-85BDC9FD1C3A}</a:tableStyleId>
              </a:tblPr>
              <a:tblGrid>
                <a:gridCol w="3843814">
                  <a:extLst>
                    <a:ext uri="{9D8B030D-6E8A-4147-A177-3AD203B41FA5}">
                      <a16:colId xmlns:a16="http://schemas.microsoft.com/office/drawing/2014/main" val="562331616"/>
                    </a:ext>
                  </a:extLst>
                </a:gridCol>
                <a:gridCol w="4048924">
                  <a:extLst>
                    <a:ext uri="{9D8B030D-6E8A-4147-A177-3AD203B41FA5}">
                      <a16:colId xmlns:a16="http://schemas.microsoft.com/office/drawing/2014/main" val="2511298533"/>
                    </a:ext>
                  </a:extLst>
                </a:gridCol>
                <a:gridCol w="3502849">
                  <a:extLst>
                    <a:ext uri="{9D8B030D-6E8A-4147-A177-3AD203B41FA5}">
                      <a16:colId xmlns:a16="http://schemas.microsoft.com/office/drawing/2014/main" val="3370134609"/>
                    </a:ext>
                  </a:extLst>
                </a:gridCol>
              </a:tblGrid>
              <a:tr h="380894">
                <a:tc>
                  <a:txBody>
                    <a:bodyPr/>
                    <a:lstStyle/>
                    <a:p>
                      <a:r>
                        <a:rPr lang="en-US"/>
                        <a:t>Types of Charges</a:t>
                      </a:r>
                    </a:p>
                  </a:txBody>
                  <a:tcPr>
                    <a:solidFill>
                      <a:schemeClr val="accent1">
                        <a:lumMod val="50000"/>
                      </a:schemeClr>
                    </a:solidFill>
                  </a:tcPr>
                </a:tc>
                <a:tc>
                  <a:txBody>
                    <a:bodyPr/>
                    <a:lstStyle/>
                    <a:p>
                      <a:r>
                        <a:rPr lang="en-US"/>
                        <a:t>Accrual Basis Reporting</a:t>
                      </a:r>
                    </a:p>
                  </a:txBody>
                  <a:tcPr>
                    <a:solidFill>
                      <a:schemeClr val="accent1">
                        <a:lumMod val="50000"/>
                      </a:schemeClr>
                    </a:solidFill>
                  </a:tcPr>
                </a:tc>
                <a:tc>
                  <a:txBody>
                    <a:bodyPr/>
                    <a:lstStyle/>
                    <a:p>
                      <a:r>
                        <a:rPr lang="en-US"/>
                        <a:t>Cash Basis Reporting</a:t>
                      </a:r>
                    </a:p>
                  </a:txBody>
                  <a:tcPr>
                    <a:solidFill>
                      <a:schemeClr val="accent1">
                        <a:lumMod val="50000"/>
                      </a:schemeClr>
                    </a:solidFill>
                  </a:tcPr>
                </a:tc>
                <a:extLst>
                  <a:ext uri="{0D108BD9-81ED-4DB2-BD59-A6C34878D82A}">
                    <a16:rowId xmlns:a16="http://schemas.microsoft.com/office/drawing/2014/main" val="2959693394"/>
                  </a:ext>
                </a:extLst>
              </a:tr>
              <a:tr h="657434">
                <a:tc>
                  <a:txBody>
                    <a:bodyPr/>
                    <a:lstStyle/>
                    <a:p>
                      <a:r>
                        <a:rPr lang="en-US"/>
                        <a:t>Cash disbursements for direct charges for property and services.</a:t>
                      </a:r>
                    </a:p>
                  </a:txBody>
                  <a:tcPr/>
                </a:tc>
                <a:tc>
                  <a:txBody>
                    <a:bodyPr/>
                    <a:lstStyle/>
                    <a:p>
                      <a:r>
                        <a:rPr lang="en-US"/>
                        <a:t>Include</a:t>
                      </a:r>
                    </a:p>
                  </a:txBody>
                  <a:tcPr/>
                </a:tc>
                <a:tc>
                  <a:txBody>
                    <a:bodyPr/>
                    <a:lstStyle/>
                    <a:p>
                      <a:r>
                        <a:rPr lang="en-US"/>
                        <a:t>Include</a:t>
                      </a:r>
                    </a:p>
                  </a:txBody>
                  <a:tcPr/>
                </a:tc>
                <a:extLst>
                  <a:ext uri="{0D108BD9-81ED-4DB2-BD59-A6C34878D82A}">
                    <a16:rowId xmlns:a16="http://schemas.microsoft.com/office/drawing/2014/main" val="4252210313"/>
                  </a:ext>
                </a:extLst>
              </a:tr>
              <a:tr h="380894">
                <a:tc>
                  <a:txBody>
                    <a:bodyPr/>
                    <a:lstStyle/>
                    <a:p>
                      <a:r>
                        <a:rPr lang="en-US"/>
                        <a:t>The amount of indirect expense charged.</a:t>
                      </a:r>
                    </a:p>
                  </a:txBody>
                  <a:tcPr/>
                </a:tc>
                <a:tc>
                  <a:txBody>
                    <a:bodyPr/>
                    <a:lstStyle/>
                    <a:p>
                      <a:r>
                        <a:rPr lang="en-US"/>
                        <a:t>Include</a:t>
                      </a:r>
                    </a:p>
                  </a:txBody>
                  <a:tcPr/>
                </a:tc>
                <a:tc>
                  <a:txBody>
                    <a:bodyPr/>
                    <a:lstStyle/>
                    <a:p>
                      <a:r>
                        <a:rPr lang="en-US"/>
                        <a:t>Include</a:t>
                      </a:r>
                    </a:p>
                  </a:txBody>
                  <a:tcPr/>
                </a:tc>
                <a:extLst>
                  <a:ext uri="{0D108BD9-81ED-4DB2-BD59-A6C34878D82A}">
                    <a16:rowId xmlns:a16="http://schemas.microsoft.com/office/drawing/2014/main" val="1209924069"/>
                  </a:ext>
                </a:extLst>
              </a:tr>
              <a:tr h="657434">
                <a:tc>
                  <a:txBody>
                    <a:bodyPr/>
                    <a:lstStyle/>
                    <a:p>
                      <a:r>
                        <a:rPr lang="en-US"/>
                        <a:t>The value of third-party in-kind contributions applied (if applicable).</a:t>
                      </a:r>
                    </a:p>
                  </a:txBody>
                  <a:tcPr/>
                </a:tc>
                <a:tc>
                  <a:txBody>
                    <a:bodyPr/>
                    <a:lstStyle/>
                    <a:p>
                      <a:r>
                        <a:rPr lang="en-US"/>
                        <a:t>Include</a:t>
                      </a:r>
                    </a:p>
                  </a:txBody>
                  <a:tcPr/>
                </a:tc>
                <a:tc>
                  <a:txBody>
                    <a:bodyPr/>
                    <a:lstStyle/>
                    <a:p>
                      <a:r>
                        <a:rPr lang="en-US"/>
                        <a:t>Include</a:t>
                      </a:r>
                    </a:p>
                  </a:txBody>
                  <a:tcPr/>
                </a:tc>
                <a:extLst>
                  <a:ext uri="{0D108BD9-81ED-4DB2-BD59-A6C34878D82A}">
                    <a16:rowId xmlns:a16="http://schemas.microsoft.com/office/drawing/2014/main" val="934950917"/>
                  </a:ext>
                </a:extLst>
              </a:tr>
              <a:tr h="657434">
                <a:tc>
                  <a:txBody>
                    <a:bodyPr/>
                    <a:lstStyle/>
                    <a:p>
                      <a:r>
                        <a:rPr lang="en-US" sz="1800"/>
                        <a:t>And…</a:t>
                      </a:r>
                    </a:p>
                  </a:txBody>
                  <a:tcPr/>
                </a:tc>
                <a:tc>
                  <a:txBody>
                    <a:bodyPr/>
                    <a:lstStyle/>
                    <a:p>
                      <a:r>
                        <a:rPr lang="en-US" sz="1800"/>
                        <a:t>Accruals. The net increase or decrease in the amounts </a:t>
                      </a:r>
                      <a:r>
                        <a:rPr lang="en-US" sz="1800" b="1"/>
                        <a:t>owed</a:t>
                      </a:r>
                      <a:r>
                        <a:rPr lang="en-US" sz="1800"/>
                        <a:t> for:</a:t>
                      </a:r>
                    </a:p>
                    <a:p>
                      <a:pPr marL="285750" indent="-285750">
                        <a:buFont typeface="Arial" panose="020B0604020202020204" pitchFamily="34" charset="0"/>
                        <a:buChar char="•"/>
                      </a:pPr>
                      <a:r>
                        <a:rPr lang="en-US" sz="1800"/>
                        <a:t>Goods and other property received</a:t>
                      </a:r>
                    </a:p>
                    <a:p>
                      <a:pPr marL="285750" indent="-285750">
                        <a:buFont typeface="Arial" panose="020B0604020202020204" pitchFamily="34" charset="0"/>
                        <a:buChar char="•"/>
                      </a:pPr>
                      <a:r>
                        <a:rPr lang="en-US" sz="1800"/>
                        <a:t>Services performed by employees, contractors, subrecipients, and other payees</a:t>
                      </a:r>
                    </a:p>
                    <a:p>
                      <a:pPr marL="285750" indent="-285750">
                        <a:buFont typeface="Arial" panose="020B0604020202020204" pitchFamily="34" charset="0"/>
                        <a:buChar char="•"/>
                      </a:pPr>
                      <a:r>
                        <a:rPr lang="en-US" sz="1800"/>
                        <a:t>Programs for which no current services or performance are required, such as annuities, insurance claims, or other benefit payments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amount of cash advance </a:t>
                      </a:r>
                      <a:r>
                        <a:rPr lang="en-US" sz="1800" b="1" dirty="0"/>
                        <a:t>payments</a:t>
                      </a:r>
                      <a:r>
                        <a:rPr lang="en-US" sz="1800" dirty="0"/>
                        <a:t> [to subrecipients] and [other] </a:t>
                      </a:r>
                      <a:r>
                        <a:rPr lang="en-US" sz="1800" b="1" dirty="0"/>
                        <a:t>payments</a:t>
                      </a:r>
                      <a:r>
                        <a:rPr lang="en-US" sz="1800" dirty="0"/>
                        <a:t> made to subrecipients.</a:t>
                      </a:r>
                    </a:p>
                    <a:p>
                      <a:endParaRPr lang="en-US" sz="1800" dirty="0"/>
                    </a:p>
                  </a:txBody>
                  <a:tcPr/>
                </a:tc>
                <a:extLst>
                  <a:ext uri="{0D108BD9-81ED-4DB2-BD59-A6C34878D82A}">
                    <a16:rowId xmlns:a16="http://schemas.microsoft.com/office/drawing/2014/main" val="2795856940"/>
                  </a:ext>
                </a:extLst>
              </a:tr>
            </a:tbl>
          </a:graphicData>
        </a:graphic>
      </p:graphicFrame>
      <p:sp>
        <p:nvSpPr>
          <p:cNvPr id="6" name="Rectangle: Rounded Corners 5" descr="Red outline of the column for accrual basic reporting, for emphasis.">
            <a:extLst>
              <a:ext uri="{FF2B5EF4-FFF2-40B4-BE49-F238E27FC236}">
                <a16:creationId xmlns:a16="http://schemas.microsoft.com/office/drawing/2014/main" id="{2821D2CD-8EB5-90BE-D492-A3937D08D667}"/>
              </a:ext>
            </a:extLst>
          </p:cNvPr>
          <p:cNvSpPr/>
          <p:nvPr/>
        </p:nvSpPr>
        <p:spPr>
          <a:xfrm>
            <a:off x="4165031" y="728679"/>
            <a:ext cx="4114800" cy="5391210"/>
          </a:xfrm>
          <a:prstGeom prst="round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55A0CB-DD7F-5AF6-F9B7-BAFF8779B2E1}"/>
              </a:ext>
            </a:extLst>
          </p:cNvPr>
          <p:cNvSpPr txBox="1">
            <a:spLocks/>
          </p:cNvSpPr>
          <p:nvPr/>
        </p:nvSpPr>
        <p:spPr>
          <a:xfrm>
            <a:off x="398206" y="6201009"/>
            <a:ext cx="10515600" cy="439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Source for Table: See definition of Expenditures at 2 C.F.R. § 200.1.</a:t>
            </a:r>
          </a:p>
        </p:txBody>
      </p:sp>
      <p:sp>
        <p:nvSpPr>
          <p:cNvPr id="4" name="Slide Number Placeholder 3">
            <a:extLst>
              <a:ext uri="{FF2B5EF4-FFF2-40B4-BE49-F238E27FC236}">
                <a16:creationId xmlns:a16="http://schemas.microsoft.com/office/drawing/2014/main" id="{BAEC901B-157D-ED9F-AC11-81F1D8A0FDF4}"/>
              </a:ext>
            </a:extLst>
          </p:cNvPr>
          <p:cNvSpPr>
            <a:spLocks noGrp="1"/>
          </p:cNvSpPr>
          <p:nvPr>
            <p:ph type="sldNum" sz="quarter" idx="12"/>
          </p:nvPr>
        </p:nvSpPr>
        <p:spPr/>
        <p:txBody>
          <a:bodyPr/>
          <a:lstStyle/>
          <a:p>
            <a:fld id="{718739C9-DCF1-47E1-918D-420391A2911C}" type="slidenum">
              <a:rPr lang="en-US" smtClean="0"/>
              <a:t>26</a:t>
            </a:fld>
            <a:endParaRPr lang="en-US"/>
          </a:p>
        </p:txBody>
      </p:sp>
    </p:spTree>
    <p:extLst>
      <p:ext uri="{BB962C8B-B14F-4D97-AF65-F5344CB8AC3E}">
        <p14:creationId xmlns:p14="http://schemas.microsoft.com/office/powerpoint/2010/main" val="3188410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2AAF-608F-C9AB-635C-9F768A37C8AD}"/>
              </a:ext>
            </a:extLst>
          </p:cNvPr>
          <p:cNvSpPr>
            <a:spLocks noGrp="1"/>
          </p:cNvSpPr>
          <p:nvPr>
            <p:ph type="title"/>
          </p:nvPr>
        </p:nvSpPr>
        <p:spPr/>
        <p:txBody>
          <a:bodyPr/>
          <a:lstStyle/>
          <a:p>
            <a:r>
              <a:rPr lang="en-US" b="1"/>
              <a:t>Why Accrual Basis Reporting?</a:t>
            </a:r>
          </a:p>
        </p:txBody>
      </p:sp>
      <p:sp>
        <p:nvSpPr>
          <p:cNvPr id="3" name="Content Placeholder 2">
            <a:extLst>
              <a:ext uri="{FF2B5EF4-FFF2-40B4-BE49-F238E27FC236}">
                <a16:creationId xmlns:a16="http://schemas.microsoft.com/office/drawing/2014/main" id="{245B761D-5444-CE4E-CC08-B5E836CAED96}"/>
              </a:ext>
            </a:extLst>
          </p:cNvPr>
          <p:cNvSpPr>
            <a:spLocks noGrp="1"/>
          </p:cNvSpPr>
          <p:nvPr>
            <p:ph idx="1"/>
          </p:nvPr>
        </p:nvSpPr>
        <p:spPr/>
        <p:txBody>
          <a:bodyPr>
            <a:normAutofit/>
          </a:bodyPr>
          <a:lstStyle/>
          <a:p>
            <a:r>
              <a:rPr lang="en-US"/>
              <a:t>Required by one or more of TWC’s federal awarding agencies.</a:t>
            </a:r>
          </a:p>
          <a:p>
            <a:r>
              <a:rPr lang="en-US"/>
              <a:t>Viewed as a “better determination of the actual costs of a particular program at a point in time.” (Department of Labor, Training and Employment Guidance Letter 28-10).</a:t>
            </a:r>
          </a:p>
          <a:p>
            <a:r>
              <a:rPr lang="en-US"/>
              <a:t>Adopted by TWC rules and included in TWC reporting requirements.</a:t>
            </a:r>
          </a:p>
          <a:p>
            <a:pPr lvl="1"/>
            <a:r>
              <a:rPr lang="en-US"/>
              <a:t>TWC rules § 800.72</a:t>
            </a:r>
          </a:p>
          <a:p>
            <a:pPr lvl="1"/>
            <a:r>
              <a:rPr lang="en-US"/>
              <a:t>WD Letters/AEL Letters</a:t>
            </a:r>
          </a:p>
          <a:p>
            <a:pPr lvl="1"/>
            <a:r>
              <a:rPr lang="en-US"/>
              <a:t>Award terms</a:t>
            </a:r>
          </a:p>
          <a:p>
            <a:r>
              <a:rPr lang="en-US"/>
              <a:t>Consistent reporting across TWC programs promotes uniformity and improves comparability of expenditure data.</a:t>
            </a:r>
          </a:p>
        </p:txBody>
      </p:sp>
      <p:sp>
        <p:nvSpPr>
          <p:cNvPr id="4" name="Slide Number Placeholder 3">
            <a:extLst>
              <a:ext uri="{FF2B5EF4-FFF2-40B4-BE49-F238E27FC236}">
                <a16:creationId xmlns:a16="http://schemas.microsoft.com/office/drawing/2014/main" id="{42BAA383-062B-64B9-FD09-63BA6DDAFB2D}"/>
              </a:ext>
            </a:extLst>
          </p:cNvPr>
          <p:cNvSpPr>
            <a:spLocks noGrp="1"/>
          </p:cNvSpPr>
          <p:nvPr>
            <p:ph type="sldNum" sz="quarter" idx="12"/>
          </p:nvPr>
        </p:nvSpPr>
        <p:spPr/>
        <p:txBody>
          <a:bodyPr/>
          <a:lstStyle/>
          <a:p>
            <a:fld id="{718739C9-DCF1-47E1-918D-420391A2911C}" type="slidenum">
              <a:rPr lang="en-US" smtClean="0"/>
              <a:t>27</a:t>
            </a:fld>
            <a:endParaRPr lang="en-US"/>
          </a:p>
        </p:txBody>
      </p:sp>
    </p:spTree>
    <p:extLst>
      <p:ext uri="{BB962C8B-B14F-4D97-AF65-F5344CB8AC3E}">
        <p14:creationId xmlns:p14="http://schemas.microsoft.com/office/powerpoint/2010/main" val="3881327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661E-DFD4-6C2F-4F94-1DA3127014C0}"/>
              </a:ext>
            </a:extLst>
          </p:cNvPr>
          <p:cNvSpPr>
            <a:spLocks noGrp="1"/>
          </p:cNvSpPr>
          <p:nvPr>
            <p:ph type="title"/>
          </p:nvPr>
        </p:nvSpPr>
        <p:spPr>
          <a:xfrm>
            <a:off x="838200" y="365126"/>
            <a:ext cx="10515600" cy="636434"/>
          </a:xfrm>
        </p:spPr>
        <p:txBody>
          <a:bodyPr>
            <a:normAutofit fontScale="90000"/>
          </a:bodyPr>
          <a:lstStyle/>
          <a:p>
            <a:r>
              <a:rPr lang="en-US" b="1"/>
              <a:t>Documentation: Supporting Worksheets</a:t>
            </a:r>
          </a:p>
        </p:txBody>
      </p:sp>
      <p:sp>
        <p:nvSpPr>
          <p:cNvPr id="3" name="Content Placeholder 2">
            <a:extLst>
              <a:ext uri="{FF2B5EF4-FFF2-40B4-BE49-F238E27FC236}">
                <a16:creationId xmlns:a16="http://schemas.microsoft.com/office/drawing/2014/main" id="{29C1E469-0C4F-7F9C-3795-ECCBC1690CA7}"/>
              </a:ext>
            </a:extLst>
          </p:cNvPr>
          <p:cNvSpPr>
            <a:spLocks noGrp="1"/>
          </p:cNvSpPr>
          <p:nvPr>
            <p:ph idx="1"/>
          </p:nvPr>
        </p:nvSpPr>
        <p:spPr>
          <a:xfrm>
            <a:off x="658761" y="1150374"/>
            <a:ext cx="10953201" cy="5342500"/>
          </a:xfrm>
        </p:spPr>
        <p:txBody>
          <a:bodyPr>
            <a:normAutofit/>
          </a:bodyPr>
          <a:lstStyle/>
          <a:p>
            <a:pPr>
              <a:spcAft>
                <a:spcPts val="1800"/>
              </a:spcAft>
            </a:pPr>
            <a:r>
              <a:rPr lang="en-US" b="1">
                <a:solidFill>
                  <a:srgbClr val="C00000"/>
                </a:solidFill>
              </a:rPr>
              <a:t>Important!</a:t>
            </a:r>
            <a:r>
              <a:rPr lang="en-US"/>
              <a:t> The requirement to use accrual basis reporting </a:t>
            </a:r>
            <a:r>
              <a:rPr lang="en-US" b="1"/>
              <a:t>does not </a:t>
            </a:r>
            <a:r>
              <a:rPr lang="en-US"/>
              <a:t>mean that cash basis accounting entities must convert their financial system to accrual basis accounting systems.</a:t>
            </a:r>
          </a:p>
          <a:p>
            <a:r>
              <a:rPr lang="en-US"/>
              <a:t>Maintain worksheets as needed to capture additional data and documentation needed for accrual basis reporting.</a:t>
            </a:r>
          </a:p>
          <a:p>
            <a:pPr lvl="1"/>
            <a:r>
              <a:rPr lang="en-US"/>
              <a:t>Accounts payable records</a:t>
            </a:r>
          </a:p>
          <a:p>
            <a:pPr lvl="1"/>
            <a:r>
              <a:rPr lang="en-US"/>
              <a:t>Time records</a:t>
            </a:r>
          </a:p>
          <a:p>
            <a:pPr lvl="1"/>
            <a:r>
              <a:rPr lang="en-US"/>
              <a:t>Purchase requisitions with receiving reports</a:t>
            </a:r>
          </a:p>
          <a:p>
            <a:pPr lvl="1"/>
            <a:r>
              <a:rPr lang="en-US"/>
              <a:t>Invoices for goods/services received</a:t>
            </a:r>
          </a:p>
          <a:p>
            <a:pPr lvl="1"/>
            <a:r>
              <a:rPr lang="en-US"/>
              <a:t>Approved indirect cost rate, if applicable</a:t>
            </a:r>
          </a:p>
          <a:p>
            <a:pPr lvl="1"/>
            <a:r>
              <a:rPr lang="en-US"/>
              <a:t>Subgrants and contracts</a:t>
            </a:r>
          </a:p>
          <a:p>
            <a:pPr lvl="1"/>
            <a:r>
              <a:rPr lang="en-US"/>
              <a:t>Participant data (e.g., tuition accruals for training services)</a:t>
            </a:r>
          </a:p>
          <a:p>
            <a:endParaRPr lang="en-US"/>
          </a:p>
          <a:p>
            <a:endParaRPr lang="en-US"/>
          </a:p>
        </p:txBody>
      </p:sp>
      <p:pic>
        <p:nvPicPr>
          <p:cNvPr id="9" name="Graphic 8" descr="Laptop with phone and calculator.">
            <a:extLst>
              <a:ext uri="{FF2B5EF4-FFF2-40B4-BE49-F238E27FC236}">
                <a16:creationId xmlns:a16="http://schemas.microsoft.com/office/drawing/2014/main" id="{A11C19EC-B4E5-1BB7-E3DA-320B5F7E4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46435" y="3490823"/>
            <a:ext cx="2865527" cy="2865527"/>
          </a:xfrm>
          <a:prstGeom prst="rect">
            <a:avLst/>
          </a:prstGeom>
        </p:spPr>
      </p:pic>
      <p:sp>
        <p:nvSpPr>
          <p:cNvPr id="4" name="Slide Number Placeholder 3">
            <a:extLst>
              <a:ext uri="{FF2B5EF4-FFF2-40B4-BE49-F238E27FC236}">
                <a16:creationId xmlns:a16="http://schemas.microsoft.com/office/drawing/2014/main" id="{95139930-A886-44EE-B67B-3451ED9468B8}"/>
              </a:ext>
            </a:extLst>
          </p:cNvPr>
          <p:cNvSpPr>
            <a:spLocks noGrp="1"/>
          </p:cNvSpPr>
          <p:nvPr>
            <p:ph type="sldNum" sz="quarter" idx="12"/>
          </p:nvPr>
        </p:nvSpPr>
        <p:spPr>
          <a:xfrm>
            <a:off x="8610600" y="6356350"/>
            <a:ext cx="2743200" cy="365125"/>
          </a:xfrm>
        </p:spPr>
        <p:txBody>
          <a:bodyPr/>
          <a:lstStyle/>
          <a:p>
            <a:fld id="{718739C9-DCF1-47E1-918D-420391A2911C}" type="slidenum">
              <a:rPr lang="en-US" smtClean="0"/>
              <a:pPr/>
              <a:t>28</a:t>
            </a:fld>
            <a:endParaRPr lang="en-US"/>
          </a:p>
        </p:txBody>
      </p:sp>
    </p:spTree>
    <p:extLst>
      <p:ext uri="{BB962C8B-B14F-4D97-AF65-F5344CB8AC3E}">
        <p14:creationId xmlns:p14="http://schemas.microsoft.com/office/powerpoint/2010/main" val="960690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AD55-354A-664A-4679-879E4BAA3536}"/>
              </a:ext>
            </a:extLst>
          </p:cNvPr>
          <p:cNvSpPr>
            <a:spLocks noGrp="1"/>
          </p:cNvSpPr>
          <p:nvPr>
            <p:ph type="title"/>
          </p:nvPr>
        </p:nvSpPr>
        <p:spPr>
          <a:xfrm>
            <a:off x="845574" y="2993646"/>
            <a:ext cx="4994787" cy="1373245"/>
          </a:xfrm>
        </p:spPr>
        <p:txBody>
          <a:bodyPr vert="horz" lIns="91440" tIns="45720" rIns="91440" bIns="45720" rtlCol="0" anchor="b">
            <a:normAutofit fontScale="90000"/>
          </a:bodyPr>
          <a:lstStyle/>
          <a:p>
            <a:r>
              <a:rPr lang="en-US" sz="4800" b="1" kern="1200">
                <a:solidFill>
                  <a:srgbClr val="FFFFFF"/>
                </a:solidFill>
                <a:latin typeface="+mj-lt"/>
                <a:ea typeface="+mj-ea"/>
                <a:cs typeface="+mj-cs"/>
              </a:rPr>
              <a:t>Some Scenarios</a:t>
            </a:r>
          </a:p>
        </p:txBody>
      </p:sp>
      <p:sp>
        <p:nvSpPr>
          <p:cNvPr id="3" name="Text Placeholder 2">
            <a:extLst>
              <a:ext uri="{FF2B5EF4-FFF2-40B4-BE49-F238E27FC236}">
                <a16:creationId xmlns:a16="http://schemas.microsoft.com/office/drawing/2014/main" id="{959DEAE5-862B-C43F-EB41-131DB684992D}"/>
              </a:ext>
            </a:extLst>
          </p:cNvPr>
          <p:cNvSpPr>
            <a:spLocks noGrp="1"/>
          </p:cNvSpPr>
          <p:nvPr>
            <p:ph type="body" idx="1"/>
          </p:nvPr>
        </p:nvSpPr>
        <p:spPr>
          <a:xfrm>
            <a:off x="6895559" y="1887794"/>
            <a:ext cx="4295180" cy="3441290"/>
          </a:xfrm>
        </p:spPr>
        <p:txBody>
          <a:bodyPr>
            <a:normAutofit/>
          </a:bodyPr>
          <a:lstStyle/>
          <a:p>
            <a:pPr marL="457200" indent="-457200">
              <a:buFont typeface="Arial" panose="020B0604020202020204" pitchFamily="34" charset="0"/>
              <a:buChar char="•"/>
            </a:pPr>
            <a:r>
              <a:rPr lang="en-US"/>
              <a:t>Salaries</a:t>
            </a:r>
          </a:p>
          <a:p>
            <a:pPr marL="457200" indent="-457200">
              <a:buFont typeface="Arial" panose="020B0604020202020204" pitchFamily="34" charset="0"/>
              <a:buChar char="•"/>
            </a:pPr>
            <a:r>
              <a:rPr lang="en-US"/>
              <a:t>Advance Payments</a:t>
            </a:r>
          </a:p>
          <a:p>
            <a:pPr marL="457200" indent="-457200">
              <a:buFont typeface="Arial" panose="020B0604020202020204" pitchFamily="34" charset="0"/>
              <a:buChar char="•"/>
            </a:pPr>
            <a:r>
              <a:rPr lang="en-US"/>
              <a:t>Tuition Payments</a:t>
            </a:r>
          </a:p>
          <a:p>
            <a:pPr marL="457200" indent="-457200">
              <a:buFont typeface="Arial" panose="020B0604020202020204" pitchFamily="34" charset="0"/>
              <a:buChar char="•"/>
            </a:pPr>
            <a:r>
              <a:rPr lang="en-US"/>
              <a:t>Items Received After Grant Ends</a:t>
            </a:r>
          </a:p>
        </p:txBody>
      </p:sp>
      <p:sp>
        <p:nvSpPr>
          <p:cNvPr id="4" name="Slide Number Placeholder 3">
            <a:extLst>
              <a:ext uri="{FF2B5EF4-FFF2-40B4-BE49-F238E27FC236}">
                <a16:creationId xmlns:a16="http://schemas.microsoft.com/office/drawing/2014/main" id="{4096F689-5662-22DE-675C-ACBC29D64A98}"/>
              </a:ext>
            </a:extLst>
          </p:cNvPr>
          <p:cNvSpPr>
            <a:spLocks noGrp="1"/>
          </p:cNvSpPr>
          <p:nvPr>
            <p:ph type="sldNum" sz="quarter" idx="12"/>
          </p:nvPr>
        </p:nvSpPr>
        <p:spPr/>
        <p:txBody>
          <a:bodyPr vert="horz" lIns="91440" tIns="45720" rIns="91440" bIns="45720" rtlCol="0" anchor="ctr">
            <a:normAutofit/>
          </a:bodyPr>
          <a:lstStyle/>
          <a:p>
            <a:pPr>
              <a:spcAft>
                <a:spcPts val="600"/>
              </a:spcAft>
            </a:pPr>
            <a:fld id="{718739C9-DCF1-47E1-918D-420391A2911C}" type="slidenum">
              <a:rPr lang="en-US" sz="2200"/>
              <a:pPr>
                <a:spcAft>
                  <a:spcPts val="600"/>
                </a:spcAft>
              </a:pPr>
              <a:t>29</a:t>
            </a:fld>
            <a:endParaRPr lang="en-US" sz="2200"/>
          </a:p>
        </p:txBody>
      </p:sp>
    </p:spTree>
    <p:extLst>
      <p:ext uri="{BB962C8B-B14F-4D97-AF65-F5344CB8AC3E}">
        <p14:creationId xmlns:p14="http://schemas.microsoft.com/office/powerpoint/2010/main" val="116861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31DF-7620-89A7-3A6D-0EA8A75492F0}"/>
              </a:ext>
            </a:extLst>
          </p:cNvPr>
          <p:cNvSpPr>
            <a:spLocks noGrp="1"/>
          </p:cNvSpPr>
          <p:nvPr>
            <p:ph type="title"/>
          </p:nvPr>
        </p:nvSpPr>
        <p:spPr/>
        <p:txBody>
          <a:bodyPr/>
          <a:lstStyle/>
          <a:p>
            <a:r>
              <a:rPr kumimoji="0" lang="en-US" sz="3600" b="1" i="0" u="none" strike="noStrike" kern="1200" cap="none" spc="0" normalizeH="0" baseline="0" noProof="0">
                <a:ln>
                  <a:noFill/>
                </a:ln>
                <a:solidFill>
                  <a:srgbClr val="023160"/>
                </a:solidFill>
                <a:effectLst/>
                <a:uLnTx/>
                <a:uFillTx/>
                <a:latin typeface="Verdana"/>
                <a:ea typeface="+mj-ea"/>
                <a:cs typeface="+mj-cs"/>
              </a:rPr>
              <a:t>Topics: This Session</a:t>
            </a:r>
            <a:endParaRPr lang="en-US"/>
          </a:p>
        </p:txBody>
      </p:sp>
      <p:sp>
        <p:nvSpPr>
          <p:cNvPr id="3" name="Content Placeholder 2">
            <a:extLst>
              <a:ext uri="{FF2B5EF4-FFF2-40B4-BE49-F238E27FC236}">
                <a16:creationId xmlns:a16="http://schemas.microsoft.com/office/drawing/2014/main" id="{4A3BFBAF-56B3-6671-CB31-301DA531C1DD}"/>
              </a:ext>
            </a:extLst>
          </p:cNvPr>
          <p:cNvSpPr>
            <a:spLocks noGrp="1"/>
          </p:cNvSpPr>
          <p:nvPr>
            <p:ph idx="1"/>
          </p:nvPr>
        </p:nvSpPr>
        <p:spPr/>
        <p:txBody>
          <a:bodyPr/>
          <a:lstStyle/>
          <a:p>
            <a:pPr marL="457200" marR="0" lvl="0" indent="-457200" algn="l" defTabSz="457200" rtl="0" eaLnBrk="1" fontAlgn="auto" latinLnBrk="0" hangingPunct="1">
              <a:lnSpc>
                <a:spcPct val="125000"/>
              </a:lnSpc>
              <a:spcBef>
                <a:spcPts val="0"/>
              </a:spcBef>
              <a:spcAft>
                <a:spcPts val="1000"/>
              </a:spcAft>
              <a:buClr>
                <a:srgbClr val="1746BB"/>
              </a:buClr>
              <a:buSzPct val="80000"/>
              <a:buFont typeface="Wingdings 3" charset="2"/>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mn-cs"/>
              </a:rPr>
              <a:t>Accuracy, timing, and fund use</a:t>
            </a:r>
          </a:p>
          <a:p>
            <a:pPr marL="457200" marR="0" lvl="0" indent="-457200" algn="l" defTabSz="457200" rtl="0" eaLnBrk="1" fontAlgn="auto" latinLnBrk="0" hangingPunct="1">
              <a:lnSpc>
                <a:spcPct val="125000"/>
              </a:lnSpc>
              <a:spcBef>
                <a:spcPts val="0"/>
              </a:spcBef>
              <a:spcAft>
                <a:spcPts val="1000"/>
              </a:spcAft>
              <a:buClr>
                <a:srgbClr val="1746BB"/>
              </a:buClr>
              <a:buSzPct val="80000"/>
              <a:buFont typeface="Wingdings 3" charset="2"/>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mn-cs"/>
              </a:rPr>
              <a:t>Basic reporting requirements</a:t>
            </a:r>
            <a:endPar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457200" marR="0" lvl="0" indent="-457200" algn="l" defTabSz="457200" rtl="0" eaLnBrk="1" fontAlgn="auto" latinLnBrk="0" hangingPunct="1">
              <a:lnSpc>
                <a:spcPct val="125000"/>
              </a:lnSpc>
              <a:spcBef>
                <a:spcPts val="0"/>
              </a:spcBef>
              <a:spcAft>
                <a:spcPts val="1000"/>
              </a:spcAft>
              <a:buClr>
                <a:srgbClr val="1746BB"/>
              </a:buClr>
              <a:buSzPct val="80000"/>
              <a:buFont typeface="Wingdings 3" charset="2"/>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mn-cs"/>
              </a:rPr>
              <a:t>Financial obligations</a:t>
            </a:r>
          </a:p>
          <a:p>
            <a:pPr marL="457200" marR="0" lvl="0" indent="-457200" algn="l" defTabSz="457200" rtl="0" eaLnBrk="1" fontAlgn="auto" latinLnBrk="0" hangingPunct="1">
              <a:lnSpc>
                <a:spcPct val="125000"/>
              </a:lnSpc>
              <a:spcBef>
                <a:spcPts val="0"/>
              </a:spcBef>
              <a:spcAft>
                <a:spcPts val="1000"/>
              </a:spcAft>
              <a:buClr>
                <a:srgbClr val="1746BB"/>
              </a:buClr>
              <a:buSzPct val="80000"/>
              <a:buFont typeface="Wingdings 3" charset="2"/>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mn-cs"/>
              </a:rPr>
              <a:t>Accrual basis expenditure reporting</a:t>
            </a:r>
          </a:p>
          <a:p>
            <a:pPr marL="457200" marR="0" lvl="0" indent="-457200" algn="l" defTabSz="457200" rtl="0" eaLnBrk="1" fontAlgn="auto" latinLnBrk="0" hangingPunct="1">
              <a:lnSpc>
                <a:spcPct val="125000"/>
              </a:lnSpc>
              <a:spcBef>
                <a:spcPts val="0"/>
              </a:spcBef>
              <a:spcAft>
                <a:spcPts val="1000"/>
              </a:spcAft>
              <a:buClr>
                <a:srgbClr val="1746BB"/>
              </a:buClr>
              <a:buSzPct val="80000"/>
              <a:buFont typeface="Wingdings 3" charset="2"/>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mn-cs"/>
              </a:rPr>
              <a:t>Use and reporting of program income</a:t>
            </a:r>
          </a:p>
          <a:p>
            <a:pPr marL="457200" marR="0" lvl="0" indent="-457200" algn="l" defTabSz="457200" rtl="0" eaLnBrk="1" fontAlgn="auto" latinLnBrk="0" hangingPunct="1">
              <a:lnSpc>
                <a:spcPct val="125000"/>
              </a:lnSpc>
              <a:spcBef>
                <a:spcPts val="0"/>
              </a:spcBef>
              <a:spcAft>
                <a:spcPts val="1000"/>
              </a:spcAft>
              <a:buClr>
                <a:srgbClr val="1746BB"/>
              </a:buClr>
              <a:buSzPct val="80000"/>
              <a:buFont typeface="Wingdings 3" charset="2"/>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mn-cs"/>
              </a:rPr>
              <a:t>Reporting match and leverage</a:t>
            </a:r>
          </a:p>
          <a:p>
            <a:pPr marL="0" indent="0">
              <a:buNone/>
            </a:pPr>
            <a:endParaRPr lang="en-US"/>
          </a:p>
        </p:txBody>
      </p:sp>
      <p:sp>
        <p:nvSpPr>
          <p:cNvPr id="4" name="Slide Number Placeholder 3">
            <a:extLst>
              <a:ext uri="{FF2B5EF4-FFF2-40B4-BE49-F238E27FC236}">
                <a16:creationId xmlns:a16="http://schemas.microsoft.com/office/drawing/2014/main" id="{8CD2F9BC-AA79-9DF3-5369-02DE5FADE961}"/>
              </a:ext>
            </a:extLst>
          </p:cNvPr>
          <p:cNvSpPr>
            <a:spLocks noGrp="1"/>
          </p:cNvSpPr>
          <p:nvPr>
            <p:ph type="sldNum" sz="quarter" idx="12"/>
          </p:nvPr>
        </p:nvSpPr>
        <p:spPr/>
        <p:txBody>
          <a:bodyPr/>
          <a:lstStyle/>
          <a:p>
            <a:fld id="{718739C9-DCF1-47E1-918D-420391A2911C}" type="slidenum">
              <a:rPr lang="en-US" smtClean="0"/>
              <a:t>3</a:t>
            </a:fld>
            <a:endParaRPr lang="en-US"/>
          </a:p>
        </p:txBody>
      </p:sp>
    </p:spTree>
    <p:extLst>
      <p:ext uri="{BB962C8B-B14F-4D97-AF65-F5344CB8AC3E}">
        <p14:creationId xmlns:p14="http://schemas.microsoft.com/office/powerpoint/2010/main" val="3212416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695A-FCF7-AF7A-6A38-5C915DD77C50}"/>
              </a:ext>
            </a:extLst>
          </p:cNvPr>
          <p:cNvSpPr>
            <a:spLocks noGrp="1"/>
          </p:cNvSpPr>
          <p:nvPr>
            <p:ph type="title"/>
          </p:nvPr>
        </p:nvSpPr>
        <p:spPr>
          <a:xfrm>
            <a:off x="838200" y="373152"/>
            <a:ext cx="8714591" cy="618100"/>
          </a:xfrm>
        </p:spPr>
        <p:txBody>
          <a:bodyPr>
            <a:noAutofit/>
          </a:bodyPr>
          <a:lstStyle/>
          <a:p>
            <a:r>
              <a:rPr lang="en-US" b="1"/>
              <a:t>Salary Accruals</a:t>
            </a:r>
          </a:p>
        </p:txBody>
      </p:sp>
      <p:sp>
        <p:nvSpPr>
          <p:cNvPr id="3" name="Content Placeholder 2">
            <a:extLst>
              <a:ext uri="{FF2B5EF4-FFF2-40B4-BE49-F238E27FC236}">
                <a16:creationId xmlns:a16="http://schemas.microsoft.com/office/drawing/2014/main" id="{79B5E124-84B4-EA8A-7029-62EC3014C502}"/>
              </a:ext>
            </a:extLst>
          </p:cNvPr>
          <p:cNvSpPr>
            <a:spLocks noGrp="1"/>
          </p:cNvSpPr>
          <p:nvPr>
            <p:ph idx="1"/>
          </p:nvPr>
        </p:nvSpPr>
        <p:spPr>
          <a:xfrm>
            <a:off x="838200" y="1111044"/>
            <a:ext cx="10515600" cy="5245305"/>
          </a:xfrm>
          <a:solidFill>
            <a:schemeClr val="tx2">
              <a:lumMod val="20000"/>
              <a:lumOff val="80000"/>
            </a:schemeClr>
          </a:solidFill>
        </p:spPr>
        <p:txBody>
          <a:bodyPr>
            <a:normAutofit fontScale="92500" lnSpcReduction="10000"/>
          </a:bodyPr>
          <a:lstStyle/>
          <a:p>
            <a:r>
              <a:rPr lang="en-US" b="1" dirty="0"/>
              <a:t>Scenario:</a:t>
            </a:r>
          </a:p>
          <a:p>
            <a:pPr lvl="1"/>
            <a:r>
              <a:rPr lang="en-US" dirty="0"/>
              <a:t>Your TWC grant award started June 1. </a:t>
            </a:r>
          </a:p>
          <a:p>
            <a:pPr lvl="1"/>
            <a:r>
              <a:rPr lang="en-US" dirty="0"/>
              <a:t>You paid employees on the 2</a:t>
            </a:r>
            <a:r>
              <a:rPr lang="en-US" baseline="30000" dirty="0"/>
              <a:t>nd</a:t>
            </a:r>
            <a:r>
              <a:rPr lang="en-US" dirty="0"/>
              <a:t> and 4</a:t>
            </a:r>
            <a:r>
              <a:rPr lang="en-US" baseline="30000" dirty="0"/>
              <a:t>th</a:t>
            </a:r>
            <a:r>
              <a:rPr lang="en-US" dirty="0"/>
              <a:t> Friday of that month.</a:t>
            </a:r>
          </a:p>
          <a:p>
            <a:pPr lvl="1">
              <a:spcAft>
                <a:spcPts val="1800"/>
              </a:spcAft>
            </a:pPr>
            <a:r>
              <a:rPr lang="en-US" dirty="0"/>
              <a:t>There are 3 days remaining in June after you run the second payroll.</a:t>
            </a:r>
          </a:p>
          <a:p>
            <a:pPr>
              <a:spcAft>
                <a:spcPts val="1800"/>
              </a:spcAft>
            </a:pPr>
            <a:r>
              <a:rPr lang="en-US" b="1" dirty="0"/>
              <a:t>Question:</a:t>
            </a:r>
            <a:r>
              <a:rPr lang="en-US" dirty="0"/>
              <a:t> What do you do for your June expenditure report?</a:t>
            </a:r>
          </a:p>
          <a:p>
            <a:pPr marL="914400" lvl="1" indent="-457200">
              <a:spcAft>
                <a:spcPts val="600"/>
              </a:spcAft>
              <a:buFont typeface="+mj-lt"/>
              <a:buAutoNum type="alphaUcPeriod"/>
            </a:pPr>
            <a:r>
              <a:rPr lang="en-US" dirty="0"/>
              <a:t>Report paid June salaries as Expenditures. Report the total budgeted salaries for the remainder of the grant award as Obligations.</a:t>
            </a:r>
          </a:p>
          <a:p>
            <a:pPr marL="914400" lvl="1" indent="-457200">
              <a:spcAft>
                <a:spcPts val="600"/>
              </a:spcAft>
              <a:buFont typeface="+mj-lt"/>
              <a:buAutoNum type="alphaUcPeriod"/>
            </a:pPr>
            <a:r>
              <a:rPr lang="en-US" dirty="0"/>
              <a:t>Report the two payroll runs as Expenditures. Report the 3 days as Obligations.</a:t>
            </a:r>
          </a:p>
          <a:p>
            <a:pPr marL="914400" lvl="1" indent="-457200">
              <a:spcAft>
                <a:spcPts val="600"/>
              </a:spcAft>
              <a:buFont typeface="+mj-lt"/>
              <a:buAutoNum type="alphaUcPeriod"/>
            </a:pPr>
            <a:r>
              <a:rPr lang="en-US" dirty="0"/>
              <a:t>Report the two payroll runs as June Expenditures. Next month, you will include the remaining 3 days of June in your July expenditures.</a:t>
            </a:r>
          </a:p>
          <a:p>
            <a:pPr marL="914400" lvl="1" indent="-457200">
              <a:spcAft>
                <a:spcPts val="1800"/>
              </a:spcAft>
              <a:buFont typeface="+mj-lt"/>
              <a:buAutoNum type="alphaUcPeriod"/>
            </a:pPr>
            <a:r>
              <a:rPr lang="en-US" dirty="0"/>
              <a:t>Report the two payroll runs and 3 days of accrued salaries as June Expenditures.</a:t>
            </a:r>
          </a:p>
          <a:p>
            <a:r>
              <a:rPr lang="en-US" b="1" dirty="0"/>
              <a:t>Answer: </a:t>
            </a:r>
            <a:r>
              <a:rPr lang="en-US" dirty="0"/>
              <a:t>To be discussed during conference.</a:t>
            </a:r>
          </a:p>
        </p:txBody>
      </p:sp>
      <p:pic>
        <p:nvPicPr>
          <p:cNvPr id="6" name="Picture 5" descr="June 2025 calendar.">
            <a:extLst>
              <a:ext uri="{FF2B5EF4-FFF2-40B4-BE49-F238E27FC236}">
                <a16:creationId xmlns:a16="http://schemas.microsoft.com/office/drawing/2014/main" id="{9978CB29-70CA-4B2B-BADD-CAE3E909BAC8}"/>
              </a:ext>
            </a:extLst>
          </p:cNvPr>
          <p:cNvPicPr>
            <a:picLocks noChangeAspect="1"/>
          </p:cNvPicPr>
          <p:nvPr/>
        </p:nvPicPr>
        <p:blipFill>
          <a:blip r:embed="rId2"/>
          <a:stretch>
            <a:fillRect/>
          </a:stretch>
        </p:blipFill>
        <p:spPr>
          <a:xfrm>
            <a:off x="9629298" y="253359"/>
            <a:ext cx="2118544" cy="1828958"/>
          </a:xfrm>
          <a:prstGeom prst="rect">
            <a:avLst/>
          </a:prstGeom>
        </p:spPr>
      </p:pic>
      <p:sp>
        <p:nvSpPr>
          <p:cNvPr id="4" name="Slide Number Placeholder 3">
            <a:extLst>
              <a:ext uri="{FF2B5EF4-FFF2-40B4-BE49-F238E27FC236}">
                <a16:creationId xmlns:a16="http://schemas.microsoft.com/office/drawing/2014/main" id="{E6567240-F322-49EA-1FD8-961B04281BD1}"/>
              </a:ext>
            </a:extLst>
          </p:cNvPr>
          <p:cNvSpPr>
            <a:spLocks noGrp="1"/>
          </p:cNvSpPr>
          <p:nvPr>
            <p:ph type="sldNum" sz="quarter" idx="12"/>
          </p:nvPr>
        </p:nvSpPr>
        <p:spPr/>
        <p:txBody>
          <a:bodyPr/>
          <a:lstStyle/>
          <a:p>
            <a:fld id="{718739C9-DCF1-47E1-918D-420391A2911C}" type="slidenum">
              <a:rPr lang="en-US" smtClean="0"/>
              <a:t>30</a:t>
            </a:fld>
            <a:endParaRPr lang="en-US"/>
          </a:p>
        </p:txBody>
      </p:sp>
    </p:spTree>
    <p:extLst>
      <p:ext uri="{BB962C8B-B14F-4D97-AF65-F5344CB8AC3E}">
        <p14:creationId xmlns:p14="http://schemas.microsoft.com/office/powerpoint/2010/main" val="328604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A15C-AF0B-057F-EDD2-729014203897}"/>
              </a:ext>
            </a:extLst>
          </p:cNvPr>
          <p:cNvSpPr>
            <a:spLocks noGrp="1"/>
          </p:cNvSpPr>
          <p:nvPr>
            <p:ph type="title"/>
          </p:nvPr>
        </p:nvSpPr>
        <p:spPr>
          <a:xfrm>
            <a:off x="838200" y="475658"/>
            <a:ext cx="10515600" cy="953536"/>
          </a:xfrm>
        </p:spPr>
        <p:txBody>
          <a:bodyPr/>
          <a:lstStyle/>
          <a:p>
            <a:r>
              <a:rPr lang="en-US" b="1"/>
              <a:t>Advance Payments to Contractors (Vendors)</a:t>
            </a:r>
            <a:endParaRPr lang="en-US" sz="2200" b="1"/>
          </a:p>
        </p:txBody>
      </p:sp>
      <p:sp>
        <p:nvSpPr>
          <p:cNvPr id="3" name="Content Placeholder 2">
            <a:extLst>
              <a:ext uri="{FF2B5EF4-FFF2-40B4-BE49-F238E27FC236}">
                <a16:creationId xmlns:a16="http://schemas.microsoft.com/office/drawing/2014/main" id="{CB9B3566-8403-204F-B5A3-945C15FAEE55}"/>
              </a:ext>
            </a:extLst>
          </p:cNvPr>
          <p:cNvSpPr>
            <a:spLocks noGrp="1"/>
          </p:cNvSpPr>
          <p:nvPr>
            <p:ph idx="1"/>
          </p:nvPr>
        </p:nvSpPr>
        <p:spPr>
          <a:xfrm>
            <a:off x="838200" y="1728316"/>
            <a:ext cx="10515600" cy="4448647"/>
          </a:xfrm>
          <a:solidFill>
            <a:schemeClr val="tx2">
              <a:lumMod val="20000"/>
              <a:lumOff val="80000"/>
            </a:schemeClr>
          </a:solidFill>
        </p:spPr>
        <p:txBody>
          <a:bodyPr>
            <a:normAutofit fontScale="85000" lnSpcReduction="20000"/>
          </a:bodyPr>
          <a:lstStyle/>
          <a:p>
            <a:r>
              <a:rPr lang="en-US"/>
              <a:t>Commonly:</a:t>
            </a:r>
          </a:p>
          <a:p>
            <a:pPr lvl="1"/>
            <a:r>
              <a:rPr lang="en-US"/>
              <a:t>Subscriptions to periodicals</a:t>
            </a:r>
          </a:p>
          <a:p>
            <a:pPr lvl="1"/>
            <a:r>
              <a:rPr lang="en-US"/>
              <a:t>Insurance premiums for the current insurance coverage period</a:t>
            </a:r>
          </a:p>
          <a:p>
            <a:pPr lvl="1"/>
            <a:r>
              <a:rPr lang="en-US"/>
              <a:t>Tuition assistance (if training provider requires advance payment)</a:t>
            </a:r>
          </a:p>
          <a:p>
            <a:pPr lvl="1">
              <a:spcAft>
                <a:spcPts val="1800"/>
              </a:spcAft>
            </a:pPr>
            <a:r>
              <a:rPr lang="en-US"/>
              <a:t>Monthly real estate lease payments due on 1</a:t>
            </a:r>
            <a:r>
              <a:rPr lang="en-US" baseline="30000"/>
              <a:t>st</a:t>
            </a:r>
            <a:r>
              <a:rPr lang="en-US"/>
              <a:t> of month for that month</a:t>
            </a:r>
            <a:endParaRPr lang="en-US">
              <a:solidFill>
                <a:schemeClr val="tx1"/>
              </a:solidFill>
            </a:endParaRPr>
          </a:p>
          <a:p>
            <a:r>
              <a:rPr lang="en-US"/>
              <a:t>Reporting:</a:t>
            </a:r>
          </a:p>
          <a:p>
            <a:pPr lvl="1"/>
            <a:r>
              <a:rPr lang="en-US" b="1"/>
              <a:t>Expenditure: </a:t>
            </a:r>
            <a:r>
              <a:rPr lang="en-US"/>
              <a:t>Under accrual basis reporting, report as Expenditure of the month it was paid.</a:t>
            </a:r>
          </a:p>
          <a:p>
            <a:pPr lvl="1">
              <a:spcAft>
                <a:spcPts val="1800"/>
              </a:spcAft>
            </a:pPr>
            <a:r>
              <a:rPr lang="en-US" b="1"/>
              <a:t>Obligation:</a:t>
            </a:r>
            <a:r>
              <a:rPr lang="en-US"/>
              <a:t> None to report. Simultaneously created and liquidated when paid.</a:t>
            </a:r>
          </a:p>
          <a:p>
            <a:r>
              <a:rPr lang="en-US"/>
              <a:t>Other Considerations:</a:t>
            </a:r>
          </a:p>
          <a:p>
            <a:pPr lvl="1"/>
            <a:r>
              <a:rPr lang="en-US"/>
              <a:t>Must have a bona fide need to make the advance payment.</a:t>
            </a:r>
          </a:p>
          <a:p>
            <a:pPr lvl="1"/>
            <a:r>
              <a:rPr lang="en-US"/>
              <a:t>Laws or entity’s own policies might further restrict advance payments for some entities.</a:t>
            </a:r>
          </a:p>
          <a:p>
            <a:pPr lvl="1"/>
            <a:r>
              <a:rPr lang="en-US"/>
              <a:t>Responsible for ensuring receipt of the prepaid property or service.</a:t>
            </a:r>
          </a:p>
          <a:p>
            <a:pPr lvl="1"/>
            <a:r>
              <a:rPr lang="en-US"/>
              <a:t>Cost recovery efforts if vendor does not perform.</a:t>
            </a:r>
          </a:p>
          <a:p>
            <a:endParaRPr lang="en-US"/>
          </a:p>
        </p:txBody>
      </p:sp>
      <p:sp>
        <p:nvSpPr>
          <p:cNvPr id="4" name="Slide Number Placeholder 3">
            <a:extLst>
              <a:ext uri="{FF2B5EF4-FFF2-40B4-BE49-F238E27FC236}">
                <a16:creationId xmlns:a16="http://schemas.microsoft.com/office/drawing/2014/main" id="{3DFD57DE-BEC4-6E65-74FF-0564839A3A5E}"/>
              </a:ext>
            </a:extLst>
          </p:cNvPr>
          <p:cNvSpPr>
            <a:spLocks noGrp="1"/>
          </p:cNvSpPr>
          <p:nvPr>
            <p:ph type="sldNum" sz="quarter" idx="12"/>
          </p:nvPr>
        </p:nvSpPr>
        <p:spPr/>
        <p:txBody>
          <a:bodyPr/>
          <a:lstStyle/>
          <a:p>
            <a:fld id="{718739C9-DCF1-47E1-918D-420391A2911C}" type="slidenum">
              <a:rPr lang="en-US" smtClean="0"/>
              <a:t>31</a:t>
            </a:fld>
            <a:endParaRPr lang="en-US"/>
          </a:p>
        </p:txBody>
      </p:sp>
    </p:spTree>
    <p:extLst>
      <p:ext uri="{BB962C8B-B14F-4D97-AF65-F5344CB8AC3E}">
        <p14:creationId xmlns:p14="http://schemas.microsoft.com/office/powerpoint/2010/main" val="4104599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3EAD-7DC0-4921-BCD1-9857AAE4594B}"/>
              </a:ext>
            </a:extLst>
          </p:cNvPr>
          <p:cNvSpPr>
            <a:spLocks noGrp="1"/>
          </p:cNvSpPr>
          <p:nvPr>
            <p:ph type="title"/>
          </p:nvPr>
        </p:nvSpPr>
        <p:spPr/>
        <p:txBody>
          <a:bodyPr/>
          <a:lstStyle/>
          <a:p>
            <a:r>
              <a:rPr lang="en-US" b="1"/>
              <a:t>Tuition Assistance/Participant Training Services</a:t>
            </a:r>
          </a:p>
        </p:txBody>
      </p:sp>
      <p:sp>
        <p:nvSpPr>
          <p:cNvPr id="3" name="Content Placeholder 2">
            <a:extLst>
              <a:ext uri="{FF2B5EF4-FFF2-40B4-BE49-F238E27FC236}">
                <a16:creationId xmlns:a16="http://schemas.microsoft.com/office/drawing/2014/main" id="{75AC6B5C-4DEE-6A0A-0B3F-B41DE36E28E1}"/>
              </a:ext>
            </a:extLst>
          </p:cNvPr>
          <p:cNvSpPr>
            <a:spLocks noGrp="1"/>
          </p:cNvSpPr>
          <p:nvPr>
            <p:ph idx="1"/>
          </p:nvPr>
        </p:nvSpPr>
        <p:spPr>
          <a:xfrm>
            <a:off x="838200" y="2595716"/>
            <a:ext cx="10515600" cy="2104104"/>
          </a:xfrm>
          <a:solidFill>
            <a:schemeClr val="tx2">
              <a:lumMod val="20000"/>
              <a:lumOff val="80000"/>
            </a:schemeClr>
          </a:solidFill>
        </p:spPr>
        <p:txBody>
          <a:bodyPr/>
          <a:lstStyle/>
          <a:p>
            <a:pPr>
              <a:spcAft>
                <a:spcPts val="1800"/>
              </a:spcAft>
            </a:pPr>
            <a:r>
              <a:rPr lang="en-US" dirty="0"/>
              <a:t>Some scenarios on the next slide:</a:t>
            </a:r>
          </a:p>
          <a:p>
            <a:pPr lvl="1"/>
            <a:r>
              <a:rPr lang="en-US" dirty="0"/>
              <a:t>Provider requires full payment at time of enrollment. (Advance Payment)</a:t>
            </a:r>
          </a:p>
          <a:p>
            <a:pPr lvl="1"/>
            <a:r>
              <a:rPr lang="en-US" dirty="0"/>
              <a:t>Payment is due and payable during the semester, after the add/drop date.</a:t>
            </a:r>
          </a:p>
          <a:p>
            <a:pPr lvl="1"/>
            <a:r>
              <a:rPr lang="en-US" dirty="0"/>
              <a:t>Payment is due and payable after the semester ends.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749DB552-BB94-9DFF-B47E-FE25D53E219A}"/>
              </a:ext>
            </a:extLst>
          </p:cNvPr>
          <p:cNvSpPr>
            <a:spLocks noGrp="1"/>
          </p:cNvSpPr>
          <p:nvPr>
            <p:ph type="sldNum" sz="quarter" idx="12"/>
          </p:nvPr>
        </p:nvSpPr>
        <p:spPr/>
        <p:txBody>
          <a:bodyPr/>
          <a:lstStyle/>
          <a:p>
            <a:fld id="{718739C9-DCF1-47E1-918D-420391A2911C}" type="slidenum">
              <a:rPr lang="en-US" smtClean="0"/>
              <a:t>32</a:t>
            </a:fld>
            <a:endParaRPr lang="en-US"/>
          </a:p>
        </p:txBody>
      </p:sp>
    </p:spTree>
    <p:extLst>
      <p:ext uri="{BB962C8B-B14F-4D97-AF65-F5344CB8AC3E}">
        <p14:creationId xmlns:p14="http://schemas.microsoft.com/office/powerpoint/2010/main" val="2916373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A001-1800-F424-D8B3-19576795511D}"/>
              </a:ext>
            </a:extLst>
          </p:cNvPr>
          <p:cNvSpPr>
            <a:spLocks noGrp="1"/>
          </p:cNvSpPr>
          <p:nvPr>
            <p:ph type="title"/>
          </p:nvPr>
        </p:nvSpPr>
        <p:spPr>
          <a:xfrm>
            <a:off x="838200" y="228600"/>
            <a:ext cx="10515600" cy="466726"/>
          </a:xfrm>
        </p:spPr>
        <p:txBody>
          <a:bodyPr>
            <a:normAutofit/>
          </a:bodyPr>
          <a:lstStyle/>
          <a:p>
            <a:r>
              <a:rPr lang="en-US" sz="1800" b="1"/>
              <a:t>Example: Participant Training (Continued)</a:t>
            </a:r>
          </a:p>
        </p:txBody>
      </p:sp>
      <p:graphicFrame>
        <p:nvGraphicFramePr>
          <p:cNvPr id="4" name="Table 4">
            <a:extLst>
              <a:ext uri="{FF2B5EF4-FFF2-40B4-BE49-F238E27FC236}">
                <a16:creationId xmlns:a16="http://schemas.microsoft.com/office/drawing/2014/main" id="{15FAD1FE-8ABA-9C3D-F4CF-FE94913715A7}"/>
              </a:ext>
            </a:extLst>
          </p:cNvPr>
          <p:cNvGraphicFramePr>
            <a:graphicFrameLocks noGrp="1"/>
          </p:cNvGraphicFramePr>
          <p:nvPr>
            <p:ph idx="1"/>
            <p:extLst>
              <p:ext uri="{D42A27DB-BD31-4B8C-83A1-F6EECF244321}">
                <p14:modId xmlns:p14="http://schemas.microsoft.com/office/powerpoint/2010/main" val="3529499015"/>
              </p:ext>
            </p:extLst>
          </p:nvPr>
        </p:nvGraphicFramePr>
        <p:xfrm>
          <a:off x="838203" y="695326"/>
          <a:ext cx="10515597" cy="56057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30030382"/>
                    </a:ext>
                  </a:extLst>
                </a:gridCol>
                <a:gridCol w="3505199">
                  <a:extLst>
                    <a:ext uri="{9D8B030D-6E8A-4147-A177-3AD203B41FA5}">
                      <a16:colId xmlns:a16="http://schemas.microsoft.com/office/drawing/2014/main" val="3686085856"/>
                    </a:ext>
                  </a:extLst>
                </a:gridCol>
                <a:gridCol w="3505199">
                  <a:extLst>
                    <a:ext uri="{9D8B030D-6E8A-4147-A177-3AD203B41FA5}">
                      <a16:colId xmlns:a16="http://schemas.microsoft.com/office/drawing/2014/main" val="318973755"/>
                    </a:ext>
                  </a:extLst>
                </a:gridCol>
              </a:tblGrid>
              <a:tr h="370840">
                <a:tc>
                  <a:txBody>
                    <a:bodyPr/>
                    <a:lstStyle/>
                    <a:p>
                      <a:r>
                        <a:rPr lang="en-US"/>
                        <a:t>Scenario 1</a:t>
                      </a:r>
                    </a:p>
                  </a:txBody>
                  <a:tcPr/>
                </a:tc>
                <a:tc>
                  <a:txBody>
                    <a:bodyPr/>
                    <a:lstStyle/>
                    <a:p>
                      <a:r>
                        <a:rPr lang="en-US"/>
                        <a:t>Scenario 2</a:t>
                      </a:r>
                    </a:p>
                  </a:txBody>
                  <a:tcPr/>
                </a:tc>
                <a:tc>
                  <a:txBody>
                    <a:bodyPr/>
                    <a:lstStyle/>
                    <a:p>
                      <a:r>
                        <a:rPr lang="en-US"/>
                        <a:t>Scenario 3</a:t>
                      </a:r>
                    </a:p>
                  </a:txBody>
                  <a:tcPr/>
                </a:tc>
                <a:extLst>
                  <a:ext uri="{0D108BD9-81ED-4DB2-BD59-A6C34878D82A}">
                    <a16:rowId xmlns:a16="http://schemas.microsoft.com/office/drawing/2014/main" val="940138217"/>
                  </a:ext>
                </a:extLst>
              </a:tr>
              <a:tr h="370840">
                <a:tc>
                  <a:txBody>
                    <a:bodyPr/>
                    <a:lstStyle/>
                    <a:p>
                      <a:r>
                        <a:rPr lang="en-US" sz="1550"/>
                        <a:t>Provider requires full payment for the semester at time of enrollment.</a:t>
                      </a:r>
                    </a:p>
                  </a:txBody>
                  <a:tcPr/>
                </a:tc>
                <a:tc>
                  <a:txBody>
                    <a:bodyPr/>
                    <a:lstStyle/>
                    <a:p>
                      <a:r>
                        <a:rPr lang="en-US" sz="1550"/>
                        <a:t>Provider bills you during the semester, after the add/drop date.</a:t>
                      </a:r>
                    </a:p>
                  </a:txBody>
                  <a:tcPr/>
                </a:tc>
                <a:tc>
                  <a:txBody>
                    <a:bodyPr/>
                    <a:lstStyle/>
                    <a:p>
                      <a:r>
                        <a:rPr lang="en-US" sz="1550"/>
                        <a:t>Provider bills you after the semester ends.</a:t>
                      </a:r>
                    </a:p>
                  </a:txBody>
                  <a:tcPr/>
                </a:tc>
                <a:extLst>
                  <a:ext uri="{0D108BD9-81ED-4DB2-BD59-A6C34878D82A}">
                    <a16:rowId xmlns:a16="http://schemas.microsoft.com/office/drawing/2014/main" val="3440496482"/>
                  </a:ext>
                </a:extLst>
              </a:tr>
              <a:tr h="370840">
                <a:tc>
                  <a:txBody>
                    <a:bodyPr/>
                    <a:lstStyle/>
                    <a:p>
                      <a:r>
                        <a:rPr lang="en-US" sz="1550"/>
                        <a:t>Participant: Enrolls in training.</a:t>
                      </a:r>
                    </a:p>
                  </a:txBody>
                  <a:tcPr/>
                </a:tc>
                <a:tc>
                  <a:txBody>
                    <a:bodyPr/>
                    <a:lstStyle/>
                    <a:p>
                      <a:r>
                        <a:rPr lang="en-US" sz="1550"/>
                        <a:t>Participant: Enrolls in and completes the training.</a:t>
                      </a:r>
                    </a:p>
                  </a:txBody>
                  <a:tcPr/>
                </a:tc>
                <a:tc>
                  <a:txBody>
                    <a:bodyPr/>
                    <a:lstStyle/>
                    <a:p>
                      <a:r>
                        <a:rPr lang="en-US" sz="1550"/>
                        <a:t>Participant enrolls in training but drops before the add/drop date.</a:t>
                      </a:r>
                    </a:p>
                  </a:txBody>
                  <a:tcPr/>
                </a:tc>
                <a:extLst>
                  <a:ext uri="{0D108BD9-81ED-4DB2-BD59-A6C34878D82A}">
                    <a16:rowId xmlns:a16="http://schemas.microsoft.com/office/drawing/2014/main" val="1570171177"/>
                  </a:ext>
                </a:extLst>
              </a:tr>
              <a:tr h="370840">
                <a:tc>
                  <a:txBody>
                    <a:bodyPr/>
                    <a:lstStyle/>
                    <a:p>
                      <a:r>
                        <a:rPr lang="en-US" sz="1550"/>
                        <a:t>You:</a:t>
                      </a:r>
                    </a:p>
                    <a:p>
                      <a:pPr marL="342900" indent="-342900">
                        <a:buFont typeface="+mj-lt"/>
                        <a:buAutoNum type="arabicPeriod"/>
                      </a:pPr>
                      <a:r>
                        <a:rPr lang="en-US" sz="1550"/>
                        <a:t>Make the payment and include the disbursement in the current expenditures on the month’s CDER system report.</a:t>
                      </a:r>
                    </a:p>
                    <a:p>
                      <a:pPr marL="342900" indent="-342900">
                        <a:buFont typeface="+mj-lt"/>
                        <a:buAutoNum type="arabicPeriod"/>
                      </a:pPr>
                      <a:r>
                        <a:rPr lang="en-US" sz="1550"/>
                        <a:t>If the participant later drops and the Provider refunds a portion of the tuition to you, you credit the refund to the grant.</a:t>
                      </a:r>
                    </a:p>
                  </a:txBody>
                  <a:tcPr/>
                </a:tc>
                <a:tc>
                  <a:txBody>
                    <a:bodyPr/>
                    <a:lstStyle/>
                    <a:p>
                      <a:r>
                        <a:rPr lang="en-US" sz="1550"/>
                        <a:t>You:</a:t>
                      </a:r>
                    </a:p>
                    <a:p>
                      <a:pPr marL="342900" indent="-342900">
                        <a:buFont typeface="+mj-lt"/>
                        <a:buAutoNum type="arabicPeriod"/>
                      </a:pPr>
                      <a:r>
                        <a:rPr lang="en-US" sz="1550"/>
                        <a:t>Report a prorated share of the training each month up to the add/drop date. In the month that the add/drop date expires accrue the remaining tuition due for that class.</a:t>
                      </a:r>
                    </a:p>
                    <a:p>
                      <a:pPr marL="342900" indent="-342900">
                        <a:buFont typeface="+mj-lt"/>
                        <a:buAutoNum type="arabicPeriod"/>
                      </a:pPr>
                      <a:r>
                        <a:rPr lang="en-US" sz="1550"/>
                        <a:t>Caution: Generally, if the add/drop date occurs after the grant ends, only the portion of the cost that accrued by the grant end date is chargeable to the current grant. </a:t>
                      </a:r>
                    </a:p>
                    <a:p>
                      <a:pPr marL="342900" indent="-342900">
                        <a:buFont typeface="+mj-lt"/>
                        <a:buAutoNum type="arabicPeriod"/>
                      </a:pPr>
                      <a:r>
                        <a:rPr lang="en-US" sz="1550"/>
                        <a:t>If you don’t pay the Provider by the end of grant closeout because you are waiting for the Provider to bill, list the grant’s share as an unpaid liability in the CDER system closeout package.</a:t>
                      </a:r>
                    </a:p>
                  </a:txBody>
                  <a:tcPr/>
                </a:tc>
                <a:tc>
                  <a:txBody>
                    <a:bodyPr/>
                    <a:lstStyle/>
                    <a:p>
                      <a:r>
                        <a:rPr lang="en-US" sz="1550"/>
                        <a:t>You:</a:t>
                      </a:r>
                    </a:p>
                    <a:p>
                      <a:pPr marL="342900" indent="-342900">
                        <a:buFont typeface="+mj-lt"/>
                        <a:buAutoNum type="arabicPeriod"/>
                      </a:pPr>
                      <a:r>
                        <a:rPr lang="en-US" sz="1550"/>
                        <a:t>Report a prorated share of the training cost each month up to the date that the participant drops. In the month that the participant drops, you accrue the remaining balance of the class tuition, less any reduction that applies because of the drop date.</a:t>
                      </a:r>
                    </a:p>
                    <a:p>
                      <a:pPr marL="342900" indent="-342900">
                        <a:buFont typeface="+mj-lt"/>
                        <a:buAutoNum type="arabicPeriod"/>
                      </a:pPr>
                      <a:r>
                        <a:rPr lang="en-US" sz="1550"/>
                        <a:t>Also see bullets 2 and 3 under the Provider 2 scenario.</a:t>
                      </a:r>
                    </a:p>
                  </a:txBody>
                  <a:tcPr/>
                </a:tc>
                <a:extLst>
                  <a:ext uri="{0D108BD9-81ED-4DB2-BD59-A6C34878D82A}">
                    <a16:rowId xmlns:a16="http://schemas.microsoft.com/office/drawing/2014/main" val="691620161"/>
                  </a:ext>
                </a:extLst>
              </a:tr>
            </a:tbl>
          </a:graphicData>
        </a:graphic>
      </p:graphicFrame>
      <p:sp>
        <p:nvSpPr>
          <p:cNvPr id="5" name="Slide Number Placeholder 4">
            <a:extLst>
              <a:ext uri="{FF2B5EF4-FFF2-40B4-BE49-F238E27FC236}">
                <a16:creationId xmlns:a16="http://schemas.microsoft.com/office/drawing/2014/main" id="{53382B8B-0DAD-949D-CD8B-70F6827DF503}"/>
              </a:ext>
            </a:extLst>
          </p:cNvPr>
          <p:cNvSpPr>
            <a:spLocks noGrp="1"/>
          </p:cNvSpPr>
          <p:nvPr>
            <p:ph type="sldNum" sz="quarter" idx="12"/>
          </p:nvPr>
        </p:nvSpPr>
        <p:spPr/>
        <p:txBody>
          <a:bodyPr/>
          <a:lstStyle/>
          <a:p>
            <a:fld id="{718739C9-DCF1-47E1-918D-420391A2911C}" type="slidenum">
              <a:rPr lang="en-US" smtClean="0"/>
              <a:t>33</a:t>
            </a:fld>
            <a:endParaRPr lang="en-US"/>
          </a:p>
        </p:txBody>
      </p:sp>
    </p:spTree>
    <p:extLst>
      <p:ext uri="{BB962C8B-B14F-4D97-AF65-F5344CB8AC3E}">
        <p14:creationId xmlns:p14="http://schemas.microsoft.com/office/powerpoint/2010/main" val="662076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A03F-2F61-900D-6815-9F604AE15C68}"/>
              </a:ext>
            </a:extLst>
          </p:cNvPr>
          <p:cNvSpPr>
            <a:spLocks noGrp="1"/>
          </p:cNvSpPr>
          <p:nvPr>
            <p:ph type="title"/>
          </p:nvPr>
        </p:nvSpPr>
        <p:spPr/>
        <p:txBody>
          <a:bodyPr/>
          <a:lstStyle/>
          <a:p>
            <a:r>
              <a:rPr lang="en-US" b="1"/>
              <a:t>Items Received After Grant Ends</a:t>
            </a:r>
            <a:endParaRPr lang="en-US"/>
          </a:p>
        </p:txBody>
      </p:sp>
      <p:sp>
        <p:nvSpPr>
          <p:cNvPr id="3" name="Content Placeholder 2">
            <a:extLst>
              <a:ext uri="{FF2B5EF4-FFF2-40B4-BE49-F238E27FC236}">
                <a16:creationId xmlns:a16="http://schemas.microsoft.com/office/drawing/2014/main" id="{1F509798-AB54-05B5-8BF7-43DEA6F601A2}"/>
              </a:ext>
            </a:extLst>
          </p:cNvPr>
          <p:cNvSpPr>
            <a:spLocks noGrp="1"/>
          </p:cNvSpPr>
          <p:nvPr>
            <p:ph idx="1"/>
          </p:nvPr>
        </p:nvSpPr>
        <p:spPr>
          <a:solidFill>
            <a:schemeClr val="tx2">
              <a:lumMod val="20000"/>
              <a:lumOff val="80000"/>
            </a:schemeClr>
          </a:solidFill>
        </p:spPr>
        <p:txBody>
          <a:bodyPr>
            <a:normAutofit/>
          </a:bodyPr>
          <a:lstStyle/>
          <a:p>
            <a:pPr>
              <a:spcAft>
                <a:spcPts val="1200"/>
              </a:spcAft>
            </a:pPr>
            <a:r>
              <a:rPr lang="en-US" dirty="0"/>
              <a:t>What if I order some items before the grant ends, but don’t receive them until after the grant ends?</a:t>
            </a:r>
          </a:p>
          <a:p>
            <a:r>
              <a:rPr lang="en-US" b="1" dirty="0"/>
              <a:t>Answer:</a:t>
            </a:r>
            <a:r>
              <a:rPr lang="en-US" dirty="0"/>
              <a:t> To be discussed during conference.</a:t>
            </a:r>
          </a:p>
        </p:txBody>
      </p:sp>
      <p:sp>
        <p:nvSpPr>
          <p:cNvPr id="4" name="Slide Number Placeholder 3">
            <a:extLst>
              <a:ext uri="{FF2B5EF4-FFF2-40B4-BE49-F238E27FC236}">
                <a16:creationId xmlns:a16="http://schemas.microsoft.com/office/drawing/2014/main" id="{702F9FDB-36AA-5F1F-52CB-B8F0C4B31D40}"/>
              </a:ext>
            </a:extLst>
          </p:cNvPr>
          <p:cNvSpPr>
            <a:spLocks noGrp="1"/>
          </p:cNvSpPr>
          <p:nvPr>
            <p:ph type="sldNum" sz="quarter" idx="12"/>
          </p:nvPr>
        </p:nvSpPr>
        <p:spPr/>
        <p:txBody>
          <a:bodyPr/>
          <a:lstStyle/>
          <a:p>
            <a:fld id="{718739C9-DCF1-47E1-918D-420391A2911C}" type="slidenum">
              <a:rPr lang="en-US" smtClean="0"/>
              <a:t>34</a:t>
            </a:fld>
            <a:endParaRPr lang="en-US"/>
          </a:p>
        </p:txBody>
      </p:sp>
    </p:spTree>
    <p:extLst>
      <p:ext uri="{BB962C8B-B14F-4D97-AF65-F5344CB8AC3E}">
        <p14:creationId xmlns:p14="http://schemas.microsoft.com/office/powerpoint/2010/main" val="682850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1C03-6D28-45DC-B1E1-5EC2F1BB6175}"/>
              </a:ext>
            </a:extLst>
          </p:cNvPr>
          <p:cNvSpPr>
            <a:spLocks noGrp="1"/>
          </p:cNvSpPr>
          <p:nvPr>
            <p:ph type="title"/>
          </p:nvPr>
        </p:nvSpPr>
        <p:spPr/>
        <p:txBody>
          <a:bodyPr vert="horz" lIns="91440" tIns="45720" rIns="91440" bIns="45720" rtlCol="0" anchor="b">
            <a:normAutofit/>
          </a:bodyPr>
          <a:lstStyle/>
          <a:p>
            <a:r>
              <a:rPr lang="en-US" sz="4800" b="1" kern="1200">
                <a:solidFill>
                  <a:srgbClr val="FFFFFF"/>
                </a:solidFill>
                <a:latin typeface="+mj-lt"/>
                <a:ea typeface="+mj-ea"/>
                <a:cs typeface="+mj-cs"/>
              </a:rPr>
              <a:t>Program Income</a:t>
            </a:r>
          </a:p>
        </p:txBody>
      </p:sp>
      <p:sp>
        <p:nvSpPr>
          <p:cNvPr id="3" name="Text Placeholder 2">
            <a:extLst>
              <a:ext uri="{FF2B5EF4-FFF2-40B4-BE49-F238E27FC236}">
                <a16:creationId xmlns:a16="http://schemas.microsoft.com/office/drawing/2014/main" id="{A0946922-010D-3420-BA86-6141AC235C46}"/>
              </a:ext>
            </a:extLst>
          </p:cNvPr>
          <p:cNvSpPr>
            <a:spLocks noGrp="1"/>
          </p:cNvSpPr>
          <p:nvPr>
            <p:ph type="body" idx="1"/>
          </p:nvPr>
        </p:nvSpPr>
        <p:spPr/>
        <p:txBody>
          <a:bodyPr/>
          <a:lstStyle/>
          <a:p>
            <a:pPr marL="457200" indent="-457200">
              <a:buFont typeface="Arial" panose="020B0604020202020204" pitchFamily="34" charset="0"/>
              <a:buChar char="•"/>
            </a:pPr>
            <a:r>
              <a:rPr lang="en-US"/>
              <a:t>Definition</a:t>
            </a:r>
          </a:p>
          <a:p>
            <a:pPr marL="457200" indent="-457200">
              <a:buFont typeface="Arial" panose="020B0604020202020204" pitchFamily="34" charset="0"/>
              <a:buChar char="•"/>
            </a:pPr>
            <a:r>
              <a:rPr lang="en-US"/>
              <a:t>Use &amp; Reporting</a:t>
            </a:r>
          </a:p>
        </p:txBody>
      </p:sp>
      <p:sp>
        <p:nvSpPr>
          <p:cNvPr id="4" name="Slide Number Placeholder 3">
            <a:extLst>
              <a:ext uri="{FF2B5EF4-FFF2-40B4-BE49-F238E27FC236}">
                <a16:creationId xmlns:a16="http://schemas.microsoft.com/office/drawing/2014/main" id="{099D1591-E3A8-7E15-1A74-62EF10E32499}"/>
              </a:ext>
            </a:extLst>
          </p:cNvPr>
          <p:cNvSpPr>
            <a:spLocks noGrp="1"/>
          </p:cNvSpPr>
          <p:nvPr>
            <p:ph type="sldNum" sz="quarter" idx="12"/>
          </p:nvPr>
        </p:nvSpPr>
        <p:spPr/>
        <p:txBody>
          <a:bodyPr vert="horz" lIns="91440" tIns="45720" rIns="91440" bIns="45720" rtlCol="0" anchor="ctr">
            <a:normAutofit/>
          </a:bodyPr>
          <a:lstStyle/>
          <a:p>
            <a:pPr>
              <a:spcAft>
                <a:spcPts val="600"/>
              </a:spcAft>
            </a:pPr>
            <a:fld id="{718739C9-DCF1-47E1-918D-420391A2911C}" type="slidenum">
              <a:rPr lang="en-US" sz="2200"/>
              <a:pPr>
                <a:spcAft>
                  <a:spcPts val="600"/>
                </a:spcAft>
              </a:pPr>
              <a:t>35</a:t>
            </a:fld>
            <a:endParaRPr lang="en-US" sz="2200"/>
          </a:p>
        </p:txBody>
      </p:sp>
    </p:spTree>
    <p:extLst>
      <p:ext uri="{BB962C8B-B14F-4D97-AF65-F5344CB8AC3E}">
        <p14:creationId xmlns:p14="http://schemas.microsoft.com/office/powerpoint/2010/main" val="4188449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23038B-764E-2D00-83C1-A18A4480A011}"/>
              </a:ext>
            </a:extLst>
          </p:cNvPr>
          <p:cNvSpPr>
            <a:spLocks noGrp="1"/>
          </p:cNvSpPr>
          <p:nvPr>
            <p:ph type="title"/>
          </p:nvPr>
        </p:nvSpPr>
        <p:spPr>
          <a:xfrm>
            <a:off x="352425" y="365125"/>
            <a:ext cx="11582400" cy="835025"/>
          </a:xfrm>
        </p:spPr>
        <p:txBody>
          <a:bodyPr>
            <a:normAutofit fontScale="90000"/>
          </a:bodyPr>
          <a:lstStyle/>
          <a:p>
            <a:r>
              <a:rPr lang="en-US" b="1"/>
              <a:t>Program Income: Definition</a:t>
            </a:r>
            <a:br>
              <a:rPr lang="en-US"/>
            </a:br>
            <a:r>
              <a:rPr lang="en-US" sz="2200"/>
              <a:t>(2 C.F.R. § 200.1 and 200.307; 20 C.F.R. § 683.200(c)(8); TxGMS)</a:t>
            </a:r>
          </a:p>
        </p:txBody>
      </p:sp>
      <p:sp>
        <p:nvSpPr>
          <p:cNvPr id="11" name="Content Placeholder 2">
            <a:extLst>
              <a:ext uri="{FF2B5EF4-FFF2-40B4-BE49-F238E27FC236}">
                <a16:creationId xmlns:a16="http://schemas.microsoft.com/office/drawing/2014/main" id="{9C7EEB63-02C7-4AFB-D2E7-F036AF1F89D8}"/>
              </a:ext>
            </a:extLst>
          </p:cNvPr>
          <p:cNvSpPr txBox="1">
            <a:spLocks/>
          </p:cNvSpPr>
          <p:nvPr/>
        </p:nvSpPr>
        <p:spPr>
          <a:xfrm>
            <a:off x="299883" y="1396618"/>
            <a:ext cx="11592233" cy="489331"/>
          </a:xfrm>
          <a:prstGeom prst="rect">
            <a:avLst/>
          </a:prstGeom>
          <a:solidFill>
            <a:schemeClr val="bg1"/>
          </a:solidFill>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US" sz="1800">
                <a:solidFill>
                  <a:schemeClr val="tx1"/>
                </a:solidFill>
              </a:rPr>
              <a:t>Program income is gross income that is directly generated by a supported activity or earned as a result of the grant award. </a:t>
            </a:r>
          </a:p>
        </p:txBody>
      </p:sp>
      <p:graphicFrame>
        <p:nvGraphicFramePr>
          <p:cNvPr id="10" name="Table 10">
            <a:extLst>
              <a:ext uri="{FF2B5EF4-FFF2-40B4-BE49-F238E27FC236}">
                <a16:creationId xmlns:a16="http://schemas.microsoft.com/office/drawing/2014/main" id="{A6B7BA7C-92C4-2174-1966-61C88CA5F37F}"/>
              </a:ext>
            </a:extLst>
          </p:cNvPr>
          <p:cNvGraphicFramePr>
            <a:graphicFrameLocks noGrp="1"/>
          </p:cNvGraphicFramePr>
          <p:nvPr>
            <p:ph idx="1"/>
          </p:nvPr>
        </p:nvGraphicFramePr>
        <p:xfrm>
          <a:off x="352425" y="1962150"/>
          <a:ext cx="11582400" cy="4394200"/>
        </p:xfrm>
        <a:graphic>
          <a:graphicData uri="http://schemas.openxmlformats.org/drawingml/2006/table">
            <a:tbl>
              <a:tblPr firstRow="1" bandRow="1">
                <a:tableStyleId>{5C22544A-7EE6-4342-B048-85BDC9FD1C3A}</a:tableStyleId>
              </a:tblPr>
              <a:tblGrid>
                <a:gridCol w="4286250">
                  <a:extLst>
                    <a:ext uri="{9D8B030D-6E8A-4147-A177-3AD203B41FA5}">
                      <a16:colId xmlns:a16="http://schemas.microsoft.com/office/drawing/2014/main" val="1986631884"/>
                    </a:ext>
                  </a:extLst>
                </a:gridCol>
                <a:gridCol w="7296150">
                  <a:extLst>
                    <a:ext uri="{9D8B030D-6E8A-4147-A177-3AD203B41FA5}">
                      <a16:colId xmlns:a16="http://schemas.microsoft.com/office/drawing/2014/main" val="4261508355"/>
                    </a:ext>
                  </a:extLst>
                </a:gridCol>
              </a:tblGrid>
              <a:tr h="370840">
                <a:tc>
                  <a:txBody>
                    <a:bodyPr/>
                    <a:lstStyle/>
                    <a:p>
                      <a:r>
                        <a:rPr lang="en-US"/>
                        <a:t>General Inclusions—</a:t>
                      </a:r>
                    </a:p>
                    <a:p>
                      <a:r>
                        <a:rPr lang="en-US" b="0"/>
                        <a:t>Includes but is not limited to income from:</a:t>
                      </a:r>
                    </a:p>
                  </a:txBody>
                  <a:tcPr/>
                </a:tc>
                <a:tc>
                  <a:txBody>
                    <a:bodyPr/>
                    <a:lstStyle/>
                    <a:p>
                      <a:r>
                        <a:rPr lang="en-US"/>
                        <a:t>General Exclusions—</a:t>
                      </a:r>
                    </a:p>
                    <a:p>
                      <a:r>
                        <a:rPr lang="en-US" sz="1800" b="0" i="0" u="none" strike="noStrike" baseline="0">
                          <a:solidFill>
                            <a:schemeClr val="bg1"/>
                          </a:solidFill>
                        </a:rPr>
                        <a:t>Excludes the following unless specified by statute, regulation, or the award:</a:t>
                      </a:r>
                      <a:endParaRPr lang="en-US">
                        <a:solidFill>
                          <a:schemeClr val="bg1"/>
                        </a:solidFill>
                      </a:endParaRPr>
                    </a:p>
                  </a:txBody>
                  <a:tcPr/>
                </a:tc>
                <a:extLst>
                  <a:ext uri="{0D108BD9-81ED-4DB2-BD59-A6C34878D82A}">
                    <a16:rowId xmlns:a16="http://schemas.microsoft.com/office/drawing/2014/main" val="1184177086"/>
                  </a:ext>
                </a:extLst>
              </a:tr>
              <a:tr h="370840">
                <a:tc>
                  <a:txBody>
                    <a:bodyPr/>
                    <a:lstStyle/>
                    <a:p>
                      <a:r>
                        <a:rPr lang="en-US" sz="1800">
                          <a:solidFill>
                            <a:schemeClr val="tx1"/>
                          </a:solidFill>
                        </a:rPr>
                        <a:t>Fees for services performed</a:t>
                      </a:r>
                      <a:endParaRPr lang="en-US"/>
                    </a:p>
                  </a:txBody>
                  <a:tcPr/>
                </a:tc>
                <a:tc>
                  <a:txBody>
                    <a:bodyPr/>
                    <a:lstStyle/>
                    <a:p>
                      <a:r>
                        <a:rPr lang="en-US" sz="1800">
                          <a:solidFill>
                            <a:schemeClr val="tx1"/>
                          </a:solidFill>
                        </a:rPr>
                        <a:t>Rebates, credits, discounts, and interest earned on any of these</a:t>
                      </a:r>
                      <a:endParaRPr lang="en-US"/>
                    </a:p>
                  </a:txBody>
                  <a:tcPr/>
                </a:tc>
                <a:extLst>
                  <a:ext uri="{0D108BD9-81ED-4DB2-BD59-A6C34878D82A}">
                    <a16:rowId xmlns:a16="http://schemas.microsoft.com/office/drawing/2014/main" val="108138301"/>
                  </a:ext>
                </a:extLst>
              </a:tr>
              <a:tr h="370840">
                <a:tc>
                  <a:txBody>
                    <a:bodyPr/>
                    <a:lstStyle/>
                    <a:p>
                      <a:r>
                        <a:rPr lang="en-US" sz="1800">
                          <a:solidFill>
                            <a:schemeClr val="tx1"/>
                          </a:solidFill>
                        </a:rPr>
                        <a:t>Use or rental of real or personal property acquired under grant awards</a:t>
                      </a:r>
                      <a:endParaRPr lang="en-US"/>
                    </a:p>
                  </a:txBody>
                  <a:tcPr/>
                </a:tc>
                <a:tc>
                  <a:txBody>
                    <a:bodyPr/>
                    <a:lstStyle/>
                    <a:p>
                      <a:r>
                        <a:rPr lang="en-US" sz="1800" b="0" i="0" u="none" strike="noStrike" baseline="0">
                          <a:solidFill>
                            <a:schemeClr val="tx1"/>
                          </a:solidFill>
                        </a:rPr>
                        <a:t>Interest earned on advances of grant funds</a:t>
                      </a:r>
                    </a:p>
                    <a:p>
                      <a:r>
                        <a:rPr lang="en-US" sz="1800" b="0" i="0" u="none" strike="noStrike" baseline="0">
                          <a:solidFill>
                            <a:schemeClr val="tx1"/>
                          </a:solidFill>
                        </a:rPr>
                        <a:t>(Note: Classified as program income for WIOA Title I Adult, Dislocated Worker, and Youth programs, and the Wagner-</a:t>
                      </a:r>
                      <a:r>
                        <a:rPr lang="en-US" sz="1800" b="0" i="0" u="none" strike="noStrike" baseline="0" err="1">
                          <a:solidFill>
                            <a:schemeClr val="tx1"/>
                          </a:solidFill>
                        </a:rPr>
                        <a:t>Peyser</a:t>
                      </a:r>
                      <a:r>
                        <a:rPr lang="en-US" sz="1800" b="0" i="0" u="none" strike="noStrike" baseline="0">
                          <a:solidFill>
                            <a:schemeClr val="tx1"/>
                          </a:solidFill>
                        </a:rPr>
                        <a:t> Act per 20 C.F.R. § 683.200(c)(8).)</a:t>
                      </a:r>
                      <a:endParaRPr lang="en-US"/>
                    </a:p>
                  </a:txBody>
                  <a:tcPr/>
                </a:tc>
                <a:extLst>
                  <a:ext uri="{0D108BD9-81ED-4DB2-BD59-A6C34878D82A}">
                    <a16:rowId xmlns:a16="http://schemas.microsoft.com/office/drawing/2014/main" val="3631913549"/>
                  </a:ext>
                </a:extLst>
              </a:tr>
              <a:tr h="370840">
                <a:tc>
                  <a:txBody>
                    <a:bodyPr/>
                    <a:lstStyle/>
                    <a:p>
                      <a:r>
                        <a:rPr lang="en-US" sz="1800">
                          <a:solidFill>
                            <a:schemeClr val="tx1"/>
                          </a:solidFill>
                        </a:rPr>
                        <a:t>Sale of commodities or items fabricated under the grant award</a:t>
                      </a:r>
                      <a:endParaRPr lang="en-US"/>
                    </a:p>
                  </a:txBody>
                  <a:tcPr/>
                </a:tc>
                <a:tc>
                  <a:txBody>
                    <a:bodyPr/>
                    <a:lstStyle/>
                    <a:p>
                      <a:r>
                        <a:rPr lang="en-US" sz="1800" b="0" i="0" u="none" strike="noStrike" baseline="0">
                          <a:solidFill>
                            <a:schemeClr val="tx1"/>
                          </a:solidFill>
                        </a:rPr>
                        <a:t>Governmental revenues (i.e., taxes, special assessments, levies, fines, and other such revenues), unless specifically identified in the award or awarding agency regulations as program income</a:t>
                      </a:r>
                      <a:endParaRPr lang="en-US"/>
                    </a:p>
                  </a:txBody>
                  <a:tcPr/>
                </a:tc>
                <a:extLst>
                  <a:ext uri="{0D108BD9-81ED-4DB2-BD59-A6C34878D82A}">
                    <a16:rowId xmlns:a16="http://schemas.microsoft.com/office/drawing/2014/main" val="3128665643"/>
                  </a:ext>
                </a:extLst>
              </a:tr>
              <a:tr h="370840">
                <a:tc>
                  <a:txBody>
                    <a:bodyPr/>
                    <a:lstStyle/>
                    <a:p>
                      <a:r>
                        <a:rPr lang="en-US" sz="1800">
                          <a:solidFill>
                            <a:schemeClr val="tx1"/>
                          </a:solidFill>
                        </a:rPr>
                        <a:t>License fees and royalties on patents and copyrights</a:t>
                      </a:r>
                      <a:endParaRPr lang="en-US"/>
                    </a:p>
                  </a:txBody>
                  <a:tcPr/>
                </a:tc>
                <a:tc>
                  <a:txBody>
                    <a:bodyPr/>
                    <a:lstStyle/>
                    <a:p>
                      <a:r>
                        <a:rPr lang="en-US" sz="1800" b="0" i="0" u="none" strike="noStrike" baseline="0">
                          <a:solidFill>
                            <a:schemeClr val="tx1"/>
                          </a:solidFill>
                        </a:rPr>
                        <a:t>Proceeds from the sale of real property, equipment, or supplies that occur in accordance with </a:t>
                      </a:r>
                      <a:r>
                        <a:rPr lang="en-US" sz="1800">
                          <a:solidFill>
                            <a:schemeClr val="tx1"/>
                          </a:solidFill>
                        </a:rPr>
                        <a:t>UG/TxGMS property </a:t>
                      </a:r>
                      <a:r>
                        <a:rPr lang="en-US" sz="1800"/>
                        <a:t>disposition </a:t>
                      </a:r>
                      <a:r>
                        <a:rPr lang="en-US" sz="1800">
                          <a:solidFill>
                            <a:schemeClr val="tx1"/>
                          </a:solidFill>
                        </a:rPr>
                        <a:t>standards</a:t>
                      </a:r>
                      <a:endParaRPr lang="en-US"/>
                    </a:p>
                  </a:txBody>
                  <a:tcPr/>
                </a:tc>
                <a:extLst>
                  <a:ext uri="{0D108BD9-81ED-4DB2-BD59-A6C34878D82A}">
                    <a16:rowId xmlns:a16="http://schemas.microsoft.com/office/drawing/2014/main" val="905108742"/>
                  </a:ext>
                </a:extLst>
              </a:tr>
              <a:tr h="370840">
                <a:tc>
                  <a:txBody>
                    <a:bodyPr/>
                    <a:lstStyle/>
                    <a:p>
                      <a:r>
                        <a:rPr lang="en-US" sz="1800">
                          <a:solidFill>
                            <a:schemeClr val="tx1"/>
                          </a:solidFill>
                        </a:rPr>
                        <a:t>Principal and interest loans made with grant award funds</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Income earned after the period of performance of the award</a:t>
                      </a:r>
                    </a:p>
                  </a:txBody>
                  <a:tcPr/>
                </a:tc>
                <a:extLst>
                  <a:ext uri="{0D108BD9-81ED-4DB2-BD59-A6C34878D82A}">
                    <a16:rowId xmlns:a16="http://schemas.microsoft.com/office/drawing/2014/main" val="3798917936"/>
                  </a:ext>
                </a:extLst>
              </a:tr>
            </a:tbl>
          </a:graphicData>
        </a:graphic>
      </p:graphicFrame>
      <p:sp>
        <p:nvSpPr>
          <p:cNvPr id="7" name="Slide Number Placeholder 6">
            <a:extLst>
              <a:ext uri="{FF2B5EF4-FFF2-40B4-BE49-F238E27FC236}">
                <a16:creationId xmlns:a16="http://schemas.microsoft.com/office/drawing/2014/main" id="{C32CEB3D-9AA0-9417-2F05-3641F2E59E96}"/>
              </a:ext>
            </a:extLst>
          </p:cNvPr>
          <p:cNvSpPr>
            <a:spLocks noGrp="1"/>
          </p:cNvSpPr>
          <p:nvPr>
            <p:ph type="sldNum" sz="quarter" idx="12"/>
          </p:nvPr>
        </p:nvSpPr>
        <p:spPr/>
        <p:txBody>
          <a:bodyPr/>
          <a:lstStyle/>
          <a:p>
            <a:fld id="{718739C9-DCF1-47E1-918D-420391A2911C}" type="slidenum">
              <a:rPr lang="en-US" smtClean="0"/>
              <a:t>36</a:t>
            </a:fld>
            <a:endParaRPr lang="en-US"/>
          </a:p>
        </p:txBody>
      </p:sp>
    </p:spTree>
    <p:extLst>
      <p:ext uri="{BB962C8B-B14F-4D97-AF65-F5344CB8AC3E}">
        <p14:creationId xmlns:p14="http://schemas.microsoft.com/office/powerpoint/2010/main" val="2692892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88DB-EB02-05DD-A850-B95028C625B4}"/>
              </a:ext>
            </a:extLst>
          </p:cNvPr>
          <p:cNvSpPr>
            <a:spLocks noGrp="1"/>
          </p:cNvSpPr>
          <p:nvPr>
            <p:ph type="title"/>
          </p:nvPr>
        </p:nvSpPr>
        <p:spPr>
          <a:xfrm>
            <a:off x="838200" y="365126"/>
            <a:ext cx="10515600" cy="870822"/>
          </a:xfrm>
        </p:spPr>
        <p:txBody>
          <a:bodyPr/>
          <a:lstStyle/>
          <a:p>
            <a:r>
              <a:rPr lang="en-US" b="1"/>
              <a:t>Program Income: Use &amp; Reporting</a:t>
            </a:r>
          </a:p>
        </p:txBody>
      </p:sp>
      <p:sp>
        <p:nvSpPr>
          <p:cNvPr id="3" name="Content Placeholder 2">
            <a:extLst>
              <a:ext uri="{FF2B5EF4-FFF2-40B4-BE49-F238E27FC236}">
                <a16:creationId xmlns:a16="http://schemas.microsoft.com/office/drawing/2014/main" id="{A1C377A8-F78C-6E95-4EA3-7072E66AC113}"/>
              </a:ext>
            </a:extLst>
          </p:cNvPr>
          <p:cNvSpPr>
            <a:spLocks noGrp="1"/>
          </p:cNvSpPr>
          <p:nvPr>
            <p:ph idx="1"/>
          </p:nvPr>
        </p:nvSpPr>
        <p:spPr>
          <a:xfrm>
            <a:off x="838200" y="1487156"/>
            <a:ext cx="10515600" cy="4869193"/>
          </a:xfrm>
        </p:spPr>
        <p:txBody>
          <a:bodyPr>
            <a:normAutofit fontScale="92500" lnSpcReduction="20000"/>
          </a:bodyPr>
          <a:lstStyle/>
          <a:p>
            <a:r>
              <a:rPr lang="en-US"/>
              <a:t>Use</a:t>
            </a:r>
          </a:p>
          <a:p>
            <a:pPr lvl="1"/>
            <a:r>
              <a:rPr lang="en-US"/>
              <a:t>Must use for allowable grant costs. (2 C.F.R. § 200.307; TxGMS)</a:t>
            </a:r>
          </a:p>
          <a:p>
            <a:pPr lvl="1">
              <a:spcAft>
                <a:spcPts val="600"/>
              </a:spcAft>
            </a:pPr>
            <a:r>
              <a:rPr lang="en-US"/>
              <a:t>Disburse before drawing additional grant funds. (2 C.F.R. § 200.305(b)(5); TxGMS)</a:t>
            </a:r>
          </a:p>
          <a:p>
            <a:r>
              <a:rPr lang="en-US"/>
              <a:t>CDER System Cost Categories</a:t>
            </a:r>
          </a:p>
          <a:p>
            <a:pPr lvl="1"/>
            <a:r>
              <a:rPr lang="en-US"/>
              <a:t>Program Income Earned</a:t>
            </a:r>
          </a:p>
          <a:p>
            <a:pPr lvl="1">
              <a:spcAft>
                <a:spcPts val="600"/>
              </a:spcAft>
            </a:pPr>
            <a:r>
              <a:rPr lang="en-US"/>
              <a:t>Program Income Expended</a:t>
            </a:r>
          </a:p>
          <a:p>
            <a:r>
              <a:rPr lang="en-US"/>
              <a:t>Costs of Generating Program Income (Gross Versus Net Program Income)</a:t>
            </a:r>
          </a:p>
          <a:p>
            <a:pPr lvl="1"/>
            <a:r>
              <a:rPr lang="en-US"/>
              <a:t>If authorized by regulations or the grant award, costs incidental to the generation of program income may be deducted from gross income to determine program income [net program income], provided the costs have not been charged to the grant award. (2 C.F.R. § 200.307; TxGMS)</a:t>
            </a:r>
          </a:p>
          <a:p>
            <a:pPr lvl="1"/>
            <a:r>
              <a:rPr lang="en-US"/>
              <a:t>WIOA Title I Adult, Dislocated Workers, and Youth programs and Wagner-</a:t>
            </a:r>
            <a:r>
              <a:rPr lang="en-US" err="1"/>
              <a:t>Peyser</a:t>
            </a:r>
            <a:r>
              <a:rPr lang="en-US"/>
              <a:t> Act: Report net program income. The cost of generating program income must be subtracted from the amount earned to establish the net amount of program income available for use under the grants when these costs have not been charged to the program. (20 C.F.R. § 683.200(c)(8))</a:t>
            </a:r>
          </a:p>
        </p:txBody>
      </p:sp>
      <p:sp>
        <p:nvSpPr>
          <p:cNvPr id="4" name="Slide Number Placeholder 3">
            <a:extLst>
              <a:ext uri="{FF2B5EF4-FFF2-40B4-BE49-F238E27FC236}">
                <a16:creationId xmlns:a16="http://schemas.microsoft.com/office/drawing/2014/main" id="{CDD09D0F-4560-43E0-DD0E-F8896E6DC4D4}"/>
              </a:ext>
            </a:extLst>
          </p:cNvPr>
          <p:cNvSpPr>
            <a:spLocks noGrp="1"/>
          </p:cNvSpPr>
          <p:nvPr>
            <p:ph type="sldNum" sz="quarter" idx="12"/>
          </p:nvPr>
        </p:nvSpPr>
        <p:spPr>
          <a:xfrm>
            <a:off x="8610600" y="6356350"/>
            <a:ext cx="2743200" cy="365125"/>
          </a:xfrm>
        </p:spPr>
        <p:txBody>
          <a:bodyPr/>
          <a:lstStyle/>
          <a:p>
            <a:fld id="{718739C9-DCF1-47E1-918D-420391A2911C}" type="slidenum">
              <a:rPr lang="en-US" smtClean="0"/>
              <a:pPr/>
              <a:t>37</a:t>
            </a:fld>
            <a:endParaRPr lang="en-US"/>
          </a:p>
        </p:txBody>
      </p:sp>
    </p:spTree>
    <p:extLst>
      <p:ext uri="{BB962C8B-B14F-4D97-AF65-F5344CB8AC3E}">
        <p14:creationId xmlns:p14="http://schemas.microsoft.com/office/powerpoint/2010/main" val="1807501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4E8B-F07A-E0F4-B869-71952AB3C9E7}"/>
              </a:ext>
            </a:extLst>
          </p:cNvPr>
          <p:cNvSpPr>
            <a:spLocks noGrp="1"/>
          </p:cNvSpPr>
          <p:nvPr>
            <p:ph type="title"/>
          </p:nvPr>
        </p:nvSpPr>
        <p:spPr/>
        <p:txBody>
          <a:bodyPr vert="horz" lIns="91440" tIns="45720" rIns="91440" bIns="45720" rtlCol="0" anchor="b">
            <a:normAutofit/>
          </a:bodyPr>
          <a:lstStyle/>
          <a:p>
            <a:r>
              <a:rPr lang="en-US" sz="4800" b="1" kern="1200">
                <a:solidFill>
                  <a:srgbClr val="FFFFFF"/>
                </a:solidFill>
                <a:latin typeface="+mj-lt"/>
                <a:ea typeface="+mj-ea"/>
                <a:cs typeface="+mj-cs"/>
              </a:rPr>
              <a:t>Match &amp; Leverage</a:t>
            </a:r>
          </a:p>
        </p:txBody>
      </p:sp>
      <p:sp>
        <p:nvSpPr>
          <p:cNvPr id="3" name="Text Placeholder 2">
            <a:extLst>
              <a:ext uri="{FF2B5EF4-FFF2-40B4-BE49-F238E27FC236}">
                <a16:creationId xmlns:a16="http://schemas.microsoft.com/office/drawing/2014/main" id="{AD134F73-1EE2-F2E5-E2E0-C5E07F45DC6E}"/>
              </a:ext>
            </a:extLst>
          </p:cNvPr>
          <p:cNvSpPr>
            <a:spLocks noGrp="1"/>
          </p:cNvSpPr>
          <p:nvPr>
            <p:ph type="body" idx="1"/>
          </p:nvPr>
        </p:nvSpPr>
        <p:spPr>
          <a:xfrm>
            <a:off x="6895559" y="2677644"/>
            <a:ext cx="4710287" cy="2283824"/>
          </a:xfrm>
        </p:spPr>
        <p:txBody>
          <a:bodyPr/>
          <a:lstStyle/>
          <a:p>
            <a:pPr marL="457200" indent="-457200">
              <a:buFont typeface="Arial" panose="020B0604020202020204" pitchFamily="34" charset="0"/>
              <a:buChar char="•"/>
            </a:pPr>
            <a:r>
              <a:rPr lang="en-US"/>
              <a:t>Match Versus Leverage</a:t>
            </a:r>
          </a:p>
          <a:p>
            <a:pPr marL="457200" indent="-457200">
              <a:buFont typeface="Arial" panose="020B0604020202020204" pitchFamily="34" charset="0"/>
              <a:buChar char="•"/>
            </a:pPr>
            <a:r>
              <a:rPr lang="en-US"/>
              <a:t>Reporting</a:t>
            </a:r>
          </a:p>
        </p:txBody>
      </p:sp>
      <p:sp>
        <p:nvSpPr>
          <p:cNvPr id="4" name="Slide Number Placeholder 3">
            <a:extLst>
              <a:ext uri="{FF2B5EF4-FFF2-40B4-BE49-F238E27FC236}">
                <a16:creationId xmlns:a16="http://schemas.microsoft.com/office/drawing/2014/main" id="{7B16DE6C-7172-9821-9782-9F72AB6FAE45}"/>
              </a:ext>
            </a:extLst>
          </p:cNvPr>
          <p:cNvSpPr>
            <a:spLocks noGrp="1"/>
          </p:cNvSpPr>
          <p:nvPr>
            <p:ph type="sldNum" sz="quarter" idx="12"/>
          </p:nvPr>
        </p:nvSpPr>
        <p:spPr/>
        <p:txBody>
          <a:bodyPr vert="horz" lIns="91440" tIns="45720" rIns="91440" bIns="45720" rtlCol="0" anchor="ctr">
            <a:normAutofit/>
          </a:bodyPr>
          <a:lstStyle/>
          <a:p>
            <a:pPr>
              <a:spcAft>
                <a:spcPts val="600"/>
              </a:spcAft>
            </a:pPr>
            <a:fld id="{718739C9-DCF1-47E1-918D-420391A2911C}" type="slidenum">
              <a:rPr lang="en-US" sz="2200"/>
              <a:pPr>
                <a:spcAft>
                  <a:spcPts val="600"/>
                </a:spcAft>
              </a:pPr>
              <a:t>38</a:t>
            </a:fld>
            <a:endParaRPr lang="en-US" sz="2200"/>
          </a:p>
        </p:txBody>
      </p:sp>
    </p:spTree>
    <p:extLst>
      <p:ext uri="{BB962C8B-B14F-4D97-AF65-F5344CB8AC3E}">
        <p14:creationId xmlns:p14="http://schemas.microsoft.com/office/powerpoint/2010/main" val="3221006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31906E-C200-4694-9DD8-9D109C829753}"/>
              </a:ext>
            </a:extLst>
          </p:cNvPr>
          <p:cNvSpPr>
            <a:spLocks noGrp="1"/>
          </p:cNvSpPr>
          <p:nvPr>
            <p:ph type="title"/>
          </p:nvPr>
        </p:nvSpPr>
        <p:spPr/>
        <p:txBody>
          <a:bodyPr/>
          <a:lstStyle/>
          <a:p>
            <a:r>
              <a:rPr lang="en-US" b="1"/>
              <a:t>Reporting Match &amp; Leverage</a:t>
            </a:r>
          </a:p>
        </p:txBody>
      </p:sp>
      <p:sp>
        <p:nvSpPr>
          <p:cNvPr id="5" name="Content Placeholder 4">
            <a:extLst>
              <a:ext uri="{FF2B5EF4-FFF2-40B4-BE49-F238E27FC236}">
                <a16:creationId xmlns:a16="http://schemas.microsoft.com/office/drawing/2014/main" id="{12F8C63C-E03B-6ED3-8F9D-1E3374001964}"/>
              </a:ext>
            </a:extLst>
          </p:cNvPr>
          <p:cNvSpPr>
            <a:spLocks noGrp="1"/>
          </p:cNvSpPr>
          <p:nvPr>
            <p:ph idx="1"/>
          </p:nvPr>
        </p:nvSpPr>
        <p:spPr/>
        <p:txBody>
          <a:bodyPr>
            <a:normAutofit lnSpcReduction="10000"/>
          </a:bodyPr>
          <a:lstStyle/>
          <a:p>
            <a:r>
              <a:rPr lang="en-US"/>
              <a:t>Some grant awards may require either match or leverage.</a:t>
            </a:r>
          </a:p>
          <a:p>
            <a:r>
              <a:rPr lang="en-US"/>
              <a:t>What’s the difference? Very briefly:</a:t>
            </a:r>
          </a:p>
          <a:p>
            <a:pPr lvl="1"/>
            <a:r>
              <a:rPr lang="en-US"/>
              <a:t>Match: Required by statute or regulation. Matching for federal awards, if any, requires compliance with matching and cost sharing provisions at 2 C.F.R. § 200.306, unless statute or regulation specifies otherwise.</a:t>
            </a:r>
          </a:p>
          <a:p>
            <a:pPr lvl="1"/>
            <a:r>
              <a:rPr lang="en-US"/>
              <a:t>Leverage: Usually refers to a TWC-imposed cost sharing requirement for a specific award. Requirements may vary by award. May also refer to other voluntary cost sharing for the award.</a:t>
            </a:r>
          </a:p>
          <a:p>
            <a:r>
              <a:rPr lang="en-US"/>
              <a:t>Refer to the grant award for any reporting requirements.</a:t>
            </a:r>
          </a:p>
          <a:p>
            <a:r>
              <a:rPr lang="en-US"/>
              <a:t>If reporting is required, report in the corresponding section of the expenditure report in the CDER system.</a:t>
            </a:r>
          </a:p>
        </p:txBody>
      </p:sp>
      <p:sp>
        <p:nvSpPr>
          <p:cNvPr id="6" name="Slide Number Placeholder 5">
            <a:extLst>
              <a:ext uri="{FF2B5EF4-FFF2-40B4-BE49-F238E27FC236}">
                <a16:creationId xmlns:a16="http://schemas.microsoft.com/office/drawing/2014/main" id="{5BA59A0A-EE9B-15F6-B1EF-45E6B969661C}"/>
              </a:ext>
            </a:extLst>
          </p:cNvPr>
          <p:cNvSpPr>
            <a:spLocks noGrp="1"/>
          </p:cNvSpPr>
          <p:nvPr>
            <p:ph type="sldNum" sz="quarter" idx="12"/>
          </p:nvPr>
        </p:nvSpPr>
        <p:spPr/>
        <p:txBody>
          <a:bodyPr/>
          <a:lstStyle/>
          <a:p>
            <a:fld id="{718739C9-DCF1-47E1-918D-420391A2911C}" type="slidenum">
              <a:rPr lang="en-US" smtClean="0"/>
              <a:t>39</a:t>
            </a:fld>
            <a:endParaRPr lang="en-US"/>
          </a:p>
        </p:txBody>
      </p:sp>
    </p:spTree>
    <p:extLst>
      <p:ext uri="{BB962C8B-B14F-4D97-AF65-F5344CB8AC3E}">
        <p14:creationId xmlns:p14="http://schemas.microsoft.com/office/powerpoint/2010/main" val="51059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45F5-A257-6A02-E24F-16D2390D631A}"/>
              </a:ext>
            </a:extLst>
          </p:cNvPr>
          <p:cNvSpPr>
            <a:spLocks noGrp="1"/>
          </p:cNvSpPr>
          <p:nvPr>
            <p:ph type="title"/>
          </p:nvPr>
        </p:nvSpPr>
        <p:spPr>
          <a:xfrm>
            <a:off x="1199128" y="2125471"/>
            <a:ext cx="4351025" cy="2283824"/>
          </a:xfrm>
        </p:spPr>
        <p:txBody>
          <a:bodyPr vert="horz" lIns="91440" tIns="45720" rIns="91440" bIns="45720" rtlCol="0" anchor="b">
            <a:normAutofit fontScale="90000"/>
          </a:bodyPr>
          <a:lstStyle/>
          <a:p>
            <a:r>
              <a:rPr lang="en-US" sz="4800" b="1">
                <a:solidFill>
                  <a:srgbClr val="FFFFFF"/>
                </a:solidFill>
              </a:rPr>
              <a:t>Accuracy,</a:t>
            </a:r>
            <a:br>
              <a:rPr lang="en-US" sz="4800" b="1">
                <a:solidFill>
                  <a:srgbClr val="FFFFFF"/>
                </a:solidFill>
              </a:rPr>
            </a:br>
            <a:r>
              <a:rPr lang="en-US" sz="4800" b="1">
                <a:solidFill>
                  <a:srgbClr val="FFFFFF"/>
                </a:solidFill>
                <a:ea typeface="Verdana"/>
              </a:rPr>
              <a:t>Timing &amp;</a:t>
            </a:r>
            <a:br>
              <a:rPr lang="en-US" sz="4800" b="1">
                <a:solidFill>
                  <a:srgbClr val="FFFFFF"/>
                </a:solidFill>
                <a:ea typeface="Verdana"/>
              </a:rPr>
            </a:br>
            <a:r>
              <a:rPr lang="en-US" sz="4800" b="1">
                <a:solidFill>
                  <a:srgbClr val="FFFFFF"/>
                </a:solidFill>
                <a:ea typeface="Verdana"/>
              </a:rPr>
              <a:t>Fund Use</a:t>
            </a:r>
            <a:endParaRPr lang="en-US" sz="4800" b="1" kern="1200">
              <a:solidFill>
                <a:srgbClr val="FFFFFF"/>
              </a:solidFill>
              <a:latin typeface="+mj-lt"/>
              <a:ea typeface="+mj-ea"/>
              <a:cs typeface="+mj-cs"/>
            </a:endParaRPr>
          </a:p>
        </p:txBody>
      </p:sp>
      <p:pic>
        <p:nvPicPr>
          <p:cNvPr id="10" name="Picture 9" descr="Fund use. A pile of American one dollar bills.">
            <a:extLst>
              <a:ext uri="{FF2B5EF4-FFF2-40B4-BE49-F238E27FC236}">
                <a16:creationId xmlns:a16="http://schemas.microsoft.com/office/drawing/2014/main" id="{063D0692-54A2-C8D1-857C-64E9B2A57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561" y="3876649"/>
            <a:ext cx="4402779" cy="2585885"/>
          </a:xfrm>
          <a:prstGeom prst="rect">
            <a:avLst/>
          </a:prstGeom>
        </p:spPr>
      </p:pic>
      <p:pic>
        <p:nvPicPr>
          <p:cNvPr id="8" name="Picture 7" descr="Timing. Hourglass and a calendar.">
            <a:extLst>
              <a:ext uri="{FF2B5EF4-FFF2-40B4-BE49-F238E27FC236}">
                <a16:creationId xmlns:a16="http://schemas.microsoft.com/office/drawing/2014/main" id="{82EBFE6C-8155-B220-A97C-63FDD6C4B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361" y="1732915"/>
            <a:ext cx="3859979" cy="2585884"/>
          </a:xfrm>
          <a:prstGeom prst="rect">
            <a:avLst/>
          </a:prstGeom>
        </p:spPr>
      </p:pic>
      <p:pic>
        <p:nvPicPr>
          <p:cNvPr id="6" name="Picture 5" descr="Accuracy. Person doing calculations illustration. Marking a long list with a pen. A calculator at the ready.">
            <a:extLst>
              <a:ext uri="{FF2B5EF4-FFF2-40B4-BE49-F238E27FC236}">
                <a16:creationId xmlns:a16="http://schemas.microsoft.com/office/drawing/2014/main" id="{ADB3A16F-C359-80B1-E6E1-A7DF24CBE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561" y="486355"/>
            <a:ext cx="2266875" cy="3832444"/>
          </a:xfrm>
          <a:prstGeom prst="rect">
            <a:avLst/>
          </a:prstGeom>
        </p:spPr>
      </p:pic>
      <p:sp>
        <p:nvSpPr>
          <p:cNvPr id="5" name="Slide Number Placeholder 4">
            <a:extLst>
              <a:ext uri="{FF2B5EF4-FFF2-40B4-BE49-F238E27FC236}">
                <a16:creationId xmlns:a16="http://schemas.microsoft.com/office/drawing/2014/main" id="{C3B71AF7-952E-FDB1-A581-85BC315604AA}"/>
              </a:ext>
            </a:extLst>
          </p:cNvPr>
          <p:cNvSpPr>
            <a:spLocks noGrp="1"/>
          </p:cNvSpPr>
          <p:nvPr>
            <p:ph type="sldNum" sz="quarter" idx="12"/>
          </p:nvPr>
        </p:nvSpPr>
        <p:spPr/>
        <p:txBody>
          <a:bodyPr vert="horz" lIns="91440" tIns="45720" rIns="91440" bIns="45720" rtlCol="0" anchor="ctr">
            <a:normAutofit/>
          </a:bodyPr>
          <a:lstStyle/>
          <a:p>
            <a:pPr>
              <a:spcAft>
                <a:spcPts val="600"/>
              </a:spcAft>
            </a:pPr>
            <a:fld id="{718739C9-DCF1-47E1-918D-420391A2911C}" type="slidenum">
              <a:rPr lang="en-US" sz="2200"/>
              <a:pPr>
                <a:spcAft>
                  <a:spcPts val="600"/>
                </a:spcAft>
              </a:pPr>
              <a:t>4</a:t>
            </a:fld>
            <a:endParaRPr lang="en-US" sz="2200"/>
          </a:p>
        </p:txBody>
      </p:sp>
    </p:spTree>
    <p:extLst>
      <p:ext uri="{BB962C8B-B14F-4D97-AF65-F5344CB8AC3E}">
        <p14:creationId xmlns:p14="http://schemas.microsoft.com/office/powerpoint/2010/main" val="368396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88B0-F9C4-F20B-EB5C-CF6B36025ACC}"/>
              </a:ext>
            </a:extLst>
          </p:cNvPr>
          <p:cNvSpPr>
            <a:spLocks noGrp="1"/>
          </p:cNvSpPr>
          <p:nvPr>
            <p:ph type="title"/>
          </p:nvPr>
        </p:nvSpPr>
        <p:spPr/>
        <p:txBody>
          <a:bodyPr/>
          <a:lstStyle/>
          <a:p>
            <a:r>
              <a:rPr lang="en-US"/>
              <a:t>Recap</a:t>
            </a:r>
          </a:p>
        </p:txBody>
      </p:sp>
      <p:pic>
        <p:nvPicPr>
          <p:cNvPr id="7" name="Picture 6" descr="A cartoon picture of a person's head from nose up, peering over a table, with large eyes looking upward at a squiggle of thoughts.">
            <a:extLst>
              <a:ext uri="{FF2B5EF4-FFF2-40B4-BE49-F238E27FC236}">
                <a16:creationId xmlns:a16="http://schemas.microsoft.com/office/drawing/2014/main" id="{27157725-73DF-4DD8-39DA-04449D20071F}"/>
              </a:ext>
            </a:extLst>
          </p:cNvPr>
          <p:cNvPicPr>
            <a:picLocks noChangeAspect="1"/>
          </p:cNvPicPr>
          <p:nvPr/>
        </p:nvPicPr>
        <p:blipFill>
          <a:blip r:embed="rId2">
            <a:extLst>
              <a:ext uri="{28A0092B-C50C-407E-A947-70E740481C1C}">
                <a14:useLocalDpi xmlns:a14="http://schemas.microsoft.com/office/drawing/2010/main" val="0"/>
              </a:ext>
            </a:extLst>
          </a:blip>
          <a:srcRect l="13444" r="10325" b="-1"/>
          <a:stretch>
            <a:fillRect/>
          </a:stretch>
        </p:blipFill>
        <p:spPr>
          <a:xfrm>
            <a:off x="5080825" y="459889"/>
            <a:ext cx="6109913" cy="59382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08ED05E5-E987-C30A-2381-5CAF410FA517}"/>
              </a:ext>
            </a:extLst>
          </p:cNvPr>
          <p:cNvSpPr>
            <a:spLocks noGrp="1"/>
          </p:cNvSpPr>
          <p:nvPr>
            <p:ph type="sldNum" sz="quarter" idx="12"/>
          </p:nvPr>
        </p:nvSpPr>
        <p:spPr/>
        <p:txBody>
          <a:bodyPr/>
          <a:lstStyle/>
          <a:p>
            <a:fld id="{56A0B0FD-D6B7-4878-B1BE-780ED0AA1A25}" type="slidenum">
              <a:rPr lang="en-US" smtClean="0"/>
              <a:t>40</a:t>
            </a:fld>
            <a:endParaRPr lang="en-US"/>
          </a:p>
        </p:txBody>
      </p:sp>
    </p:spTree>
    <p:extLst>
      <p:ext uri="{BB962C8B-B14F-4D97-AF65-F5344CB8AC3E}">
        <p14:creationId xmlns:p14="http://schemas.microsoft.com/office/powerpoint/2010/main" val="3133125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280E-9D09-2924-5117-430FAE0A7692}"/>
              </a:ext>
            </a:extLst>
          </p:cNvPr>
          <p:cNvSpPr>
            <a:spLocks noGrp="1"/>
          </p:cNvSpPr>
          <p:nvPr>
            <p:ph type="title"/>
          </p:nvPr>
        </p:nvSpPr>
        <p:spPr>
          <a:xfrm>
            <a:off x="1154954" y="973668"/>
            <a:ext cx="8761413" cy="706964"/>
          </a:xfrm>
        </p:spPr>
        <p:txBody>
          <a:bodyPr/>
          <a:lstStyle/>
          <a:p>
            <a:r>
              <a:rPr lang="en-US"/>
              <a:t>Key Takeaways For This Session</a:t>
            </a:r>
          </a:p>
        </p:txBody>
      </p:sp>
      <p:sp>
        <p:nvSpPr>
          <p:cNvPr id="3" name="Content Placeholder 2">
            <a:extLst>
              <a:ext uri="{FF2B5EF4-FFF2-40B4-BE49-F238E27FC236}">
                <a16:creationId xmlns:a16="http://schemas.microsoft.com/office/drawing/2014/main" id="{FBDC9A33-2EE0-F6FD-25E9-4D4D041BC2BF}"/>
              </a:ext>
            </a:extLst>
          </p:cNvPr>
          <p:cNvSpPr>
            <a:spLocks noGrp="1"/>
          </p:cNvSpPr>
          <p:nvPr>
            <p:ph idx="1"/>
          </p:nvPr>
        </p:nvSpPr>
        <p:spPr>
          <a:xfrm>
            <a:off x="877888" y="2341266"/>
            <a:ext cx="10442575" cy="4221459"/>
          </a:xfrm>
        </p:spPr>
        <p:txBody>
          <a:bodyPr>
            <a:normAutofit fontScale="70000" lnSpcReduction="20000"/>
          </a:bodyPr>
          <a:lstStyle/>
          <a:p>
            <a:r>
              <a:rPr lang="en-US" sz="3100"/>
              <a:t>Accurate reporting matters.</a:t>
            </a:r>
          </a:p>
          <a:p>
            <a:r>
              <a:rPr lang="en-US" sz="3100"/>
              <a:t>Unless directed otherwise:</a:t>
            </a:r>
          </a:p>
          <a:p>
            <a:pPr lvl="1"/>
            <a:r>
              <a:rPr lang="en-US" sz="2600"/>
              <a:t>Use CDER system to report expenditures, obligations, program income, and match/leverage</a:t>
            </a:r>
          </a:p>
          <a:p>
            <a:pPr lvl="1"/>
            <a:r>
              <a:rPr lang="en-US" sz="2600"/>
              <a:t>Use accrual basis expenditure reporting</a:t>
            </a:r>
          </a:p>
          <a:p>
            <a:r>
              <a:rPr lang="en-US" sz="3100"/>
              <a:t>Understand program income inclusions and exclusions. Report program income in designated cost categories. Use the gross method unless the net method is authorized. Disburse before drawing additional funds.</a:t>
            </a:r>
          </a:p>
          <a:p>
            <a:r>
              <a:rPr lang="en-US" sz="3100"/>
              <a:t>If leverage or match is required, understand the requirements and report as required.</a:t>
            </a:r>
          </a:p>
        </p:txBody>
      </p:sp>
      <p:sp>
        <p:nvSpPr>
          <p:cNvPr id="4" name="Slide Number Placeholder 3">
            <a:extLst>
              <a:ext uri="{FF2B5EF4-FFF2-40B4-BE49-F238E27FC236}">
                <a16:creationId xmlns:a16="http://schemas.microsoft.com/office/drawing/2014/main" id="{41ED1248-4989-97A5-6888-E79AA0626B6C}"/>
              </a:ext>
            </a:extLst>
          </p:cNvPr>
          <p:cNvSpPr>
            <a:spLocks noGrp="1"/>
          </p:cNvSpPr>
          <p:nvPr>
            <p:ph type="sldNum" sz="quarter" idx="12"/>
          </p:nvPr>
        </p:nvSpPr>
        <p:spPr>
          <a:xfrm>
            <a:off x="10352540" y="295729"/>
            <a:ext cx="838199" cy="767687"/>
          </a:xfrm>
        </p:spPr>
        <p:txBody>
          <a:bodyPr/>
          <a:lstStyle/>
          <a:p>
            <a:fld id="{56A0B0FD-D6B7-4878-B1BE-780ED0AA1A25}" type="slidenum">
              <a:rPr lang="en-US" smtClean="0"/>
              <a:pPr/>
              <a:t>41</a:t>
            </a:fld>
            <a:endParaRPr lang="en-US"/>
          </a:p>
        </p:txBody>
      </p:sp>
    </p:spTree>
    <p:extLst>
      <p:ext uri="{BB962C8B-B14F-4D97-AF65-F5344CB8AC3E}">
        <p14:creationId xmlns:p14="http://schemas.microsoft.com/office/powerpoint/2010/main" val="1000758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graphic. Dark blue background with slightly lighter geometric circle.">
            <a:extLst>
              <a:ext uri="{FF2B5EF4-FFF2-40B4-BE49-F238E27FC236}">
                <a16:creationId xmlns:a16="http://schemas.microsoft.com/office/drawing/2014/main" id="{179325A7-F2AA-C7EB-693A-79D585965F08}"/>
              </a:ext>
            </a:extLst>
          </p:cNvPr>
          <p:cNvPicPr>
            <a:picLocks noChangeAspect="1"/>
          </p:cNvPicPr>
          <p:nvPr/>
        </p:nvPicPr>
        <p:blipFill>
          <a:blip r:embed="rId2"/>
          <a:stretch>
            <a:fillRect/>
          </a:stretch>
        </p:blipFill>
        <p:spPr>
          <a:xfrm>
            <a:off x="5130" y="1"/>
            <a:ext cx="12186870" cy="4195482"/>
          </a:xfrm>
          <a:prstGeom prst="rect">
            <a:avLst/>
          </a:prstGeom>
        </p:spPr>
      </p:pic>
      <p:sp>
        <p:nvSpPr>
          <p:cNvPr id="5" name="Title 1">
            <a:extLst>
              <a:ext uri="{FF2B5EF4-FFF2-40B4-BE49-F238E27FC236}">
                <a16:creationId xmlns:a16="http://schemas.microsoft.com/office/drawing/2014/main" id="{98D81C1B-1644-EA5F-F596-96395A193E1D}"/>
              </a:ext>
            </a:extLst>
          </p:cNvPr>
          <p:cNvSpPr txBox="1">
            <a:spLocks noGrp="1"/>
          </p:cNvSpPr>
          <p:nvPr>
            <p:ph type="title" idx="4294967295"/>
          </p:nvPr>
        </p:nvSpPr>
        <p:spPr>
          <a:xfrm>
            <a:off x="1314824" y="2463500"/>
            <a:ext cx="10053763" cy="1200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j-lt"/>
                <a:ea typeface="+mj-ea"/>
                <a:cs typeface="+mj-cs"/>
              </a:rPr>
              <a:t>Need More Information?</a:t>
            </a:r>
          </a:p>
        </p:txBody>
      </p:sp>
      <p:sp>
        <p:nvSpPr>
          <p:cNvPr id="6" name="Text Placeholder 5">
            <a:extLst>
              <a:ext uri="{FF2B5EF4-FFF2-40B4-BE49-F238E27FC236}">
                <a16:creationId xmlns:a16="http://schemas.microsoft.com/office/drawing/2014/main" id="{8B7FF645-0B76-CF7D-D473-5AEE0A500D01}"/>
              </a:ext>
            </a:extLst>
          </p:cNvPr>
          <p:cNvSpPr txBox="1">
            <a:spLocks/>
          </p:cNvSpPr>
          <p:nvPr/>
        </p:nvSpPr>
        <p:spPr>
          <a:xfrm>
            <a:off x="1350682" y="4604272"/>
            <a:ext cx="10005951" cy="17248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t>For questions about this session, e-mail TWC’s Fiscal Technical Assistance mailbox at </a:t>
            </a:r>
            <a:r>
              <a:rPr lang="en-US" sz="2600">
                <a:hlinkClick r:id="rId3"/>
              </a:rPr>
              <a:t>fiscal.ta@twc.texas.gov</a:t>
            </a:r>
            <a:r>
              <a:rPr lang="en-US" sz="2600"/>
              <a:t> or the TWC Financial Reporting Unit at </a:t>
            </a:r>
            <a:r>
              <a:rPr lang="en-US" sz="2600">
                <a:hlinkClick r:id="rId4"/>
              </a:rPr>
              <a:t>cager@twc.Texas.gov</a:t>
            </a:r>
            <a:r>
              <a:rPr lang="en-US" sz="2600"/>
              <a:t>. </a:t>
            </a:r>
          </a:p>
        </p:txBody>
      </p:sp>
      <p:sp>
        <p:nvSpPr>
          <p:cNvPr id="2" name="Slide Number Placeholder 1">
            <a:extLst>
              <a:ext uri="{FF2B5EF4-FFF2-40B4-BE49-F238E27FC236}">
                <a16:creationId xmlns:a16="http://schemas.microsoft.com/office/drawing/2014/main" id="{C18CA880-D5A4-0A2B-5EB5-793D90B36683}"/>
              </a:ext>
            </a:extLst>
          </p:cNvPr>
          <p:cNvSpPr>
            <a:spLocks noGrp="1"/>
          </p:cNvSpPr>
          <p:nvPr>
            <p:ph type="sldNum" sz="quarter" idx="12"/>
          </p:nvPr>
        </p:nvSpPr>
        <p:spPr/>
        <p:txBody>
          <a:bodyPr/>
          <a:lstStyle/>
          <a:p>
            <a:fld id="{718739C9-DCF1-47E1-918D-420391A2911C}" type="slidenum">
              <a:rPr lang="en-US" smtClean="0"/>
              <a:t>42</a:t>
            </a:fld>
            <a:endParaRPr lang="en-US"/>
          </a:p>
        </p:txBody>
      </p:sp>
    </p:spTree>
    <p:extLst>
      <p:ext uri="{BB962C8B-B14F-4D97-AF65-F5344CB8AC3E}">
        <p14:creationId xmlns:p14="http://schemas.microsoft.com/office/powerpoint/2010/main" val="57027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9D5A-9A31-A07E-EE01-32D3A7465B0D}"/>
              </a:ext>
            </a:extLst>
          </p:cNvPr>
          <p:cNvSpPr>
            <a:spLocks noGrp="1"/>
          </p:cNvSpPr>
          <p:nvPr>
            <p:ph type="title"/>
          </p:nvPr>
        </p:nvSpPr>
        <p:spPr>
          <a:xfrm>
            <a:off x="730045" y="328930"/>
            <a:ext cx="7222435" cy="994555"/>
          </a:xfrm>
        </p:spPr>
        <p:txBody>
          <a:bodyPr/>
          <a:lstStyle/>
          <a:p>
            <a:r>
              <a:rPr lang="en-US" b="1"/>
              <a:t>Accuracy</a:t>
            </a:r>
          </a:p>
        </p:txBody>
      </p:sp>
      <p:sp>
        <p:nvSpPr>
          <p:cNvPr id="4" name="Content Placeholder 2">
            <a:extLst>
              <a:ext uri="{FF2B5EF4-FFF2-40B4-BE49-F238E27FC236}">
                <a16:creationId xmlns:a16="http://schemas.microsoft.com/office/drawing/2014/main" id="{66A4B9FB-626D-07DB-7AD7-BB896078E7F4}"/>
              </a:ext>
            </a:extLst>
          </p:cNvPr>
          <p:cNvSpPr txBox="1">
            <a:spLocks/>
          </p:cNvSpPr>
          <p:nvPr/>
        </p:nvSpPr>
        <p:spPr>
          <a:xfrm>
            <a:off x="730045" y="1421295"/>
            <a:ext cx="7419080" cy="1868555"/>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a:t>Financial management system must provide for </a:t>
            </a:r>
            <a:r>
              <a:rPr lang="en-US" b="1"/>
              <a:t>accurate, current, and complete </a:t>
            </a:r>
            <a:r>
              <a:rPr lang="en-US"/>
              <a:t>disclosure of the award in accordance with reporting requirements. </a:t>
            </a:r>
            <a:r>
              <a:rPr lang="en-US" sz="2400"/>
              <a:t>(2 C.F.R. § 200.302; TxGMS)</a:t>
            </a:r>
            <a:r>
              <a:rPr lang="en-US"/>
              <a:t> </a:t>
            </a:r>
          </a:p>
        </p:txBody>
      </p:sp>
      <p:pic>
        <p:nvPicPr>
          <p:cNvPr id="6" name="Picture 5" descr="Cash register illustration">
            <a:extLst>
              <a:ext uri="{FF2B5EF4-FFF2-40B4-BE49-F238E27FC236}">
                <a16:creationId xmlns:a16="http://schemas.microsoft.com/office/drawing/2014/main" id="{E1752470-93AD-C9E4-F81D-47073360D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125" y="1421295"/>
            <a:ext cx="3096520" cy="1868556"/>
          </a:xfrm>
          <a:prstGeom prst="rect">
            <a:avLst/>
          </a:prstGeom>
        </p:spPr>
      </p:pic>
      <p:sp>
        <p:nvSpPr>
          <p:cNvPr id="3" name="Content Placeholder 2">
            <a:extLst>
              <a:ext uri="{FF2B5EF4-FFF2-40B4-BE49-F238E27FC236}">
                <a16:creationId xmlns:a16="http://schemas.microsoft.com/office/drawing/2014/main" id="{AF546167-2E69-8D9D-D878-F7DDE7A0539E}"/>
              </a:ext>
            </a:extLst>
          </p:cNvPr>
          <p:cNvSpPr>
            <a:spLocks noGrp="1"/>
          </p:cNvSpPr>
          <p:nvPr>
            <p:ph idx="1"/>
          </p:nvPr>
        </p:nvSpPr>
        <p:spPr>
          <a:xfrm>
            <a:off x="730045" y="3289851"/>
            <a:ext cx="10515600" cy="2892287"/>
          </a:xfrm>
          <a:solidFill>
            <a:schemeClr val="accent6">
              <a:lumMod val="20000"/>
              <a:lumOff val="80000"/>
            </a:schemeClr>
          </a:solidFill>
        </p:spPr>
        <p:txBody>
          <a:bodyPr>
            <a:normAutofit lnSpcReduction="10000"/>
          </a:bodyPr>
          <a:lstStyle/>
          <a:p>
            <a:pPr>
              <a:spcAft>
                <a:spcPts val="1200"/>
              </a:spcAft>
            </a:pPr>
            <a:r>
              <a:rPr lang="en-US"/>
              <a:t>When you report expenditures to TWC, you certify to the </a:t>
            </a:r>
            <a:r>
              <a:rPr lang="en-US" b="1"/>
              <a:t>accuracy</a:t>
            </a:r>
            <a:r>
              <a:rPr lang="en-US"/>
              <a:t>.</a:t>
            </a:r>
          </a:p>
          <a:p>
            <a:pPr>
              <a:spcAft>
                <a:spcPts val="1200"/>
              </a:spcAft>
            </a:pPr>
            <a:r>
              <a:rPr lang="en-US"/>
              <a:t>Reports</a:t>
            </a:r>
            <a:r>
              <a:rPr lang="en-US" b="1"/>
              <a:t> inform</a:t>
            </a:r>
            <a:r>
              <a:rPr lang="en-US"/>
              <a:t> your management and local stakeholders, TWC and other oversight entities, lawmakers, and the public how funds are being used in current (expenditures) and future months (obligations). </a:t>
            </a:r>
          </a:p>
          <a:p>
            <a:r>
              <a:rPr lang="en-US" b="1"/>
              <a:t>Impacts</a:t>
            </a:r>
            <a:r>
              <a:rPr lang="en-US"/>
              <a:t> funding decisions (e.g., </a:t>
            </a:r>
            <a:r>
              <a:rPr lang="en-US" err="1"/>
              <a:t>deobligation</a:t>
            </a:r>
            <a:r>
              <a:rPr lang="en-US"/>
              <a:t>, funding levels, etc.). (Continued on next slide.)</a:t>
            </a:r>
          </a:p>
        </p:txBody>
      </p:sp>
      <p:sp>
        <p:nvSpPr>
          <p:cNvPr id="5" name="Slide Number Placeholder 4">
            <a:extLst>
              <a:ext uri="{FF2B5EF4-FFF2-40B4-BE49-F238E27FC236}">
                <a16:creationId xmlns:a16="http://schemas.microsoft.com/office/drawing/2014/main" id="{7568FC99-8CFC-9EA9-9086-C01E9D0CC8FB}"/>
              </a:ext>
            </a:extLst>
          </p:cNvPr>
          <p:cNvSpPr>
            <a:spLocks noGrp="1"/>
          </p:cNvSpPr>
          <p:nvPr>
            <p:ph type="sldNum" sz="quarter" idx="12"/>
          </p:nvPr>
        </p:nvSpPr>
        <p:spPr/>
        <p:txBody>
          <a:bodyPr/>
          <a:lstStyle/>
          <a:p>
            <a:fld id="{718739C9-DCF1-47E1-918D-420391A2911C}" type="slidenum">
              <a:rPr lang="en-US" smtClean="0"/>
              <a:t>5</a:t>
            </a:fld>
            <a:endParaRPr lang="en-US"/>
          </a:p>
        </p:txBody>
      </p:sp>
    </p:spTree>
    <p:extLst>
      <p:ext uri="{BB962C8B-B14F-4D97-AF65-F5344CB8AC3E}">
        <p14:creationId xmlns:p14="http://schemas.microsoft.com/office/powerpoint/2010/main" val="17976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740F-04FD-350E-CE7C-7867D6370ED3}"/>
              </a:ext>
            </a:extLst>
          </p:cNvPr>
          <p:cNvSpPr>
            <a:spLocks noGrp="1"/>
          </p:cNvSpPr>
          <p:nvPr>
            <p:ph type="title"/>
          </p:nvPr>
        </p:nvSpPr>
        <p:spPr>
          <a:xfrm>
            <a:off x="452284" y="365125"/>
            <a:ext cx="10901516" cy="608269"/>
          </a:xfrm>
        </p:spPr>
        <p:txBody>
          <a:bodyPr>
            <a:normAutofit fontScale="90000"/>
          </a:bodyPr>
          <a:lstStyle/>
          <a:p>
            <a:r>
              <a:rPr lang="en-US" b="1"/>
              <a:t>Accuracy: Funding Decisions – </a:t>
            </a:r>
            <a:r>
              <a:rPr lang="en-US" b="1" err="1"/>
              <a:t>Deob</a:t>
            </a:r>
            <a:r>
              <a:rPr lang="en-US" b="1"/>
              <a:t> Examples</a:t>
            </a:r>
          </a:p>
        </p:txBody>
      </p:sp>
      <p:graphicFrame>
        <p:nvGraphicFramePr>
          <p:cNvPr id="5" name="Content Placeholder 4">
            <a:extLst>
              <a:ext uri="{FF2B5EF4-FFF2-40B4-BE49-F238E27FC236}">
                <a16:creationId xmlns:a16="http://schemas.microsoft.com/office/drawing/2014/main" id="{FDDB58B3-4B95-9429-3629-90FA86EB5181}"/>
              </a:ext>
            </a:extLst>
          </p:cNvPr>
          <p:cNvGraphicFramePr>
            <a:graphicFrameLocks noGrp="1"/>
          </p:cNvGraphicFramePr>
          <p:nvPr>
            <p:ph idx="1"/>
            <p:extLst>
              <p:ext uri="{D42A27DB-BD31-4B8C-83A1-F6EECF244321}">
                <p14:modId xmlns:p14="http://schemas.microsoft.com/office/powerpoint/2010/main" val="4028194561"/>
              </p:ext>
            </p:extLst>
          </p:nvPr>
        </p:nvGraphicFramePr>
        <p:xfrm>
          <a:off x="452284" y="1091850"/>
          <a:ext cx="11297264" cy="4212050"/>
        </p:xfrm>
        <a:graphic>
          <a:graphicData uri="http://schemas.openxmlformats.org/drawingml/2006/table">
            <a:tbl>
              <a:tblPr firstRow="1" bandRow="1">
                <a:tableStyleId>{5C22544A-7EE6-4342-B048-85BDC9FD1C3A}</a:tableStyleId>
              </a:tblPr>
              <a:tblGrid>
                <a:gridCol w="5358581">
                  <a:extLst>
                    <a:ext uri="{9D8B030D-6E8A-4147-A177-3AD203B41FA5}">
                      <a16:colId xmlns:a16="http://schemas.microsoft.com/office/drawing/2014/main" val="3495216064"/>
                    </a:ext>
                  </a:extLst>
                </a:gridCol>
                <a:gridCol w="5938683">
                  <a:extLst>
                    <a:ext uri="{9D8B030D-6E8A-4147-A177-3AD203B41FA5}">
                      <a16:colId xmlns:a16="http://schemas.microsoft.com/office/drawing/2014/main" val="1387678559"/>
                    </a:ext>
                  </a:extLst>
                </a:gridCol>
              </a:tblGrid>
              <a:tr h="330869">
                <a:tc>
                  <a:txBody>
                    <a:bodyPr/>
                    <a:lstStyle/>
                    <a:p>
                      <a:r>
                        <a:rPr lang="en-US"/>
                        <a:t>Award Type &amp; Reference</a:t>
                      </a:r>
                    </a:p>
                  </a:txBody>
                  <a:tcPr/>
                </a:tc>
                <a:tc>
                  <a:txBody>
                    <a:bodyPr/>
                    <a:lstStyle/>
                    <a:p>
                      <a:r>
                        <a:rPr lang="en-US"/>
                        <a:t>Criteria</a:t>
                      </a:r>
                    </a:p>
                  </a:txBody>
                  <a:tcPr/>
                </a:tc>
                <a:extLst>
                  <a:ext uri="{0D108BD9-81ED-4DB2-BD59-A6C34878D82A}">
                    <a16:rowId xmlns:a16="http://schemas.microsoft.com/office/drawing/2014/main" val="583301535"/>
                  </a:ext>
                </a:extLst>
              </a:tr>
              <a:tr h="1010287">
                <a:tc>
                  <a:txBody>
                    <a:bodyPr/>
                    <a:lstStyle/>
                    <a:p>
                      <a:pPr marL="0" indent="0">
                        <a:buFont typeface="Arial" panose="020B0604020202020204" pitchFamily="34" charset="0"/>
                        <a:buNone/>
                      </a:pPr>
                      <a:r>
                        <a:rPr lang="en-US" b="1"/>
                        <a:t>Second-year WIOA Title I </a:t>
                      </a:r>
                      <a:r>
                        <a:rPr lang="en-US" b="1" err="1"/>
                        <a:t>deob</a:t>
                      </a:r>
                      <a:r>
                        <a:rPr lang="en-US" b="1"/>
                        <a:t> for formula allocations to local areas.</a:t>
                      </a:r>
                      <a:r>
                        <a:rPr lang="en-US"/>
                        <a:t> (WIOA §§ 128(c) and 134(c); 20 C.F.R. § 683.140; TWC rule § 800.75; Agency Board Agreement (ABA) Sec. 10 and 28.6)</a:t>
                      </a:r>
                    </a:p>
                  </a:txBody>
                  <a:tcPr/>
                </a:tc>
                <a:tc>
                  <a:txBody>
                    <a:bodyPr/>
                    <a:lstStyle/>
                    <a:p>
                      <a:r>
                        <a:rPr lang="en-US"/>
                        <a:t>80% </a:t>
                      </a:r>
                      <a:r>
                        <a:rPr lang="en-US" b="1"/>
                        <a:t>obligated</a:t>
                      </a:r>
                      <a:r>
                        <a:rPr lang="en-US"/>
                        <a:t> by end of Year 1.</a:t>
                      </a:r>
                    </a:p>
                  </a:txBody>
                  <a:tcPr/>
                </a:tc>
                <a:extLst>
                  <a:ext uri="{0D108BD9-81ED-4DB2-BD59-A6C34878D82A}">
                    <a16:rowId xmlns:a16="http://schemas.microsoft.com/office/drawing/2014/main" val="2146634847"/>
                  </a:ext>
                </a:extLst>
              </a:tr>
              <a:tr h="953729">
                <a:tc>
                  <a:txBody>
                    <a:bodyPr/>
                    <a:lstStyle/>
                    <a:p>
                      <a:pPr marL="0" indent="0">
                        <a:buFont typeface="Arial" panose="020B0604020202020204" pitchFamily="34" charset="0"/>
                        <a:buNone/>
                      </a:pPr>
                      <a:r>
                        <a:rPr lang="en-US" b="1"/>
                        <a:t>Mid-year </a:t>
                      </a:r>
                      <a:r>
                        <a:rPr lang="en-US" b="1" err="1"/>
                        <a:t>deob</a:t>
                      </a:r>
                      <a:r>
                        <a:rPr lang="en-US" b="1"/>
                        <a:t> for Child Care, Choices, ES, SNAP E&amp;T allocations to local areas.</a:t>
                      </a:r>
                      <a:r>
                        <a:rPr lang="en-US"/>
                        <a:t> (TWC rule § 800.74; ABA Sec. 10 and 28.6)</a:t>
                      </a:r>
                    </a:p>
                  </a:txBody>
                  <a:tcPr/>
                </a:tc>
                <a:tc>
                  <a:txBody>
                    <a:bodyPr/>
                    <a:lstStyle/>
                    <a:p>
                      <a:r>
                        <a:rPr lang="en-US"/>
                        <a:t>90% of relative proportion of program year </a:t>
                      </a:r>
                      <a:r>
                        <a:rPr lang="en-US" b="1"/>
                        <a:t>expended</a:t>
                      </a:r>
                      <a:r>
                        <a:rPr lang="en-US"/>
                        <a:t> by end of months five, six, seven, or eight of program year.</a:t>
                      </a:r>
                    </a:p>
                  </a:txBody>
                  <a:tcPr/>
                </a:tc>
                <a:extLst>
                  <a:ext uri="{0D108BD9-81ED-4DB2-BD59-A6C34878D82A}">
                    <a16:rowId xmlns:a16="http://schemas.microsoft.com/office/drawing/2014/main" val="1566205347"/>
                  </a:ext>
                </a:extLst>
              </a:tr>
              <a:tr h="572794">
                <a:tc>
                  <a:txBody>
                    <a:bodyPr/>
                    <a:lstStyle/>
                    <a:p>
                      <a:pPr marL="0" indent="0">
                        <a:buFont typeface="Arial" panose="020B0604020202020204" pitchFamily="34" charset="0"/>
                        <a:buNone/>
                      </a:pPr>
                      <a:r>
                        <a:rPr lang="en-US" b="1"/>
                        <a:t>AEL </a:t>
                      </a:r>
                      <a:r>
                        <a:rPr lang="en-US" b="1" err="1"/>
                        <a:t>deob</a:t>
                      </a:r>
                      <a:r>
                        <a:rPr lang="en-US" b="1"/>
                        <a:t> for allocations to local areas.</a:t>
                      </a:r>
                      <a:r>
                        <a:rPr lang="en-US"/>
                        <a:t> (TWC rule § 800.78)</a:t>
                      </a:r>
                    </a:p>
                  </a:txBody>
                  <a:tcPr/>
                </a:tc>
                <a:tc>
                  <a:txBody>
                    <a:bodyPr/>
                    <a:lstStyle/>
                    <a:p>
                      <a:r>
                        <a:rPr lang="en-US"/>
                        <a:t>90% of relative proportion of program year </a:t>
                      </a:r>
                      <a:r>
                        <a:rPr lang="en-US" b="1"/>
                        <a:t>expended</a:t>
                      </a:r>
                      <a:r>
                        <a:rPr lang="en-US"/>
                        <a:t> by the end of month four and subsequent months.</a:t>
                      </a:r>
                    </a:p>
                  </a:txBody>
                  <a:tcPr/>
                </a:tc>
                <a:extLst>
                  <a:ext uri="{0D108BD9-81ED-4DB2-BD59-A6C34878D82A}">
                    <a16:rowId xmlns:a16="http://schemas.microsoft.com/office/drawing/2014/main" val="2294546517"/>
                  </a:ext>
                </a:extLst>
              </a:tr>
              <a:tr h="1063761">
                <a:tc>
                  <a:txBody>
                    <a:bodyPr/>
                    <a:lstStyle/>
                    <a:p>
                      <a:r>
                        <a:rPr lang="en-US" b="1"/>
                        <a:t>Other awards.</a:t>
                      </a:r>
                      <a:r>
                        <a:rPr lang="en-US"/>
                        <a:t> Refer to respective program and award terms.</a:t>
                      </a:r>
                    </a:p>
                  </a:txBody>
                  <a:tcPr/>
                </a:tc>
                <a:tc>
                  <a:txBody>
                    <a:bodyPr/>
                    <a:lstStyle/>
                    <a:p>
                      <a:r>
                        <a:rPr lang="en-US" dirty="0"/>
                        <a:t>Example: P</a:t>
                      </a:r>
                      <a:r>
                        <a:rPr lang="en-US" b="0" i="0" dirty="0">
                          <a:solidFill>
                            <a:srgbClr val="000000"/>
                          </a:solidFill>
                          <a:effectLst/>
                        </a:rPr>
                        <a:t>erformance/</a:t>
                      </a:r>
                      <a:r>
                        <a:rPr lang="en-US" b="1" i="0" dirty="0">
                          <a:solidFill>
                            <a:srgbClr val="000000"/>
                          </a:solidFill>
                          <a:effectLst/>
                        </a:rPr>
                        <a:t>expenditures</a:t>
                      </a:r>
                      <a:r>
                        <a:rPr lang="en-US" b="0" i="0" dirty="0">
                          <a:solidFill>
                            <a:srgbClr val="000000"/>
                          </a:solidFill>
                          <a:effectLst/>
                        </a:rPr>
                        <a:t> not meeting detailed program plan, implementation schedule, and/or expenditure projections at 25%, 50% and 75% of award.</a:t>
                      </a:r>
                      <a:endParaRPr lang="en-US" dirty="0"/>
                    </a:p>
                  </a:txBody>
                  <a:tcPr/>
                </a:tc>
                <a:extLst>
                  <a:ext uri="{0D108BD9-81ED-4DB2-BD59-A6C34878D82A}">
                    <a16:rowId xmlns:a16="http://schemas.microsoft.com/office/drawing/2014/main" val="2888699500"/>
                  </a:ext>
                </a:extLst>
              </a:tr>
            </a:tbl>
          </a:graphicData>
        </a:graphic>
      </p:graphicFrame>
      <p:sp>
        <p:nvSpPr>
          <p:cNvPr id="3" name="Content Placeholder 2">
            <a:extLst>
              <a:ext uri="{FF2B5EF4-FFF2-40B4-BE49-F238E27FC236}">
                <a16:creationId xmlns:a16="http://schemas.microsoft.com/office/drawing/2014/main" id="{A404139D-A600-5E11-6FE9-B8EE81873CEE}"/>
              </a:ext>
            </a:extLst>
          </p:cNvPr>
          <p:cNvSpPr txBox="1">
            <a:spLocks/>
          </p:cNvSpPr>
          <p:nvPr/>
        </p:nvSpPr>
        <p:spPr>
          <a:xfrm>
            <a:off x="447368" y="5401569"/>
            <a:ext cx="11297264" cy="93399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b="1"/>
              <a:t>Voluntary </a:t>
            </a:r>
            <a:r>
              <a:rPr lang="en-US" sz="2300" b="1" err="1"/>
              <a:t>deobligation</a:t>
            </a:r>
            <a:r>
              <a:rPr lang="en-US" sz="2300"/>
              <a:t>: For allocations to local areas (excluding AEL) refer to TWC rule § 800.76 and ABA Section 10. For AEL allocations to local areas refer to TWC rule § 800.79 and award terms. For other awards refer to program and award terms.</a:t>
            </a:r>
          </a:p>
          <a:p>
            <a:endParaRPr lang="en-US"/>
          </a:p>
        </p:txBody>
      </p:sp>
      <p:sp>
        <p:nvSpPr>
          <p:cNvPr id="4" name="Slide Number Placeholder 3">
            <a:extLst>
              <a:ext uri="{FF2B5EF4-FFF2-40B4-BE49-F238E27FC236}">
                <a16:creationId xmlns:a16="http://schemas.microsoft.com/office/drawing/2014/main" id="{C41B71CD-77AA-04F5-2DE8-AC2E51605A05}"/>
              </a:ext>
            </a:extLst>
          </p:cNvPr>
          <p:cNvSpPr>
            <a:spLocks noGrp="1"/>
          </p:cNvSpPr>
          <p:nvPr>
            <p:ph type="sldNum" sz="quarter" idx="12"/>
          </p:nvPr>
        </p:nvSpPr>
        <p:spPr/>
        <p:txBody>
          <a:bodyPr/>
          <a:lstStyle/>
          <a:p>
            <a:fld id="{718739C9-DCF1-47E1-918D-420391A2911C}" type="slidenum">
              <a:rPr lang="en-US" smtClean="0"/>
              <a:t>6</a:t>
            </a:fld>
            <a:endParaRPr lang="en-US"/>
          </a:p>
        </p:txBody>
      </p:sp>
    </p:spTree>
    <p:extLst>
      <p:ext uri="{BB962C8B-B14F-4D97-AF65-F5344CB8AC3E}">
        <p14:creationId xmlns:p14="http://schemas.microsoft.com/office/powerpoint/2010/main" val="362942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1909-08D4-9C87-A129-8553C83560C1}"/>
              </a:ext>
            </a:extLst>
          </p:cNvPr>
          <p:cNvSpPr>
            <a:spLocks noGrp="1"/>
          </p:cNvSpPr>
          <p:nvPr>
            <p:ph type="title"/>
          </p:nvPr>
        </p:nvSpPr>
        <p:spPr>
          <a:xfrm>
            <a:off x="838200" y="365125"/>
            <a:ext cx="10515600" cy="826423"/>
          </a:xfrm>
          <a:solidFill>
            <a:schemeClr val="bg1"/>
          </a:solidFill>
        </p:spPr>
        <p:txBody>
          <a:bodyPr/>
          <a:lstStyle/>
          <a:p>
            <a:r>
              <a:rPr lang="en-US" b="1"/>
              <a:t>Timing</a:t>
            </a:r>
            <a:endParaRPr lang="en-US" sz="2200"/>
          </a:p>
        </p:txBody>
      </p:sp>
      <p:sp>
        <p:nvSpPr>
          <p:cNvPr id="3" name="Content Placeholder 2">
            <a:extLst>
              <a:ext uri="{FF2B5EF4-FFF2-40B4-BE49-F238E27FC236}">
                <a16:creationId xmlns:a16="http://schemas.microsoft.com/office/drawing/2014/main" id="{F0E39E25-6E0F-5C7E-5802-2FF32C89A385}"/>
              </a:ext>
            </a:extLst>
          </p:cNvPr>
          <p:cNvSpPr>
            <a:spLocks noGrp="1"/>
          </p:cNvSpPr>
          <p:nvPr>
            <p:ph idx="1"/>
          </p:nvPr>
        </p:nvSpPr>
        <p:spPr>
          <a:xfrm>
            <a:off x="838200" y="1345802"/>
            <a:ext cx="10515600" cy="641350"/>
          </a:xfrm>
        </p:spPr>
        <p:txBody>
          <a:bodyPr>
            <a:noAutofit/>
          </a:bodyPr>
          <a:lstStyle/>
          <a:p>
            <a:pPr marL="0" indent="0">
              <a:buNone/>
            </a:pPr>
            <a:r>
              <a:rPr lang="en-US"/>
              <a:t>Costs must be incurred during the approved budget period. </a:t>
            </a:r>
            <a:r>
              <a:rPr lang="en-US" sz="2400"/>
              <a:t>(2 C.F.R. § 200.403; TxGMS)</a:t>
            </a:r>
          </a:p>
        </p:txBody>
      </p:sp>
      <p:pic>
        <p:nvPicPr>
          <p:cNvPr id="7" name="Picture 6" descr="Text: Costs incurred before budget period begins: unallowable. Illustrated with a comical frowning face.">
            <a:extLst>
              <a:ext uri="{FF2B5EF4-FFF2-40B4-BE49-F238E27FC236}">
                <a16:creationId xmlns:a16="http://schemas.microsoft.com/office/drawing/2014/main" id="{75EC4419-4A79-4C12-4484-FAEDEED98A36}"/>
              </a:ext>
            </a:extLst>
          </p:cNvPr>
          <p:cNvPicPr>
            <a:picLocks noChangeAspect="1"/>
          </p:cNvPicPr>
          <p:nvPr/>
        </p:nvPicPr>
        <p:blipFill>
          <a:blip r:embed="rId2"/>
          <a:stretch>
            <a:fillRect/>
          </a:stretch>
        </p:blipFill>
        <p:spPr>
          <a:xfrm>
            <a:off x="1671145" y="2975144"/>
            <a:ext cx="2600738" cy="2621137"/>
          </a:xfrm>
          <a:prstGeom prst="rect">
            <a:avLst/>
          </a:prstGeom>
        </p:spPr>
      </p:pic>
      <p:pic>
        <p:nvPicPr>
          <p:cNvPr id="13" name="Picture 12" descr="Text: Budget Period: Time interval during which award authorizes entity to expend funds. Illustrated with a large green comical grinning face.">
            <a:extLst>
              <a:ext uri="{FF2B5EF4-FFF2-40B4-BE49-F238E27FC236}">
                <a16:creationId xmlns:a16="http://schemas.microsoft.com/office/drawing/2014/main" id="{421C19F8-C9C2-F41D-F6E9-250B622ED9B1}"/>
              </a:ext>
            </a:extLst>
          </p:cNvPr>
          <p:cNvPicPr>
            <a:picLocks noChangeAspect="1"/>
          </p:cNvPicPr>
          <p:nvPr/>
        </p:nvPicPr>
        <p:blipFill>
          <a:blip r:embed="rId3"/>
          <a:stretch>
            <a:fillRect/>
          </a:stretch>
        </p:blipFill>
        <p:spPr>
          <a:xfrm>
            <a:off x="4350767" y="2225489"/>
            <a:ext cx="3490466" cy="3370792"/>
          </a:xfrm>
          <a:prstGeom prst="rect">
            <a:avLst/>
          </a:prstGeom>
        </p:spPr>
      </p:pic>
      <p:pic>
        <p:nvPicPr>
          <p:cNvPr id="15" name="Picture 14" descr="Text: Costs incurred after budget period begins: unallowable. Illustrated with a comical horrified face.">
            <a:extLst>
              <a:ext uri="{FF2B5EF4-FFF2-40B4-BE49-F238E27FC236}">
                <a16:creationId xmlns:a16="http://schemas.microsoft.com/office/drawing/2014/main" id="{878949B2-65B0-FF64-8129-B903ED957A81}"/>
              </a:ext>
            </a:extLst>
          </p:cNvPr>
          <p:cNvPicPr>
            <a:picLocks noChangeAspect="1"/>
          </p:cNvPicPr>
          <p:nvPr/>
        </p:nvPicPr>
        <p:blipFill>
          <a:blip r:embed="rId4"/>
          <a:stretch>
            <a:fillRect/>
          </a:stretch>
        </p:blipFill>
        <p:spPr>
          <a:xfrm>
            <a:off x="8020692" y="2858814"/>
            <a:ext cx="2611123" cy="2737467"/>
          </a:xfrm>
          <a:prstGeom prst="rect">
            <a:avLst/>
          </a:prstGeom>
        </p:spPr>
      </p:pic>
      <p:sp>
        <p:nvSpPr>
          <p:cNvPr id="4" name="Content Placeholder 2">
            <a:extLst>
              <a:ext uri="{FF2B5EF4-FFF2-40B4-BE49-F238E27FC236}">
                <a16:creationId xmlns:a16="http://schemas.microsoft.com/office/drawing/2014/main" id="{8D2CAE7C-F5CF-5A1E-27CE-0BF545DB0CB2}"/>
              </a:ext>
            </a:extLst>
          </p:cNvPr>
          <p:cNvSpPr txBox="1">
            <a:spLocks/>
          </p:cNvSpPr>
          <p:nvPr/>
        </p:nvSpPr>
        <p:spPr>
          <a:xfrm>
            <a:off x="838200" y="5971558"/>
            <a:ext cx="10515600" cy="52428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*Exceptions: Authorized pre-award costs and allowable closeout costs, if any.</a:t>
            </a:r>
          </a:p>
        </p:txBody>
      </p:sp>
      <p:sp>
        <p:nvSpPr>
          <p:cNvPr id="5" name="Slide Number Placeholder 4">
            <a:extLst>
              <a:ext uri="{FF2B5EF4-FFF2-40B4-BE49-F238E27FC236}">
                <a16:creationId xmlns:a16="http://schemas.microsoft.com/office/drawing/2014/main" id="{E2598996-B871-F091-74B6-124CD15CE085}"/>
              </a:ext>
            </a:extLst>
          </p:cNvPr>
          <p:cNvSpPr>
            <a:spLocks noGrp="1"/>
          </p:cNvSpPr>
          <p:nvPr>
            <p:ph type="sldNum" sz="quarter" idx="12"/>
          </p:nvPr>
        </p:nvSpPr>
        <p:spPr/>
        <p:txBody>
          <a:bodyPr/>
          <a:lstStyle/>
          <a:p>
            <a:fld id="{718739C9-DCF1-47E1-918D-420391A2911C}" type="slidenum">
              <a:rPr lang="en-US" smtClean="0"/>
              <a:t>7</a:t>
            </a:fld>
            <a:endParaRPr lang="en-US"/>
          </a:p>
        </p:txBody>
      </p:sp>
    </p:spTree>
    <p:extLst>
      <p:ext uri="{BB962C8B-B14F-4D97-AF65-F5344CB8AC3E}">
        <p14:creationId xmlns:p14="http://schemas.microsoft.com/office/powerpoint/2010/main" val="1610356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99AF-1A7C-058B-8827-55C579AF3A96}"/>
              </a:ext>
            </a:extLst>
          </p:cNvPr>
          <p:cNvSpPr>
            <a:spLocks noGrp="1"/>
          </p:cNvSpPr>
          <p:nvPr>
            <p:ph type="title"/>
          </p:nvPr>
        </p:nvSpPr>
        <p:spPr>
          <a:xfrm>
            <a:off x="838200" y="365125"/>
            <a:ext cx="10515600" cy="1158875"/>
          </a:xfrm>
        </p:spPr>
        <p:txBody>
          <a:bodyPr/>
          <a:lstStyle/>
          <a:p>
            <a:r>
              <a:rPr lang="en-US" b="1"/>
              <a:t>Fund Use</a:t>
            </a:r>
          </a:p>
        </p:txBody>
      </p:sp>
      <p:sp>
        <p:nvSpPr>
          <p:cNvPr id="3" name="Content Placeholder 2">
            <a:extLst>
              <a:ext uri="{FF2B5EF4-FFF2-40B4-BE49-F238E27FC236}">
                <a16:creationId xmlns:a16="http://schemas.microsoft.com/office/drawing/2014/main" id="{1BDBE625-B481-6AE8-4B28-18458659157C}"/>
              </a:ext>
            </a:extLst>
          </p:cNvPr>
          <p:cNvSpPr>
            <a:spLocks noGrp="1"/>
          </p:cNvSpPr>
          <p:nvPr>
            <p:ph idx="1"/>
          </p:nvPr>
        </p:nvSpPr>
        <p:spPr>
          <a:xfrm>
            <a:off x="838200" y="1681316"/>
            <a:ext cx="10515600" cy="4503174"/>
          </a:xfrm>
          <a:solidFill>
            <a:schemeClr val="accent6">
              <a:lumMod val="20000"/>
              <a:lumOff val="80000"/>
            </a:schemeClr>
          </a:solidFill>
        </p:spPr>
        <p:txBody>
          <a:bodyPr>
            <a:normAutofit/>
          </a:bodyPr>
          <a:lstStyle/>
          <a:p>
            <a:r>
              <a:rPr lang="en-US"/>
              <a:t>Ensure funds accomplish the intended purpose.</a:t>
            </a:r>
          </a:p>
          <a:p>
            <a:pPr lvl="1"/>
            <a:r>
              <a:rPr lang="en-US"/>
              <a:t>Must use funds for the authorized public purpose.</a:t>
            </a:r>
          </a:p>
          <a:p>
            <a:pPr lvl="1"/>
            <a:r>
              <a:rPr lang="en-US"/>
              <a:t>Funds have a limited life.</a:t>
            </a:r>
          </a:p>
          <a:p>
            <a:pPr lvl="1">
              <a:spcAft>
                <a:spcPts val="1800"/>
              </a:spcAft>
            </a:pPr>
            <a:r>
              <a:rPr lang="en-US"/>
              <a:t>Oversight by the pass-through entity.</a:t>
            </a:r>
          </a:p>
          <a:p>
            <a:r>
              <a:rPr lang="en-US"/>
              <a:t>Actions you can take to help maximize fund use:</a:t>
            </a:r>
          </a:p>
          <a:p>
            <a:pPr lvl="1"/>
            <a:r>
              <a:rPr lang="en-US"/>
              <a:t>Planning</a:t>
            </a:r>
          </a:p>
          <a:p>
            <a:pPr lvl="1"/>
            <a:r>
              <a:rPr lang="en-US"/>
              <a:t>Budget-to-actual comparisons</a:t>
            </a:r>
          </a:p>
          <a:p>
            <a:pPr lvl="1"/>
            <a:r>
              <a:rPr lang="en-US"/>
              <a:t>Expenditure projections</a:t>
            </a:r>
          </a:p>
          <a:p>
            <a:pPr lvl="1"/>
            <a:r>
              <a:rPr lang="en-US"/>
              <a:t>Analyze variances</a:t>
            </a:r>
          </a:p>
          <a:p>
            <a:pPr lvl="1"/>
            <a:r>
              <a:rPr lang="en-US"/>
              <a:t>Act and revise plans as needed</a:t>
            </a:r>
          </a:p>
        </p:txBody>
      </p:sp>
      <p:sp>
        <p:nvSpPr>
          <p:cNvPr id="4" name="Slide Number Placeholder 3">
            <a:extLst>
              <a:ext uri="{FF2B5EF4-FFF2-40B4-BE49-F238E27FC236}">
                <a16:creationId xmlns:a16="http://schemas.microsoft.com/office/drawing/2014/main" id="{514CB990-D3C0-C493-1495-A2CD680C2416}"/>
              </a:ext>
            </a:extLst>
          </p:cNvPr>
          <p:cNvSpPr>
            <a:spLocks noGrp="1"/>
          </p:cNvSpPr>
          <p:nvPr>
            <p:ph type="sldNum" sz="quarter" idx="12"/>
          </p:nvPr>
        </p:nvSpPr>
        <p:spPr/>
        <p:txBody>
          <a:bodyPr/>
          <a:lstStyle/>
          <a:p>
            <a:fld id="{718739C9-DCF1-47E1-918D-420391A2911C}" type="slidenum">
              <a:rPr lang="en-US" smtClean="0"/>
              <a:t>8</a:t>
            </a:fld>
            <a:endParaRPr lang="en-US"/>
          </a:p>
        </p:txBody>
      </p:sp>
    </p:spTree>
    <p:extLst>
      <p:ext uri="{BB962C8B-B14F-4D97-AF65-F5344CB8AC3E}">
        <p14:creationId xmlns:p14="http://schemas.microsoft.com/office/powerpoint/2010/main" val="80212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4446-292B-E78C-918D-4CD7DE4655D1}"/>
              </a:ext>
            </a:extLst>
          </p:cNvPr>
          <p:cNvSpPr>
            <a:spLocks noGrp="1"/>
          </p:cNvSpPr>
          <p:nvPr>
            <p:ph type="title"/>
          </p:nvPr>
        </p:nvSpPr>
        <p:spPr/>
        <p:txBody>
          <a:bodyPr/>
          <a:lstStyle/>
          <a:p>
            <a:r>
              <a:rPr lang="en-US" b="1"/>
              <a:t>Basic Requirements</a:t>
            </a:r>
          </a:p>
        </p:txBody>
      </p:sp>
      <p:sp>
        <p:nvSpPr>
          <p:cNvPr id="3" name="Text Placeholder 2">
            <a:extLst>
              <a:ext uri="{FF2B5EF4-FFF2-40B4-BE49-F238E27FC236}">
                <a16:creationId xmlns:a16="http://schemas.microsoft.com/office/drawing/2014/main" id="{5D1C37F6-7116-2734-D9AD-7C5BE3224AD6}"/>
              </a:ext>
            </a:extLst>
          </p:cNvPr>
          <p:cNvSpPr>
            <a:spLocks noGrp="1"/>
          </p:cNvSpPr>
          <p:nvPr>
            <p:ph type="body" idx="1"/>
          </p:nvPr>
        </p:nvSpPr>
        <p:spPr>
          <a:xfrm>
            <a:off x="6895559" y="2677644"/>
            <a:ext cx="4295180" cy="2283824"/>
          </a:xfrm>
        </p:spPr>
        <p:txBody>
          <a:bodyPr>
            <a:normAutofit/>
          </a:bodyPr>
          <a:lstStyle/>
          <a:p>
            <a:pPr marL="457200" indent="-457200">
              <a:buFont typeface="Arial" panose="020B0604020202020204" pitchFamily="34" charset="0"/>
              <a:buChar char="•"/>
            </a:pPr>
            <a:r>
              <a:rPr lang="en-US"/>
              <a:t>What to Report</a:t>
            </a:r>
          </a:p>
          <a:p>
            <a:pPr marL="457200" indent="-457200">
              <a:buFont typeface="Arial" panose="020B0604020202020204" pitchFamily="34" charset="0"/>
              <a:buChar char="•"/>
            </a:pPr>
            <a:r>
              <a:rPr lang="en-US"/>
              <a:t>How to Report</a:t>
            </a:r>
          </a:p>
          <a:p>
            <a:pPr marL="457200" indent="-457200">
              <a:buFont typeface="Arial" panose="020B0604020202020204" pitchFamily="34" charset="0"/>
              <a:buChar char="•"/>
            </a:pPr>
            <a:r>
              <a:rPr lang="en-US"/>
              <a:t>When to Report</a:t>
            </a:r>
          </a:p>
          <a:p>
            <a:pPr marL="457200" indent="-457200">
              <a:buFont typeface="Arial" panose="020B0604020202020204" pitchFamily="34" charset="0"/>
              <a:buChar char="•"/>
            </a:pPr>
            <a:r>
              <a:rPr lang="en-US"/>
              <a:t>Basic Terminology</a:t>
            </a:r>
          </a:p>
        </p:txBody>
      </p:sp>
      <p:sp>
        <p:nvSpPr>
          <p:cNvPr id="4" name="Slide Number Placeholder 3">
            <a:extLst>
              <a:ext uri="{FF2B5EF4-FFF2-40B4-BE49-F238E27FC236}">
                <a16:creationId xmlns:a16="http://schemas.microsoft.com/office/drawing/2014/main" id="{9142B3B8-034B-5BBA-A78A-6B42DF403B9B}"/>
              </a:ext>
            </a:extLst>
          </p:cNvPr>
          <p:cNvSpPr>
            <a:spLocks noGrp="1"/>
          </p:cNvSpPr>
          <p:nvPr>
            <p:ph type="sldNum" sz="quarter" idx="12"/>
          </p:nvPr>
        </p:nvSpPr>
        <p:spPr/>
        <p:txBody>
          <a:bodyPr/>
          <a:lstStyle/>
          <a:p>
            <a:fld id="{56A0B0FD-D6B7-4878-B1BE-780ED0AA1A25}" type="slidenum">
              <a:rPr lang="en-US" smtClean="0"/>
              <a:t>9</a:t>
            </a:fld>
            <a:endParaRPr lang="en-US"/>
          </a:p>
        </p:txBody>
      </p:sp>
    </p:spTree>
    <p:extLst>
      <p:ext uri="{BB962C8B-B14F-4D97-AF65-F5344CB8AC3E}">
        <p14:creationId xmlns:p14="http://schemas.microsoft.com/office/powerpoint/2010/main" val="241039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13">
      <a:dk1>
        <a:sysClr val="windowText" lastClr="000000"/>
      </a:dk1>
      <a:lt1>
        <a:sysClr val="window" lastClr="FFFFFF"/>
      </a:lt1>
      <a:dk2>
        <a:srgbClr val="023160"/>
      </a:dk2>
      <a:lt2>
        <a:srgbClr val="E7E6E6"/>
      </a:lt2>
      <a:accent1>
        <a:srgbClr val="0464C4"/>
      </a:accent1>
      <a:accent2>
        <a:srgbClr val="ED7D31"/>
      </a:accent2>
      <a:accent3>
        <a:srgbClr val="7F7F7F"/>
      </a:accent3>
      <a:accent4>
        <a:srgbClr val="FFC000"/>
      </a:accent4>
      <a:accent5>
        <a:srgbClr val="000000"/>
      </a:accent5>
      <a:accent6>
        <a:srgbClr val="70AD47"/>
      </a:accent6>
      <a:hlink>
        <a:srgbClr val="000000"/>
      </a:hlink>
      <a:folHlink>
        <a:srgbClr val="000000"/>
      </a:folHlink>
    </a:clrScheme>
    <a:fontScheme name="Custom 1">
      <a:majorFont>
        <a:latin typeface="Verdana"/>
        <a:ea typeface=""/>
        <a:cs typeface=""/>
      </a:majorFont>
      <a:minorFont>
        <a:latin typeface="Arial"/>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B262BC660BEB49A8B4DEC834831EAD" ma:contentTypeVersion="10" ma:contentTypeDescription="Create a new document." ma:contentTypeScope="" ma:versionID="7856b10b302e74b222189d659bc07b7d">
  <xsd:schema xmlns:xsd="http://www.w3.org/2001/XMLSchema" xmlns:xs="http://www.w3.org/2001/XMLSchema" xmlns:p="http://schemas.microsoft.com/office/2006/metadata/properties" xmlns:ns1="http://schemas.microsoft.com/sharepoint/v3" xmlns:ns2="64770e76-63b5-404c-b7be-bab43aeb8324" targetNamespace="http://schemas.microsoft.com/office/2006/metadata/properties" ma:root="true" ma:fieldsID="00506f234e1149ed71b51734588ee5e8" ns1:_="" ns2:_="">
    <xsd:import namespace="http://schemas.microsoft.com/sharepoint/v3"/>
    <xsd:import namespace="64770e76-63b5-404c-b7be-bab43aeb83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770e76-63b5-404c-b7be-bab43aeb83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2B7BB3-34F7-473A-85BA-E127C96E7312}">
  <ds:schemaRefs>
    <ds:schemaRef ds:uri="http://schemas.microsoft.com/sharepoint/v3/contenttype/forms"/>
  </ds:schemaRefs>
</ds:datastoreItem>
</file>

<file path=customXml/itemProps2.xml><?xml version="1.0" encoding="utf-8"?>
<ds:datastoreItem xmlns:ds="http://schemas.openxmlformats.org/officeDocument/2006/customXml" ds:itemID="{761B40E7-63B9-4E0B-919C-B6325F89652A}">
  <ds:schemaRefs>
    <ds:schemaRef ds:uri="http://schemas.microsoft.com/office/2006/documentManagement/types"/>
    <ds:schemaRef ds:uri="http://schemas.microsoft.com/sharepoint/v3"/>
    <ds:schemaRef ds:uri="http://purl.org/dc/elements/1.1/"/>
    <ds:schemaRef ds:uri="http://purl.org/dc/terms/"/>
    <ds:schemaRef ds:uri="64770e76-63b5-404c-b7be-bab43aeb8324"/>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0E47C42-64FE-4B9F-8C8B-B99D576A0B60}">
  <ds:schemaRefs>
    <ds:schemaRef ds:uri="64770e76-63b5-404c-b7be-bab43aeb83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 Boardroom</Template>
  <TotalTime>3</TotalTime>
  <Words>3484</Words>
  <Application>Microsoft Office PowerPoint</Application>
  <PresentationFormat>Widescreen</PresentationFormat>
  <Paragraphs>414</Paragraphs>
  <Slides>42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Verdana</vt:lpstr>
      <vt:lpstr>Wingdings</vt:lpstr>
      <vt:lpstr>Wingdings 3</vt:lpstr>
      <vt:lpstr>Ion Boardroom</vt:lpstr>
      <vt:lpstr>Office Theme</vt:lpstr>
      <vt:lpstr>Session 3: Financial Reporting</vt:lpstr>
      <vt:lpstr>Presenters</vt:lpstr>
      <vt:lpstr>Topics: This Session</vt:lpstr>
      <vt:lpstr>Accuracy, Timing &amp; Fund Use</vt:lpstr>
      <vt:lpstr>Accuracy</vt:lpstr>
      <vt:lpstr>Accuracy: Funding Decisions – Deob Examples</vt:lpstr>
      <vt:lpstr>Timing</vt:lpstr>
      <vt:lpstr>Fund Use</vt:lpstr>
      <vt:lpstr>Basic Requirements</vt:lpstr>
      <vt:lpstr>Basic Reporting Requirements</vt:lpstr>
      <vt:lpstr>Some Basic Expenditure Report Terminology</vt:lpstr>
      <vt:lpstr>Relationship</vt:lpstr>
      <vt:lpstr>Expenditure Reporting Basis</vt:lpstr>
      <vt:lpstr>Basic Illustration: Obligations &amp; Accrual Basis Expenditure Reporting</vt:lpstr>
      <vt:lpstr>Financial Obligations (Unliquidated)</vt:lpstr>
      <vt:lpstr>What is a Financial Obligation? TWC Rule § 800.52; 2 C.F.R. § 200.1; TxGMS</vt:lpstr>
      <vt:lpstr>Characteristics of Obligations #1</vt:lpstr>
      <vt:lpstr>Characteristics of Obligations #2 </vt:lpstr>
      <vt:lpstr>Characteristics of Obligations #3</vt:lpstr>
      <vt:lpstr>These Are Not Obligations for TWC Expenditure Reporting Purposes</vt:lpstr>
      <vt:lpstr>Some Examples of Obligations</vt:lpstr>
      <vt:lpstr>3 Reasons to Track &amp; Report Obligations</vt:lpstr>
      <vt:lpstr>Reporting Obligations in the CDER System</vt:lpstr>
      <vt:lpstr>Accrual Basis Expenditure Reporting</vt:lpstr>
      <vt:lpstr>What is an Accrual?</vt:lpstr>
      <vt:lpstr>What is Accrual Basis Reporting?</vt:lpstr>
      <vt:lpstr>Why Accrual Basis Reporting?</vt:lpstr>
      <vt:lpstr>Documentation: Supporting Worksheets</vt:lpstr>
      <vt:lpstr>Some Scenarios</vt:lpstr>
      <vt:lpstr>Salary Accruals</vt:lpstr>
      <vt:lpstr>Advance Payments to Contractors (Vendors)</vt:lpstr>
      <vt:lpstr>Tuition Assistance/Participant Training Services</vt:lpstr>
      <vt:lpstr>Example: Participant Training (Continued)</vt:lpstr>
      <vt:lpstr>Items Received After Grant Ends</vt:lpstr>
      <vt:lpstr>Program Income</vt:lpstr>
      <vt:lpstr>Program Income: Definition (2 C.F.R. § 200.1 and 200.307; 20 C.F.R. § 683.200(c)(8); TxGMS)</vt:lpstr>
      <vt:lpstr>Program Income: Use &amp; Reporting</vt:lpstr>
      <vt:lpstr>Match &amp; Leverage</vt:lpstr>
      <vt:lpstr>Reporting Match &amp; Leverage</vt:lpstr>
      <vt:lpstr>Recap</vt:lpstr>
      <vt:lpstr>Key Takeaways For This Session</vt:lpstr>
      <vt:lpstr>Need More Information?</vt:lpstr>
    </vt:vector>
  </TitlesOfParts>
  <Company>TWC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TWC Financial Conference: Session 3, Financial Reporting</dc:title>
  <dc:creator>TWC Finance</dc:creator>
  <cp:lastModifiedBy>Noren,Jenny E</cp:lastModifiedBy>
  <cp:revision>2</cp:revision>
  <dcterms:created xsi:type="dcterms:W3CDTF">2024-11-18T16:06:22Z</dcterms:created>
  <dcterms:modified xsi:type="dcterms:W3CDTF">2025-07-21T21:06:09Z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0x01010043B262BC660BEB49A8B4DEC834831EAD</vt:lpwstr>
  </property>
</Properties>
</file>