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76" r:id="rId5"/>
    <p:sldMasterId id="2147483688" r:id="rId6"/>
  </p:sldMasterIdLst>
  <p:notesMasterIdLst>
    <p:notesMasterId r:id="rId45"/>
  </p:notesMasterIdLst>
  <p:handoutMasterIdLst>
    <p:handoutMasterId r:id="rId46"/>
  </p:handoutMasterIdLst>
  <p:sldIdLst>
    <p:sldId id="263" r:id="rId7"/>
    <p:sldId id="692" r:id="rId8"/>
    <p:sldId id="773" r:id="rId9"/>
    <p:sldId id="804" r:id="rId10"/>
    <p:sldId id="781" r:id="rId11"/>
    <p:sldId id="811" r:id="rId12"/>
    <p:sldId id="802" r:id="rId13"/>
    <p:sldId id="815" r:id="rId14"/>
    <p:sldId id="311" r:id="rId15"/>
    <p:sldId id="788" r:id="rId16"/>
    <p:sldId id="813" r:id="rId17"/>
    <p:sldId id="785" r:id="rId18"/>
    <p:sldId id="787" r:id="rId19"/>
    <p:sldId id="349" r:id="rId20"/>
    <p:sldId id="786" r:id="rId21"/>
    <p:sldId id="812" r:id="rId22"/>
    <p:sldId id="822" r:id="rId23"/>
    <p:sldId id="823" r:id="rId24"/>
    <p:sldId id="827" r:id="rId25"/>
    <p:sldId id="825" r:id="rId26"/>
    <p:sldId id="828" r:id="rId27"/>
    <p:sldId id="829" r:id="rId28"/>
    <p:sldId id="830" r:id="rId29"/>
    <p:sldId id="831" r:id="rId30"/>
    <p:sldId id="837" r:id="rId31"/>
    <p:sldId id="838" r:id="rId32"/>
    <p:sldId id="839" r:id="rId33"/>
    <p:sldId id="840" r:id="rId34"/>
    <p:sldId id="834" r:id="rId35"/>
    <p:sldId id="835" r:id="rId36"/>
    <p:sldId id="847" r:id="rId37"/>
    <p:sldId id="479" r:id="rId38"/>
    <p:sldId id="821" r:id="rId39"/>
    <p:sldId id="779" r:id="rId40"/>
    <p:sldId id="851" r:id="rId41"/>
    <p:sldId id="849" r:id="rId42"/>
    <p:sldId id="850" r:id="rId43"/>
    <p:sldId id="800" r:id="rId4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D966"/>
    <a:srgbClr val="0436FF"/>
    <a:srgbClr val="1746B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E690521-CC7A-45A0-903B-6892FBFCC24E}" v="111" dt="2025-07-21T20:44:51.956"/>
    <p1510:client id="{79093F82-EC25-4722-96D7-6D4B5FA82A41}" v="94" dt="2025-07-21T16:58:02.189"/>
    <p1510:client id="{A8025AFC-AA69-43C5-B3BF-9D25BD5F171D}" v="557" dt="2025-07-21T16:45:14.016"/>
    <p1510:client id="{F9219860-C45C-F0E9-15CD-7773F76D4F6A}" v="2" dt="2025-07-21T10:12:52.57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850" y="62"/>
      </p:cViewPr>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1.xml"/><Relationship Id="rId2" Type="http://schemas.openxmlformats.org/officeDocument/2006/relationships/customXml" Target="../customXml/item2.xml"/><Relationship Id="rId16" Type="http://schemas.openxmlformats.org/officeDocument/2006/relationships/slide" Target="slides/slide10.xml"/><Relationship Id="rId29" Type="http://schemas.openxmlformats.org/officeDocument/2006/relationships/slide" Target="slides/slide2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slide" Target="slides/slide38.xml"/><Relationship Id="rId52"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viewProps" Target="viewProps.xml"/><Relationship Id="rId8" Type="http://schemas.openxmlformats.org/officeDocument/2006/relationships/slide" Target="slides/slide2.xml"/><Relationship Id="rId51" Type="http://schemas.microsoft.com/office/2016/11/relationships/changesInfo" Target="changesInfos/changesInfo1.xml"/><Relationship Id="rId3" Type="http://schemas.openxmlformats.org/officeDocument/2006/relationships/customXml" Target="../customXml/item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handoutMaster" Target="handoutMasters/handoutMaster1.xml"/><Relationship Id="rId20" Type="http://schemas.openxmlformats.org/officeDocument/2006/relationships/slide" Target="slides/slide14.xml"/><Relationship Id="rId41" Type="http://schemas.openxmlformats.org/officeDocument/2006/relationships/slide" Target="slides/slide35.xml"/><Relationship Id="rId1" Type="http://schemas.openxmlformats.org/officeDocument/2006/relationships/customXml" Target="../customXml/item1.xml"/><Relationship Id="rId6" Type="http://schemas.openxmlformats.org/officeDocument/2006/relationships/slideMaster" Target="slideMasters/slideMaster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oren,Jenny E" userId="31e0823a-ccc6-4018-bb9e-c27b5ef59adf" providerId="ADAL" clId="{A8025AFC-AA69-43C5-B3BF-9D25BD5F171D}"/>
    <pc:docChg chg="undo redo custSel addSld delSld modSld sldOrd">
      <pc:chgData name="Noren,Jenny E" userId="31e0823a-ccc6-4018-bb9e-c27b5ef59adf" providerId="ADAL" clId="{A8025AFC-AA69-43C5-B3BF-9D25BD5F171D}" dt="2025-07-21T16:50:24.166" v="13180" actId="20577"/>
      <pc:docMkLst>
        <pc:docMk/>
      </pc:docMkLst>
      <pc:sldChg chg="addSp delSp modSp mod">
        <pc:chgData name="Noren,Jenny E" userId="31e0823a-ccc6-4018-bb9e-c27b5ef59adf" providerId="ADAL" clId="{A8025AFC-AA69-43C5-B3BF-9D25BD5F171D}" dt="2025-07-17T23:20:42.572" v="118" actId="1076"/>
        <pc:sldMkLst>
          <pc:docMk/>
          <pc:sldMk cId="4071084004" sldId="263"/>
        </pc:sldMkLst>
        <pc:spChg chg="mod">
          <ac:chgData name="Noren,Jenny E" userId="31e0823a-ccc6-4018-bb9e-c27b5ef59adf" providerId="ADAL" clId="{A8025AFC-AA69-43C5-B3BF-9D25BD5F171D}" dt="2025-07-17T23:20:42.572" v="118" actId="1076"/>
          <ac:spMkLst>
            <pc:docMk/>
            <pc:sldMk cId="4071084004" sldId="263"/>
            <ac:spMk id="2" creationId="{B1CA8D4E-4DA4-8924-29F4-73CD05F3BF36}"/>
          </ac:spMkLst>
        </pc:spChg>
      </pc:sldChg>
      <pc:sldChg chg="del">
        <pc:chgData name="Noren,Jenny E" userId="31e0823a-ccc6-4018-bb9e-c27b5ef59adf" providerId="ADAL" clId="{A8025AFC-AA69-43C5-B3BF-9D25BD5F171D}" dt="2025-07-21T10:18:34.584" v="3563" actId="47"/>
        <pc:sldMkLst>
          <pc:docMk/>
          <pc:sldMk cId="822042096" sldId="264"/>
        </pc:sldMkLst>
      </pc:sldChg>
      <pc:sldChg chg="del">
        <pc:chgData name="Noren,Jenny E" userId="31e0823a-ccc6-4018-bb9e-c27b5ef59adf" providerId="ADAL" clId="{A8025AFC-AA69-43C5-B3BF-9D25BD5F171D}" dt="2025-07-21T10:18:34.584" v="3563" actId="47"/>
        <pc:sldMkLst>
          <pc:docMk/>
          <pc:sldMk cId="608552042" sldId="265"/>
        </pc:sldMkLst>
      </pc:sldChg>
      <pc:sldChg chg="del">
        <pc:chgData name="Noren,Jenny E" userId="31e0823a-ccc6-4018-bb9e-c27b5ef59adf" providerId="ADAL" clId="{A8025AFC-AA69-43C5-B3BF-9D25BD5F171D}" dt="2025-07-21T10:18:34.584" v="3563" actId="47"/>
        <pc:sldMkLst>
          <pc:docMk/>
          <pc:sldMk cId="3860216677" sldId="266"/>
        </pc:sldMkLst>
      </pc:sldChg>
      <pc:sldChg chg="del">
        <pc:chgData name="Noren,Jenny E" userId="31e0823a-ccc6-4018-bb9e-c27b5ef59adf" providerId="ADAL" clId="{A8025AFC-AA69-43C5-B3BF-9D25BD5F171D}" dt="2025-07-21T10:18:34.584" v="3563" actId="47"/>
        <pc:sldMkLst>
          <pc:docMk/>
          <pc:sldMk cId="2723529853" sldId="267"/>
        </pc:sldMkLst>
      </pc:sldChg>
      <pc:sldChg chg="del">
        <pc:chgData name="Noren,Jenny E" userId="31e0823a-ccc6-4018-bb9e-c27b5ef59adf" providerId="ADAL" clId="{A8025AFC-AA69-43C5-B3BF-9D25BD5F171D}" dt="2025-07-21T10:18:34.584" v="3563" actId="47"/>
        <pc:sldMkLst>
          <pc:docMk/>
          <pc:sldMk cId="134351623" sldId="268"/>
        </pc:sldMkLst>
      </pc:sldChg>
      <pc:sldChg chg="del">
        <pc:chgData name="Noren,Jenny E" userId="31e0823a-ccc6-4018-bb9e-c27b5ef59adf" providerId="ADAL" clId="{A8025AFC-AA69-43C5-B3BF-9D25BD5F171D}" dt="2025-07-21T10:18:34.584" v="3563" actId="47"/>
        <pc:sldMkLst>
          <pc:docMk/>
          <pc:sldMk cId="845235714" sldId="270"/>
        </pc:sldMkLst>
      </pc:sldChg>
      <pc:sldChg chg="addSp modSp mod">
        <pc:chgData name="Noren,Jenny E" userId="31e0823a-ccc6-4018-bb9e-c27b5ef59adf" providerId="ADAL" clId="{A8025AFC-AA69-43C5-B3BF-9D25BD5F171D}" dt="2025-07-21T16:37:38.908" v="12641"/>
        <pc:sldMkLst>
          <pc:docMk/>
          <pc:sldMk cId="1785878349" sldId="311"/>
        </pc:sldMkLst>
        <pc:spChg chg="mod">
          <ac:chgData name="Noren,Jenny E" userId="31e0823a-ccc6-4018-bb9e-c27b5ef59adf" providerId="ADAL" clId="{A8025AFC-AA69-43C5-B3BF-9D25BD5F171D}" dt="2025-07-21T10:56:05.389" v="4514" actId="6549"/>
          <ac:spMkLst>
            <pc:docMk/>
            <pc:sldMk cId="1785878349" sldId="311"/>
            <ac:spMk id="2" creationId="{EB1D19A3-0325-4649-AAE4-73918CC4D2D2}"/>
          </ac:spMkLst>
        </pc:spChg>
        <pc:spChg chg="mod">
          <ac:chgData name="Noren,Jenny E" userId="31e0823a-ccc6-4018-bb9e-c27b5ef59adf" providerId="ADAL" clId="{A8025AFC-AA69-43C5-B3BF-9D25BD5F171D}" dt="2025-07-21T11:47:14.869" v="6295" actId="14100"/>
          <ac:spMkLst>
            <pc:docMk/>
            <pc:sldMk cId="1785878349" sldId="311"/>
            <ac:spMk id="4" creationId="{E8C13457-5916-41C4-A0AE-7CDECC508722}"/>
          </ac:spMkLst>
        </pc:spChg>
        <pc:spChg chg="mod">
          <ac:chgData name="Noren,Jenny E" userId="31e0823a-ccc6-4018-bb9e-c27b5ef59adf" providerId="ADAL" clId="{A8025AFC-AA69-43C5-B3BF-9D25BD5F171D}" dt="2025-07-21T11:47:24.165" v="6297" actId="14100"/>
          <ac:spMkLst>
            <pc:docMk/>
            <pc:sldMk cId="1785878349" sldId="311"/>
            <ac:spMk id="6" creationId="{5BF4A406-7AFE-4CD3-9CA2-ABCEB64493F8}"/>
          </ac:spMkLst>
        </pc:spChg>
        <pc:spChg chg="add mod">
          <ac:chgData name="Noren,Jenny E" userId="31e0823a-ccc6-4018-bb9e-c27b5ef59adf" providerId="ADAL" clId="{A8025AFC-AA69-43C5-B3BF-9D25BD5F171D}" dt="2025-07-21T11:47:20.925" v="6296" actId="1076"/>
          <ac:spMkLst>
            <pc:docMk/>
            <pc:sldMk cId="1785878349" sldId="311"/>
            <ac:spMk id="7" creationId="{0999DE5C-2632-5ED5-A87B-2F83C90C234B}"/>
          </ac:spMkLst>
        </pc:spChg>
        <pc:spChg chg="ord">
          <ac:chgData name="Noren,Jenny E" userId="31e0823a-ccc6-4018-bb9e-c27b5ef59adf" providerId="ADAL" clId="{A8025AFC-AA69-43C5-B3BF-9D25BD5F171D}" dt="2025-07-21T16:37:38.908" v="12641"/>
          <ac:spMkLst>
            <pc:docMk/>
            <pc:sldMk cId="1785878349" sldId="311"/>
            <ac:spMk id="9" creationId="{150A9950-00BB-9B83-CB0E-4E7C4B292FD0}"/>
          </ac:spMkLst>
        </pc:spChg>
      </pc:sldChg>
      <pc:sldChg chg="modSp add mod ord">
        <pc:chgData name="Noren,Jenny E" userId="31e0823a-ccc6-4018-bb9e-c27b5ef59adf" providerId="ADAL" clId="{A8025AFC-AA69-43C5-B3BF-9D25BD5F171D}" dt="2025-07-21T11:06:09.269" v="4977" actId="1076"/>
        <pc:sldMkLst>
          <pc:docMk/>
          <pc:sldMk cId="1233169827" sldId="349"/>
        </pc:sldMkLst>
        <pc:spChg chg="mod">
          <ac:chgData name="Noren,Jenny E" userId="31e0823a-ccc6-4018-bb9e-c27b5ef59adf" providerId="ADAL" clId="{A8025AFC-AA69-43C5-B3BF-9D25BD5F171D}" dt="2025-07-21T11:06:09.269" v="4977" actId="1076"/>
          <ac:spMkLst>
            <pc:docMk/>
            <pc:sldMk cId="1233169827" sldId="349"/>
            <ac:spMk id="2" creationId="{3A89F85C-37AA-8C4C-4039-CDA32A9753C5}"/>
          </ac:spMkLst>
        </pc:spChg>
        <pc:spChg chg="mod">
          <ac:chgData name="Noren,Jenny E" userId="31e0823a-ccc6-4018-bb9e-c27b5ef59adf" providerId="ADAL" clId="{A8025AFC-AA69-43C5-B3BF-9D25BD5F171D}" dt="2025-07-21T11:05:38.887" v="4973" actId="1076"/>
          <ac:spMkLst>
            <pc:docMk/>
            <pc:sldMk cId="1233169827" sldId="349"/>
            <ac:spMk id="3" creationId="{4E90EA94-2266-2A3A-AE21-DE28F4F122BE}"/>
          </ac:spMkLst>
        </pc:spChg>
        <pc:spChg chg="mod">
          <ac:chgData name="Noren,Jenny E" userId="31e0823a-ccc6-4018-bb9e-c27b5ef59adf" providerId="ADAL" clId="{A8025AFC-AA69-43C5-B3BF-9D25BD5F171D}" dt="2025-07-21T11:05:56.476" v="4976" actId="27636"/>
          <ac:spMkLst>
            <pc:docMk/>
            <pc:sldMk cId="1233169827" sldId="349"/>
            <ac:spMk id="5" creationId="{E7BE5CCF-230E-3EE1-113E-48276430E6CE}"/>
          </ac:spMkLst>
        </pc:spChg>
        <pc:picChg chg="mod">
          <ac:chgData name="Noren,Jenny E" userId="31e0823a-ccc6-4018-bb9e-c27b5ef59adf" providerId="ADAL" clId="{A8025AFC-AA69-43C5-B3BF-9D25BD5F171D}" dt="2025-07-21T11:05:33.373" v="4972" actId="1076"/>
          <ac:picMkLst>
            <pc:docMk/>
            <pc:sldMk cId="1233169827" sldId="349"/>
            <ac:picMk id="1028" creationId="{6D0AB8E3-4F31-51D4-2E44-57AAEA6CBEB8}"/>
          </ac:picMkLst>
        </pc:picChg>
      </pc:sldChg>
      <pc:sldChg chg="ord">
        <pc:chgData name="Noren,Jenny E" userId="31e0823a-ccc6-4018-bb9e-c27b5ef59adf" providerId="ADAL" clId="{A8025AFC-AA69-43C5-B3BF-9D25BD5F171D}" dt="2025-07-21T16:27:11.803" v="12187"/>
        <pc:sldMkLst>
          <pc:docMk/>
          <pc:sldMk cId="2755621327" sldId="362"/>
        </pc:sldMkLst>
      </pc:sldChg>
      <pc:sldChg chg="ord">
        <pc:chgData name="Noren,Jenny E" userId="31e0823a-ccc6-4018-bb9e-c27b5ef59adf" providerId="ADAL" clId="{A8025AFC-AA69-43C5-B3BF-9D25BD5F171D}" dt="2025-07-21T16:27:11.803" v="12187"/>
        <pc:sldMkLst>
          <pc:docMk/>
          <pc:sldMk cId="1601621969" sldId="466"/>
        </pc:sldMkLst>
      </pc:sldChg>
      <pc:sldChg chg="addSp modSp mod ord">
        <pc:chgData name="Noren,Jenny E" userId="31e0823a-ccc6-4018-bb9e-c27b5ef59adf" providerId="ADAL" clId="{A8025AFC-AA69-43C5-B3BF-9D25BD5F171D}" dt="2025-07-21T16:39:21.855" v="12643"/>
        <pc:sldMkLst>
          <pc:docMk/>
          <pc:sldMk cId="946204627" sldId="479"/>
        </pc:sldMkLst>
        <pc:spChg chg="mod">
          <ac:chgData name="Noren,Jenny E" userId="31e0823a-ccc6-4018-bb9e-c27b5ef59adf" providerId="ADAL" clId="{A8025AFC-AA69-43C5-B3BF-9D25BD5F171D}" dt="2025-07-21T12:36:24.309" v="7972" actId="6549"/>
          <ac:spMkLst>
            <pc:docMk/>
            <pc:sldMk cId="946204627" sldId="479"/>
            <ac:spMk id="2" creationId="{E390881C-934F-4418-B0C6-4B0968697DEC}"/>
          </ac:spMkLst>
        </pc:spChg>
        <pc:spChg chg="mod">
          <ac:chgData name="Noren,Jenny E" userId="31e0823a-ccc6-4018-bb9e-c27b5ef59adf" providerId="ADAL" clId="{A8025AFC-AA69-43C5-B3BF-9D25BD5F171D}" dt="2025-07-21T12:35:06.860" v="7919" actId="1076"/>
          <ac:spMkLst>
            <pc:docMk/>
            <pc:sldMk cId="946204627" sldId="479"/>
            <ac:spMk id="3" creationId="{4238A9CA-C2B7-4280-BE5B-F09DCFD38577}"/>
          </ac:spMkLst>
        </pc:spChg>
        <pc:spChg chg="mod">
          <ac:chgData name="Noren,Jenny E" userId="31e0823a-ccc6-4018-bb9e-c27b5ef59adf" providerId="ADAL" clId="{A8025AFC-AA69-43C5-B3BF-9D25BD5F171D}" dt="2025-07-21T12:35:36.254" v="7922" actId="1076"/>
          <ac:spMkLst>
            <pc:docMk/>
            <pc:sldMk cId="946204627" sldId="479"/>
            <ac:spMk id="4" creationId="{1A85B3E8-6D9D-4A13-A902-AE3E9530861A}"/>
          </ac:spMkLst>
        </pc:spChg>
        <pc:spChg chg="mod">
          <ac:chgData name="Noren,Jenny E" userId="31e0823a-ccc6-4018-bb9e-c27b5ef59adf" providerId="ADAL" clId="{A8025AFC-AA69-43C5-B3BF-9D25BD5F171D}" dt="2025-07-21T12:35:13.080" v="7920" actId="1076"/>
          <ac:spMkLst>
            <pc:docMk/>
            <pc:sldMk cId="946204627" sldId="479"/>
            <ac:spMk id="5" creationId="{8034949D-A5F4-4566-AEAC-44A137AF3974}"/>
          </ac:spMkLst>
        </pc:spChg>
        <pc:spChg chg="mod">
          <ac:chgData name="Noren,Jenny E" userId="31e0823a-ccc6-4018-bb9e-c27b5ef59adf" providerId="ADAL" clId="{A8025AFC-AA69-43C5-B3BF-9D25BD5F171D}" dt="2025-07-21T12:35:45.180" v="7923" actId="1076"/>
          <ac:spMkLst>
            <pc:docMk/>
            <pc:sldMk cId="946204627" sldId="479"/>
            <ac:spMk id="6" creationId="{AB93E715-3343-41F2-A8CF-AB3020CECDFE}"/>
          </ac:spMkLst>
        </pc:spChg>
        <pc:spChg chg="mod">
          <ac:chgData name="Noren,Jenny E" userId="31e0823a-ccc6-4018-bb9e-c27b5ef59adf" providerId="ADAL" clId="{A8025AFC-AA69-43C5-B3BF-9D25BD5F171D}" dt="2025-07-21T12:35:26.038" v="7921" actId="1076"/>
          <ac:spMkLst>
            <pc:docMk/>
            <pc:sldMk cId="946204627" sldId="479"/>
            <ac:spMk id="7" creationId="{CFDCB06B-C072-4C73-99F8-46196E36A82F}"/>
          </ac:spMkLst>
        </pc:spChg>
        <pc:spChg chg="mod">
          <ac:chgData name="Noren,Jenny E" userId="31e0823a-ccc6-4018-bb9e-c27b5ef59adf" providerId="ADAL" clId="{A8025AFC-AA69-43C5-B3BF-9D25BD5F171D}" dt="2025-07-21T12:35:50.490" v="7924" actId="1076"/>
          <ac:spMkLst>
            <pc:docMk/>
            <pc:sldMk cId="946204627" sldId="479"/>
            <ac:spMk id="8" creationId="{4C94A17A-BD1A-467C-8583-DB5792E7982D}"/>
          </ac:spMkLst>
        </pc:spChg>
        <pc:spChg chg="ord">
          <ac:chgData name="Noren,Jenny E" userId="31e0823a-ccc6-4018-bb9e-c27b5ef59adf" providerId="ADAL" clId="{A8025AFC-AA69-43C5-B3BF-9D25BD5F171D}" dt="2025-07-21T16:39:21.855" v="12643"/>
          <ac:spMkLst>
            <pc:docMk/>
            <pc:sldMk cId="946204627" sldId="479"/>
            <ac:spMk id="9" creationId="{C2DEF881-A31F-47EB-B6F0-1F02C196AE07}"/>
          </ac:spMkLst>
        </pc:spChg>
        <pc:spChg chg="add mod">
          <ac:chgData name="Noren,Jenny E" userId="31e0823a-ccc6-4018-bb9e-c27b5ef59adf" providerId="ADAL" clId="{A8025AFC-AA69-43C5-B3BF-9D25BD5F171D}" dt="2025-07-21T12:36:05.439" v="7948" actId="6549"/>
          <ac:spMkLst>
            <pc:docMk/>
            <pc:sldMk cId="946204627" sldId="479"/>
            <ac:spMk id="10" creationId="{70AF6EB3-AB12-2147-9D40-65FF8EDDB4AF}"/>
          </ac:spMkLst>
        </pc:spChg>
      </pc:sldChg>
      <pc:sldChg chg="addSp delSp modSp del mod ord">
        <pc:chgData name="Noren,Jenny E" userId="31e0823a-ccc6-4018-bb9e-c27b5ef59adf" providerId="ADAL" clId="{A8025AFC-AA69-43C5-B3BF-9D25BD5F171D}" dt="2025-07-21T12:36:14.440" v="7949" actId="47"/>
        <pc:sldMkLst>
          <pc:docMk/>
          <pc:sldMk cId="3838020187" sldId="619"/>
        </pc:sldMkLst>
        <pc:spChg chg="del mod">
          <ac:chgData name="Noren,Jenny E" userId="31e0823a-ccc6-4018-bb9e-c27b5ef59adf" providerId="ADAL" clId="{A8025AFC-AA69-43C5-B3BF-9D25BD5F171D}" dt="2025-07-21T12:34:29.441" v="7913" actId="21"/>
          <ac:spMkLst>
            <pc:docMk/>
            <pc:sldMk cId="3838020187" sldId="619"/>
            <ac:spMk id="3" creationId="{70AF6EB3-AB12-2147-9D40-65FF8EDDB4AF}"/>
          </ac:spMkLst>
        </pc:spChg>
        <pc:spChg chg="add mod">
          <ac:chgData name="Noren,Jenny E" userId="31e0823a-ccc6-4018-bb9e-c27b5ef59adf" providerId="ADAL" clId="{A8025AFC-AA69-43C5-B3BF-9D25BD5F171D}" dt="2025-07-21T12:34:29.441" v="7913" actId="21"/>
          <ac:spMkLst>
            <pc:docMk/>
            <pc:sldMk cId="3838020187" sldId="619"/>
            <ac:spMk id="6" creationId="{B035229C-C507-0067-550D-070EA98A84F9}"/>
          </ac:spMkLst>
        </pc:spChg>
      </pc:sldChg>
      <pc:sldChg chg="modSp mod ord">
        <pc:chgData name="Noren,Jenny E" userId="31e0823a-ccc6-4018-bb9e-c27b5ef59adf" providerId="ADAL" clId="{A8025AFC-AA69-43C5-B3BF-9D25BD5F171D}" dt="2025-07-21T16:27:11.803" v="12187"/>
        <pc:sldMkLst>
          <pc:docMk/>
          <pc:sldMk cId="1093494055" sldId="622"/>
        </pc:sldMkLst>
        <pc:spChg chg="mod">
          <ac:chgData name="Noren,Jenny E" userId="31e0823a-ccc6-4018-bb9e-c27b5ef59adf" providerId="ADAL" clId="{A8025AFC-AA69-43C5-B3BF-9D25BD5F171D}" dt="2025-07-21T12:08:03.310" v="7320" actId="20577"/>
          <ac:spMkLst>
            <pc:docMk/>
            <pc:sldMk cId="1093494055" sldId="622"/>
            <ac:spMk id="2" creationId="{EB20F020-3B31-0B30-CE7D-03B40EA10B2B}"/>
          </ac:spMkLst>
        </pc:spChg>
        <pc:spChg chg="mod">
          <ac:chgData name="Noren,Jenny E" userId="31e0823a-ccc6-4018-bb9e-c27b5ef59adf" providerId="ADAL" clId="{A8025AFC-AA69-43C5-B3BF-9D25BD5F171D}" dt="2025-07-21T12:07:30.078" v="7312" actId="6549"/>
          <ac:spMkLst>
            <pc:docMk/>
            <pc:sldMk cId="1093494055" sldId="622"/>
            <ac:spMk id="8" creationId="{B66C3ECB-792A-362E-17B2-98441CAAFAFF}"/>
          </ac:spMkLst>
        </pc:spChg>
      </pc:sldChg>
      <pc:sldChg chg="ord">
        <pc:chgData name="Noren,Jenny E" userId="31e0823a-ccc6-4018-bb9e-c27b5ef59adf" providerId="ADAL" clId="{A8025AFC-AA69-43C5-B3BF-9D25BD5F171D}" dt="2025-07-21T16:27:11.803" v="12187"/>
        <pc:sldMkLst>
          <pc:docMk/>
          <pc:sldMk cId="4006971088" sldId="623"/>
        </pc:sldMkLst>
      </pc:sldChg>
      <pc:sldChg chg="ord">
        <pc:chgData name="Noren,Jenny E" userId="31e0823a-ccc6-4018-bb9e-c27b5ef59adf" providerId="ADAL" clId="{A8025AFC-AA69-43C5-B3BF-9D25BD5F171D}" dt="2025-07-21T16:27:11.803" v="12187"/>
        <pc:sldMkLst>
          <pc:docMk/>
          <pc:sldMk cId="3476234449" sldId="624"/>
        </pc:sldMkLst>
      </pc:sldChg>
      <pc:sldChg chg="ord">
        <pc:chgData name="Noren,Jenny E" userId="31e0823a-ccc6-4018-bb9e-c27b5ef59adf" providerId="ADAL" clId="{A8025AFC-AA69-43C5-B3BF-9D25BD5F171D}" dt="2025-07-21T16:27:11.803" v="12187"/>
        <pc:sldMkLst>
          <pc:docMk/>
          <pc:sldMk cId="4163851082" sldId="625"/>
        </pc:sldMkLst>
      </pc:sldChg>
      <pc:sldChg chg="ord">
        <pc:chgData name="Noren,Jenny E" userId="31e0823a-ccc6-4018-bb9e-c27b5ef59adf" providerId="ADAL" clId="{A8025AFC-AA69-43C5-B3BF-9D25BD5F171D}" dt="2025-07-21T16:27:11.803" v="12187"/>
        <pc:sldMkLst>
          <pc:docMk/>
          <pc:sldMk cId="719763679" sldId="627"/>
        </pc:sldMkLst>
      </pc:sldChg>
      <pc:sldChg chg="ord">
        <pc:chgData name="Noren,Jenny E" userId="31e0823a-ccc6-4018-bb9e-c27b5ef59adf" providerId="ADAL" clId="{A8025AFC-AA69-43C5-B3BF-9D25BD5F171D}" dt="2025-07-21T16:27:11.803" v="12187"/>
        <pc:sldMkLst>
          <pc:docMk/>
          <pc:sldMk cId="4276396493" sldId="628"/>
        </pc:sldMkLst>
      </pc:sldChg>
      <pc:sldChg chg="ord">
        <pc:chgData name="Noren,Jenny E" userId="31e0823a-ccc6-4018-bb9e-c27b5ef59adf" providerId="ADAL" clId="{A8025AFC-AA69-43C5-B3BF-9D25BD5F171D}" dt="2025-07-21T16:27:11.803" v="12187"/>
        <pc:sldMkLst>
          <pc:docMk/>
          <pc:sldMk cId="2609457584" sldId="629"/>
        </pc:sldMkLst>
      </pc:sldChg>
      <pc:sldChg chg="modSp mod ord">
        <pc:chgData name="Noren,Jenny E" userId="31e0823a-ccc6-4018-bb9e-c27b5ef59adf" providerId="ADAL" clId="{A8025AFC-AA69-43C5-B3BF-9D25BD5F171D}" dt="2025-07-21T16:27:11.803" v="12187"/>
        <pc:sldMkLst>
          <pc:docMk/>
          <pc:sldMk cId="2782302574" sldId="632"/>
        </pc:sldMkLst>
        <pc:spChg chg="mod">
          <ac:chgData name="Noren,Jenny E" userId="31e0823a-ccc6-4018-bb9e-c27b5ef59adf" providerId="ADAL" clId="{A8025AFC-AA69-43C5-B3BF-9D25BD5F171D}" dt="2025-07-21T11:52:31.527" v="6525" actId="20577"/>
          <ac:spMkLst>
            <pc:docMk/>
            <pc:sldMk cId="2782302574" sldId="632"/>
            <ac:spMk id="2" creationId="{7B145D2D-80C3-AFAB-F689-02F1B6112224}"/>
          </ac:spMkLst>
        </pc:spChg>
        <pc:spChg chg="mod">
          <ac:chgData name="Noren,Jenny E" userId="31e0823a-ccc6-4018-bb9e-c27b5ef59adf" providerId="ADAL" clId="{A8025AFC-AA69-43C5-B3BF-9D25BD5F171D}" dt="2025-07-21T12:07:41.327" v="7313" actId="113"/>
          <ac:spMkLst>
            <pc:docMk/>
            <pc:sldMk cId="2782302574" sldId="632"/>
            <ac:spMk id="6" creationId="{C47F669F-6CDC-210A-B4BC-B850F854ED7F}"/>
          </ac:spMkLst>
        </pc:spChg>
      </pc:sldChg>
      <pc:sldChg chg="add">
        <pc:chgData name="Noren,Jenny E" userId="31e0823a-ccc6-4018-bb9e-c27b5ef59adf" providerId="ADAL" clId="{A8025AFC-AA69-43C5-B3BF-9D25BD5F171D}" dt="2025-07-17T23:21:05.105" v="119"/>
        <pc:sldMkLst>
          <pc:docMk/>
          <pc:sldMk cId="713126337" sldId="692"/>
        </pc:sldMkLst>
      </pc:sldChg>
      <pc:sldChg chg="modSp add mod">
        <pc:chgData name="Noren,Jenny E" userId="31e0823a-ccc6-4018-bb9e-c27b5ef59adf" providerId="ADAL" clId="{A8025AFC-AA69-43C5-B3BF-9D25BD5F171D}" dt="2025-07-21T16:50:24.166" v="13180" actId="20577"/>
        <pc:sldMkLst>
          <pc:docMk/>
          <pc:sldMk cId="3278386155" sldId="773"/>
        </pc:sldMkLst>
        <pc:spChg chg="mod">
          <ac:chgData name="Noren,Jenny E" userId="31e0823a-ccc6-4018-bb9e-c27b5ef59adf" providerId="ADAL" clId="{A8025AFC-AA69-43C5-B3BF-9D25BD5F171D}" dt="2025-07-21T16:50:24.166" v="13180" actId="20577"/>
          <ac:spMkLst>
            <pc:docMk/>
            <pc:sldMk cId="3278386155" sldId="773"/>
            <ac:spMk id="3" creationId="{41CE57C8-DEA1-FD39-2176-29329EEF6667}"/>
          </ac:spMkLst>
        </pc:spChg>
      </pc:sldChg>
      <pc:sldChg chg="modSp new del mod">
        <pc:chgData name="Noren,Jenny E" userId="31e0823a-ccc6-4018-bb9e-c27b5ef59adf" providerId="ADAL" clId="{A8025AFC-AA69-43C5-B3BF-9D25BD5F171D}" dt="2025-07-21T10:22:54.133" v="3628" actId="47"/>
        <pc:sldMkLst>
          <pc:docMk/>
          <pc:sldMk cId="3072624492" sldId="774"/>
        </pc:sldMkLst>
      </pc:sldChg>
      <pc:sldChg chg="modSp new del mod">
        <pc:chgData name="Noren,Jenny E" userId="31e0823a-ccc6-4018-bb9e-c27b5ef59adf" providerId="ADAL" clId="{A8025AFC-AA69-43C5-B3BF-9D25BD5F171D}" dt="2025-07-17T23:25:46.382" v="256" actId="47"/>
        <pc:sldMkLst>
          <pc:docMk/>
          <pc:sldMk cId="3347314515" sldId="775"/>
        </pc:sldMkLst>
      </pc:sldChg>
      <pc:sldChg chg="modSp new add del mod ord">
        <pc:chgData name="Noren,Jenny E" userId="31e0823a-ccc6-4018-bb9e-c27b5ef59adf" providerId="ADAL" clId="{A8025AFC-AA69-43C5-B3BF-9D25BD5F171D}" dt="2025-07-21T10:58:23.420" v="4624"/>
        <pc:sldMkLst>
          <pc:docMk/>
          <pc:sldMk cId="601742391" sldId="776"/>
        </pc:sldMkLst>
        <pc:spChg chg="mod">
          <ac:chgData name="Noren,Jenny E" userId="31e0823a-ccc6-4018-bb9e-c27b5ef59adf" providerId="ADAL" clId="{A8025AFC-AA69-43C5-B3BF-9D25BD5F171D}" dt="2025-07-21T10:32:44.051" v="3765" actId="13926"/>
          <ac:spMkLst>
            <pc:docMk/>
            <pc:sldMk cId="601742391" sldId="776"/>
            <ac:spMk id="3" creationId="{3D43DC94-2E9D-1A02-692C-89075360E14F}"/>
          </ac:spMkLst>
        </pc:spChg>
      </pc:sldChg>
      <pc:sldChg chg="modSp new add del mod ord">
        <pc:chgData name="Noren,Jenny E" userId="31e0823a-ccc6-4018-bb9e-c27b5ef59adf" providerId="ADAL" clId="{A8025AFC-AA69-43C5-B3BF-9D25BD5F171D}" dt="2025-07-21T10:58:23.420" v="4624"/>
        <pc:sldMkLst>
          <pc:docMk/>
          <pc:sldMk cId="2569921702" sldId="777"/>
        </pc:sldMkLst>
      </pc:sldChg>
      <pc:sldChg chg="modSp new del mod">
        <pc:chgData name="Noren,Jenny E" userId="31e0823a-ccc6-4018-bb9e-c27b5ef59adf" providerId="ADAL" clId="{A8025AFC-AA69-43C5-B3BF-9D25BD5F171D}" dt="2025-07-17T23:35:10.752" v="530" actId="47"/>
        <pc:sldMkLst>
          <pc:docMk/>
          <pc:sldMk cId="959441010" sldId="778"/>
        </pc:sldMkLst>
      </pc:sldChg>
      <pc:sldChg chg="modSp new mod ord">
        <pc:chgData name="Noren,Jenny E" userId="31e0823a-ccc6-4018-bb9e-c27b5ef59adf" providerId="ADAL" clId="{A8025AFC-AA69-43C5-B3BF-9D25BD5F171D}" dt="2025-07-21T16:41:15.942" v="12701" actId="20577"/>
        <pc:sldMkLst>
          <pc:docMk/>
          <pc:sldMk cId="1924392980" sldId="779"/>
        </pc:sldMkLst>
        <pc:spChg chg="mod">
          <ac:chgData name="Noren,Jenny E" userId="31e0823a-ccc6-4018-bb9e-c27b5ef59adf" providerId="ADAL" clId="{A8025AFC-AA69-43C5-B3BF-9D25BD5F171D}" dt="2025-07-17T23:57:26.622" v="1173" actId="113"/>
          <ac:spMkLst>
            <pc:docMk/>
            <pc:sldMk cId="1924392980" sldId="779"/>
            <ac:spMk id="2" creationId="{5306F37A-C477-CE55-439C-1702E3129F02}"/>
          </ac:spMkLst>
        </pc:spChg>
        <pc:spChg chg="mod">
          <ac:chgData name="Noren,Jenny E" userId="31e0823a-ccc6-4018-bb9e-c27b5ef59adf" providerId="ADAL" clId="{A8025AFC-AA69-43C5-B3BF-9D25BD5F171D}" dt="2025-07-21T16:41:15.942" v="12701" actId="20577"/>
          <ac:spMkLst>
            <pc:docMk/>
            <pc:sldMk cId="1924392980" sldId="779"/>
            <ac:spMk id="3" creationId="{04161208-F915-D21E-50AE-A13E5056F4FB}"/>
          </ac:spMkLst>
        </pc:spChg>
      </pc:sldChg>
      <pc:sldChg chg="new del">
        <pc:chgData name="Noren,Jenny E" userId="31e0823a-ccc6-4018-bb9e-c27b5ef59adf" providerId="ADAL" clId="{A8025AFC-AA69-43C5-B3BF-9D25BD5F171D}" dt="2025-07-17T23:31:48.330" v="408" actId="47"/>
        <pc:sldMkLst>
          <pc:docMk/>
          <pc:sldMk cId="254728157" sldId="780"/>
        </pc:sldMkLst>
      </pc:sldChg>
      <pc:sldChg chg="addSp modSp new mod ord">
        <pc:chgData name="Noren,Jenny E" userId="31e0823a-ccc6-4018-bb9e-c27b5ef59adf" providerId="ADAL" clId="{A8025AFC-AA69-43C5-B3BF-9D25BD5F171D}" dt="2025-07-21T16:37:12.594" v="12639"/>
        <pc:sldMkLst>
          <pc:docMk/>
          <pc:sldMk cId="402740653" sldId="781"/>
        </pc:sldMkLst>
        <pc:spChg chg="mod">
          <ac:chgData name="Noren,Jenny E" userId="31e0823a-ccc6-4018-bb9e-c27b5ef59adf" providerId="ADAL" clId="{A8025AFC-AA69-43C5-B3BF-9D25BD5F171D}" dt="2025-07-21T10:34:20.043" v="3803" actId="20577"/>
          <ac:spMkLst>
            <pc:docMk/>
            <pc:sldMk cId="402740653" sldId="781"/>
            <ac:spMk id="2" creationId="{7BA9AC81-46A3-E376-7D66-A51485926967}"/>
          </ac:spMkLst>
        </pc:spChg>
        <pc:spChg chg="mod">
          <ac:chgData name="Noren,Jenny E" userId="31e0823a-ccc6-4018-bb9e-c27b5ef59adf" providerId="ADAL" clId="{A8025AFC-AA69-43C5-B3BF-9D25BD5F171D}" dt="2025-07-17T23:34:24.582" v="502" actId="14"/>
          <ac:spMkLst>
            <pc:docMk/>
            <pc:sldMk cId="402740653" sldId="781"/>
            <ac:spMk id="3" creationId="{F232016F-8F3C-9969-CDF6-350A881BCDC2}"/>
          </ac:spMkLst>
        </pc:spChg>
        <pc:spChg chg="mod">
          <ac:chgData name="Noren,Jenny E" userId="31e0823a-ccc6-4018-bb9e-c27b5ef59adf" providerId="ADAL" clId="{A8025AFC-AA69-43C5-B3BF-9D25BD5F171D}" dt="2025-07-17T23:34:46.432" v="510" actId="6549"/>
          <ac:spMkLst>
            <pc:docMk/>
            <pc:sldMk cId="402740653" sldId="781"/>
            <ac:spMk id="4" creationId="{3C5A6C55-62F9-4F5B-E761-497EDAE76087}"/>
          </ac:spMkLst>
        </pc:spChg>
        <pc:spChg chg="ord">
          <ac:chgData name="Noren,Jenny E" userId="31e0823a-ccc6-4018-bb9e-c27b5ef59adf" providerId="ADAL" clId="{A8025AFC-AA69-43C5-B3BF-9D25BD5F171D}" dt="2025-07-21T16:37:12.594" v="12639"/>
          <ac:spMkLst>
            <pc:docMk/>
            <pc:sldMk cId="402740653" sldId="781"/>
            <ac:spMk id="5" creationId="{BD6949BE-6B58-AF89-F78F-269D05B559BF}"/>
          </ac:spMkLst>
        </pc:spChg>
        <pc:spChg chg="add mod">
          <ac:chgData name="Noren,Jenny E" userId="31e0823a-ccc6-4018-bb9e-c27b5ef59adf" providerId="ADAL" clId="{A8025AFC-AA69-43C5-B3BF-9D25BD5F171D}" dt="2025-07-17T23:34:08.572" v="501" actId="20577"/>
          <ac:spMkLst>
            <pc:docMk/>
            <pc:sldMk cId="402740653" sldId="781"/>
            <ac:spMk id="6" creationId="{F523ED7B-5C89-20F0-7837-043CB43D5AF3}"/>
          </ac:spMkLst>
        </pc:spChg>
      </pc:sldChg>
      <pc:sldChg chg="modSp new del mod ord">
        <pc:chgData name="Noren,Jenny E" userId="31e0823a-ccc6-4018-bb9e-c27b5ef59adf" providerId="ADAL" clId="{A8025AFC-AA69-43C5-B3BF-9D25BD5F171D}" dt="2025-07-17T23:54:27.218" v="1140" actId="47"/>
        <pc:sldMkLst>
          <pc:docMk/>
          <pc:sldMk cId="3527895586" sldId="782"/>
        </pc:sldMkLst>
      </pc:sldChg>
      <pc:sldChg chg="add del ord">
        <pc:chgData name="Noren,Jenny E" userId="31e0823a-ccc6-4018-bb9e-c27b5ef59adf" providerId="ADAL" clId="{A8025AFC-AA69-43C5-B3BF-9D25BD5F171D}" dt="2025-07-17T23:48:08.418" v="835" actId="47"/>
        <pc:sldMkLst>
          <pc:docMk/>
          <pc:sldMk cId="311861097" sldId="783"/>
        </pc:sldMkLst>
      </pc:sldChg>
      <pc:sldChg chg="modSp new del mod ord">
        <pc:chgData name="Noren,Jenny E" userId="31e0823a-ccc6-4018-bb9e-c27b5ef59adf" providerId="ADAL" clId="{A8025AFC-AA69-43C5-B3BF-9D25BD5F171D}" dt="2025-07-17T23:54:30.166" v="1141" actId="47"/>
        <pc:sldMkLst>
          <pc:docMk/>
          <pc:sldMk cId="2094416949" sldId="784"/>
        </pc:sldMkLst>
      </pc:sldChg>
      <pc:sldChg chg="delSp modSp new mod ord">
        <pc:chgData name="Noren,Jenny E" userId="31e0823a-ccc6-4018-bb9e-c27b5ef59adf" providerId="ADAL" clId="{A8025AFC-AA69-43C5-B3BF-9D25BD5F171D}" dt="2025-07-21T11:50:14.457" v="6368" actId="478"/>
        <pc:sldMkLst>
          <pc:docMk/>
          <pc:sldMk cId="2391705373" sldId="785"/>
        </pc:sldMkLst>
        <pc:spChg chg="mod">
          <ac:chgData name="Noren,Jenny E" userId="31e0823a-ccc6-4018-bb9e-c27b5ef59adf" providerId="ADAL" clId="{A8025AFC-AA69-43C5-B3BF-9D25BD5F171D}" dt="2025-07-21T11:01:23.816" v="4657" actId="20577"/>
          <ac:spMkLst>
            <pc:docMk/>
            <pc:sldMk cId="2391705373" sldId="785"/>
            <ac:spMk id="2" creationId="{ACC495F9-B647-659B-AA46-222B83989BF8}"/>
          </ac:spMkLst>
        </pc:spChg>
        <pc:spChg chg="del">
          <ac:chgData name="Noren,Jenny E" userId="31e0823a-ccc6-4018-bb9e-c27b5ef59adf" providerId="ADAL" clId="{A8025AFC-AA69-43C5-B3BF-9D25BD5F171D}" dt="2025-07-21T11:50:14.457" v="6368" actId="478"/>
          <ac:spMkLst>
            <pc:docMk/>
            <pc:sldMk cId="2391705373" sldId="785"/>
            <ac:spMk id="3" creationId="{6C0FFC78-2118-096C-A71F-26E214399DE2}"/>
          </ac:spMkLst>
        </pc:spChg>
      </pc:sldChg>
      <pc:sldChg chg="modSp add mod ord">
        <pc:chgData name="Noren,Jenny E" userId="31e0823a-ccc6-4018-bb9e-c27b5ef59adf" providerId="ADAL" clId="{A8025AFC-AA69-43C5-B3BF-9D25BD5F171D}" dt="2025-07-21T11:07:02.910" v="4996" actId="6549"/>
        <pc:sldMkLst>
          <pc:docMk/>
          <pc:sldMk cId="49767720" sldId="786"/>
        </pc:sldMkLst>
        <pc:spChg chg="mod">
          <ac:chgData name="Noren,Jenny E" userId="31e0823a-ccc6-4018-bb9e-c27b5ef59adf" providerId="ADAL" clId="{A8025AFC-AA69-43C5-B3BF-9D25BD5F171D}" dt="2025-07-21T11:06:26.559" v="4980" actId="1076"/>
          <ac:spMkLst>
            <pc:docMk/>
            <pc:sldMk cId="49767720" sldId="786"/>
            <ac:spMk id="2" creationId="{E855B61D-37B0-D34C-BF8E-12BB9819AAF2}"/>
          </ac:spMkLst>
        </pc:spChg>
        <pc:spChg chg="mod">
          <ac:chgData name="Noren,Jenny E" userId="31e0823a-ccc6-4018-bb9e-c27b5ef59adf" providerId="ADAL" clId="{A8025AFC-AA69-43C5-B3BF-9D25BD5F171D}" dt="2025-07-21T11:06:30.993" v="4981" actId="6549"/>
          <ac:spMkLst>
            <pc:docMk/>
            <pc:sldMk cId="49767720" sldId="786"/>
            <ac:spMk id="3" creationId="{1E46ED73-4AFA-88D1-B5B8-E43875DB2F08}"/>
          </ac:spMkLst>
        </pc:spChg>
        <pc:spChg chg="mod">
          <ac:chgData name="Noren,Jenny E" userId="31e0823a-ccc6-4018-bb9e-c27b5ef59adf" providerId="ADAL" clId="{A8025AFC-AA69-43C5-B3BF-9D25BD5F171D}" dt="2025-07-21T11:07:02.910" v="4996" actId="6549"/>
          <ac:spMkLst>
            <pc:docMk/>
            <pc:sldMk cId="49767720" sldId="786"/>
            <ac:spMk id="5" creationId="{67257D89-E2C7-73E4-7AB2-CDE9D71A9061}"/>
          </ac:spMkLst>
        </pc:spChg>
        <pc:picChg chg="mod">
          <ac:chgData name="Noren,Jenny E" userId="31e0823a-ccc6-4018-bb9e-c27b5ef59adf" providerId="ADAL" clId="{A8025AFC-AA69-43C5-B3BF-9D25BD5F171D}" dt="2025-07-21T11:06:20.903" v="4979" actId="1076"/>
          <ac:picMkLst>
            <pc:docMk/>
            <pc:sldMk cId="49767720" sldId="786"/>
            <ac:picMk id="1028" creationId="{92E1FF06-BB22-9542-030D-9F3393A42434}"/>
          </ac:picMkLst>
        </pc:picChg>
      </pc:sldChg>
      <pc:sldChg chg="modSp new mod ord">
        <pc:chgData name="Noren,Jenny E" userId="31e0823a-ccc6-4018-bb9e-c27b5ef59adf" providerId="ADAL" clId="{A8025AFC-AA69-43C5-B3BF-9D25BD5F171D}" dt="2025-07-21T11:01:04.503" v="4626"/>
        <pc:sldMkLst>
          <pc:docMk/>
          <pc:sldMk cId="531311034" sldId="787"/>
        </pc:sldMkLst>
        <pc:spChg chg="mod">
          <ac:chgData name="Noren,Jenny E" userId="31e0823a-ccc6-4018-bb9e-c27b5ef59adf" providerId="ADAL" clId="{A8025AFC-AA69-43C5-B3BF-9D25BD5F171D}" dt="2025-07-17T23:54:19.681" v="1139" actId="113"/>
          <ac:spMkLst>
            <pc:docMk/>
            <pc:sldMk cId="531311034" sldId="787"/>
            <ac:spMk id="2" creationId="{FFCBF30D-8436-22F5-E884-5A773953295A}"/>
          </ac:spMkLst>
        </pc:spChg>
        <pc:spChg chg="mod">
          <ac:chgData name="Noren,Jenny E" userId="31e0823a-ccc6-4018-bb9e-c27b5ef59adf" providerId="ADAL" clId="{A8025AFC-AA69-43C5-B3BF-9D25BD5F171D}" dt="2025-07-17T23:54:49.027" v="1142" actId="255"/>
          <ac:spMkLst>
            <pc:docMk/>
            <pc:sldMk cId="531311034" sldId="787"/>
            <ac:spMk id="3" creationId="{47852886-2917-6B0C-2915-57E20111A874}"/>
          </ac:spMkLst>
        </pc:spChg>
        <pc:spChg chg="mod">
          <ac:chgData name="Noren,Jenny E" userId="31e0823a-ccc6-4018-bb9e-c27b5ef59adf" providerId="ADAL" clId="{A8025AFC-AA69-43C5-B3BF-9D25BD5F171D}" dt="2025-07-17T23:53:35.636" v="1082" actId="5793"/>
          <ac:spMkLst>
            <pc:docMk/>
            <pc:sldMk cId="531311034" sldId="787"/>
            <ac:spMk id="4" creationId="{88F3219C-5EBE-61B8-58A9-FB1FE7A2894C}"/>
          </ac:spMkLst>
        </pc:spChg>
        <pc:spChg chg="mod">
          <ac:chgData name="Noren,Jenny E" userId="31e0823a-ccc6-4018-bb9e-c27b5ef59adf" providerId="ADAL" clId="{A8025AFC-AA69-43C5-B3BF-9D25BD5F171D}" dt="2025-07-17T23:54:54.820" v="1143" actId="255"/>
          <ac:spMkLst>
            <pc:docMk/>
            <pc:sldMk cId="531311034" sldId="787"/>
            <ac:spMk id="5" creationId="{CD08F09A-8374-06CE-B08B-AF3B0F9FB61D}"/>
          </ac:spMkLst>
        </pc:spChg>
        <pc:spChg chg="mod">
          <ac:chgData name="Noren,Jenny E" userId="31e0823a-ccc6-4018-bb9e-c27b5ef59adf" providerId="ADAL" clId="{A8025AFC-AA69-43C5-B3BF-9D25BD5F171D}" dt="2025-07-17T23:53:47.854" v="1086"/>
          <ac:spMkLst>
            <pc:docMk/>
            <pc:sldMk cId="531311034" sldId="787"/>
            <ac:spMk id="6" creationId="{5A1DB391-A13F-D4C6-496C-5149073BDE8C}"/>
          </ac:spMkLst>
        </pc:spChg>
      </pc:sldChg>
      <pc:sldChg chg="modSp new mod ord">
        <pc:chgData name="Noren,Jenny E" userId="31e0823a-ccc6-4018-bb9e-c27b5ef59adf" providerId="ADAL" clId="{A8025AFC-AA69-43C5-B3BF-9D25BD5F171D}" dt="2025-07-21T10:57:58.029" v="4620" actId="20577"/>
        <pc:sldMkLst>
          <pc:docMk/>
          <pc:sldMk cId="941874932" sldId="788"/>
        </pc:sldMkLst>
        <pc:spChg chg="mod">
          <ac:chgData name="Noren,Jenny E" userId="31e0823a-ccc6-4018-bb9e-c27b5ef59adf" providerId="ADAL" clId="{A8025AFC-AA69-43C5-B3BF-9D25BD5F171D}" dt="2025-07-21T10:57:58.029" v="4620" actId="20577"/>
          <ac:spMkLst>
            <pc:docMk/>
            <pc:sldMk cId="941874932" sldId="788"/>
            <ac:spMk id="2" creationId="{43B19588-D289-DC0F-8AF8-BBA974131B8E}"/>
          </ac:spMkLst>
        </pc:spChg>
        <pc:spChg chg="mod">
          <ac:chgData name="Noren,Jenny E" userId="31e0823a-ccc6-4018-bb9e-c27b5ef59adf" providerId="ADAL" clId="{A8025AFC-AA69-43C5-B3BF-9D25BD5F171D}" dt="2025-07-18T00:05:01.878" v="1592" actId="14100"/>
          <ac:spMkLst>
            <pc:docMk/>
            <pc:sldMk cId="941874932" sldId="788"/>
            <ac:spMk id="3" creationId="{12A7553D-FF3E-7AAA-130F-9149880911F7}"/>
          </ac:spMkLst>
        </pc:spChg>
        <pc:spChg chg="mod">
          <ac:chgData name="Noren,Jenny E" userId="31e0823a-ccc6-4018-bb9e-c27b5ef59adf" providerId="ADAL" clId="{A8025AFC-AA69-43C5-B3BF-9D25BD5F171D}" dt="2025-07-18T00:05:10.465" v="1596" actId="27636"/>
          <ac:spMkLst>
            <pc:docMk/>
            <pc:sldMk cId="941874932" sldId="788"/>
            <ac:spMk id="4" creationId="{67CE8B65-EC6A-AAC4-CB14-68C23E604631}"/>
          </ac:spMkLst>
        </pc:spChg>
        <pc:spChg chg="mod">
          <ac:chgData name="Noren,Jenny E" userId="31e0823a-ccc6-4018-bb9e-c27b5ef59adf" providerId="ADAL" clId="{A8025AFC-AA69-43C5-B3BF-9D25BD5F171D}" dt="2025-07-18T00:05:05.058" v="1593" actId="14100"/>
          <ac:spMkLst>
            <pc:docMk/>
            <pc:sldMk cId="941874932" sldId="788"/>
            <ac:spMk id="5" creationId="{03E42169-9463-B09F-FA9C-22BF6703D482}"/>
          </ac:spMkLst>
        </pc:spChg>
        <pc:spChg chg="mod">
          <ac:chgData name="Noren,Jenny E" userId="31e0823a-ccc6-4018-bb9e-c27b5ef59adf" providerId="ADAL" clId="{A8025AFC-AA69-43C5-B3BF-9D25BD5F171D}" dt="2025-07-18T00:05:10.475" v="1597" actId="27636"/>
          <ac:spMkLst>
            <pc:docMk/>
            <pc:sldMk cId="941874932" sldId="788"/>
            <ac:spMk id="6" creationId="{19F54AEB-A9D7-9883-D9A7-1FC2DFD4D53C}"/>
          </ac:spMkLst>
        </pc:spChg>
      </pc:sldChg>
      <pc:sldChg chg="modSp new del mod">
        <pc:chgData name="Noren,Jenny E" userId="31e0823a-ccc6-4018-bb9e-c27b5ef59adf" providerId="ADAL" clId="{A8025AFC-AA69-43C5-B3BF-9D25BD5F171D}" dt="2025-07-18T00:06:20.805" v="1629" actId="47"/>
        <pc:sldMkLst>
          <pc:docMk/>
          <pc:sldMk cId="366421946" sldId="789"/>
        </pc:sldMkLst>
      </pc:sldChg>
      <pc:sldChg chg="addSp delSp modSp new mod ord modClrScheme chgLayout">
        <pc:chgData name="Noren,Jenny E" userId="31e0823a-ccc6-4018-bb9e-c27b5ef59adf" providerId="ADAL" clId="{A8025AFC-AA69-43C5-B3BF-9D25BD5F171D}" dt="2025-07-18T00:39:23.635" v="2334"/>
        <pc:sldMkLst>
          <pc:docMk/>
          <pc:sldMk cId="4099287925" sldId="789"/>
        </pc:sldMkLst>
      </pc:sldChg>
      <pc:sldChg chg="addSp delSp modSp add mod ord modClrScheme chgLayout">
        <pc:chgData name="Noren,Jenny E" userId="31e0823a-ccc6-4018-bb9e-c27b5ef59adf" providerId="ADAL" clId="{A8025AFC-AA69-43C5-B3BF-9D25BD5F171D}" dt="2025-07-18T00:39:30.766" v="2336"/>
        <pc:sldMkLst>
          <pc:docMk/>
          <pc:sldMk cId="11852550" sldId="790"/>
        </pc:sldMkLst>
      </pc:sldChg>
      <pc:sldChg chg="modSp new del mod ord">
        <pc:chgData name="Noren,Jenny E" userId="31e0823a-ccc6-4018-bb9e-c27b5ef59adf" providerId="ADAL" clId="{A8025AFC-AA69-43C5-B3BF-9D25BD5F171D}" dt="2025-07-18T01:20:48.481" v="3059" actId="47"/>
        <pc:sldMkLst>
          <pc:docMk/>
          <pc:sldMk cId="1172185422" sldId="791"/>
        </pc:sldMkLst>
      </pc:sldChg>
      <pc:sldChg chg="modSp new mod">
        <pc:chgData name="Noren,Jenny E" userId="31e0823a-ccc6-4018-bb9e-c27b5ef59adf" providerId="ADAL" clId="{A8025AFC-AA69-43C5-B3BF-9D25BD5F171D}" dt="2025-07-18T01:21:03.959" v="3064" actId="20577"/>
        <pc:sldMkLst>
          <pc:docMk/>
          <pc:sldMk cId="3692652919" sldId="792"/>
        </pc:sldMkLst>
      </pc:sldChg>
      <pc:sldChg chg="addSp delSp modSp new mod">
        <pc:chgData name="Noren,Jenny E" userId="31e0823a-ccc6-4018-bb9e-c27b5ef59adf" providerId="ADAL" clId="{A8025AFC-AA69-43C5-B3BF-9D25BD5F171D}" dt="2025-07-18T01:44:33.916" v="3484" actId="20577"/>
        <pc:sldMkLst>
          <pc:docMk/>
          <pc:sldMk cId="3285125712" sldId="793"/>
        </pc:sldMkLst>
      </pc:sldChg>
      <pc:sldChg chg="addSp delSp modSp new del mod">
        <pc:chgData name="Noren,Jenny E" userId="31e0823a-ccc6-4018-bb9e-c27b5ef59adf" providerId="ADAL" clId="{A8025AFC-AA69-43C5-B3BF-9D25BD5F171D}" dt="2025-07-18T01:20:19.118" v="3031" actId="47"/>
        <pc:sldMkLst>
          <pc:docMk/>
          <pc:sldMk cId="1473890115" sldId="794"/>
        </pc:sldMkLst>
      </pc:sldChg>
      <pc:sldChg chg="modSp add del mod">
        <pc:chgData name="Noren,Jenny E" userId="31e0823a-ccc6-4018-bb9e-c27b5ef59adf" providerId="ADAL" clId="{A8025AFC-AA69-43C5-B3BF-9D25BD5F171D}" dt="2025-07-18T01:16:46.261" v="2945" actId="2696"/>
        <pc:sldMkLst>
          <pc:docMk/>
          <pc:sldMk cId="2990000686" sldId="795"/>
        </pc:sldMkLst>
      </pc:sldChg>
      <pc:sldChg chg="delSp modSp add mod">
        <pc:chgData name="Noren,Jenny E" userId="31e0823a-ccc6-4018-bb9e-c27b5ef59adf" providerId="ADAL" clId="{A8025AFC-AA69-43C5-B3BF-9D25BD5F171D}" dt="2025-07-18T01:44:29.392" v="3480" actId="20577"/>
        <pc:sldMkLst>
          <pc:docMk/>
          <pc:sldMk cId="976540154" sldId="796"/>
        </pc:sldMkLst>
      </pc:sldChg>
      <pc:sldChg chg="addSp modSp add mod">
        <pc:chgData name="Noren,Jenny E" userId="31e0823a-ccc6-4018-bb9e-c27b5ef59adf" providerId="ADAL" clId="{A8025AFC-AA69-43C5-B3BF-9D25BD5F171D}" dt="2025-07-18T01:44:22.110" v="3476" actId="20577"/>
        <pc:sldMkLst>
          <pc:docMk/>
          <pc:sldMk cId="2517310091" sldId="797"/>
        </pc:sldMkLst>
      </pc:sldChg>
      <pc:sldChg chg="delSp modSp add mod">
        <pc:chgData name="Noren,Jenny E" userId="31e0823a-ccc6-4018-bb9e-c27b5ef59adf" providerId="ADAL" clId="{A8025AFC-AA69-43C5-B3BF-9D25BD5F171D}" dt="2025-07-18T01:50:16.801" v="3562" actId="113"/>
        <pc:sldMkLst>
          <pc:docMk/>
          <pc:sldMk cId="3490166142" sldId="798"/>
        </pc:sldMkLst>
      </pc:sldChg>
      <pc:sldChg chg="new ord">
        <pc:chgData name="Noren,Jenny E" userId="31e0823a-ccc6-4018-bb9e-c27b5ef59adf" providerId="ADAL" clId="{A8025AFC-AA69-43C5-B3BF-9D25BD5F171D}" dt="2025-07-21T16:47:02.993" v="12942"/>
        <pc:sldMkLst>
          <pc:docMk/>
          <pc:sldMk cId="2561730031" sldId="799"/>
        </pc:sldMkLst>
      </pc:sldChg>
      <pc:sldChg chg="modSp mod">
        <pc:chgData name="Noren,Jenny E" userId="31e0823a-ccc6-4018-bb9e-c27b5ef59adf" providerId="ADAL" clId="{A8025AFC-AA69-43C5-B3BF-9D25BD5F171D}" dt="2025-07-21T10:20:49.595" v="3585" actId="20577"/>
        <pc:sldMkLst>
          <pc:docMk/>
          <pc:sldMk cId="57027310" sldId="800"/>
        </pc:sldMkLst>
        <pc:spChg chg="mod">
          <ac:chgData name="Noren,Jenny E" userId="31e0823a-ccc6-4018-bb9e-c27b5ef59adf" providerId="ADAL" clId="{A8025AFC-AA69-43C5-B3BF-9D25BD5F171D}" dt="2025-07-21T10:20:49.595" v="3585" actId="20577"/>
          <ac:spMkLst>
            <pc:docMk/>
            <pc:sldMk cId="57027310" sldId="800"/>
            <ac:spMk id="5" creationId="{98D81C1B-1644-EA5F-F596-96395A193E1D}"/>
          </ac:spMkLst>
        </pc:spChg>
      </pc:sldChg>
      <pc:sldChg chg="modSp new del mod">
        <pc:chgData name="Noren,Jenny E" userId="31e0823a-ccc6-4018-bb9e-c27b5ef59adf" providerId="ADAL" clId="{A8025AFC-AA69-43C5-B3BF-9D25BD5F171D}" dt="2025-07-21T16:30:09.009" v="12410" actId="47"/>
        <pc:sldMkLst>
          <pc:docMk/>
          <pc:sldMk cId="3826339484" sldId="801"/>
        </pc:sldMkLst>
        <pc:spChg chg="mod">
          <ac:chgData name="Noren,Jenny E" userId="31e0823a-ccc6-4018-bb9e-c27b5ef59adf" providerId="ADAL" clId="{A8025AFC-AA69-43C5-B3BF-9D25BD5F171D}" dt="2025-07-21T10:26:05.847" v="3703" actId="20577"/>
          <ac:spMkLst>
            <pc:docMk/>
            <pc:sldMk cId="3826339484" sldId="801"/>
            <ac:spMk id="2" creationId="{E0539F55-29C5-EF05-C4B1-423A8D63DEFE}"/>
          </ac:spMkLst>
        </pc:spChg>
      </pc:sldChg>
      <pc:sldChg chg="addSp delSp modSp new mod modClrScheme chgLayout">
        <pc:chgData name="Noren,Jenny E" userId="31e0823a-ccc6-4018-bb9e-c27b5ef59adf" providerId="ADAL" clId="{A8025AFC-AA69-43C5-B3BF-9D25BD5F171D}" dt="2025-07-21T16:37:20.859" v="12640" actId="478"/>
        <pc:sldMkLst>
          <pc:docMk/>
          <pc:sldMk cId="3380074813" sldId="802"/>
        </pc:sldMkLst>
        <pc:spChg chg="del mod ord">
          <ac:chgData name="Noren,Jenny E" userId="31e0823a-ccc6-4018-bb9e-c27b5ef59adf" providerId="ADAL" clId="{A8025AFC-AA69-43C5-B3BF-9D25BD5F171D}" dt="2025-07-21T10:23:10.674" v="3630" actId="700"/>
          <ac:spMkLst>
            <pc:docMk/>
            <pc:sldMk cId="3380074813" sldId="802"/>
            <ac:spMk id="2" creationId="{A383ECC8-8483-4C96-9C79-A23DDF64A37F}"/>
          </ac:spMkLst>
        </pc:spChg>
        <pc:spChg chg="del mod ord">
          <ac:chgData name="Noren,Jenny E" userId="31e0823a-ccc6-4018-bb9e-c27b5ef59adf" providerId="ADAL" clId="{A8025AFC-AA69-43C5-B3BF-9D25BD5F171D}" dt="2025-07-21T10:23:10.674" v="3630" actId="700"/>
          <ac:spMkLst>
            <pc:docMk/>
            <pc:sldMk cId="3380074813" sldId="802"/>
            <ac:spMk id="3" creationId="{ACEF4546-37AF-DB70-4B19-AEC5BD7D52F6}"/>
          </ac:spMkLst>
        </pc:spChg>
        <pc:spChg chg="del">
          <ac:chgData name="Noren,Jenny E" userId="31e0823a-ccc6-4018-bb9e-c27b5ef59adf" providerId="ADAL" clId="{A8025AFC-AA69-43C5-B3BF-9D25BD5F171D}" dt="2025-07-21T10:23:10.674" v="3630" actId="700"/>
          <ac:spMkLst>
            <pc:docMk/>
            <pc:sldMk cId="3380074813" sldId="802"/>
            <ac:spMk id="4" creationId="{8A9AF4F2-301C-9AD3-9687-A5849565B37A}"/>
          </ac:spMkLst>
        </pc:spChg>
        <pc:spChg chg="mod ord">
          <ac:chgData name="Noren,Jenny E" userId="31e0823a-ccc6-4018-bb9e-c27b5ef59adf" providerId="ADAL" clId="{A8025AFC-AA69-43C5-B3BF-9D25BD5F171D}" dt="2025-07-21T10:23:10.674" v="3630" actId="700"/>
          <ac:spMkLst>
            <pc:docMk/>
            <pc:sldMk cId="3380074813" sldId="802"/>
            <ac:spMk id="5" creationId="{B154AFEC-39E8-F943-5C4C-0FC5D5A904AC}"/>
          </ac:spMkLst>
        </pc:spChg>
        <pc:spChg chg="add mod ord">
          <ac:chgData name="Noren,Jenny E" userId="31e0823a-ccc6-4018-bb9e-c27b5ef59adf" providerId="ADAL" clId="{A8025AFC-AA69-43C5-B3BF-9D25BD5F171D}" dt="2025-07-21T10:53:17.227" v="4433" actId="6549"/>
          <ac:spMkLst>
            <pc:docMk/>
            <pc:sldMk cId="3380074813" sldId="802"/>
            <ac:spMk id="6" creationId="{5A0A4CAD-0130-FEEB-CDB6-E1B8DCFABB38}"/>
          </ac:spMkLst>
        </pc:spChg>
        <pc:spChg chg="add del mod ord">
          <ac:chgData name="Noren,Jenny E" userId="31e0823a-ccc6-4018-bb9e-c27b5ef59adf" providerId="ADAL" clId="{A8025AFC-AA69-43C5-B3BF-9D25BD5F171D}" dt="2025-07-21T16:37:20.859" v="12640" actId="478"/>
          <ac:spMkLst>
            <pc:docMk/>
            <pc:sldMk cId="3380074813" sldId="802"/>
            <ac:spMk id="7" creationId="{3FAC21BB-45D0-675C-DF8F-F42C8A9CAFDC}"/>
          </ac:spMkLst>
        </pc:spChg>
      </pc:sldChg>
      <pc:sldChg chg="modSp new del mod">
        <pc:chgData name="Noren,Jenny E" userId="31e0823a-ccc6-4018-bb9e-c27b5ef59adf" providerId="ADAL" clId="{A8025AFC-AA69-43C5-B3BF-9D25BD5F171D}" dt="2025-07-21T12:33:22.370" v="7907" actId="47"/>
        <pc:sldMkLst>
          <pc:docMk/>
          <pc:sldMk cId="809137491" sldId="803"/>
        </pc:sldMkLst>
        <pc:spChg chg="mod">
          <ac:chgData name="Noren,Jenny E" userId="31e0823a-ccc6-4018-bb9e-c27b5ef59adf" providerId="ADAL" clId="{A8025AFC-AA69-43C5-B3BF-9D25BD5F171D}" dt="2025-07-21T11:50:46.498" v="6413" actId="20577"/>
          <ac:spMkLst>
            <pc:docMk/>
            <pc:sldMk cId="809137491" sldId="803"/>
            <ac:spMk id="2" creationId="{57E2DB20-9472-3D4E-3A48-94B4C1136F84}"/>
          </ac:spMkLst>
        </pc:spChg>
      </pc:sldChg>
      <pc:sldChg chg="addSp delSp modSp new del mod modClrScheme chgLayout">
        <pc:chgData name="Noren,Jenny E" userId="31e0823a-ccc6-4018-bb9e-c27b5ef59adf" providerId="ADAL" clId="{A8025AFC-AA69-43C5-B3BF-9D25BD5F171D}" dt="2025-07-21T10:27:51.894" v="3747" actId="47"/>
        <pc:sldMkLst>
          <pc:docMk/>
          <pc:sldMk cId="1418798434" sldId="803"/>
        </pc:sldMkLst>
        <pc:spChg chg="del mod ord">
          <ac:chgData name="Noren,Jenny E" userId="31e0823a-ccc6-4018-bb9e-c27b5ef59adf" providerId="ADAL" clId="{A8025AFC-AA69-43C5-B3BF-9D25BD5F171D}" dt="2025-07-21T10:24:43.170" v="3659" actId="700"/>
          <ac:spMkLst>
            <pc:docMk/>
            <pc:sldMk cId="1418798434" sldId="803"/>
            <ac:spMk id="2" creationId="{4AC8FDA5-033D-69AA-398B-417C92493190}"/>
          </ac:spMkLst>
        </pc:spChg>
        <pc:spChg chg="del mod ord">
          <ac:chgData name="Noren,Jenny E" userId="31e0823a-ccc6-4018-bb9e-c27b5ef59adf" providerId="ADAL" clId="{A8025AFC-AA69-43C5-B3BF-9D25BD5F171D}" dt="2025-07-21T10:24:43.170" v="3659" actId="700"/>
          <ac:spMkLst>
            <pc:docMk/>
            <pc:sldMk cId="1418798434" sldId="803"/>
            <ac:spMk id="3" creationId="{EBD5C4E6-8E06-B97C-20F8-4944950417FB}"/>
          </ac:spMkLst>
        </pc:spChg>
        <pc:spChg chg="mod ord">
          <ac:chgData name="Noren,Jenny E" userId="31e0823a-ccc6-4018-bb9e-c27b5ef59adf" providerId="ADAL" clId="{A8025AFC-AA69-43C5-B3BF-9D25BD5F171D}" dt="2025-07-21T10:24:43.170" v="3659" actId="700"/>
          <ac:spMkLst>
            <pc:docMk/>
            <pc:sldMk cId="1418798434" sldId="803"/>
            <ac:spMk id="4" creationId="{D52CDA7A-F090-4D67-FDC4-29DE831435C8}"/>
          </ac:spMkLst>
        </pc:spChg>
        <pc:spChg chg="add mod ord">
          <ac:chgData name="Noren,Jenny E" userId="31e0823a-ccc6-4018-bb9e-c27b5ef59adf" providerId="ADAL" clId="{A8025AFC-AA69-43C5-B3BF-9D25BD5F171D}" dt="2025-07-21T10:25:00.898" v="3673" actId="113"/>
          <ac:spMkLst>
            <pc:docMk/>
            <pc:sldMk cId="1418798434" sldId="803"/>
            <ac:spMk id="5" creationId="{DC8DCC9D-7C56-2EBC-AC0C-55AF0F992479}"/>
          </ac:spMkLst>
        </pc:spChg>
        <pc:spChg chg="add mod ord">
          <ac:chgData name="Noren,Jenny E" userId="31e0823a-ccc6-4018-bb9e-c27b5ef59adf" providerId="ADAL" clId="{A8025AFC-AA69-43C5-B3BF-9D25BD5F171D}" dt="2025-07-21T10:24:43.170" v="3659" actId="700"/>
          <ac:spMkLst>
            <pc:docMk/>
            <pc:sldMk cId="1418798434" sldId="803"/>
            <ac:spMk id="6" creationId="{88879EBE-D626-850F-CDA4-C9C2ACC2765E}"/>
          </ac:spMkLst>
        </pc:spChg>
      </pc:sldChg>
      <pc:sldChg chg="delSp modSp new mod">
        <pc:chgData name="Noren,Jenny E" userId="31e0823a-ccc6-4018-bb9e-c27b5ef59adf" providerId="ADAL" clId="{A8025AFC-AA69-43C5-B3BF-9D25BD5F171D}" dt="2025-07-21T16:37:04.888" v="12638" actId="478"/>
        <pc:sldMkLst>
          <pc:docMk/>
          <pc:sldMk cId="2425377464" sldId="804"/>
        </pc:sldMkLst>
        <pc:spChg chg="mod">
          <ac:chgData name="Noren,Jenny E" userId="31e0823a-ccc6-4018-bb9e-c27b5ef59adf" providerId="ADAL" clId="{A8025AFC-AA69-43C5-B3BF-9D25BD5F171D}" dt="2025-07-21T10:33:58.531" v="3788" actId="20577"/>
          <ac:spMkLst>
            <pc:docMk/>
            <pc:sldMk cId="2425377464" sldId="804"/>
            <ac:spMk id="2" creationId="{73415989-A53A-915C-582B-FB80B9AE2104}"/>
          </ac:spMkLst>
        </pc:spChg>
        <pc:spChg chg="del">
          <ac:chgData name="Noren,Jenny E" userId="31e0823a-ccc6-4018-bb9e-c27b5ef59adf" providerId="ADAL" clId="{A8025AFC-AA69-43C5-B3BF-9D25BD5F171D}" dt="2025-07-21T16:37:04.888" v="12638" actId="478"/>
          <ac:spMkLst>
            <pc:docMk/>
            <pc:sldMk cId="2425377464" sldId="804"/>
            <ac:spMk id="3" creationId="{66D58E88-1255-B97C-52A9-EAFCD043AEDB}"/>
          </ac:spMkLst>
        </pc:spChg>
      </pc:sldChg>
      <pc:sldChg chg="addSp delSp modSp new del mod modClrScheme chgLayout">
        <pc:chgData name="Noren,Jenny E" userId="31e0823a-ccc6-4018-bb9e-c27b5ef59adf" providerId="ADAL" clId="{A8025AFC-AA69-43C5-B3BF-9D25BD5F171D}" dt="2025-07-21T10:46:01.429" v="4054" actId="47"/>
        <pc:sldMkLst>
          <pc:docMk/>
          <pc:sldMk cId="733894093" sldId="805"/>
        </pc:sldMkLst>
        <pc:spChg chg="del mod ord">
          <ac:chgData name="Noren,Jenny E" userId="31e0823a-ccc6-4018-bb9e-c27b5ef59adf" providerId="ADAL" clId="{A8025AFC-AA69-43C5-B3BF-9D25BD5F171D}" dt="2025-07-21T10:34:07.405" v="3790" actId="700"/>
          <ac:spMkLst>
            <pc:docMk/>
            <pc:sldMk cId="733894093" sldId="805"/>
            <ac:spMk id="2" creationId="{684E6CC5-6279-35F2-40F1-81F8DF267CF2}"/>
          </ac:spMkLst>
        </pc:spChg>
        <pc:spChg chg="del mod ord">
          <ac:chgData name="Noren,Jenny E" userId="31e0823a-ccc6-4018-bb9e-c27b5ef59adf" providerId="ADAL" clId="{A8025AFC-AA69-43C5-B3BF-9D25BD5F171D}" dt="2025-07-21T10:34:07.405" v="3790" actId="700"/>
          <ac:spMkLst>
            <pc:docMk/>
            <pc:sldMk cId="733894093" sldId="805"/>
            <ac:spMk id="3" creationId="{36B92702-FF6D-74BF-B9E5-1148FCC293A9}"/>
          </ac:spMkLst>
        </pc:spChg>
        <pc:spChg chg="del">
          <ac:chgData name="Noren,Jenny E" userId="31e0823a-ccc6-4018-bb9e-c27b5ef59adf" providerId="ADAL" clId="{A8025AFC-AA69-43C5-B3BF-9D25BD5F171D}" dt="2025-07-21T10:34:07.405" v="3790" actId="700"/>
          <ac:spMkLst>
            <pc:docMk/>
            <pc:sldMk cId="733894093" sldId="805"/>
            <ac:spMk id="4" creationId="{01A0C28D-5D72-4CB5-1F17-77E7E5048735}"/>
          </ac:spMkLst>
        </pc:spChg>
        <pc:spChg chg="mod ord">
          <ac:chgData name="Noren,Jenny E" userId="31e0823a-ccc6-4018-bb9e-c27b5ef59adf" providerId="ADAL" clId="{A8025AFC-AA69-43C5-B3BF-9D25BD5F171D}" dt="2025-07-21T10:34:07.405" v="3790" actId="700"/>
          <ac:spMkLst>
            <pc:docMk/>
            <pc:sldMk cId="733894093" sldId="805"/>
            <ac:spMk id="5" creationId="{2533EB9D-C6CE-E6CF-25C0-6DFACCE4015E}"/>
          </ac:spMkLst>
        </pc:spChg>
        <pc:spChg chg="add mod ord">
          <ac:chgData name="Noren,Jenny E" userId="31e0823a-ccc6-4018-bb9e-c27b5ef59adf" providerId="ADAL" clId="{A8025AFC-AA69-43C5-B3BF-9D25BD5F171D}" dt="2025-07-21T10:35:32.688" v="3808" actId="20577"/>
          <ac:spMkLst>
            <pc:docMk/>
            <pc:sldMk cId="733894093" sldId="805"/>
            <ac:spMk id="6" creationId="{49F89CD9-8B62-F2DF-C7DF-70E63BE37922}"/>
          </ac:spMkLst>
        </pc:spChg>
        <pc:spChg chg="add mod ord">
          <ac:chgData name="Noren,Jenny E" userId="31e0823a-ccc6-4018-bb9e-c27b5ef59adf" providerId="ADAL" clId="{A8025AFC-AA69-43C5-B3BF-9D25BD5F171D}" dt="2025-07-21T10:35:34.647" v="3809"/>
          <ac:spMkLst>
            <pc:docMk/>
            <pc:sldMk cId="733894093" sldId="805"/>
            <ac:spMk id="7" creationId="{4BE13AE4-1BA9-AD1B-DA0C-47025F04190B}"/>
          </ac:spMkLst>
        </pc:spChg>
      </pc:sldChg>
      <pc:sldChg chg="modSp new del mod">
        <pc:chgData name="Noren,Jenny E" userId="31e0823a-ccc6-4018-bb9e-c27b5ef59adf" providerId="ADAL" clId="{A8025AFC-AA69-43C5-B3BF-9D25BD5F171D}" dt="2025-07-21T10:53:08.181" v="4432" actId="47"/>
        <pc:sldMkLst>
          <pc:docMk/>
          <pc:sldMk cId="3866247757" sldId="806"/>
        </pc:sldMkLst>
        <pc:spChg chg="mod">
          <ac:chgData name="Noren,Jenny E" userId="31e0823a-ccc6-4018-bb9e-c27b5ef59adf" providerId="ADAL" clId="{A8025AFC-AA69-43C5-B3BF-9D25BD5F171D}" dt="2025-07-21T10:36:15.924" v="3820" actId="20577"/>
          <ac:spMkLst>
            <pc:docMk/>
            <pc:sldMk cId="3866247757" sldId="806"/>
            <ac:spMk id="2" creationId="{BF8A273A-9572-3730-86F8-B811C80BEB27}"/>
          </ac:spMkLst>
        </pc:spChg>
        <pc:spChg chg="mod">
          <ac:chgData name="Noren,Jenny E" userId="31e0823a-ccc6-4018-bb9e-c27b5ef59adf" providerId="ADAL" clId="{A8025AFC-AA69-43C5-B3BF-9D25BD5F171D}" dt="2025-07-21T10:36:10.952" v="3811"/>
          <ac:spMkLst>
            <pc:docMk/>
            <pc:sldMk cId="3866247757" sldId="806"/>
            <ac:spMk id="3" creationId="{D71FF97D-2B31-6294-9D42-842FD6400C08}"/>
          </ac:spMkLst>
        </pc:spChg>
      </pc:sldChg>
      <pc:sldChg chg="modSp new del mod">
        <pc:chgData name="Noren,Jenny E" userId="31e0823a-ccc6-4018-bb9e-c27b5ef59adf" providerId="ADAL" clId="{A8025AFC-AA69-43C5-B3BF-9D25BD5F171D}" dt="2025-07-21T10:53:08.181" v="4432" actId="47"/>
        <pc:sldMkLst>
          <pc:docMk/>
          <pc:sldMk cId="3567335392" sldId="807"/>
        </pc:sldMkLst>
        <pc:spChg chg="mod">
          <ac:chgData name="Noren,Jenny E" userId="31e0823a-ccc6-4018-bb9e-c27b5ef59adf" providerId="ADAL" clId="{A8025AFC-AA69-43C5-B3BF-9D25BD5F171D}" dt="2025-07-21T10:36:35.231" v="3828" actId="20577"/>
          <ac:spMkLst>
            <pc:docMk/>
            <pc:sldMk cId="3567335392" sldId="807"/>
            <ac:spMk id="2" creationId="{48D49E18-B59F-239D-318A-531E60979B61}"/>
          </ac:spMkLst>
        </pc:spChg>
        <pc:spChg chg="mod">
          <ac:chgData name="Noren,Jenny E" userId="31e0823a-ccc6-4018-bb9e-c27b5ef59adf" providerId="ADAL" clId="{A8025AFC-AA69-43C5-B3BF-9D25BD5F171D}" dt="2025-07-21T10:36:37.512" v="3829"/>
          <ac:spMkLst>
            <pc:docMk/>
            <pc:sldMk cId="3567335392" sldId="807"/>
            <ac:spMk id="3" creationId="{2C80B8C6-EA80-8C13-A5C6-7929E86BD4F5}"/>
          </ac:spMkLst>
        </pc:spChg>
      </pc:sldChg>
      <pc:sldChg chg="modSp new del mod">
        <pc:chgData name="Noren,Jenny E" userId="31e0823a-ccc6-4018-bb9e-c27b5ef59adf" providerId="ADAL" clId="{A8025AFC-AA69-43C5-B3BF-9D25BD5F171D}" dt="2025-07-21T10:53:08.181" v="4432" actId="47"/>
        <pc:sldMkLst>
          <pc:docMk/>
          <pc:sldMk cId="3218644711" sldId="808"/>
        </pc:sldMkLst>
        <pc:spChg chg="mod">
          <ac:chgData name="Noren,Jenny E" userId="31e0823a-ccc6-4018-bb9e-c27b5ef59adf" providerId="ADAL" clId="{A8025AFC-AA69-43C5-B3BF-9D25BD5F171D}" dt="2025-07-21T10:37:01.690" v="3833" actId="20577"/>
          <ac:spMkLst>
            <pc:docMk/>
            <pc:sldMk cId="3218644711" sldId="808"/>
            <ac:spMk id="3" creationId="{31E2B5B4-50A3-C4DA-1E3E-C85F151EC3C0}"/>
          </ac:spMkLst>
        </pc:spChg>
      </pc:sldChg>
      <pc:sldChg chg="modSp new del mod">
        <pc:chgData name="Noren,Jenny E" userId="31e0823a-ccc6-4018-bb9e-c27b5ef59adf" providerId="ADAL" clId="{A8025AFC-AA69-43C5-B3BF-9D25BD5F171D}" dt="2025-07-21T10:53:08.181" v="4432" actId="47"/>
        <pc:sldMkLst>
          <pc:docMk/>
          <pc:sldMk cId="1960155232" sldId="809"/>
        </pc:sldMkLst>
        <pc:spChg chg="mod">
          <ac:chgData name="Noren,Jenny E" userId="31e0823a-ccc6-4018-bb9e-c27b5ef59adf" providerId="ADAL" clId="{A8025AFC-AA69-43C5-B3BF-9D25BD5F171D}" dt="2025-07-21T10:37:26.580" v="3838" actId="20577"/>
          <ac:spMkLst>
            <pc:docMk/>
            <pc:sldMk cId="1960155232" sldId="809"/>
            <ac:spMk id="2" creationId="{909CC585-4006-76B6-5E3B-5D74ADBE779C}"/>
          </ac:spMkLst>
        </pc:spChg>
        <pc:spChg chg="mod">
          <ac:chgData name="Noren,Jenny E" userId="31e0823a-ccc6-4018-bb9e-c27b5ef59adf" providerId="ADAL" clId="{A8025AFC-AA69-43C5-B3BF-9D25BD5F171D}" dt="2025-07-21T10:37:29.075" v="3839"/>
          <ac:spMkLst>
            <pc:docMk/>
            <pc:sldMk cId="1960155232" sldId="809"/>
            <ac:spMk id="3" creationId="{B5A0C0F7-83F2-0C39-4911-024EA2D26AF0}"/>
          </ac:spMkLst>
        </pc:spChg>
      </pc:sldChg>
      <pc:sldChg chg="modSp new del">
        <pc:chgData name="Noren,Jenny E" userId="31e0823a-ccc6-4018-bb9e-c27b5ef59adf" providerId="ADAL" clId="{A8025AFC-AA69-43C5-B3BF-9D25BD5F171D}" dt="2025-07-21T10:53:08.181" v="4432" actId="47"/>
        <pc:sldMkLst>
          <pc:docMk/>
          <pc:sldMk cId="541817074" sldId="810"/>
        </pc:sldMkLst>
        <pc:spChg chg="mod">
          <ac:chgData name="Noren,Jenny E" userId="31e0823a-ccc6-4018-bb9e-c27b5ef59adf" providerId="ADAL" clId="{A8025AFC-AA69-43C5-B3BF-9D25BD5F171D}" dt="2025-07-21T10:37:45.897" v="3841"/>
          <ac:spMkLst>
            <pc:docMk/>
            <pc:sldMk cId="541817074" sldId="810"/>
            <ac:spMk id="3" creationId="{9561F0A8-A16B-EF1B-C1F3-7B4892DC5E34}"/>
          </ac:spMkLst>
        </pc:spChg>
      </pc:sldChg>
      <pc:sldChg chg="addSp delSp modSp new mod">
        <pc:chgData name="Noren,Jenny E" userId="31e0823a-ccc6-4018-bb9e-c27b5ef59adf" providerId="ADAL" clId="{A8025AFC-AA69-43C5-B3BF-9D25BD5F171D}" dt="2025-07-21T10:52:59.414" v="4431" actId="6549"/>
        <pc:sldMkLst>
          <pc:docMk/>
          <pc:sldMk cId="348126382" sldId="811"/>
        </pc:sldMkLst>
        <pc:spChg chg="mod">
          <ac:chgData name="Noren,Jenny E" userId="31e0823a-ccc6-4018-bb9e-c27b5ef59adf" providerId="ADAL" clId="{A8025AFC-AA69-43C5-B3BF-9D25BD5F171D}" dt="2025-07-21T10:45:57.047" v="4053" actId="113"/>
          <ac:spMkLst>
            <pc:docMk/>
            <pc:sldMk cId="348126382" sldId="811"/>
            <ac:spMk id="2" creationId="{7F1865FB-6084-2E0C-B1B3-B1E717CD27ED}"/>
          </ac:spMkLst>
        </pc:spChg>
        <pc:spChg chg="del">
          <ac:chgData name="Noren,Jenny E" userId="31e0823a-ccc6-4018-bb9e-c27b5ef59adf" providerId="ADAL" clId="{A8025AFC-AA69-43C5-B3BF-9D25BD5F171D}" dt="2025-07-21T10:40:30.827" v="3847" actId="3680"/>
          <ac:spMkLst>
            <pc:docMk/>
            <pc:sldMk cId="348126382" sldId="811"/>
            <ac:spMk id="3" creationId="{45BC92DD-6B0A-88E0-B5D8-0ACD23A1860D}"/>
          </ac:spMkLst>
        </pc:spChg>
        <pc:graphicFrameChg chg="add mod ord modGraphic">
          <ac:chgData name="Noren,Jenny E" userId="31e0823a-ccc6-4018-bb9e-c27b5ef59adf" providerId="ADAL" clId="{A8025AFC-AA69-43C5-B3BF-9D25BD5F171D}" dt="2025-07-21T10:52:59.414" v="4431" actId="6549"/>
          <ac:graphicFrameMkLst>
            <pc:docMk/>
            <pc:sldMk cId="348126382" sldId="811"/>
            <ac:graphicFrameMk id="5" creationId="{9F8C157D-C25D-E57E-031F-8F7C76877A40}"/>
          </ac:graphicFrameMkLst>
        </pc:graphicFrameChg>
      </pc:sldChg>
      <pc:sldChg chg="modSp new del mod">
        <pc:chgData name="Noren,Jenny E" userId="31e0823a-ccc6-4018-bb9e-c27b5ef59adf" providerId="ADAL" clId="{A8025AFC-AA69-43C5-B3BF-9D25BD5F171D}" dt="2025-07-21T10:40:17.854" v="3845" actId="2696"/>
        <pc:sldMkLst>
          <pc:docMk/>
          <pc:sldMk cId="3124365983" sldId="811"/>
        </pc:sldMkLst>
        <pc:spChg chg="mod">
          <ac:chgData name="Noren,Jenny E" userId="31e0823a-ccc6-4018-bb9e-c27b5ef59adf" providerId="ADAL" clId="{A8025AFC-AA69-43C5-B3BF-9D25BD5F171D}" dt="2025-07-21T10:40:09.367" v="3844" actId="20577"/>
          <ac:spMkLst>
            <pc:docMk/>
            <pc:sldMk cId="3124365983" sldId="811"/>
            <ac:spMk id="3" creationId="{7573BA78-99E1-FBD7-9B2A-846B532293DE}"/>
          </ac:spMkLst>
        </pc:spChg>
      </pc:sldChg>
      <pc:sldChg chg="modSp add mod">
        <pc:chgData name="Noren,Jenny E" userId="31e0823a-ccc6-4018-bb9e-c27b5ef59adf" providerId="ADAL" clId="{A8025AFC-AA69-43C5-B3BF-9D25BD5F171D}" dt="2025-07-21T11:10:07.906" v="5269" actId="6549"/>
        <pc:sldMkLst>
          <pc:docMk/>
          <pc:sldMk cId="1719665820" sldId="812"/>
        </pc:sldMkLst>
        <pc:spChg chg="mod">
          <ac:chgData name="Noren,Jenny E" userId="31e0823a-ccc6-4018-bb9e-c27b5ef59adf" providerId="ADAL" clId="{A8025AFC-AA69-43C5-B3BF-9D25BD5F171D}" dt="2025-07-21T11:07:19.890" v="4999" actId="20577"/>
          <ac:spMkLst>
            <pc:docMk/>
            <pc:sldMk cId="1719665820" sldId="812"/>
            <ac:spMk id="2" creationId="{A4BE7537-845D-D3B1-1BD0-8924136E44E9}"/>
          </ac:spMkLst>
        </pc:spChg>
        <pc:spChg chg="mod">
          <ac:chgData name="Noren,Jenny E" userId="31e0823a-ccc6-4018-bb9e-c27b5ef59adf" providerId="ADAL" clId="{A8025AFC-AA69-43C5-B3BF-9D25BD5F171D}" dt="2025-07-21T11:09:49.308" v="5231" actId="948"/>
          <ac:spMkLst>
            <pc:docMk/>
            <pc:sldMk cId="1719665820" sldId="812"/>
            <ac:spMk id="3" creationId="{D6D1F08C-73D9-8C4D-49C2-FB8E0FA87BEA}"/>
          </ac:spMkLst>
        </pc:spChg>
        <pc:spChg chg="mod">
          <ac:chgData name="Noren,Jenny E" userId="31e0823a-ccc6-4018-bb9e-c27b5ef59adf" providerId="ADAL" clId="{A8025AFC-AA69-43C5-B3BF-9D25BD5F171D}" dt="2025-07-21T11:10:07.906" v="5269" actId="6549"/>
          <ac:spMkLst>
            <pc:docMk/>
            <pc:sldMk cId="1719665820" sldId="812"/>
            <ac:spMk id="5" creationId="{6C58C8E1-88B4-68FE-3FF1-6927ED98AECE}"/>
          </ac:spMkLst>
        </pc:spChg>
      </pc:sldChg>
      <pc:sldChg chg="modSp new del mod">
        <pc:chgData name="Noren,Jenny E" userId="31e0823a-ccc6-4018-bb9e-c27b5ef59adf" providerId="ADAL" clId="{A8025AFC-AA69-43C5-B3BF-9D25BD5F171D}" dt="2025-07-21T10:53:08.181" v="4432" actId="47"/>
        <pc:sldMkLst>
          <pc:docMk/>
          <pc:sldMk cId="3305515293" sldId="812"/>
        </pc:sldMkLst>
        <pc:spChg chg="mod">
          <ac:chgData name="Noren,Jenny E" userId="31e0823a-ccc6-4018-bb9e-c27b5ef59adf" providerId="ADAL" clId="{A8025AFC-AA69-43C5-B3BF-9D25BD5F171D}" dt="2025-07-21T10:50:10.874" v="4234" actId="20577"/>
          <ac:spMkLst>
            <pc:docMk/>
            <pc:sldMk cId="3305515293" sldId="812"/>
            <ac:spMk id="2" creationId="{4516813E-83BD-BB7A-2F3F-40F8B98704AD}"/>
          </ac:spMkLst>
        </pc:spChg>
        <pc:spChg chg="mod">
          <ac:chgData name="Noren,Jenny E" userId="31e0823a-ccc6-4018-bb9e-c27b5ef59adf" providerId="ADAL" clId="{A8025AFC-AA69-43C5-B3BF-9D25BD5F171D}" dt="2025-07-21T10:50:45.483" v="4293" actId="20577"/>
          <ac:spMkLst>
            <pc:docMk/>
            <pc:sldMk cId="3305515293" sldId="812"/>
            <ac:spMk id="3" creationId="{B2503947-B9A9-8183-FC76-37632E7754CC}"/>
          </ac:spMkLst>
        </pc:spChg>
      </pc:sldChg>
      <pc:sldChg chg="addSp delSp modSp new mod modClrScheme chgLayout">
        <pc:chgData name="Noren,Jenny E" userId="31e0823a-ccc6-4018-bb9e-c27b5ef59adf" providerId="ADAL" clId="{A8025AFC-AA69-43C5-B3BF-9D25BD5F171D}" dt="2025-07-21T11:40:07.854" v="5633" actId="113"/>
        <pc:sldMkLst>
          <pc:docMk/>
          <pc:sldMk cId="3942930663" sldId="813"/>
        </pc:sldMkLst>
        <pc:spChg chg="del mod ord">
          <ac:chgData name="Noren,Jenny E" userId="31e0823a-ccc6-4018-bb9e-c27b5ef59adf" providerId="ADAL" clId="{A8025AFC-AA69-43C5-B3BF-9D25BD5F171D}" dt="2025-07-21T11:10:42.028" v="5271" actId="700"/>
          <ac:spMkLst>
            <pc:docMk/>
            <pc:sldMk cId="3942930663" sldId="813"/>
            <ac:spMk id="2" creationId="{DD19CF48-C779-3372-BF3E-7D221567B5D7}"/>
          </ac:spMkLst>
        </pc:spChg>
        <pc:spChg chg="del">
          <ac:chgData name="Noren,Jenny E" userId="31e0823a-ccc6-4018-bb9e-c27b5ef59adf" providerId="ADAL" clId="{A8025AFC-AA69-43C5-B3BF-9D25BD5F171D}" dt="2025-07-21T11:10:42.028" v="5271" actId="700"/>
          <ac:spMkLst>
            <pc:docMk/>
            <pc:sldMk cId="3942930663" sldId="813"/>
            <ac:spMk id="3" creationId="{D71BC846-4754-2578-8F8B-CD567C34CC32}"/>
          </ac:spMkLst>
        </pc:spChg>
        <pc:spChg chg="del mod ord">
          <ac:chgData name="Noren,Jenny E" userId="31e0823a-ccc6-4018-bb9e-c27b5ef59adf" providerId="ADAL" clId="{A8025AFC-AA69-43C5-B3BF-9D25BD5F171D}" dt="2025-07-21T11:10:42.028" v="5271" actId="700"/>
          <ac:spMkLst>
            <pc:docMk/>
            <pc:sldMk cId="3942930663" sldId="813"/>
            <ac:spMk id="4" creationId="{67050331-8116-F6EB-20BD-407A11FBF17A}"/>
          </ac:spMkLst>
        </pc:spChg>
        <pc:spChg chg="del">
          <ac:chgData name="Noren,Jenny E" userId="31e0823a-ccc6-4018-bb9e-c27b5ef59adf" providerId="ADAL" clId="{A8025AFC-AA69-43C5-B3BF-9D25BD5F171D}" dt="2025-07-21T11:10:42.028" v="5271" actId="700"/>
          <ac:spMkLst>
            <pc:docMk/>
            <pc:sldMk cId="3942930663" sldId="813"/>
            <ac:spMk id="5" creationId="{318DFC6E-BC70-05DD-D6E3-7EB9D11B5A61}"/>
          </ac:spMkLst>
        </pc:spChg>
        <pc:spChg chg="del">
          <ac:chgData name="Noren,Jenny E" userId="31e0823a-ccc6-4018-bb9e-c27b5ef59adf" providerId="ADAL" clId="{A8025AFC-AA69-43C5-B3BF-9D25BD5F171D}" dt="2025-07-21T11:10:42.028" v="5271" actId="700"/>
          <ac:spMkLst>
            <pc:docMk/>
            <pc:sldMk cId="3942930663" sldId="813"/>
            <ac:spMk id="6" creationId="{2C864FA7-3BBE-1365-AA85-F5A4597C3DBA}"/>
          </ac:spMkLst>
        </pc:spChg>
        <pc:spChg chg="mod ord">
          <ac:chgData name="Noren,Jenny E" userId="31e0823a-ccc6-4018-bb9e-c27b5ef59adf" providerId="ADAL" clId="{A8025AFC-AA69-43C5-B3BF-9D25BD5F171D}" dt="2025-07-21T11:10:42.028" v="5271" actId="700"/>
          <ac:spMkLst>
            <pc:docMk/>
            <pc:sldMk cId="3942930663" sldId="813"/>
            <ac:spMk id="7" creationId="{3C153865-AAF8-CD40-662F-D83F169674D9}"/>
          </ac:spMkLst>
        </pc:spChg>
        <pc:spChg chg="add mod ord">
          <ac:chgData name="Noren,Jenny E" userId="31e0823a-ccc6-4018-bb9e-c27b5ef59adf" providerId="ADAL" clId="{A8025AFC-AA69-43C5-B3BF-9D25BD5F171D}" dt="2025-07-21T11:10:57.710" v="5317" actId="113"/>
          <ac:spMkLst>
            <pc:docMk/>
            <pc:sldMk cId="3942930663" sldId="813"/>
            <ac:spMk id="8" creationId="{6A8F5CF2-5C9D-1537-23D2-FC1D16EDC4CE}"/>
          </ac:spMkLst>
        </pc:spChg>
        <pc:spChg chg="add mod ord">
          <ac:chgData name="Noren,Jenny E" userId="31e0823a-ccc6-4018-bb9e-c27b5ef59adf" providerId="ADAL" clId="{A8025AFC-AA69-43C5-B3BF-9D25BD5F171D}" dt="2025-07-21T11:40:07.854" v="5633" actId="113"/>
          <ac:spMkLst>
            <pc:docMk/>
            <pc:sldMk cId="3942930663" sldId="813"/>
            <ac:spMk id="9" creationId="{584D17A1-D685-50A8-69C3-411EAA04D7BA}"/>
          </ac:spMkLst>
        </pc:spChg>
        <pc:spChg chg="add mod">
          <ac:chgData name="Noren,Jenny E" userId="31e0823a-ccc6-4018-bb9e-c27b5ef59adf" providerId="ADAL" clId="{A8025AFC-AA69-43C5-B3BF-9D25BD5F171D}" dt="2025-07-21T11:39:04.812" v="5603"/>
          <ac:spMkLst>
            <pc:docMk/>
            <pc:sldMk cId="3942930663" sldId="813"/>
            <ac:spMk id="10" creationId="{9A175CB3-F74A-12DB-5EBE-C66960AC617D}"/>
          </ac:spMkLst>
        </pc:spChg>
      </pc:sldChg>
      <pc:sldChg chg="addSp delSp modSp new del mod">
        <pc:chgData name="Noren,Jenny E" userId="31e0823a-ccc6-4018-bb9e-c27b5ef59adf" providerId="ADAL" clId="{A8025AFC-AA69-43C5-B3BF-9D25BD5F171D}" dt="2025-07-21T11:48:35.809" v="6343" actId="47"/>
        <pc:sldMkLst>
          <pc:docMk/>
          <pc:sldMk cId="168439486" sldId="814"/>
        </pc:sldMkLst>
        <pc:spChg chg="mod">
          <ac:chgData name="Noren,Jenny E" userId="31e0823a-ccc6-4018-bb9e-c27b5ef59adf" providerId="ADAL" clId="{A8025AFC-AA69-43C5-B3BF-9D25BD5F171D}" dt="2025-07-21T11:43:16.573" v="5851" actId="20577"/>
          <ac:spMkLst>
            <pc:docMk/>
            <pc:sldMk cId="168439486" sldId="814"/>
            <ac:spMk id="2" creationId="{27760CC5-DCC8-5061-4D7E-777C265B575F}"/>
          </ac:spMkLst>
        </pc:spChg>
        <pc:spChg chg="del mod">
          <ac:chgData name="Noren,Jenny E" userId="31e0823a-ccc6-4018-bb9e-c27b5ef59adf" providerId="ADAL" clId="{A8025AFC-AA69-43C5-B3BF-9D25BD5F171D}" dt="2025-07-21T11:48:01.810" v="6336" actId="21"/>
          <ac:spMkLst>
            <pc:docMk/>
            <pc:sldMk cId="168439486" sldId="814"/>
            <ac:spMk id="3" creationId="{DADF7828-21D3-F8C3-2A62-8D8AD99C3F89}"/>
          </ac:spMkLst>
        </pc:spChg>
        <pc:spChg chg="add mod">
          <ac:chgData name="Noren,Jenny E" userId="31e0823a-ccc6-4018-bb9e-c27b5ef59adf" providerId="ADAL" clId="{A8025AFC-AA69-43C5-B3BF-9D25BD5F171D}" dt="2025-07-21T11:48:01.810" v="6336" actId="21"/>
          <ac:spMkLst>
            <pc:docMk/>
            <pc:sldMk cId="168439486" sldId="814"/>
            <ac:spMk id="6" creationId="{0D3EC023-3D9E-2752-8E90-F703B5EFB609}"/>
          </ac:spMkLst>
        </pc:spChg>
      </pc:sldChg>
      <pc:sldChg chg="addSp delSp modSp new del mod modClrScheme chgLayout">
        <pc:chgData name="Noren,Jenny E" userId="31e0823a-ccc6-4018-bb9e-c27b5ef59adf" providerId="ADAL" clId="{A8025AFC-AA69-43C5-B3BF-9D25BD5F171D}" dt="2025-07-21T11:38:02.503" v="5554" actId="47"/>
        <pc:sldMkLst>
          <pc:docMk/>
          <pc:sldMk cId="1351673551" sldId="814"/>
        </pc:sldMkLst>
        <pc:spChg chg="del mod ord">
          <ac:chgData name="Noren,Jenny E" userId="31e0823a-ccc6-4018-bb9e-c27b5ef59adf" providerId="ADAL" clId="{A8025AFC-AA69-43C5-B3BF-9D25BD5F171D}" dt="2025-07-21T11:35:43.027" v="5334" actId="700"/>
          <ac:spMkLst>
            <pc:docMk/>
            <pc:sldMk cId="1351673551" sldId="814"/>
            <ac:spMk id="2" creationId="{82194A66-EBD4-4273-5FB1-C74155AC70BE}"/>
          </ac:spMkLst>
        </pc:spChg>
        <pc:spChg chg="del">
          <ac:chgData name="Noren,Jenny E" userId="31e0823a-ccc6-4018-bb9e-c27b5ef59adf" providerId="ADAL" clId="{A8025AFC-AA69-43C5-B3BF-9D25BD5F171D}" dt="2025-07-21T11:35:43.027" v="5334" actId="700"/>
          <ac:spMkLst>
            <pc:docMk/>
            <pc:sldMk cId="1351673551" sldId="814"/>
            <ac:spMk id="3" creationId="{509803BA-ED61-6B84-59D8-9C05758AE338}"/>
          </ac:spMkLst>
        </pc:spChg>
        <pc:spChg chg="del mod ord">
          <ac:chgData name="Noren,Jenny E" userId="31e0823a-ccc6-4018-bb9e-c27b5ef59adf" providerId="ADAL" clId="{A8025AFC-AA69-43C5-B3BF-9D25BD5F171D}" dt="2025-07-21T11:35:43.027" v="5334" actId="700"/>
          <ac:spMkLst>
            <pc:docMk/>
            <pc:sldMk cId="1351673551" sldId="814"/>
            <ac:spMk id="4" creationId="{9B08D98F-E42D-BB5E-F990-1B93B0F8A730}"/>
          </ac:spMkLst>
        </pc:spChg>
        <pc:spChg chg="del">
          <ac:chgData name="Noren,Jenny E" userId="31e0823a-ccc6-4018-bb9e-c27b5ef59adf" providerId="ADAL" clId="{A8025AFC-AA69-43C5-B3BF-9D25BD5F171D}" dt="2025-07-21T11:35:43.027" v="5334" actId="700"/>
          <ac:spMkLst>
            <pc:docMk/>
            <pc:sldMk cId="1351673551" sldId="814"/>
            <ac:spMk id="5" creationId="{CED3B163-9C2A-DDFC-511B-586E3337400A}"/>
          </ac:spMkLst>
        </pc:spChg>
        <pc:spChg chg="del">
          <ac:chgData name="Noren,Jenny E" userId="31e0823a-ccc6-4018-bb9e-c27b5ef59adf" providerId="ADAL" clId="{A8025AFC-AA69-43C5-B3BF-9D25BD5F171D}" dt="2025-07-21T11:35:43.027" v="5334" actId="700"/>
          <ac:spMkLst>
            <pc:docMk/>
            <pc:sldMk cId="1351673551" sldId="814"/>
            <ac:spMk id="6" creationId="{4A143F7A-4323-FCD0-C4FE-58DFDD6FF83A}"/>
          </ac:spMkLst>
        </pc:spChg>
        <pc:spChg chg="mod ord">
          <ac:chgData name="Noren,Jenny E" userId="31e0823a-ccc6-4018-bb9e-c27b5ef59adf" providerId="ADAL" clId="{A8025AFC-AA69-43C5-B3BF-9D25BD5F171D}" dt="2025-07-21T11:35:43.027" v="5334" actId="700"/>
          <ac:spMkLst>
            <pc:docMk/>
            <pc:sldMk cId="1351673551" sldId="814"/>
            <ac:spMk id="7" creationId="{FE4A36D8-3A16-BF57-4BBB-09593C7F8E79}"/>
          </ac:spMkLst>
        </pc:spChg>
        <pc:spChg chg="add mod ord">
          <ac:chgData name="Noren,Jenny E" userId="31e0823a-ccc6-4018-bb9e-c27b5ef59adf" providerId="ADAL" clId="{A8025AFC-AA69-43C5-B3BF-9D25BD5F171D}" dt="2025-07-21T11:35:43.027" v="5334" actId="700"/>
          <ac:spMkLst>
            <pc:docMk/>
            <pc:sldMk cId="1351673551" sldId="814"/>
            <ac:spMk id="8" creationId="{77F8D2AC-1BB2-D6A0-EE50-4D49B16C18C9}"/>
          </ac:spMkLst>
        </pc:spChg>
        <pc:spChg chg="add del mod ord">
          <ac:chgData name="Noren,Jenny E" userId="31e0823a-ccc6-4018-bb9e-c27b5ef59adf" providerId="ADAL" clId="{A8025AFC-AA69-43C5-B3BF-9D25BD5F171D}" dt="2025-07-21T11:36:46.760" v="5515" actId="21"/>
          <ac:spMkLst>
            <pc:docMk/>
            <pc:sldMk cId="1351673551" sldId="814"/>
            <ac:spMk id="9" creationId="{0999DE5C-2632-5ED5-A87B-2F83C90C234B}"/>
          </ac:spMkLst>
        </pc:spChg>
        <pc:spChg chg="add mod">
          <ac:chgData name="Noren,Jenny E" userId="31e0823a-ccc6-4018-bb9e-c27b5ef59adf" providerId="ADAL" clId="{A8025AFC-AA69-43C5-B3BF-9D25BD5F171D}" dt="2025-07-21T11:36:46.760" v="5515" actId="21"/>
          <ac:spMkLst>
            <pc:docMk/>
            <pc:sldMk cId="1351673551" sldId="814"/>
            <ac:spMk id="11" creationId="{983B372E-62FD-9711-287C-B822E835665C}"/>
          </ac:spMkLst>
        </pc:spChg>
      </pc:sldChg>
      <pc:sldChg chg="addSp delSp modSp new mod modClrScheme chgLayout">
        <pc:chgData name="Noren,Jenny E" userId="31e0823a-ccc6-4018-bb9e-c27b5ef59adf" providerId="ADAL" clId="{A8025AFC-AA69-43C5-B3BF-9D25BD5F171D}" dt="2025-07-21T11:49:53.541" v="6367" actId="1076"/>
        <pc:sldMkLst>
          <pc:docMk/>
          <pc:sldMk cId="3501200764" sldId="815"/>
        </pc:sldMkLst>
        <pc:spChg chg="del mod ord">
          <ac:chgData name="Noren,Jenny E" userId="31e0823a-ccc6-4018-bb9e-c27b5ef59adf" providerId="ADAL" clId="{A8025AFC-AA69-43C5-B3BF-9D25BD5F171D}" dt="2025-07-21T11:43:40.658" v="5854" actId="700"/>
          <ac:spMkLst>
            <pc:docMk/>
            <pc:sldMk cId="3501200764" sldId="815"/>
            <ac:spMk id="2" creationId="{3F6C483D-3E55-B74A-F550-DA71DC0476D0}"/>
          </ac:spMkLst>
        </pc:spChg>
        <pc:spChg chg="del mod ord">
          <ac:chgData name="Noren,Jenny E" userId="31e0823a-ccc6-4018-bb9e-c27b5ef59adf" providerId="ADAL" clId="{A8025AFC-AA69-43C5-B3BF-9D25BD5F171D}" dt="2025-07-21T11:43:40.658" v="5854" actId="700"/>
          <ac:spMkLst>
            <pc:docMk/>
            <pc:sldMk cId="3501200764" sldId="815"/>
            <ac:spMk id="3" creationId="{3A88A9A7-0B4F-4FBC-495B-389D56DABA78}"/>
          </ac:spMkLst>
        </pc:spChg>
        <pc:spChg chg="del mod ord">
          <ac:chgData name="Noren,Jenny E" userId="31e0823a-ccc6-4018-bb9e-c27b5ef59adf" providerId="ADAL" clId="{A8025AFC-AA69-43C5-B3BF-9D25BD5F171D}" dt="2025-07-21T11:43:40.658" v="5854" actId="700"/>
          <ac:spMkLst>
            <pc:docMk/>
            <pc:sldMk cId="3501200764" sldId="815"/>
            <ac:spMk id="4" creationId="{7C5368C7-DFFB-0B12-9FB8-85D5DDB13D95}"/>
          </ac:spMkLst>
        </pc:spChg>
        <pc:spChg chg="mod ord">
          <ac:chgData name="Noren,Jenny E" userId="31e0823a-ccc6-4018-bb9e-c27b5ef59adf" providerId="ADAL" clId="{A8025AFC-AA69-43C5-B3BF-9D25BD5F171D}" dt="2025-07-21T11:49:46.140" v="6365"/>
          <ac:spMkLst>
            <pc:docMk/>
            <pc:sldMk cId="3501200764" sldId="815"/>
            <ac:spMk id="5" creationId="{E621466A-A187-81E0-A45C-21686C5D57AA}"/>
          </ac:spMkLst>
        </pc:spChg>
        <pc:spChg chg="add mod ord">
          <ac:chgData name="Noren,Jenny E" userId="31e0823a-ccc6-4018-bb9e-c27b5ef59adf" providerId="ADAL" clId="{A8025AFC-AA69-43C5-B3BF-9D25BD5F171D}" dt="2025-07-21T11:48:42.169" v="6344" actId="207"/>
          <ac:spMkLst>
            <pc:docMk/>
            <pc:sldMk cId="3501200764" sldId="815"/>
            <ac:spMk id="6" creationId="{90B602F9-AA99-7EAB-BCEB-39ED9D688294}"/>
          </ac:spMkLst>
        </pc:spChg>
        <pc:spChg chg="add mod ord">
          <ac:chgData name="Noren,Jenny E" userId="31e0823a-ccc6-4018-bb9e-c27b5ef59adf" providerId="ADAL" clId="{A8025AFC-AA69-43C5-B3BF-9D25BD5F171D}" dt="2025-07-21T11:48:59.451" v="6354" actId="20577"/>
          <ac:spMkLst>
            <pc:docMk/>
            <pc:sldMk cId="3501200764" sldId="815"/>
            <ac:spMk id="7" creationId="{0B901CDB-66A4-0842-3A88-2FD34F87AFB7}"/>
          </ac:spMkLst>
        </pc:spChg>
        <pc:spChg chg="add mod ord">
          <ac:chgData name="Noren,Jenny E" userId="31e0823a-ccc6-4018-bb9e-c27b5ef59adf" providerId="ADAL" clId="{A8025AFC-AA69-43C5-B3BF-9D25BD5F171D}" dt="2025-07-21T11:49:09.552" v="6362" actId="20577"/>
          <ac:spMkLst>
            <pc:docMk/>
            <pc:sldMk cId="3501200764" sldId="815"/>
            <ac:spMk id="8" creationId="{25B11658-B62E-03B6-D082-03A6AB2332ED}"/>
          </ac:spMkLst>
        </pc:spChg>
        <pc:spChg chg="add mod ord">
          <ac:chgData name="Noren,Jenny E" userId="31e0823a-ccc6-4018-bb9e-c27b5ef59adf" providerId="ADAL" clId="{A8025AFC-AA69-43C5-B3BF-9D25BD5F171D}" dt="2025-07-21T11:49:03.085" v="6360" actId="20577"/>
          <ac:spMkLst>
            <pc:docMk/>
            <pc:sldMk cId="3501200764" sldId="815"/>
            <ac:spMk id="9" creationId="{2000604E-E52E-EA7A-F2D6-A1D8057DDA6C}"/>
          </ac:spMkLst>
        </pc:spChg>
        <pc:spChg chg="add mod ord">
          <ac:chgData name="Noren,Jenny E" userId="31e0823a-ccc6-4018-bb9e-c27b5ef59adf" providerId="ADAL" clId="{A8025AFC-AA69-43C5-B3BF-9D25BD5F171D}" dt="2025-07-21T11:45:17.618" v="6091" actId="14100"/>
          <ac:spMkLst>
            <pc:docMk/>
            <pc:sldMk cId="3501200764" sldId="815"/>
            <ac:spMk id="10" creationId="{E9D7281E-5F8C-B3D8-8EB8-5BFBB3E38455}"/>
          </ac:spMkLst>
        </pc:spChg>
        <pc:spChg chg="add mod">
          <ac:chgData name="Noren,Jenny E" userId="31e0823a-ccc6-4018-bb9e-c27b5ef59adf" providerId="ADAL" clId="{A8025AFC-AA69-43C5-B3BF-9D25BD5F171D}" dt="2025-07-21T11:49:53.541" v="6367" actId="1076"/>
          <ac:spMkLst>
            <pc:docMk/>
            <pc:sldMk cId="3501200764" sldId="815"/>
            <ac:spMk id="11" creationId="{DADF7828-21D3-F8C3-2A62-8D8AD99C3F89}"/>
          </ac:spMkLst>
        </pc:spChg>
      </pc:sldChg>
      <pc:sldChg chg="delSp modSp new mod ord">
        <pc:chgData name="Noren,Jenny E" userId="31e0823a-ccc6-4018-bb9e-c27b5ef59adf" providerId="ADAL" clId="{A8025AFC-AA69-43C5-B3BF-9D25BD5F171D}" dt="2025-07-21T16:27:11.803" v="12187"/>
        <pc:sldMkLst>
          <pc:docMk/>
          <pc:sldMk cId="1854734330" sldId="816"/>
        </pc:sldMkLst>
        <pc:spChg chg="mod">
          <ac:chgData name="Noren,Jenny E" userId="31e0823a-ccc6-4018-bb9e-c27b5ef59adf" providerId="ADAL" clId="{A8025AFC-AA69-43C5-B3BF-9D25BD5F171D}" dt="2025-07-21T12:10:35.403" v="7344" actId="20577"/>
          <ac:spMkLst>
            <pc:docMk/>
            <pc:sldMk cId="1854734330" sldId="816"/>
            <ac:spMk id="2" creationId="{19F8F292-1DE0-19A0-5123-DE17D92EEE46}"/>
          </ac:spMkLst>
        </pc:spChg>
        <pc:spChg chg="del">
          <ac:chgData name="Noren,Jenny E" userId="31e0823a-ccc6-4018-bb9e-c27b5ef59adf" providerId="ADAL" clId="{A8025AFC-AA69-43C5-B3BF-9D25BD5F171D}" dt="2025-07-21T11:51:15.360" v="6455" actId="478"/>
          <ac:spMkLst>
            <pc:docMk/>
            <pc:sldMk cId="1854734330" sldId="816"/>
            <ac:spMk id="3" creationId="{A60FE086-DDD5-BFE0-3889-597AEFE9FC1B}"/>
          </ac:spMkLst>
        </pc:spChg>
      </pc:sldChg>
      <pc:sldChg chg="new del">
        <pc:chgData name="Noren,Jenny E" userId="31e0823a-ccc6-4018-bb9e-c27b5ef59adf" providerId="ADAL" clId="{A8025AFC-AA69-43C5-B3BF-9D25BD5F171D}" dt="2025-07-21T12:11:05.537" v="7388" actId="47"/>
        <pc:sldMkLst>
          <pc:docMk/>
          <pc:sldMk cId="3397455964" sldId="817"/>
        </pc:sldMkLst>
      </pc:sldChg>
      <pc:sldChg chg="delSp modSp new mod ord">
        <pc:chgData name="Noren,Jenny E" userId="31e0823a-ccc6-4018-bb9e-c27b5ef59adf" providerId="ADAL" clId="{A8025AFC-AA69-43C5-B3BF-9D25BD5F171D}" dt="2025-07-21T16:27:11.803" v="12187"/>
        <pc:sldMkLst>
          <pc:docMk/>
          <pc:sldMk cId="2637045749" sldId="818"/>
        </pc:sldMkLst>
        <pc:spChg chg="mod">
          <ac:chgData name="Noren,Jenny E" userId="31e0823a-ccc6-4018-bb9e-c27b5ef59adf" providerId="ADAL" clId="{A8025AFC-AA69-43C5-B3BF-9D25BD5F171D}" dt="2025-07-21T12:11:00.342" v="7386" actId="20577"/>
          <ac:spMkLst>
            <pc:docMk/>
            <pc:sldMk cId="2637045749" sldId="818"/>
            <ac:spMk id="2" creationId="{89D4264C-1657-3B4D-84D6-B819E35BF0B1}"/>
          </ac:spMkLst>
        </pc:spChg>
        <pc:spChg chg="del">
          <ac:chgData name="Noren,Jenny E" userId="31e0823a-ccc6-4018-bb9e-c27b5ef59adf" providerId="ADAL" clId="{A8025AFC-AA69-43C5-B3BF-9D25BD5F171D}" dt="2025-07-21T12:11:03.237" v="7387" actId="478"/>
          <ac:spMkLst>
            <pc:docMk/>
            <pc:sldMk cId="2637045749" sldId="818"/>
            <ac:spMk id="3" creationId="{33F612BC-7402-9C7B-DF0B-9BD075C019BD}"/>
          </ac:spMkLst>
        </pc:spChg>
      </pc:sldChg>
      <pc:sldChg chg="delSp modSp new mod ord">
        <pc:chgData name="Noren,Jenny E" userId="31e0823a-ccc6-4018-bb9e-c27b5ef59adf" providerId="ADAL" clId="{A8025AFC-AA69-43C5-B3BF-9D25BD5F171D}" dt="2025-07-21T16:27:11.803" v="12187"/>
        <pc:sldMkLst>
          <pc:docMk/>
          <pc:sldMk cId="655933630" sldId="819"/>
        </pc:sldMkLst>
        <pc:spChg chg="mod">
          <ac:chgData name="Noren,Jenny E" userId="31e0823a-ccc6-4018-bb9e-c27b5ef59adf" providerId="ADAL" clId="{A8025AFC-AA69-43C5-B3BF-9D25BD5F171D}" dt="2025-07-21T12:12:04.737" v="7420" actId="20577"/>
          <ac:spMkLst>
            <pc:docMk/>
            <pc:sldMk cId="655933630" sldId="819"/>
            <ac:spMk id="2" creationId="{0D393094-7798-B727-E145-DBAC3BB0A25E}"/>
          </ac:spMkLst>
        </pc:spChg>
        <pc:spChg chg="del">
          <ac:chgData name="Noren,Jenny E" userId="31e0823a-ccc6-4018-bb9e-c27b5ef59adf" providerId="ADAL" clId="{A8025AFC-AA69-43C5-B3BF-9D25BD5F171D}" dt="2025-07-21T12:12:08.116" v="7421" actId="478"/>
          <ac:spMkLst>
            <pc:docMk/>
            <pc:sldMk cId="655933630" sldId="819"/>
            <ac:spMk id="3" creationId="{0C9E9E62-2E7D-35BC-5DE5-848FB2B1B903}"/>
          </ac:spMkLst>
        </pc:spChg>
      </pc:sldChg>
      <pc:sldChg chg="addSp delSp modSp new mod ord modClrScheme chgLayout">
        <pc:chgData name="Noren,Jenny E" userId="31e0823a-ccc6-4018-bb9e-c27b5ef59adf" providerId="ADAL" clId="{A8025AFC-AA69-43C5-B3BF-9D25BD5F171D}" dt="2025-07-21T16:27:11.803" v="12187"/>
        <pc:sldMkLst>
          <pc:docMk/>
          <pc:sldMk cId="4270135792" sldId="820"/>
        </pc:sldMkLst>
        <pc:spChg chg="del mod ord">
          <ac:chgData name="Noren,Jenny E" userId="31e0823a-ccc6-4018-bb9e-c27b5ef59adf" providerId="ADAL" clId="{A8025AFC-AA69-43C5-B3BF-9D25BD5F171D}" dt="2025-07-21T12:12:30.175" v="7424" actId="700"/>
          <ac:spMkLst>
            <pc:docMk/>
            <pc:sldMk cId="4270135792" sldId="820"/>
            <ac:spMk id="2" creationId="{747EFA8B-FC18-8829-B5EE-59D48C3A48F6}"/>
          </ac:spMkLst>
        </pc:spChg>
        <pc:spChg chg="del mod ord">
          <ac:chgData name="Noren,Jenny E" userId="31e0823a-ccc6-4018-bb9e-c27b5ef59adf" providerId="ADAL" clId="{A8025AFC-AA69-43C5-B3BF-9D25BD5F171D}" dt="2025-07-21T12:12:30.175" v="7424" actId="700"/>
          <ac:spMkLst>
            <pc:docMk/>
            <pc:sldMk cId="4270135792" sldId="820"/>
            <ac:spMk id="3" creationId="{8F89998C-6272-5C55-8D68-7F70CA2FF67C}"/>
          </ac:spMkLst>
        </pc:spChg>
        <pc:spChg chg="mod ord">
          <ac:chgData name="Noren,Jenny E" userId="31e0823a-ccc6-4018-bb9e-c27b5ef59adf" providerId="ADAL" clId="{A8025AFC-AA69-43C5-B3BF-9D25BD5F171D}" dt="2025-07-21T12:12:30.175" v="7424" actId="700"/>
          <ac:spMkLst>
            <pc:docMk/>
            <pc:sldMk cId="4270135792" sldId="820"/>
            <ac:spMk id="4" creationId="{9B6837A6-3144-45E4-2876-8A85C20EC4AF}"/>
          </ac:spMkLst>
        </pc:spChg>
        <pc:spChg chg="add mod ord">
          <ac:chgData name="Noren,Jenny E" userId="31e0823a-ccc6-4018-bb9e-c27b5ef59adf" providerId="ADAL" clId="{A8025AFC-AA69-43C5-B3BF-9D25BD5F171D}" dt="2025-07-21T12:12:38.962" v="7448" actId="20577"/>
          <ac:spMkLst>
            <pc:docMk/>
            <pc:sldMk cId="4270135792" sldId="820"/>
            <ac:spMk id="5" creationId="{F866B8C1-DA82-87D7-2424-D3B22D925875}"/>
          </ac:spMkLst>
        </pc:spChg>
        <pc:spChg chg="add mod ord">
          <ac:chgData name="Noren,Jenny E" userId="31e0823a-ccc6-4018-bb9e-c27b5ef59adf" providerId="ADAL" clId="{A8025AFC-AA69-43C5-B3BF-9D25BD5F171D}" dt="2025-07-21T12:12:30.175" v="7424" actId="700"/>
          <ac:spMkLst>
            <pc:docMk/>
            <pc:sldMk cId="4270135792" sldId="820"/>
            <ac:spMk id="6" creationId="{F4715A60-AEE2-E102-D49C-301326EADCA3}"/>
          </ac:spMkLst>
        </pc:spChg>
      </pc:sldChg>
      <pc:sldChg chg="new del">
        <pc:chgData name="Noren,Jenny E" userId="31e0823a-ccc6-4018-bb9e-c27b5ef59adf" providerId="ADAL" clId="{A8025AFC-AA69-43C5-B3BF-9D25BD5F171D}" dt="2025-07-21T12:12:49.538" v="7451" actId="47"/>
        <pc:sldMkLst>
          <pc:docMk/>
          <pc:sldMk cId="551048301" sldId="821"/>
        </pc:sldMkLst>
      </pc:sldChg>
      <pc:sldChg chg="delSp modSp new mod">
        <pc:chgData name="Noren,Jenny E" userId="31e0823a-ccc6-4018-bb9e-c27b5ef59adf" providerId="ADAL" clId="{A8025AFC-AA69-43C5-B3BF-9D25BD5F171D}" dt="2025-07-21T12:13:31.882" v="7466" actId="478"/>
        <pc:sldMkLst>
          <pc:docMk/>
          <pc:sldMk cId="1281214380" sldId="821"/>
        </pc:sldMkLst>
        <pc:spChg chg="mod">
          <ac:chgData name="Noren,Jenny E" userId="31e0823a-ccc6-4018-bb9e-c27b5ef59adf" providerId="ADAL" clId="{A8025AFC-AA69-43C5-B3BF-9D25BD5F171D}" dt="2025-07-21T12:13:28.629" v="7465" actId="20577"/>
          <ac:spMkLst>
            <pc:docMk/>
            <pc:sldMk cId="1281214380" sldId="821"/>
            <ac:spMk id="2" creationId="{EC515D4A-00C9-E623-B9B5-198BA85B9603}"/>
          </ac:spMkLst>
        </pc:spChg>
        <pc:spChg chg="del">
          <ac:chgData name="Noren,Jenny E" userId="31e0823a-ccc6-4018-bb9e-c27b5ef59adf" providerId="ADAL" clId="{A8025AFC-AA69-43C5-B3BF-9D25BD5F171D}" dt="2025-07-21T12:13:31.882" v="7466" actId="478"/>
          <ac:spMkLst>
            <pc:docMk/>
            <pc:sldMk cId="1281214380" sldId="821"/>
            <ac:spMk id="3" creationId="{19DFEC87-68BA-FDC9-5024-D679BCEC6710}"/>
          </ac:spMkLst>
        </pc:spChg>
      </pc:sldChg>
      <pc:sldChg chg="delSp modSp new mod">
        <pc:chgData name="Noren,Jenny E" userId="31e0823a-ccc6-4018-bb9e-c27b5ef59adf" providerId="ADAL" clId="{A8025AFC-AA69-43C5-B3BF-9D25BD5F171D}" dt="2025-07-21T12:13:54.305" v="7476" actId="478"/>
        <pc:sldMkLst>
          <pc:docMk/>
          <pc:sldMk cId="3966535033" sldId="822"/>
        </pc:sldMkLst>
        <pc:spChg chg="mod">
          <ac:chgData name="Noren,Jenny E" userId="31e0823a-ccc6-4018-bb9e-c27b5ef59adf" providerId="ADAL" clId="{A8025AFC-AA69-43C5-B3BF-9D25BD5F171D}" dt="2025-07-21T12:13:51.312" v="7475" actId="20577"/>
          <ac:spMkLst>
            <pc:docMk/>
            <pc:sldMk cId="3966535033" sldId="822"/>
            <ac:spMk id="2" creationId="{98E93866-4972-BC3B-FE88-855566E5FC88}"/>
          </ac:spMkLst>
        </pc:spChg>
        <pc:spChg chg="del">
          <ac:chgData name="Noren,Jenny E" userId="31e0823a-ccc6-4018-bb9e-c27b5ef59adf" providerId="ADAL" clId="{A8025AFC-AA69-43C5-B3BF-9D25BD5F171D}" dt="2025-07-21T12:13:54.305" v="7476" actId="478"/>
          <ac:spMkLst>
            <pc:docMk/>
            <pc:sldMk cId="3966535033" sldId="822"/>
            <ac:spMk id="3" creationId="{9519E37A-8835-C414-6E91-EB893CB8A1F9}"/>
          </ac:spMkLst>
        </pc:spChg>
      </pc:sldChg>
      <pc:sldChg chg="modSp add del mod">
        <pc:chgData name="Noren,Jenny E" userId="31e0823a-ccc6-4018-bb9e-c27b5ef59adf" providerId="ADAL" clId="{A8025AFC-AA69-43C5-B3BF-9D25BD5F171D}" dt="2025-07-21T12:14:14.063" v="7481"/>
        <pc:sldMkLst>
          <pc:docMk/>
          <pc:sldMk cId="1393133510" sldId="823"/>
        </pc:sldMkLst>
        <pc:spChg chg="mod">
          <ac:chgData name="Noren,Jenny E" userId="31e0823a-ccc6-4018-bb9e-c27b5ef59adf" providerId="ADAL" clId="{A8025AFC-AA69-43C5-B3BF-9D25BD5F171D}" dt="2025-07-21T12:14:14.063" v="7481"/>
          <ac:spMkLst>
            <pc:docMk/>
            <pc:sldMk cId="1393133510" sldId="823"/>
            <ac:spMk id="6" creationId="{FA5F4270-7E18-3D15-EF90-59F7427FE1FF}"/>
          </ac:spMkLst>
        </pc:spChg>
      </pc:sldChg>
      <pc:sldChg chg="modSp mod">
        <pc:chgData name="Noren,Jenny E" userId="31e0823a-ccc6-4018-bb9e-c27b5ef59adf" providerId="ADAL" clId="{A8025AFC-AA69-43C5-B3BF-9D25BD5F171D}" dt="2025-07-21T12:16:55.944" v="7538" actId="14100"/>
        <pc:sldMkLst>
          <pc:docMk/>
          <pc:sldMk cId="2863617012" sldId="823"/>
        </pc:sldMkLst>
        <pc:spChg chg="mod">
          <ac:chgData name="Noren,Jenny E" userId="31e0823a-ccc6-4018-bb9e-c27b5ef59adf" providerId="ADAL" clId="{A8025AFC-AA69-43C5-B3BF-9D25BD5F171D}" dt="2025-07-21T12:14:59.015" v="7521" actId="6549"/>
          <ac:spMkLst>
            <pc:docMk/>
            <pc:sldMk cId="2863617012" sldId="823"/>
            <ac:spMk id="2" creationId="{770E34CB-EF22-33A9-BED8-0788DFE18040}"/>
          </ac:spMkLst>
        </pc:spChg>
        <pc:spChg chg="mod">
          <ac:chgData name="Noren,Jenny E" userId="31e0823a-ccc6-4018-bb9e-c27b5ef59adf" providerId="ADAL" clId="{A8025AFC-AA69-43C5-B3BF-9D25BD5F171D}" dt="2025-07-21T12:16:55.944" v="7538" actId="14100"/>
          <ac:spMkLst>
            <pc:docMk/>
            <pc:sldMk cId="2863617012" sldId="823"/>
            <ac:spMk id="6" creationId="{C54ADCB3-8262-B165-09ED-9F49015AF501}"/>
          </ac:spMkLst>
        </pc:spChg>
      </pc:sldChg>
      <pc:sldChg chg="modSp del mod">
        <pc:chgData name="Noren,Jenny E" userId="31e0823a-ccc6-4018-bb9e-c27b5ef59adf" providerId="ADAL" clId="{A8025AFC-AA69-43C5-B3BF-9D25BD5F171D}" dt="2025-07-21T12:31:43.774" v="7782" actId="47"/>
        <pc:sldMkLst>
          <pc:docMk/>
          <pc:sldMk cId="2442937064" sldId="824"/>
        </pc:sldMkLst>
        <pc:spChg chg="mod">
          <ac:chgData name="Noren,Jenny E" userId="31e0823a-ccc6-4018-bb9e-c27b5ef59adf" providerId="ADAL" clId="{A8025AFC-AA69-43C5-B3BF-9D25BD5F171D}" dt="2025-07-21T12:17:37.655" v="7553" actId="20577"/>
          <ac:spMkLst>
            <pc:docMk/>
            <pc:sldMk cId="2442937064" sldId="824"/>
            <ac:spMk id="2" creationId="{30FAC203-0C56-7E95-3A7D-0F6C50093869}"/>
          </ac:spMkLst>
        </pc:spChg>
        <pc:spChg chg="mod">
          <ac:chgData name="Noren,Jenny E" userId="31e0823a-ccc6-4018-bb9e-c27b5ef59adf" providerId="ADAL" clId="{A8025AFC-AA69-43C5-B3BF-9D25BD5F171D}" dt="2025-07-21T12:18:32.510" v="7556" actId="14100"/>
          <ac:spMkLst>
            <pc:docMk/>
            <pc:sldMk cId="2442937064" sldId="824"/>
            <ac:spMk id="3" creationId="{DD95BB9A-631D-F7FA-A208-DCEA13CE8003}"/>
          </ac:spMkLst>
        </pc:spChg>
      </pc:sldChg>
      <pc:sldChg chg="del">
        <pc:chgData name="Noren,Jenny E" userId="31e0823a-ccc6-4018-bb9e-c27b5ef59adf" providerId="ADAL" clId="{A8025AFC-AA69-43C5-B3BF-9D25BD5F171D}" dt="2025-07-21T12:17:11.421" v="7539" actId="47"/>
        <pc:sldMkLst>
          <pc:docMk/>
          <pc:sldMk cId="3125278480" sldId="824"/>
        </pc:sldMkLst>
      </pc:sldChg>
      <pc:sldChg chg="modSp add del mod">
        <pc:chgData name="Noren,Jenny E" userId="31e0823a-ccc6-4018-bb9e-c27b5ef59adf" providerId="ADAL" clId="{A8025AFC-AA69-43C5-B3BF-9D25BD5F171D}" dt="2025-07-21T12:14:14.063" v="7481"/>
        <pc:sldMkLst>
          <pc:docMk/>
          <pc:sldMk cId="3449766210" sldId="824"/>
        </pc:sldMkLst>
        <pc:spChg chg="mod">
          <ac:chgData name="Noren,Jenny E" userId="31e0823a-ccc6-4018-bb9e-c27b5ef59adf" providerId="ADAL" clId="{A8025AFC-AA69-43C5-B3BF-9D25BD5F171D}" dt="2025-07-21T12:14:14.063" v="7481"/>
          <ac:spMkLst>
            <pc:docMk/>
            <pc:sldMk cId="3449766210" sldId="824"/>
            <ac:spMk id="8" creationId="{CB0C4C1E-61A8-A6D0-CF4A-9792C4DCCF54}"/>
          </ac:spMkLst>
        </pc:spChg>
      </pc:sldChg>
      <pc:sldChg chg="modSp new mod">
        <pc:chgData name="Noren,Jenny E" userId="31e0823a-ccc6-4018-bb9e-c27b5ef59adf" providerId="ADAL" clId="{A8025AFC-AA69-43C5-B3BF-9D25BD5F171D}" dt="2025-07-21T12:32:51.926" v="7895" actId="5793"/>
        <pc:sldMkLst>
          <pc:docMk/>
          <pc:sldMk cId="1884334145" sldId="825"/>
        </pc:sldMkLst>
        <pc:spChg chg="mod">
          <ac:chgData name="Noren,Jenny E" userId="31e0823a-ccc6-4018-bb9e-c27b5ef59adf" providerId="ADAL" clId="{A8025AFC-AA69-43C5-B3BF-9D25BD5F171D}" dt="2025-07-21T12:32:09.881" v="7835" actId="113"/>
          <ac:spMkLst>
            <pc:docMk/>
            <pc:sldMk cId="1884334145" sldId="825"/>
            <ac:spMk id="2" creationId="{64D10848-DCAC-E6A5-5D79-115153238A37}"/>
          </ac:spMkLst>
        </pc:spChg>
        <pc:spChg chg="mod">
          <ac:chgData name="Noren,Jenny E" userId="31e0823a-ccc6-4018-bb9e-c27b5ef59adf" providerId="ADAL" clId="{A8025AFC-AA69-43C5-B3BF-9D25BD5F171D}" dt="2025-07-21T12:32:51.926" v="7895" actId="5793"/>
          <ac:spMkLst>
            <pc:docMk/>
            <pc:sldMk cId="1884334145" sldId="825"/>
            <ac:spMk id="3" creationId="{E2A15140-9825-7F29-82A8-34C3AEE125E2}"/>
          </ac:spMkLst>
        </pc:spChg>
      </pc:sldChg>
      <pc:sldChg chg="modSp new del mod">
        <pc:chgData name="Noren,Jenny E" userId="31e0823a-ccc6-4018-bb9e-c27b5ef59adf" providerId="ADAL" clId="{A8025AFC-AA69-43C5-B3BF-9D25BD5F171D}" dt="2025-07-21T12:33:03.464" v="7896" actId="47"/>
        <pc:sldMkLst>
          <pc:docMk/>
          <pc:sldMk cId="1555137148" sldId="826"/>
        </pc:sldMkLst>
        <pc:spChg chg="mod">
          <ac:chgData name="Noren,Jenny E" userId="31e0823a-ccc6-4018-bb9e-c27b5ef59adf" providerId="ADAL" clId="{A8025AFC-AA69-43C5-B3BF-9D25BD5F171D}" dt="2025-07-21T12:28:30.070" v="7691" actId="6549"/>
          <ac:spMkLst>
            <pc:docMk/>
            <pc:sldMk cId="1555137148" sldId="826"/>
            <ac:spMk id="3" creationId="{CCD2A3D7-341E-FB25-9817-55F1A5D041A3}"/>
          </ac:spMkLst>
        </pc:spChg>
      </pc:sldChg>
      <pc:sldChg chg="addSp delSp modSp new mod">
        <pc:chgData name="Noren,Jenny E" userId="31e0823a-ccc6-4018-bb9e-c27b5ef59adf" providerId="ADAL" clId="{A8025AFC-AA69-43C5-B3BF-9D25BD5F171D}" dt="2025-07-21T12:30:55.716" v="7780" actId="113"/>
        <pc:sldMkLst>
          <pc:docMk/>
          <pc:sldMk cId="3260774546" sldId="827"/>
        </pc:sldMkLst>
        <pc:spChg chg="mod">
          <ac:chgData name="Noren,Jenny E" userId="31e0823a-ccc6-4018-bb9e-c27b5ef59adf" providerId="ADAL" clId="{A8025AFC-AA69-43C5-B3BF-9D25BD5F171D}" dt="2025-07-21T12:30:55.716" v="7780" actId="113"/>
          <ac:spMkLst>
            <pc:docMk/>
            <pc:sldMk cId="3260774546" sldId="827"/>
            <ac:spMk id="2" creationId="{F32C6678-01BA-F542-799C-99597966F983}"/>
          </ac:spMkLst>
        </pc:spChg>
        <pc:spChg chg="del">
          <ac:chgData name="Noren,Jenny E" userId="31e0823a-ccc6-4018-bb9e-c27b5ef59adf" providerId="ADAL" clId="{A8025AFC-AA69-43C5-B3BF-9D25BD5F171D}" dt="2025-07-21T12:21:32.847" v="7588" actId="3680"/>
          <ac:spMkLst>
            <pc:docMk/>
            <pc:sldMk cId="3260774546" sldId="827"/>
            <ac:spMk id="3" creationId="{603F892B-8BC7-0BC7-FCFB-7F1F52DBC7E9}"/>
          </ac:spMkLst>
        </pc:spChg>
        <pc:graphicFrameChg chg="add mod ord modGraphic">
          <ac:chgData name="Noren,Jenny E" userId="31e0823a-ccc6-4018-bb9e-c27b5ef59adf" providerId="ADAL" clId="{A8025AFC-AA69-43C5-B3BF-9D25BD5F171D}" dt="2025-07-21T12:30:50.286" v="7779" actId="14100"/>
          <ac:graphicFrameMkLst>
            <pc:docMk/>
            <pc:sldMk cId="3260774546" sldId="827"/>
            <ac:graphicFrameMk id="5" creationId="{DDFCD290-CE79-5531-5A43-7EE36571A493}"/>
          </ac:graphicFrameMkLst>
        </pc:graphicFrameChg>
      </pc:sldChg>
      <pc:sldChg chg="modSp new del mod">
        <pc:chgData name="Noren,Jenny E" userId="31e0823a-ccc6-4018-bb9e-c27b5ef59adf" providerId="ADAL" clId="{A8025AFC-AA69-43C5-B3BF-9D25BD5F171D}" dt="2025-07-21T12:30:58.477" v="7781" actId="47"/>
        <pc:sldMkLst>
          <pc:docMk/>
          <pc:sldMk cId="615146520" sldId="828"/>
        </pc:sldMkLst>
        <pc:spChg chg="mod">
          <ac:chgData name="Noren,Jenny E" userId="31e0823a-ccc6-4018-bb9e-c27b5ef59adf" providerId="ADAL" clId="{A8025AFC-AA69-43C5-B3BF-9D25BD5F171D}" dt="2025-07-21T12:24:22.976" v="7649" actId="20577"/>
          <ac:spMkLst>
            <pc:docMk/>
            <pc:sldMk cId="615146520" sldId="828"/>
            <ac:spMk id="3" creationId="{0B78F3D0-60C2-C6BE-2E40-71F257BCAC3E}"/>
          </ac:spMkLst>
        </pc:spChg>
      </pc:sldChg>
      <pc:sldChg chg="delSp modSp new mod">
        <pc:chgData name="Noren,Jenny E" userId="31e0823a-ccc6-4018-bb9e-c27b5ef59adf" providerId="ADAL" clId="{A8025AFC-AA69-43C5-B3BF-9D25BD5F171D}" dt="2025-07-21T16:38:26.466" v="12642" actId="478"/>
        <pc:sldMkLst>
          <pc:docMk/>
          <pc:sldMk cId="3933179589" sldId="828"/>
        </pc:sldMkLst>
        <pc:spChg chg="mod">
          <ac:chgData name="Noren,Jenny E" userId="31e0823a-ccc6-4018-bb9e-c27b5ef59adf" providerId="ADAL" clId="{A8025AFC-AA69-43C5-B3BF-9D25BD5F171D}" dt="2025-07-21T12:33:15.974" v="7906" actId="20577"/>
          <ac:spMkLst>
            <pc:docMk/>
            <pc:sldMk cId="3933179589" sldId="828"/>
            <ac:spMk id="2" creationId="{4776A253-78F3-CD44-CEC9-D312E22BAF16}"/>
          </ac:spMkLst>
        </pc:spChg>
        <pc:spChg chg="del">
          <ac:chgData name="Noren,Jenny E" userId="31e0823a-ccc6-4018-bb9e-c27b5ef59adf" providerId="ADAL" clId="{A8025AFC-AA69-43C5-B3BF-9D25BD5F171D}" dt="2025-07-21T16:38:26.466" v="12642" actId="478"/>
          <ac:spMkLst>
            <pc:docMk/>
            <pc:sldMk cId="3933179589" sldId="828"/>
            <ac:spMk id="3" creationId="{19198991-45EA-398C-FDC2-E601773503AA}"/>
          </ac:spMkLst>
        </pc:spChg>
      </pc:sldChg>
      <pc:sldChg chg="modSp mod">
        <pc:chgData name="Noren,Jenny E" userId="31e0823a-ccc6-4018-bb9e-c27b5ef59adf" providerId="ADAL" clId="{A8025AFC-AA69-43C5-B3BF-9D25BD5F171D}" dt="2025-07-21T14:47:47.520" v="11100" actId="27636"/>
        <pc:sldMkLst>
          <pc:docMk/>
          <pc:sldMk cId="2733644341" sldId="829"/>
        </pc:sldMkLst>
        <pc:spChg chg="mod">
          <ac:chgData name="Noren,Jenny E" userId="31e0823a-ccc6-4018-bb9e-c27b5ef59adf" providerId="ADAL" clId="{A8025AFC-AA69-43C5-B3BF-9D25BD5F171D}" dt="2025-07-21T14:46:29.312" v="11088" actId="14100"/>
          <ac:spMkLst>
            <pc:docMk/>
            <pc:sldMk cId="2733644341" sldId="829"/>
            <ac:spMk id="2" creationId="{DD8C013B-386C-A0B9-D3BF-59387270BFA5}"/>
          </ac:spMkLst>
        </pc:spChg>
        <pc:spChg chg="mod">
          <ac:chgData name="Noren,Jenny E" userId="31e0823a-ccc6-4018-bb9e-c27b5ef59adf" providerId="ADAL" clId="{A8025AFC-AA69-43C5-B3BF-9D25BD5F171D}" dt="2025-07-21T14:47:47.520" v="11100" actId="27636"/>
          <ac:spMkLst>
            <pc:docMk/>
            <pc:sldMk cId="2733644341" sldId="829"/>
            <ac:spMk id="6" creationId="{1F733DE8-FFE9-2700-D114-B89C2B952CE4}"/>
          </ac:spMkLst>
        </pc:spChg>
      </pc:sldChg>
      <pc:sldChg chg="modSp mod">
        <pc:chgData name="Noren,Jenny E" userId="31e0823a-ccc6-4018-bb9e-c27b5ef59adf" providerId="ADAL" clId="{A8025AFC-AA69-43C5-B3BF-9D25BD5F171D}" dt="2025-07-21T13:35:00.431" v="8365" actId="113"/>
        <pc:sldMkLst>
          <pc:docMk/>
          <pc:sldMk cId="3872563921" sldId="830"/>
        </pc:sldMkLst>
        <pc:spChg chg="mod">
          <ac:chgData name="Noren,Jenny E" userId="31e0823a-ccc6-4018-bb9e-c27b5ef59adf" providerId="ADAL" clId="{A8025AFC-AA69-43C5-B3BF-9D25BD5F171D}" dt="2025-07-21T12:37:34.121" v="7995" actId="6549"/>
          <ac:spMkLst>
            <pc:docMk/>
            <pc:sldMk cId="3872563921" sldId="830"/>
            <ac:spMk id="2" creationId="{56065351-0CDC-EFB7-6B4B-F1196B82D091}"/>
          </ac:spMkLst>
        </pc:spChg>
        <pc:spChg chg="mod">
          <ac:chgData name="Noren,Jenny E" userId="31e0823a-ccc6-4018-bb9e-c27b5ef59adf" providerId="ADAL" clId="{A8025AFC-AA69-43C5-B3BF-9D25BD5F171D}" dt="2025-07-21T13:35:00.431" v="8365" actId="113"/>
          <ac:spMkLst>
            <pc:docMk/>
            <pc:sldMk cId="3872563921" sldId="830"/>
            <ac:spMk id="8" creationId="{7B0C5AA1-BD1A-53A6-5A15-4885F6A85B0C}"/>
          </ac:spMkLst>
        </pc:spChg>
      </pc:sldChg>
      <pc:sldChg chg="modSp add mod">
        <pc:chgData name="Noren,Jenny E" userId="31e0823a-ccc6-4018-bb9e-c27b5ef59adf" providerId="ADAL" clId="{A8025AFC-AA69-43C5-B3BF-9D25BD5F171D}" dt="2025-07-21T14:09:35.906" v="9639" actId="6549"/>
        <pc:sldMkLst>
          <pc:docMk/>
          <pc:sldMk cId="2459081198" sldId="831"/>
        </pc:sldMkLst>
        <pc:spChg chg="mod">
          <ac:chgData name="Noren,Jenny E" userId="31e0823a-ccc6-4018-bb9e-c27b5ef59adf" providerId="ADAL" clId="{A8025AFC-AA69-43C5-B3BF-9D25BD5F171D}" dt="2025-07-21T14:08:39.582" v="9617" actId="20577"/>
          <ac:spMkLst>
            <pc:docMk/>
            <pc:sldMk cId="2459081198" sldId="831"/>
            <ac:spMk id="2" creationId="{007AB824-5757-8DA3-CEB6-784008918CB5}"/>
          </ac:spMkLst>
        </pc:spChg>
        <pc:spChg chg="mod">
          <ac:chgData name="Noren,Jenny E" userId="31e0823a-ccc6-4018-bb9e-c27b5ef59adf" providerId="ADAL" clId="{A8025AFC-AA69-43C5-B3BF-9D25BD5F171D}" dt="2025-07-21T14:09:35.906" v="9639" actId="6549"/>
          <ac:spMkLst>
            <pc:docMk/>
            <pc:sldMk cId="2459081198" sldId="831"/>
            <ac:spMk id="3" creationId="{BD701112-E61E-DFD6-4E6D-BA0F4C377B6D}"/>
          </ac:spMkLst>
        </pc:spChg>
      </pc:sldChg>
      <pc:sldChg chg="modSp add del mod">
        <pc:chgData name="Noren,Jenny E" userId="31e0823a-ccc6-4018-bb9e-c27b5ef59adf" providerId="ADAL" clId="{A8025AFC-AA69-43C5-B3BF-9D25BD5F171D}" dt="2025-07-21T14:07:50.399" v="9602" actId="47"/>
        <pc:sldMkLst>
          <pc:docMk/>
          <pc:sldMk cId="3477764306" sldId="832"/>
        </pc:sldMkLst>
        <pc:spChg chg="mod">
          <ac:chgData name="Noren,Jenny E" userId="31e0823a-ccc6-4018-bb9e-c27b5ef59adf" providerId="ADAL" clId="{A8025AFC-AA69-43C5-B3BF-9D25BD5F171D}" dt="2025-07-21T13:40:49.717" v="8485" actId="20577"/>
          <ac:spMkLst>
            <pc:docMk/>
            <pc:sldMk cId="3477764306" sldId="832"/>
            <ac:spMk id="3" creationId="{19FF0C56-4E80-0D11-D914-F5D4B84412F9}"/>
          </ac:spMkLst>
        </pc:spChg>
      </pc:sldChg>
      <pc:sldChg chg="modSp add del mod">
        <pc:chgData name="Noren,Jenny E" userId="31e0823a-ccc6-4018-bb9e-c27b5ef59adf" providerId="ADAL" clId="{A8025AFC-AA69-43C5-B3BF-9D25BD5F171D}" dt="2025-07-21T14:40:42.225" v="10878" actId="47"/>
        <pc:sldMkLst>
          <pc:docMk/>
          <pc:sldMk cId="1677399022" sldId="833"/>
        </pc:sldMkLst>
        <pc:spChg chg="mod">
          <ac:chgData name="Noren,Jenny E" userId="31e0823a-ccc6-4018-bb9e-c27b5ef59adf" providerId="ADAL" clId="{A8025AFC-AA69-43C5-B3BF-9D25BD5F171D}" dt="2025-07-21T14:38:11.653" v="10850" actId="21"/>
          <ac:spMkLst>
            <pc:docMk/>
            <pc:sldMk cId="1677399022" sldId="833"/>
            <ac:spMk id="3" creationId="{0C527CD1-F3A0-F952-A40E-1024A470CD24}"/>
          </ac:spMkLst>
        </pc:spChg>
      </pc:sldChg>
      <pc:sldChg chg="modSp add mod">
        <pc:chgData name="Noren,Jenny E" userId="31e0823a-ccc6-4018-bb9e-c27b5ef59adf" providerId="ADAL" clId="{A8025AFC-AA69-43C5-B3BF-9D25BD5F171D}" dt="2025-07-21T14:12:38.785" v="9719" actId="20577"/>
        <pc:sldMkLst>
          <pc:docMk/>
          <pc:sldMk cId="906492228" sldId="834"/>
        </pc:sldMkLst>
        <pc:spChg chg="mod">
          <ac:chgData name="Noren,Jenny E" userId="31e0823a-ccc6-4018-bb9e-c27b5ef59adf" providerId="ADAL" clId="{A8025AFC-AA69-43C5-B3BF-9D25BD5F171D}" dt="2025-07-21T14:11:00.730" v="9661" actId="20577"/>
          <ac:spMkLst>
            <pc:docMk/>
            <pc:sldMk cId="906492228" sldId="834"/>
            <ac:spMk id="2" creationId="{BBA93973-7359-F861-CA1C-CD173895A223}"/>
          </ac:spMkLst>
        </pc:spChg>
        <pc:spChg chg="mod">
          <ac:chgData name="Noren,Jenny E" userId="31e0823a-ccc6-4018-bb9e-c27b5ef59adf" providerId="ADAL" clId="{A8025AFC-AA69-43C5-B3BF-9D25BD5F171D}" dt="2025-07-21T14:11:56.154" v="9703" actId="20577"/>
          <ac:spMkLst>
            <pc:docMk/>
            <pc:sldMk cId="906492228" sldId="834"/>
            <ac:spMk id="6" creationId="{9094CF4B-36FB-A804-89D2-3D6137B7EA70}"/>
          </ac:spMkLst>
        </pc:spChg>
        <pc:spChg chg="mod">
          <ac:chgData name="Noren,Jenny E" userId="31e0823a-ccc6-4018-bb9e-c27b5ef59adf" providerId="ADAL" clId="{A8025AFC-AA69-43C5-B3BF-9D25BD5F171D}" dt="2025-07-21T14:12:38.785" v="9719" actId="20577"/>
          <ac:spMkLst>
            <pc:docMk/>
            <pc:sldMk cId="906492228" sldId="834"/>
            <ac:spMk id="8" creationId="{A00D6713-E3E1-DDBC-73DD-6E9EC56CB8A8}"/>
          </ac:spMkLst>
        </pc:spChg>
      </pc:sldChg>
      <pc:sldChg chg="modSp add mod ord">
        <pc:chgData name="Noren,Jenny E" userId="31e0823a-ccc6-4018-bb9e-c27b5ef59adf" providerId="ADAL" clId="{A8025AFC-AA69-43C5-B3BF-9D25BD5F171D}" dt="2025-07-21T16:26:30.935" v="12185"/>
        <pc:sldMkLst>
          <pc:docMk/>
          <pc:sldMk cId="362461691" sldId="835"/>
        </pc:sldMkLst>
        <pc:spChg chg="mod">
          <ac:chgData name="Noren,Jenny E" userId="31e0823a-ccc6-4018-bb9e-c27b5ef59adf" providerId="ADAL" clId="{A8025AFC-AA69-43C5-B3BF-9D25BD5F171D}" dt="2025-07-21T14:42:28.794" v="10891" actId="20577"/>
          <ac:spMkLst>
            <pc:docMk/>
            <pc:sldMk cId="362461691" sldId="835"/>
            <ac:spMk id="7" creationId="{9F7ABC95-8C62-2045-E6DE-57EB0FFB6572}"/>
          </ac:spMkLst>
        </pc:spChg>
      </pc:sldChg>
      <pc:sldChg chg="modSp add del mod">
        <pc:chgData name="Noren,Jenny E" userId="31e0823a-ccc6-4018-bb9e-c27b5ef59adf" providerId="ADAL" clId="{A8025AFC-AA69-43C5-B3BF-9D25BD5F171D}" dt="2025-07-21T14:05:47.877" v="9555" actId="47"/>
        <pc:sldMkLst>
          <pc:docMk/>
          <pc:sldMk cId="385842744" sldId="836"/>
        </pc:sldMkLst>
        <pc:spChg chg="mod">
          <ac:chgData name="Noren,Jenny E" userId="31e0823a-ccc6-4018-bb9e-c27b5ef59adf" providerId="ADAL" clId="{A8025AFC-AA69-43C5-B3BF-9D25BD5F171D}" dt="2025-07-21T13:54:50.312" v="9284" actId="255"/>
          <ac:spMkLst>
            <pc:docMk/>
            <pc:sldMk cId="385842744" sldId="836"/>
            <ac:spMk id="2" creationId="{D146781E-A0FA-6D52-E8C6-A960E6B0E385}"/>
          </ac:spMkLst>
        </pc:spChg>
        <pc:spChg chg="mod">
          <ac:chgData name="Noren,Jenny E" userId="31e0823a-ccc6-4018-bb9e-c27b5ef59adf" providerId="ADAL" clId="{A8025AFC-AA69-43C5-B3BF-9D25BD5F171D}" dt="2025-07-21T13:55:03.828" v="9287" actId="6549"/>
          <ac:spMkLst>
            <pc:docMk/>
            <pc:sldMk cId="385842744" sldId="836"/>
            <ac:spMk id="3" creationId="{D0261556-7A13-F0CF-9512-6BFA5B3CA3CE}"/>
          </ac:spMkLst>
        </pc:spChg>
      </pc:sldChg>
      <pc:sldChg chg="modSp new mod">
        <pc:chgData name="Noren,Jenny E" userId="31e0823a-ccc6-4018-bb9e-c27b5ef59adf" providerId="ADAL" clId="{A8025AFC-AA69-43C5-B3BF-9D25BD5F171D}" dt="2025-07-21T14:06:47.542" v="9592" actId="207"/>
        <pc:sldMkLst>
          <pc:docMk/>
          <pc:sldMk cId="3291690511" sldId="837"/>
        </pc:sldMkLst>
        <pc:spChg chg="mod">
          <ac:chgData name="Noren,Jenny E" userId="31e0823a-ccc6-4018-bb9e-c27b5ef59adf" providerId="ADAL" clId="{A8025AFC-AA69-43C5-B3BF-9D25BD5F171D}" dt="2025-07-21T14:06:47.542" v="9592" actId="207"/>
          <ac:spMkLst>
            <pc:docMk/>
            <pc:sldMk cId="3291690511" sldId="837"/>
            <ac:spMk id="2" creationId="{2FA63AE4-D5FC-8C6F-A867-903BB7C70754}"/>
          </ac:spMkLst>
        </pc:spChg>
        <pc:spChg chg="mod">
          <ac:chgData name="Noren,Jenny E" userId="31e0823a-ccc6-4018-bb9e-c27b5ef59adf" providerId="ADAL" clId="{A8025AFC-AA69-43C5-B3BF-9D25BD5F171D}" dt="2025-07-21T14:04:38.202" v="9542" actId="1076"/>
          <ac:spMkLst>
            <pc:docMk/>
            <pc:sldMk cId="3291690511" sldId="837"/>
            <ac:spMk id="3" creationId="{DA28CBF8-14FD-3860-BEAE-016759955538}"/>
          </ac:spMkLst>
        </pc:spChg>
        <pc:spChg chg="mod">
          <ac:chgData name="Noren,Jenny E" userId="31e0823a-ccc6-4018-bb9e-c27b5ef59adf" providerId="ADAL" clId="{A8025AFC-AA69-43C5-B3BF-9D25BD5F171D}" dt="2025-07-21T14:05:25.733" v="9552" actId="14100"/>
          <ac:spMkLst>
            <pc:docMk/>
            <pc:sldMk cId="3291690511" sldId="837"/>
            <ac:spMk id="4" creationId="{D6F87B9F-8DCB-8B27-576B-9FBEDF543926}"/>
          </ac:spMkLst>
        </pc:spChg>
        <pc:spChg chg="mod">
          <ac:chgData name="Noren,Jenny E" userId="31e0823a-ccc6-4018-bb9e-c27b5ef59adf" providerId="ADAL" clId="{A8025AFC-AA69-43C5-B3BF-9D25BD5F171D}" dt="2025-07-21T14:05:12.102" v="9551" actId="14100"/>
          <ac:spMkLst>
            <pc:docMk/>
            <pc:sldMk cId="3291690511" sldId="837"/>
            <ac:spMk id="5" creationId="{85335D72-181F-8E88-75DA-DF9232536D53}"/>
          </ac:spMkLst>
        </pc:spChg>
        <pc:spChg chg="mod">
          <ac:chgData name="Noren,Jenny E" userId="31e0823a-ccc6-4018-bb9e-c27b5ef59adf" providerId="ADAL" clId="{A8025AFC-AA69-43C5-B3BF-9D25BD5F171D}" dt="2025-07-21T14:05:05.690" v="9549" actId="207"/>
          <ac:spMkLst>
            <pc:docMk/>
            <pc:sldMk cId="3291690511" sldId="837"/>
            <ac:spMk id="6" creationId="{2D031852-B7B2-8EC0-6E55-99E87EB6E79A}"/>
          </ac:spMkLst>
        </pc:spChg>
      </pc:sldChg>
      <pc:sldChg chg="modSp new del mod">
        <pc:chgData name="Noren,Jenny E" userId="31e0823a-ccc6-4018-bb9e-c27b5ef59adf" providerId="ADAL" clId="{A8025AFC-AA69-43C5-B3BF-9D25BD5F171D}" dt="2025-07-21T14:05:39.365" v="9553" actId="47"/>
        <pc:sldMkLst>
          <pc:docMk/>
          <pc:sldMk cId="163254074" sldId="838"/>
        </pc:sldMkLst>
        <pc:spChg chg="mod">
          <ac:chgData name="Noren,Jenny E" userId="31e0823a-ccc6-4018-bb9e-c27b5ef59adf" providerId="ADAL" clId="{A8025AFC-AA69-43C5-B3BF-9D25BD5F171D}" dt="2025-07-21T13:52:31.691" v="8988" actId="20577"/>
          <ac:spMkLst>
            <pc:docMk/>
            <pc:sldMk cId="163254074" sldId="838"/>
            <ac:spMk id="3" creationId="{8B5F6F08-DF79-85E4-9139-1540A9589DF3}"/>
          </ac:spMkLst>
        </pc:spChg>
      </pc:sldChg>
      <pc:sldChg chg="modSp add mod">
        <pc:chgData name="Noren,Jenny E" userId="31e0823a-ccc6-4018-bb9e-c27b5ef59adf" providerId="ADAL" clId="{A8025AFC-AA69-43C5-B3BF-9D25BD5F171D}" dt="2025-07-21T14:08:13.294" v="9606" actId="207"/>
        <pc:sldMkLst>
          <pc:docMk/>
          <pc:sldMk cId="2298293963" sldId="838"/>
        </pc:sldMkLst>
        <pc:spChg chg="mod">
          <ac:chgData name="Noren,Jenny E" userId="31e0823a-ccc6-4018-bb9e-c27b5ef59adf" providerId="ADAL" clId="{A8025AFC-AA69-43C5-B3BF-9D25BD5F171D}" dt="2025-07-21T14:06:41.559" v="9591" actId="207"/>
          <ac:spMkLst>
            <pc:docMk/>
            <pc:sldMk cId="2298293963" sldId="838"/>
            <ac:spMk id="2" creationId="{6B305522-1998-8F68-3C36-2351CB14198F}"/>
          </ac:spMkLst>
        </pc:spChg>
        <pc:spChg chg="mod">
          <ac:chgData name="Noren,Jenny E" userId="31e0823a-ccc6-4018-bb9e-c27b5ef59adf" providerId="ADAL" clId="{A8025AFC-AA69-43C5-B3BF-9D25BD5F171D}" dt="2025-07-21T14:08:10.136" v="9605" actId="207"/>
          <ac:spMkLst>
            <pc:docMk/>
            <pc:sldMk cId="2298293963" sldId="838"/>
            <ac:spMk id="4" creationId="{D1FC724E-79F7-BB28-9894-19636ECDA923}"/>
          </ac:spMkLst>
        </pc:spChg>
        <pc:spChg chg="mod">
          <ac:chgData name="Noren,Jenny E" userId="31e0823a-ccc6-4018-bb9e-c27b5ef59adf" providerId="ADAL" clId="{A8025AFC-AA69-43C5-B3BF-9D25BD5F171D}" dt="2025-07-21T14:08:13.294" v="9606" actId="207"/>
          <ac:spMkLst>
            <pc:docMk/>
            <pc:sldMk cId="2298293963" sldId="838"/>
            <ac:spMk id="6" creationId="{F23C6885-4EEA-C1F8-3D4E-8D33334E2D0C}"/>
          </ac:spMkLst>
        </pc:spChg>
      </pc:sldChg>
      <pc:sldChg chg="addSp delSp modSp new mod modClrScheme chgLayout">
        <pc:chgData name="Noren,Jenny E" userId="31e0823a-ccc6-4018-bb9e-c27b5ef59adf" providerId="ADAL" clId="{A8025AFC-AA69-43C5-B3BF-9D25BD5F171D}" dt="2025-07-21T14:39:26.873" v="10867" actId="113"/>
        <pc:sldMkLst>
          <pc:docMk/>
          <pc:sldMk cId="634038321" sldId="839"/>
        </pc:sldMkLst>
        <pc:spChg chg="del mod ord">
          <ac:chgData name="Noren,Jenny E" userId="31e0823a-ccc6-4018-bb9e-c27b5ef59adf" providerId="ADAL" clId="{A8025AFC-AA69-43C5-B3BF-9D25BD5F171D}" dt="2025-07-21T14:30:14.370" v="10000" actId="700"/>
          <ac:spMkLst>
            <pc:docMk/>
            <pc:sldMk cId="634038321" sldId="839"/>
            <ac:spMk id="2" creationId="{3540A05B-6F70-E11E-00D0-4B2F3F3C183E}"/>
          </ac:spMkLst>
        </pc:spChg>
        <pc:spChg chg="del">
          <ac:chgData name="Noren,Jenny E" userId="31e0823a-ccc6-4018-bb9e-c27b5ef59adf" providerId="ADAL" clId="{A8025AFC-AA69-43C5-B3BF-9D25BD5F171D}" dt="2025-07-21T14:30:14.370" v="10000" actId="700"/>
          <ac:spMkLst>
            <pc:docMk/>
            <pc:sldMk cId="634038321" sldId="839"/>
            <ac:spMk id="3" creationId="{DE3C9F39-97EE-76F2-A217-E5518333D96C}"/>
          </ac:spMkLst>
        </pc:spChg>
        <pc:spChg chg="del mod ord">
          <ac:chgData name="Noren,Jenny E" userId="31e0823a-ccc6-4018-bb9e-c27b5ef59adf" providerId="ADAL" clId="{A8025AFC-AA69-43C5-B3BF-9D25BD5F171D}" dt="2025-07-21T14:30:14.370" v="10000" actId="700"/>
          <ac:spMkLst>
            <pc:docMk/>
            <pc:sldMk cId="634038321" sldId="839"/>
            <ac:spMk id="4" creationId="{76BC68BD-AA9E-0F0C-3DD3-A61A9E492DE0}"/>
          </ac:spMkLst>
        </pc:spChg>
        <pc:spChg chg="del">
          <ac:chgData name="Noren,Jenny E" userId="31e0823a-ccc6-4018-bb9e-c27b5ef59adf" providerId="ADAL" clId="{A8025AFC-AA69-43C5-B3BF-9D25BD5F171D}" dt="2025-07-21T14:30:14.370" v="10000" actId="700"/>
          <ac:spMkLst>
            <pc:docMk/>
            <pc:sldMk cId="634038321" sldId="839"/>
            <ac:spMk id="5" creationId="{F9D91EF4-287D-FC9B-68B8-A369A6BFA704}"/>
          </ac:spMkLst>
        </pc:spChg>
        <pc:spChg chg="del">
          <ac:chgData name="Noren,Jenny E" userId="31e0823a-ccc6-4018-bb9e-c27b5ef59adf" providerId="ADAL" clId="{A8025AFC-AA69-43C5-B3BF-9D25BD5F171D}" dt="2025-07-21T14:30:14.370" v="10000" actId="700"/>
          <ac:spMkLst>
            <pc:docMk/>
            <pc:sldMk cId="634038321" sldId="839"/>
            <ac:spMk id="6" creationId="{BE0E5A23-A6D7-5F66-0C75-07EC067E5DB0}"/>
          </ac:spMkLst>
        </pc:spChg>
        <pc:spChg chg="mod ord">
          <ac:chgData name="Noren,Jenny E" userId="31e0823a-ccc6-4018-bb9e-c27b5ef59adf" providerId="ADAL" clId="{A8025AFC-AA69-43C5-B3BF-9D25BD5F171D}" dt="2025-07-21T14:30:14.370" v="10000" actId="700"/>
          <ac:spMkLst>
            <pc:docMk/>
            <pc:sldMk cId="634038321" sldId="839"/>
            <ac:spMk id="7" creationId="{C8C7C610-C79D-5D04-648E-D4B58CBA9EA9}"/>
          </ac:spMkLst>
        </pc:spChg>
        <pc:spChg chg="add mod ord">
          <ac:chgData name="Noren,Jenny E" userId="31e0823a-ccc6-4018-bb9e-c27b5ef59adf" providerId="ADAL" clId="{A8025AFC-AA69-43C5-B3BF-9D25BD5F171D}" dt="2025-07-21T14:38:59.111" v="10862" actId="1076"/>
          <ac:spMkLst>
            <pc:docMk/>
            <pc:sldMk cId="634038321" sldId="839"/>
            <ac:spMk id="8" creationId="{44FE2FD2-FD05-99B5-D19C-6B6C77406295}"/>
          </ac:spMkLst>
        </pc:spChg>
        <pc:spChg chg="add mod ord">
          <ac:chgData name="Noren,Jenny E" userId="31e0823a-ccc6-4018-bb9e-c27b5ef59adf" providerId="ADAL" clId="{A8025AFC-AA69-43C5-B3BF-9D25BD5F171D}" dt="2025-07-21T14:39:26.873" v="10867" actId="113"/>
          <ac:spMkLst>
            <pc:docMk/>
            <pc:sldMk cId="634038321" sldId="839"/>
            <ac:spMk id="9" creationId="{6837A6DB-FD60-4D28-D947-85C65F9846A9}"/>
          </ac:spMkLst>
        </pc:spChg>
      </pc:sldChg>
      <pc:sldChg chg="addSp delSp modSp new del mod">
        <pc:chgData name="Noren,Jenny E" userId="31e0823a-ccc6-4018-bb9e-c27b5ef59adf" providerId="ADAL" clId="{A8025AFC-AA69-43C5-B3BF-9D25BD5F171D}" dt="2025-07-21T14:05:42.381" v="9554" actId="47"/>
        <pc:sldMkLst>
          <pc:docMk/>
          <pc:sldMk cId="1009876470" sldId="839"/>
        </pc:sldMkLst>
        <pc:spChg chg="mod">
          <ac:chgData name="Noren,Jenny E" userId="31e0823a-ccc6-4018-bb9e-c27b5ef59adf" providerId="ADAL" clId="{A8025AFC-AA69-43C5-B3BF-9D25BD5F171D}" dt="2025-07-21T13:57:55.212" v="9368"/>
          <ac:spMkLst>
            <pc:docMk/>
            <pc:sldMk cId="1009876470" sldId="839"/>
            <ac:spMk id="2" creationId="{4509EFD1-5918-E5A8-D521-A4ACB43909D9}"/>
          </ac:spMkLst>
        </pc:spChg>
        <pc:spChg chg="add del mod">
          <ac:chgData name="Noren,Jenny E" userId="31e0823a-ccc6-4018-bb9e-c27b5ef59adf" providerId="ADAL" clId="{A8025AFC-AA69-43C5-B3BF-9D25BD5F171D}" dt="2025-07-21T14:00:24.659" v="9414" actId="27636"/>
          <ac:spMkLst>
            <pc:docMk/>
            <pc:sldMk cId="1009876470" sldId="839"/>
            <ac:spMk id="3" creationId="{ED7C06D9-F13A-5799-6ED4-637979C2D6C3}"/>
          </ac:spMkLst>
        </pc:spChg>
        <pc:spChg chg="add mod">
          <ac:chgData name="Noren,Jenny E" userId="31e0823a-ccc6-4018-bb9e-c27b5ef59adf" providerId="ADAL" clId="{A8025AFC-AA69-43C5-B3BF-9D25BD5F171D}" dt="2025-07-21T13:58:56.828" v="9387" actId="113"/>
          <ac:spMkLst>
            <pc:docMk/>
            <pc:sldMk cId="1009876470" sldId="839"/>
            <ac:spMk id="5" creationId="{DC0130BF-4775-E85F-973A-8E806569166A}"/>
          </ac:spMkLst>
        </pc:spChg>
        <pc:spChg chg="add mod">
          <ac:chgData name="Noren,Jenny E" userId="31e0823a-ccc6-4018-bb9e-c27b5ef59adf" providerId="ADAL" clId="{A8025AFC-AA69-43C5-B3BF-9D25BD5F171D}" dt="2025-07-21T13:56:07.783" v="9297"/>
          <ac:spMkLst>
            <pc:docMk/>
            <pc:sldMk cId="1009876470" sldId="839"/>
            <ac:spMk id="6" creationId="{03397B65-D871-8C3E-06F6-B3C4C5E9FEE4}"/>
          </ac:spMkLst>
        </pc:spChg>
      </pc:sldChg>
      <pc:sldChg chg="modSp new del mod">
        <pc:chgData name="Noren,Jenny E" userId="31e0823a-ccc6-4018-bb9e-c27b5ef59adf" providerId="ADAL" clId="{A8025AFC-AA69-43C5-B3BF-9D25BD5F171D}" dt="2025-07-21T14:13:34.307" v="9722" actId="2696"/>
        <pc:sldMkLst>
          <pc:docMk/>
          <pc:sldMk cId="3555952731" sldId="839"/>
        </pc:sldMkLst>
        <pc:spChg chg="mod">
          <ac:chgData name="Noren,Jenny E" userId="31e0823a-ccc6-4018-bb9e-c27b5ef59adf" providerId="ADAL" clId="{A8025AFC-AA69-43C5-B3BF-9D25BD5F171D}" dt="2025-07-21T14:13:09.752" v="9721"/>
          <ac:spMkLst>
            <pc:docMk/>
            <pc:sldMk cId="3555952731" sldId="839"/>
            <ac:spMk id="3" creationId="{0BA20524-4131-16B2-B0E8-727C4AC26263}"/>
          </ac:spMkLst>
        </pc:spChg>
      </pc:sldChg>
      <pc:sldChg chg="modSp add mod">
        <pc:chgData name="Noren,Jenny E" userId="31e0823a-ccc6-4018-bb9e-c27b5ef59adf" providerId="ADAL" clId="{A8025AFC-AA69-43C5-B3BF-9D25BD5F171D}" dt="2025-07-21T14:41:18.647" v="10882" actId="948"/>
        <pc:sldMkLst>
          <pc:docMk/>
          <pc:sldMk cId="3603331263" sldId="840"/>
        </pc:sldMkLst>
        <pc:spChg chg="mod">
          <ac:chgData name="Noren,Jenny E" userId="31e0823a-ccc6-4018-bb9e-c27b5ef59adf" providerId="ADAL" clId="{A8025AFC-AA69-43C5-B3BF-9D25BD5F171D}" dt="2025-07-21T14:40:46.985" v="10879" actId="1076"/>
          <ac:spMkLst>
            <pc:docMk/>
            <pc:sldMk cId="3603331263" sldId="840"/>
            <ac:spMk id="8" creationId="{6B12FC81-0107-53E7-D432-C1B0EAD238A4}"/>
          </ac:spMkLst>
        </pc:spChg>
        <pc:spChg chg="mod">
          <ac:chgData name="Noren,Jenny E" userId="31e0823a-ccc6-4018-bb9e-c27b5ef59adf" providerId="ADAL" clId="{A8025AFC-AA69-43C5-B3BF-9D25BD5F171D}" dt="2025-07-21T14:41:18.647" v="10882" actId="948"/>
          <ac:spMkLst>
            <pc:docMk/>
            <pc:sldMk cId="3603331263" sldId="840"/>
            <ac:spMk id="9" creationId="{CEF9E7CC-E71A-1994-7CF3-D6922BD77B81}"/>
          </ac:spMkLst>
        </pc:spChg>
      </pc:sldChg>
      <pc:sldChg chg="modSp add del mod">
        <pc:chgData name="Noren,Jenny E" userId="31e0823a-ccc6-4018-bb9e-c27b5ef59adf" providerId="ADAL" clId="{A8025AFC-AA69-43C5-B3BF-9D25BD5F171D}" dt="2025-07-21T16:24:52.818" v="12165" actId="47"/>
        <pc:sldMkLst>
          <pc:docMk/>
          <pc:sldMk cId="1187968992" sldId="841"/>
        </pc:sldMkLst>
        <pc:spChg chg="mod">
          <ac:chgData name="Noren,Jenny E" userId="31e0823a-ccc6-4018-bb9e-c27b5ef59adf" providerId="ADAL" clId="{A8025AFC-AA69-43C5-B3BF-9D25BD5F171D}" dt="2025-07-21T14:48:19.372" v="11113" actId="20577"/>
          <ac:spMkLst>
            <pc:docMk/>
            <pc:sldMk cId="1187968992" sldId="841"/>
            <ac:spMk id="2" creationId="{2A83AFF8-1B71-DFE6-1BAA-587309CCD495}"/>
          </ac:spMkLst>
        </pc:spChg>
      </pc:sldChg>
      <pc:sldChg chg="add del">
        <pc:chgData name="Noren,Jenny E" userId="31e0823a-ccc6-4018-bb9e-c27b5ef59adf" providerId="ADAL" clId="{A8025AFC-AA69-43C5-B3BF-9D25BD5F171D}" dt="2025-07-21T16:24:55.184" v="12166" actId="47"/>
        <pc:sldMkLst>
          <pc:docMk/>
          <pc:sldMk cId="3511592577" sldId="842"/>
        </pc:sldMkLst>
      </pc:sldChg>
      <pc:sldChg chg="addSp delSp modSp new del mod modClrScheme chgLayout">
        <pc:chgData name="Noren,Jenny E" userId="31e0823a-ccc6-4018-bb9e-c27b5ef59adf" providerId="ADAL" clId="{A8025AFC-AA69-43C5-B3BF-9D25BD5F171D}" dt="2025-07-21T16:25:01.137" v="12168" actId="47"/>
        <pc:sldMkLst>
          <pc:docMk/>
          <pc:sldMk cId="409480745" sldId="843"/>
        </pc:sldMkLst>
        <pc:spChg chg="del mod ord">
          <ac:chgData name="Noren,Jenny E" userId="31e0823a-ccc6-4018-bb9e-c27b5ef59adf" providerId="ADAL" clId="{A8025AFC-AA69-43C5-B3BF-9D25BD5F171D}" dt="2025-07-21T14:49:15.103" v="11115" actId="700"/>
          <ac:spMkLst>
            <pc:docMk/>
            <pc:sldMk cId="409480745" sldId="843"/>
            <ac:spMk id="2" creationId="{537EE284-DCAD-9AEA-A497-48A60DFE4C6D}"/>
          </ac:spMkLst>
        </pc:spChg>
        <pc:spChg chg="del mod ord">
          <ac:chgData name="Noren,Jenny E" userId="31e0823a-ccc6-4018-bb9e-c27b5ef59adf" providerId="ADAL" clId="{A8025AFC-AA69-43C5-B3BF-9D25BD5F171D}" dt="2025-07-21T14:49:15.103" v="11115" actId="700"/>
          <ac:spMkLst>
            <pc:docMk/>
            <pc:sldMk cId="409480745" sldId="843"/>
            <ac:spMk id="3" creationId="{7AB054AA-B7F7-5576-B797-1F99D403189A}"/>
          </ac:spMkLst>
        </pc:spChg>
        <pc:spChg chg="del">
          <ac:chgData name="Noren,Jenny E" userId="31e0823a-ccc6-4018-bb9e-c27b5ef59adf" providerId="ADAL" clId="{A8025AFC-AA69-43C5-B3BF-9D25BD5F171D}" dt="2025-07-21T14:49:15.103" v="11115" actId="700"/>
          <ac:spMkLst>
            <pc:docMk/>
            <pc:sldMk cId="409480745" sldId="843"/>
            <ac:spMk id="4" creationId="{DBF63409-382F-7FF7-2EA8-C7D548397011}"/>
          </ac:spMkLst>
        </pc:spChg>
        <pc:spChg chg="mod ord">
          <ac:chgData name="Noren,Jenny E" userId="31e0823a-ccc6-4018-bb9e-c27b5ef59adf" providerId="ADAL" clId="{A8025AFC-AA69-43C5-B3BF-9D25BD5F171D}" dt="2025-07-21T14:49:15.103" v="11115" actId="700"/>
          <ac:spMkLst>
            <pc:docMk/>
            <pc:sldMk cId="409480745" sldId="843"/>
            <ac:spMk id="5" creationId="{F1FDEF61-AA09-729A-BADE-4E6DE7083334}"/>
          </ac:spMkLst>
        </pc:spChg>
        <pc:spChg chg="add mod ord">
          <ac:chgData name="Noren,Jenny E" userId="31e0823a-ccc6-4018-bb9e-c27b5ef59adf" providerId="ADAL" clId="{A8025AFC-AA69-43C5-B3BF-9D25BD5F171D}" dt="2025-07-21T14:50:29.900" v="11174" actId="20577"/>
          <ac:spMkLst>
            <pc:docMk/>
            <pc:sldMk cId="409480745" sldId="843"/>
            <ac:spMk id="6" creationId="{3ECF505F-76AF-168A-43CC-D00BEB7A3F24}"/>
          </ac:spMkLst>
        </pc:spChg>
        <pc:spChg chg="add mod ord">
          <ac:chgData name="Noren,Jenny E" userId="31e0823a-ccc6-4018-bb9e-c27b5ef59adf" providerId="ADAL" clId="{A8025AFC-AA69-43C5-B3BF-9D25BD5F171D}" dt="2025-07-21T14:52:38.958" v="11266" actId="20577"/>
          <ac:spMkLst>
            <pc:docMk/>
            <pc:sldMk cId="409480745" sldId="843"/>
            <ac:spMk id="7" creationId="{43126670-D3E1-300A-A93D-2521A69F1D6E}"/>
          </ac:spMkLst>
        </pc:spChg>
      </pc:sldChg>
      <pc:sldChg chg="modSp new del mod">
        <pc:chgData name="Noren,Jenny E" userId="31e0823a-ccc6-4018-bb9e-c27b5ef59adf" providerId="ADAL" clId="{A8025AFC-AA69-43C5-B3BF-9D25BD5F171D}" dt="2025-07-21T14:46:03.575" v="11080" actId="47"/>
        <pc:sldMkLst>
          <pc:docMk/>
          <pc:sldMk cId="3275290445" sldId="843"/>
        </pc:sldMkLst>
        <pc:spChg chg="mod">
          <ac:chgData name="Noren,Jenny E" userId="31e0823a-ccc6-4018-bb9e-c27b5ef59adf" providerId="ADAL" clId="{A8025AFC-AA69-43C5-B3BF-9D25BD5F171D}" dt="2025-07-21T14:44:25.082" v="10936" actId="113"/>
          <ac:spMkLst>
            <pc:docMk/>
            <pc:sldMk cId="3275290445" sldId="843"/>
            <ac:spMk id="2" creationId="{61F667D8-4780-ECDA-8EAF-2D3E8A82943A}"/>
          </ac:spMkLst>
        </pc:spChg>
        <pc:spChg chg="mod">
          <ac:chgData name="Noren,Jenny E" userId="31e0823a-ccc6-4018-bb9e-c27b5ef59adf" providerId="ADAL" clId="{A8025AFC-AA69-43C5-B3BF-9D25BD5F171D}" dt="2025-07-21T14:44:52.176" v="10985" actId="20577"/>
          <ac:spMkLst>
            <pc:docMk/>
            <pc:sldMk cId="3275290445" sldId="843"/>
            <ac:spMk id="3" creationId="{3FBEC27B-3C5C-163E-78C3-1F997A67A96C}"/>
          </ac:spMkLst>
        </pc:spChg>
      </pc:sldChg>
      <pc:sldChg chg="new del">
        <pc:chgData name="Noren,Jenny E" userId="31e0823a-ccc6-4018-bb9e-c27b5ef59adf" providerId="ADAL" clId="{A8025AFC-AA69-43C5-B3BF-9D25BD5F171D}" dt="2025-07-21T14:50:41.794" v="11177" actId="47"/>
        <pc:sldMkLst>
          <pc:docMk/>
          <pc:sldMk cId="1683591641" sldId="844"/>
        </pc:sldMkLst>
      </pc:sldChg>
      <pc:sldChg chg="modSp add del mod">
        <pc:chgData name="Noren,Jenny E" userId="31e0823a-ccc6-4018-bb9e-c27b5ef59adf" providerId="ADAL" clId="{A8025AFC-AA69-43C5-B3BF-9D25BD5F171D}" dt="2025-07-21T16:24:58.520" v="12167" actId="47"/>
        <pc:sldMkLst>
          <pc:docMk/>
          <pc:sldMk cId="1098833646" sldId="845"/>
        </pc:sldMkLst>
        <pc:spChg chg="mod">
          <ac:chgData name="Noren,Jenny E" userId="31e0823a-ccc6-4018-bb9e-c27b5ef59adf" providerId="ADAL" clId="{A8025AFC-AA69-43C5-B3BF-9D25BD5F171D}" dt="2025-07-21T14:50:49.582" v="11191" actId="20577"/>
          <ac:spMkLst>
            <pc:docMk/>
            <pc:sldMk cId="1098833646" sldId="845"/>
            <ac:spMk id="6" creationId="{0376FF22-D090-4C21-0DBD-83BB533C40F7}"/>
          </ac:spMkLst>
        </pc:spChg>
        <pc:spChg chg="mod">
          <ac:chgData name="Noren,Jenny E" userId="31e0823a-ccc6-4018-bb9e-c27b5ef59adf" providerId="ADAL" clId="{A8025AFC-AA69-43C5-B3BF-9D25BD5F171D}" dt="2025-07-21T14:52:49.175" v="11268" actId="27636"/>
          <ac:spMkLst>
            <pc:docMk/>
            <pc:sldMk cId="1098833646" sldId="845"/>
            <ac:spMk id="7" creationId="{10CED52C-7C07-EC1E-22BF-991E2DD447D1}"/>
          </ac:spMkLst>
        </pc:spChg>
      </pc:sldChg>
      <pc:sldChg chg="addSp delSp modSp new del mod modClrScheme chgLayout">
        <pc:chgData name="Noren,Jenny E" userId="31e0823a-ccc6-4018-bb9e-c27b5ef59adf" providerId="ADAL" clId="{A8025AFC-AA69-43C5-B3BF-9D25BD5F171D}" dt="2025-07-21T16:25:03.312" v="12169" actId="47"/>
        <pc:sldMkLst>
          <pc:docMk/>
          <pc:sldMk cId="3668728801" sldId="846"/>
        </pc:sldMkLst>
        <pc:spChg chg="mod ord">
          <ac:chgData name="Noren,Jenny E" userId="31e0823a-ccc6-4018-bb9e-c27b5ef59adf" providerId="ADAL" clId="{A8025AFC-AA69-43C5-B3BF-9D25BD5F171D}" dt="2025-07-21T15:02:53.424" v="11335" actId="113"/>
          <ac:spMkLst>
            <pc:docMk/>
            <pc:sldMk cId="3668728801" sldId="846"/>
            <ac:spMk id="2" creationId="{0E69BFC8-AF76-0BDE-4929-83474FA815B4}"/>
          </ac:spMkLst>
        </pc:spChg>
        <pc:spChg chg="del mod ord">
          <ac:chgData name="Noren,Jenny E" userId="31e0823a-ccc6-4018-bb9e-c27b5ef59adf" providerId="ADAL" clId="{A8025AFC-AA69-43C5-B3BF-9D25BD5F171D}" dt="2025-07-21T15:02:35.019" v="11291" actId="700"/>
          <ac:spMkLst>
            <pc:docMk/>
            <pc:sldMk cId="3668728801" sldId="846"/>
            <ac:spMk id="3" creationId="{75A43D9A-93F7-06D8-541A-6F966E621032}"/>
          </ac:spMkLst>
        </pc:spChg>
        <pc:spChg chg="mod ord">
          <ac:chgData name="Noren,Jenny E" userId="31e0823a-ccc6-4018-bb9e-c27b5ef59adf" providerId="ADAL" clId="{A8025AFC-AA69-43C5-B3BF-9D25BD5F171D}" dt="2025-07-21T15:02:35.019" v="11291" actId="700"/>
          <ac:spMkLst>
            <pc:docMk/>
            <pc:sldMk cId="3668728801" sldId="846"/>
            <ac:spMk id="4" creationId="{F0D6B114-A9A8-B461-A9DF-E6343D69C7C4}"/>
          </ac:spMkLst>
        </pc:spChg>
        <pc:spChg chg="add mod ord">
          <ac:chgData name="Noren,Jenny E" userId="31e0823a-ccc6-4018-bb9e-c27b5ef59adf" providerId="ADAL" clId="{A8025AFC-AA69-43C5-B3BF-9D25BD5F171D}" dt="2025-07-21T15:02:40.993" v="11310" actId="20577"/>
          <ac:spMkLst>
            <pc:docMk/>
            <pc:sldMk cId="3668728801" sldId="846"/>
            <ac:spMk id="5" creationId="{71EC066C-199C-5FF8-1AA0-55FC714EF48B}"/>
          </ac:spMkLst>
        </pc:spChg>
        <pc:spChg chg="add mod ord">
          <ac:chgData name="Noren,Jenny E" userId="31e0823a-ccc6-4018-bb9e-c27b5ef59adf" providerId="ADAL" clId="{A8025AFC-AA69-43C5-B3BF-9D25BD5F171D}" dt="2025-07-21T15:02:35.019" v="11291" actId="700"/>
          <ac:spMkLst>
            <pc:docMk/>
            <pc:sldMk cId="3668728801" sldId="846"/>
            <ac:spMk id="6" creationId="{4B9F0293-BF75-941F-77C3-295F7B61959D}"/>
          </ac:spMkLst>
        </pc:spChg>
        <pc:spChg chg="add mod ord">
          <ac:chgData name="Noren,Jenny E" userId="31e0823a-ccc6-4018-bb9e-c27b5ef59adf" providerId="ADAL" clId="{A8025AFC-AA69-43C5-B3BF-9D25BD5F171D}" dt="2025-07-21T15:02:48.188" v="11334" actId="20577"/>
          <ac:spMkLst>
            <pc:docMk/>
            <pc:sldMk cId="3668728801" sldId="846"/>
            <ac:spMk id="7" creationId="{D6CC5718-72B9-A767-2E28-1FB9F5B3B138}"/>
          </ac:spMkLst>
        </pc:spChg>
        <pc:spChg chg="add mod ord">
          <ac:chgData name="Noren,Jenny E" userId="31e0823a-ccc6-4018-bb9e-c27b5ef59adf" providerId="ADAL" clId="{A8025AFC-AA69-43C5-B3BF-9D25BD5F171D}" dt="2025-07-21T15:02:35.019" v="11291" actId="700"/>
          <ac:spMkLst>
            <pc:docMk/>
            <pc:sldMk cId="3668728801" sldId="846"/>
            <ac:spMk id="8" creationId="{486C2540-FA7E-0DBC-D452-F9DAE105D02A}"/>
          </ac:spMkLst>
        </pc:spChg>
      </pc:sldChg>
      <pc:sldChg chg="addSp delSp modSp new mod">
        <pc:chgData name="Noren,Jenny E" userId="31e0823a-ccc6-4018-bb9e-c27b5ef59adf" providerId="ADAL" clId="{A8025AFC-AA69-43C5-B3BF-9D25BD5F171D}" dt="2025-07-21T16:26:21.569" v="12183" actId="20577"/>
        <pc:sldMkLst>
          <pc:docMk/>
          <pc:sldMk cId="1691730786" sldId="847"/>
        </pc:sldMkLst>
        <pc:spChg chg="mod">
          <ac:chgData name="Noren,Jenny E" userId="31e0823a-ccc6-4018-bb9e-c27b5ef59adf" providerId="ADAL" clId="{A8025AFC-AA69-43C5-B3BF-9D25BD5F171D}" dt="2025-07-21T16:25:09.606" v="12170" actId="113"/>
          <ac:spMkLst>
            <pc:docMk/>
            <pc:sldMk cId="1691730786" sldId="847"/>
            <ac:spMk id="2" creationId="{B00B186B-3AF2-2FB8-FD38-C4E475FFB3A1}"/>
          </ac:spMkLst>
        </pc:spChg>
        <pc:spChg chg="del">
          <ac:chgData name="Noren,Jenny E" userId="31e0823a-ccc6-4018-bb9e-c27b5ef59adf" providerId="ADAL" clId="{A8025AFC-AA69-43C5-B3BF-9D25BD5F171D}" dt="2025-07-21T16:14:15.364" v="11337" actId="3680"/>
          <ac:spMkLst>
            <pc:docMk/>
            <pc:sldMk cId="1691730786" sldId="847"/>
            <ac:spMk id="3" creationId="{1E48E43B-225C-6CA2-F5D9-29F9E2ADEE80}"/>
          </ac:spMkLst>
        </pc:spChg>
        <pc:graphicFrameChg chg="add mod ord modGraphic">
          <ac:chgData name="Noren,Jenny E" userId="31e0823a-ccc6-4018-bb9e-c27b5ef59adf" providerId="ADAL" clId="{A8025AFC-AA69-43C5-B3BF-9D25BD5F171D}" dt="2025-07-21T16:26:21.569" v="12183" actId="20577"/>
          <ac:graphicFrameMkLst>
            <pc:docMk/>
            <pc:sldMk cId="1691730786" sldId="847"/>
            <ac:graphicFrameMk id="5" creationId="{1A786E0E-D759-BAF6-9C31-2CB72E258481}"/>
          </ac:graphicFrameMkLst>
        </pc:graphicFrameChg>
      </pc:sldChg>
      <pc:sldChg chg="delSp modSp new mod modClrScheme chgLayout">
        <pc:chgData name="Noren,Jenny E" userId="31e0823a-ccc6-4018-bb9e-c27b5ef59adf" providerId="ADAL" clId="{A8025AFC-AA69-43C5-B3BF-9D25BD5F171D}" dt="2025-07-21T16:42:28.922" v="12737" actId="1076"/>
        <pc:sldMkLst>
          <pc:docMk/>
          <pc:sldMk cId="3580754569" sldId="848"/>
        </pc:sldMkLst>
        <pc:spChg chg="mod ord">
          <ac:chgData name="Noren,Jenny E" userId="31e0823a-ccc6-4018-bb9e-c27b5ef59adf" providerId="ADAL" clId="{A8025AFC-AA69-43C5-B3BF-9D25BD5F171D}" dt="2025-07-21T16:42:28.922" v="12737" actId="1076"/>
          <ac:spMkLst>
            <pc:docMk/>
            <pc:sldMk cId="3580754569" sldId="848"/>
            <ac:spMk id="2" creationId="{6AEE5706-8502-D90E-F09E-0C6F8F78BBF4}"/>
          </ac:spMkLst>
        </pc:spChg>
        <pc:spChg chg="del mod">
          <ac:chgData name="Noren,Jenny E" userId="31e0823a-ccc6-4018-bb9e-c27b5ef59adf" providerId="ADAL" clId="{A8025AFC-AA69-43C5-B3BF-9D25BD5F171D}" dt="2025-07-21T16:42:24.895" v="12736" actId="700"/>
          <ac:spMkLst>
            <pc:docMk/>
            <pc:sldMk cId="3580754569" sldId="848"/>
            <ac:spMk id="3" creationId="{9CB7F782-43CD-DBB5-871F-67B5850FD34C}"/>
          </ac:spMkLst>
        </pc:spChg>
        <pc:spChg chg="mod ord">
          <ac:chgData name="Noren,Jenny E" userId="31e0823a-ccc6-4018-bb9e-c27b5ef59adf" providerId="ADAL" clId="{A8025AFC-AA69-43C5-B3BF-9D25BD5F171D}" dt="2025-07-21T16:42:24.895" v="12736" actId="700"/>
          <ac:spMkLst>
            <pc:docMk/>
            <pc:sldMk cId="3580754569" sldId="848"/>
            <ac:spMk id="4" creationId="{387164DC-8FE0-EF3F-BBFD-3816F36F907E}"/>
          </ac:spMkLst>
        </pc:spChg>
      </pc:sldChg>
      <pc:sldChg chg="modSp new mod ord">
        <pc:chgData name="Noren,Jenny E" userId="31e0823a-ccc6-4018-bb9e-c27b5ef59adf" providerId="ADAL" clId="{A8025AFC-AA69-43C5-B3BF-9D25BD5F171D}" dt="2025-07-21T16:49:25.690" v="13062" actId="255"/>
        <pc:sldMkLst>
          <pc:docMk/>
          <pc:sldMk cId="927930718" sldId="849"/>
        </pc:sldMkLst>
        <pc:spChg chg="mod">
          <ac:chgData name="Noren,Jenny E" userId="31e0823a-ccc6-4018-bb9e-c27b5ef59adf" providerId="ADAL" clId="{A8025AFC-AA69-43C5-B3BF-9D25BD5F171D}" dt="2025-07-21T16:49:25.690" v="13062" actId="255"/>
          <ac:spMkLst>
            <pc:docMk/>
            <pc:sldMk cId="927930718" sldId="849"/>
            <ac:spMk id="2" creationId="{F99D10B5-DB1D-F478-A8F0-68E7242148BD}"/>
          </ac:spMkLst>
        </pc:spChg>
        <pc:spChg chg="mod">
          <ac:chgData name="Noren,Jenny E" userId="31e0823a-ccc6-4018-bb9e-c27b5ef59adf" providerId="ADAL" clId="{A8025AFC-AA69-43C5-B3BF-9D25BD5F171D}" dt="2025-07-21T16:47:51.281" v="12998" actId="14100"/>
          <ac:spMkLst>
            <pc:docMk/>
            <pc:sldMk cId="927930718" sldId="849"/>
            <ac:spMk id="3" creationId="{6C5CB345-F802-DA64-FCA7-22485D8F7076}"/>
          </ac:spMkLst>
        </pc:spChg>
      </pc:sldChg>
      <pc:sldChg chg="modSp new mod ord">
        <pc:chgData name="Noren,Jenny E" userId="31e0823a-ccc6-4018-bb9e-c27b5ef59adf" providerId="ADAL" clId="{A8025AFC-AA69-43C5-B3BF-9D25BD5F171D}" dt="2025-07-21T16:48:58.376" v="13033" actId="1076"/>
        <pc:sldMkLst>
          <pc:docMk/>
          <pc:sldMk cId="97253400" sldId="850"/>
        </pc:sldMkLst>
        <pc:spChg chg="mod">
          <ac:chgData name="Noren,Jenny E" userId="31e0823a-ccc6-4018-bb9e-c27b5ef59adf" providerId="ADAL" clId="{A8025AFC-AA69-43C5-B3BF-9D25BD5F171D}" dt="2025-07-21T16:48:44.207" v="13030" actId="255"/>
          <ac:spMkLst>
            <pc:docMk/>
            <pc:sldMk cId="97253400" sldId="850"/>
            <ac:spMk id="2" creationId="{27002F75-3AE6-DF91-4BFF-EE574210AFDB}"/>
          </ac:spMkLst>
        </pc:spChg>
        <pc:spChg chg="mod">
          <ac:chgData name="Noren,Jenny E" userId="31e0823a-ccc6-4018-bb9e-c27b5ef59adf" providerId="ADAL" clId="{A8025AFC-AA69-43C5-B3BF-9D25BD5F171D}" dt="2025-07-21T16:48:58.376" v="13033" actId="1076"/>
          <ac:spMkLst>
            <pc:docMk/>
            <pc:sldMk cId="97253400" sldId="850"/>
            <ac:spMk id="3" creationId="{8526B46F-E783-8E9B-BAE7-EC2D8B9615AA}"/>
          </ac:spMkLst>
        </pc:spChg>
      </pc:sldChg>
      <pc:sldChg chg="modSp new mod">
        <pc:chgData name="Noren,Jenny E" userId="31e0823a-ccc6-4018-bb9e-c27b5ef59adf" providerId="ADAL" clId="{A8025AFC-AA69-43C5-B3BF-9D25BD5F171D}" dt="2025-07-21T16:47:40.143" v="12996" actId="1076"/>
        <pc:sldMkLst>
          <pc:docMk/>
          <pc:sldMk cId="1745198927" sldId="851"/>
        </pc:sldMkLst>
        <pc:spChg chg="mod">
          <ac:chgData name="Noren,Jenny E" userId="31e0823a-ccc6-4018-bb9e-c27b5ef59adf" providerId="ADAL" clId="{A8025AFC-AA69-43C5-B3BF-9D25BD5F171D}" dt="2025-07-21T16:47:15.902" v="12954" actId="20577"/>
          <ac:spMkLst>
            <pc:docMk/>
            <pc:sldMk cId="1745198927" sldId="851"/>
            <ac:spMk id="2" creationId="{0989254C-80D1-1043-C73B-8B08273C971B}"/>
          </ac:spMkLst>
        </pc:spChg>
        <pc:spChg chg="mod">
          <ac:chgData name="Noren,Jenny E" userId="31e0823a-ccc6-4018-bb9e-c27b5ef59adf" providerId="ADAL" clId="{A8025AFC-AA69-43C5-B3BF-9D25BD5F171D}" dt="2025-07-21T16:47:40.143" v="12996" actId="1076"/>
          <ac:spMkLst>
            <pc:docMk/>
            <pc:sldMk cId="1745198927" sldId="851"/>
            <ac:spMk id="3" creationId="{28FB3D47-D6DA-2A46-913E-2B1336885ECF}"/>
          </ac:spMkLst>
        </pc:spChg>
      </pc:sldChg>
    </pc:docChg>
  </pc:docChgLst>
  <pc:docChgLst>
    <pc:chgData name="Noren,Jenny E" userId="31e0823a-ccc6-4018-bb9e-c27b5ef59adf" providerId="ADAL" clId="{79093F82-EC25-4722-96D7-6D4B5FA82A41}"/>
    <pc:docChg chg="mod delSld modSld">
      <pc:chgData name="Noren,Jenny E" userId="31e0823a-ccc6-4018-bb9e-c27b5ef59adf" providerId="ADAL" clId="{79093F82-EC25-4722-96D7-6D4B5FA82A41}" dt="2025-07-21T16:58:02.189" v="93"/>
      <pc:docMkLst>
        <pc:docMk/>
      </pc:docMkLst>
      <pc:sldChg chg="modSp mod">
        <pc:chgData name="Noren,Jenny E" userId="31e0823a-ccc6-4018-bb9e-c27b5ef59adf" providerId="ADAL" clId="{79093F82-EC25-4722-96D7-6D4B5FA82A41}" dt="2025-07-21T16:54:37.840" v="19" actId="20577"/>
        <pc:sldMkLst>
          <pc:docMk/>
          <pc:sldMk cId="1785878349" sldId="311"/>
        </pc:sldMkLst>
        <pc:spChg chg="mod">
          <ac:chgData name="Noren,Jenny E" userId="31e0823a-ccc6-4018-bb9e-c27b5ef59adf" providerId="ADAL" clId="{79093F82-EC25-4722-96D7-6D4B5FA82A41}" dt="2025-07-21T16:54:37.840" v="19" actId="20577"/>
          <ac:spMkLst>
            <pc:docMk/>
            <pc:sldMk cId="1785878349" sldId="311"/>
            <ac:spMk id="2" creationId="{EB1D19A3-0325-4649-AAE4-73918CC4D2D2}"/>
          </ac:spMkLst>
        </pc:spChg>
      </pc:sldChg>
      <pc:sldChg chg="del">
        <pc:chgData name="Noren,Jenny E" userId="31e0823a-ccc6-4018-bb9e-c27b5ef59adf" providerId="ADAL" clId="{79093F82-EC25-4722-96D7-6D4B5FA82A41}" dt="2025-07-21T16:53:36.114" v="0" actId="47"/>
        <pc:sldMkLst>
          <pc:docMk/>
          <pc:sldMk cId="2755621327" sldId="362"/>
        </pc:sldMkLst>
      </pc:sldChg>
      <pc:sldChg chg="del">
        <pc:chgData name="Noren,Jenny E" userId="31e0823a-ccc6-4018-bb9e-c27b5ef59adf" providerId="ADAL" clId="{79093F82-EC25-4722-96D7-6D4B5FA82A41}" dt="2025-07-21T16:53:36.114" v="0" actId="47"/>
        <pc:sldMkLst>
          <pc:docMk/>
          <pc:sldMk cId="1601621969" sldId="466"/>
        </pc:sldMkLst>
      </pc:sldChg>
      <pc:sldChg chg="del">
        <pc:chgData name="Noren,Jenny E" userId="31e0823a-ccc6-4018-bb9e-c27b5ef59adf" providerId="ADAL" clId="{79093F82-EC25-4722-96D7-6D4B5FA82A41}" dt="2025-07-21T16:53:36.114" v="0" actId="47"/>
        <pc:sldMkLst>
          <pc:docMk/>
          <pc:sldMk cId="1093494055" sldId="622"/>
        </pc:sldMkLst>
      </pc:sldChg>
      <pc:sldChg chg="del">
        <pc:chgData name="Noren,Jenny E" userId="31e0823a-ccc6-4018-bb9e-c27b5ef59adf" providerId="ADAL" clId="{79093F82-EC25-4722-96D7-6D4B5FA82A41}" dt="2025-07-21T16:53:36.114" v="0" actId="47"/>
        <pc:sldMkLst>
          <pc:docMk/>
          <pc:sldMk cId="4006971088" sldId="623"/>
        </pc:sldMkLst>
      </pc:sldChg>
      <pc:sldChg chg="del">
        <pc:chgData name="Noren,Jenny E" userId="31e0823a-ccc6-4018-bb9e-c27b5ef59adf" providerId="ADAL" clId="{79093F82-EC25-4722-96D7-6D4B5FA82A41}" dt="2025-07-21T16:53:36.114" v="0" actId="47"/>
        <pc:sldMkLst>
          <pc:docMk/>
          <pc:sldMk cId="3476234449" sldId="624"/>
        </pc:sldMkLst>
      </pc:sldChg>
      <pc:sldChg chg="del">
        <pc:chgData name="Noren,Jenny E" userId="31e0823a-ccc6-4018-bb9e-c27b5ef59adf" providerId="ADAL" clId="{79093F82-EC25-4722-96D7-6D4B5FA82A41}" dt="2025-07-21T16:53:36.114" v="0" actId="47"/>
        <pc:sldMkLst>
          <pc:docMk/>
          <pc:sldMk cId="4163851082" sldId="625"/>
        </pc:sldMkLst>
      </pc:sldChg>
      <pc:sldChg chg="del">
        <pc:chgData name="Noren,Jenny E" userId="31e0823a-ccc6-4018-bb9e-c27b5ef59adf" providerId="ADAL" clId="{79093F82-EC25-4722-96D7-6D4B5FA82A41}" dt="2025-07-21T16:53:36.114" v="0" actId="47"/>
        <pc:sldMkLst>
          <pc:docMk/>
          <pc:sldMk cId="719763679" sldId="627"/>
        </pc:sldMkLst>
      </pc:sldChg>
      <pc:sldChg chg="del">
        <pc:chgData name="Noren,Jenny E" userId="31e0823a-ccc6-4018-bb9e-c27b5ef59adf" providerId="ADAL" clId="{79093F82-EC25-4722-96D7-6D4B5FA82A41}" dt="2025-07-21T16:53:36.114" v="0" actId="47"/>
        <pc:sldMkLst>
          <pc:docMk/>
          <pc:sldMk cId="4276396493" sldId="628"/>
        </pc:sldMkLst>
      </pc:sldChg>
      <pc:sldChg chg="del">
        <pc:chgData name="Noren,Jenny E" userId="31e0823a-ccc6-4018-bb9e-c27b5ef59adf" providerId="ADAL" clId="{79093F82-EC25-4722-96D7-6D4B5FA82A41}" dt="2025-07-21T16:53:36.114" v="0" actId="47"/>
        <pc:sldMkLst>
          <pc:docMk/>
          <pc:sldMk cId="2609457584" sldId="629"/>
        </pc:sldMkLst>
      </pc:sldChg>
      <pc:sldChg chg="del">
        <pc:chgData name="Noren,Jenny E" userId="31e0823a-ccc6-4018-bb9e-c27b5ef59adf" providerId="ADAL" clId="{79093F82-EC25-4722-96D7-6D4B5FA82A41}" dt="2025-07-21T16:53:36.114" v="0" actId="47"/>
        <pc:sldMkLst>
          <pc:docMk/>
          <pc:sldMk cId="2782302574" sldId="632"/>
        </pc:sldMkLst>
      </pc:sldChg>
      <pc:sldChg chg="del">
        <pc:chgData name="Noren,Jenny E" userId="31e0823a-ccc6-4018-bb9e-c27b5ef59adf" providerId="ADAL" clId="{79093F82-EC25-4722-96D7-6D4B5FA82A41}" dt="2025-07-21T16:53:36.114" v="0" actId="47"/>
        <pc:sldMkLst>
          <pc:docMk/>
          <pc:sldMk cId="601742391" sldId="776"/>
        </pc:sldMkLst>
      </pc:sldChg>
      <pc:sldChg chg="del">
        <pc:chgData name="Noren,Jenny E" userId="31e0823a-ccc6-4018-bb9e-c27b5ef59adf" providerId="ADAL" clId="{79093F82-EC25-4722-96D7-6D4B5FA82A41}" dt="2025-07-21T16:53:36.114" v="0" actId="47"/>
        <pc:sldMkLst>
          <pc:docMk/>
          <pc:sldMk cId="2569921702" sldId="777"/>
        </pc:sldMkLst>
      </pc:sldChg>
      <pc:sldChg chg="modSp mod">
        <pc:chgData name="Noren,Jenny E" userId="31e0823a-ccc6-4018-bb9e-c27b5ef59adf" providerId="ADAL" clId="{79093F82-EC25-4722-96D7-6D4B5FA82A41}" dt="2025-07-21T16:55:35.967" v="90" actId="20577"/>
        <pc:sldMkLst>
          <pc:docMk/>
          <pc:sldMk cId="1924392980" sldId="779"/>
        </pc:sldMkLst>
        <pc:spChg chg="mod">
          <ac:chgData name="Noren,Jenny E" userId="31e0823a-ccc6-4018-bb9e-c27b5ef59adf" providerId="ADAL" clId="{79093F82-EC25-4722-96D7-6D4B5FA82A41}" dt="2025-07-21T16:55:35.967" v="90" actId="20577"/>
          <ac:spMkLst>
            <pc:docMk/>
            <pc:sldMk cId="1924392980" sldId="779"/>
            <ac:spMk id="2" creationId="{5306F37A-C477-CE55-439C-1702E3129F02}"/>
          </ac:spMkLst>
        </pc:spChg>
      </pc:sldChg>
      <pc:sldChg chg="modSp mod">
        <pc:chgData name="Noren,Jenny E" userId="31e0823a-ccc6-4018-bb9e-c27b5ef59adf" providerId="ADAL" clId="{79093F82-EC25-4722-96D7-6D4B5FA82A41}" dt="2025-07-21T16:55:53.376" v="92"/>
        <pc:sldMkLst>
          <pc:docMk/>
          <pc:sldMk cId="402740653" sldId="781"/>
        </pc:sldMkLst>
        <pc:spChg chg="ord">
          <ac:chgData name="Noren,Jenny E" userId="31e0823a-ccc6-4018-bb9e-c27b5ef59adf" providerId="ADAL" clId="{79093F82-EC25-4722-96D7-6D4B5FA82A41}" dt="2025-07-21T16:55:53.376" v="92"/>
          <ac:spMkLst>
            <pc:docMk/>
            <pc:sldMk cId="402740653" sldId="781"/>
            <ac:spMk id="6" creationId="{F523ED7B-5C89-20F0-7837-043CB43D5AF3}"/>
          </ac:spMkLst>
        </pc:spChg>
      </pc:sldChg>
      <pc:sldChg chg="del">
        <pc:chgData name="Noren,Jenny E" userId="31e0823a-ccc6-4018-bb9e-c27b5ef59adf" providerId="ADAL" clId="{79093F82-EC25-4722-96D7-6D4B5FA82A41}" dt="2025-07-21T16:53:36.114" v="0" actId="47"/>
        <pc:sldMkLst>
          <pc:docMk/>
          <pc:sldMk cId="4099287925" sldId="789"/>
        </pc:sldMkLst>
      </pc:sldChg>
      <pc:sldChg chg="del">
        <pc:chgData name="Noren,Jenny E" userId="31e0823a-ccc6-4018-bb9e-c27b5ef59adf" providerId="ADAL" clId="{79093F82-EC25-4722-96D7-6D4B5FA82A41}" dt="2025-07-21T16:53:36.114" v="0" actId="47"/>
        <pc:sldMkLst>
          <pc:docMk/>
          <pc:sldMk cId="11852550" sldId="790"/>
        </pc:sldMkLst>
      </pc:sldChg>
      <pc:sldChg chg="del">
        <pc:chgData name="Noren,Jenny E" userId="31e0823a-ccc6-4018-bb9e-c27b5ef59adf" providerId="ADAL" clId="{79093F82-EC25-4722-96D7-6D4B5FA82A41}" dt="2025-07-21T16:53:36.114" v="0" actId="47"/>
        <pc:sldMkLst>
          <pc:docMk/>
          <pc:sldMk cId="3692652919" sldId="792"/>
        </pc:sldMkLst>
      </pc:sldChg>
      <pc:sldChg chg="del">
        <pc:chgData name="Noren,Jenny E" userId="31e0823a-ccc6-4018-bb9e-c27b5ef59adf" providerId="ADAL" clId="{79093F82-EC25-4722-96D7-6D4B5FA82A41}" dt="2025-07-21T16:53:36.114" v="0" actId="47"/>
        <pc:sldMkLst>
          <pc:docMk/>
          <pc:sldMk cId="3285125712" sldId="793"/>
        </pc:sldMkLst>
      </pc:sldChg>
      <pc:sldChg chg="del">
        <pc:chgData name="Noren,Jenny E" userId="31e0823a-ccc6-4018-bb9e-c27b5ef59adf" providerId="ADAL" clId="{79093F82-EC25-4722-96D7-6D4B5FA82A41}" dt="2025-07-21T16:53:36.114" v="0" actId="47"/>
        <pc:sldMkLst>
          <pc:docMk/>
          <pc:sldMk cId="976540154" sldId="796"/>
        </pc:sldMkLst>
      </pc:sldChg>
      <pc:sldChg chg="del">
        <pc:chgData name="Noren,Jenny E" userId="31e0823a-ccc6-4018-bb9e-c27b5ef59adf" providerId="ADAL" clId="{79093F82-EC25-4722-96D7-6D4B5FA82A41}" dt="2025-07-21T16:53:36.114" v="0" actId="47"/>
        <pc:sldMkLst>
          <pc:docMk/>
          <pc:sldMk cId="2517310091" sldId="797"/>
        </pc:sldMkLst>
      </pc:sldChg>
      <pc:sldChg chg="del">
        <pc:chgData name="Noren,Jenny E" userId="31e0823a-ccc6-4018-bb9e-c27b5ef59adf" providerId="ADAL" clId="{79093F82-EC25-4722-96D7-6D4B5FA82A41}" dt="2025-07-21T16:53:36.114" v="0" actId="47"/>
        <pc:sldMkLst>
          <pc:docMk/>
          <pc:sldMk cId="3490166142" sldId="798"/>
        </pc:sldMkLst>
      </pc:sldChg>
      <pc:sldChg chg="del">
        <pc:chgData name="Noren,Jenny E" userId="31e0823a-ccc6-4018-bb9e-c27b5ef59adf" providerId="ADAL" clId="{79093F82-EC25-4722-96D7-6D4B5FA82A41}" dt="2025-07-21T16:53:36.114" v="0" actId="47"/>
        <pc:sldMkLst>
          <pc:docMk/>
          <pc:sldMk cId="2561730031" sldId="799"/>
        </pc:sldMkLst>
      </pc:sldChg>
      <pc:sldChg chg="del">
        <pc:chgData name="Noren,Jenny E" userId="31e0823a-ccc6-4018-bb9e-c27b5ef59adf" providerId="ADAL" clId="{79093F82-EC25-4722-96D7-6D4B5FA82A41}" dt="2025-07-21T16:53:36.114" v="0" actId="47"/>
        <pc:sldMkLst>
          <pc:docMk/>
          <pc:sldMk cId="1854734330" sldId="816"/>
        </pc:sldMkLst>
      </pc:sldChg>
      <pc:sldChg chg="del">
        <pc:chgData name="Noren,Jenny E" userId="31e0823a-ccc6-4018-bb9e-c27b5ef59adf" providerId="ADAL" clId="{79093F82-EC25-4722-96D7-6D4B5FA82A41}" dt="2025-07-21T16:53:36.114" v="0" actId="47"/>
        <pc:sldMkLst>
          <pc:docMk/>
          <pc:sldMk cId="2637045749" sldId="818"/>
        </pc:sldMkLst>
      </pc:sldChg>
      <pc:sldChg chg="del">
        <pc:chgData name="Noren,Jenny E" userId="31e0823a-ccc6-4018-bb9e-c27b5ef59adf" providerId="ADAL" clId="{79093F82-EC25-4722-96D7-6D4B5FA82A41}" dt="2025-07-21T16:53:36.114" v="0" actId="47"/>
        <pc:sldMkLst>
          <pc:docMk/>
          <pc:sldMk cId="655933630" sldId="819"/>
        </pc:sldMkLst>
      </pc:sldChg>
      <pc:sldChg chg="del">
        <pc:chgData name="Noren,Jenny E" userId="31e0823a-ccc6-4018-bb9e-c27b5ef59adf" providerId="ADAL" clId="{79093F82-EC25-4722-96D7-6D4B5FA82A41}" dt="2025-07-21T16:53:36.114" v="0" actId="47"/>
        <pc:sldMkLst>
          <pc:docMk/>
          <pc:sldMk cId="4270135792" sldId="820"/>
        </pc:sldMkLst>
      </pc:sldChg>
      <pc:sldChg chg="del">
        <pc:chgData name="Noren,Jenny E" userId="31e0823a-ccc6-4018-bb9e-c27b5ef59adf" providerId="ADAL" clId="{79093F82-EC25-4722-96D7-6D4B5FA82A41}" dt="2025-07-21T16:53:36.114" v="0" actId="47"/>
        <pc:sldMkLst>
          <pc:docMk/>
          <pc:sldMk cId="3580754569" sldId="848"/>
        </pc:sldMkLst>
      </pc:sldChg>
    </pc:docChg>
  </pc:docChgLst>
  <pc:docChgLst>
    <pc:chgData name="Noren,Jenny E" userId="S::jenny.noren@twc.texas.gov::31e0823a-ccc6-4018-bb9e-c27b5ef59adf" providerId="AD" clId="Web-{F9219860-C45C-F0E9-15CD-7773F76D4F6A}"/>
    <pc:docChg chg="modSld">
      <pc:chgData name="Noren,Jenny E" userId="S::jenny.noren@twc.texas.gov::31e0823a-ccc6-4018-bb9e-c27b5ef59adf" providerId="AD" clId="Web-{F9219860-C45C-F0E9-15CD-7773F76D4F6A}" dt="2025-07-21T10:12:52.579" v="1" actId="20577"/>
      <pc:docMkLst>
        <pc:docMk/>
      </pc:docMkLst>
      <pc:sldChg chg="modSp">
        <pc:chgData name="Noren,Jenny E" userId="S::jenny.noren@twc.texas.gov::31e0823a-ccc6-4018-bb9e-c27b5ef59adf" providerId="AD" clId="Web-{F9219860-C45C-F0E9-15CD-7773F76D4F6A}" dt="2025-07-21T10:12:47.626" v="0" actId="20577"/>
        <pc:sldMkLst>
          <pc:docMk/>
          <pc:sldMk cId="2569921702" sldId="777"/>
        </pc:sldMkLst>
        <pc:spChg chg="mod">
          <ac:chgData name="Noren,Jenny E" userId="S::jenny.noren@twc.texas.gov::31e0823a-ccc6-4018-bb9e-c27b5ef59adf" providerId="AD" clId="Web-{F9219860-C45C-F0E9-15CD-7773F76D4F6A}" dt="2025-07-21T10:12:47.626" v="0" actId="20577"/>
          <ac:spMkLst>
            <pc:docMk/>
            <pc:sldMk cId="2569921702" sldId="777"/>
            <ac:spMk id="2" creationId="{19F3554D-9C57-64B3-72F3-526F00CE02FD}"/>
          </ac:spMkLst>
        </pc:spChg>
      </pc:sldChg>
      <pc:sldChg chg="modSp">
        <pc:chgData name="Noren,Jenny E" userId="S::jenny.noren@twc.texas.gov::31e0823a-ccc6-4018-bb9e-c27b5ef59adf" providerId="AD" clId="Web-{F9219860-C45C-F0E9-15CD-7773F76D4F6A}" dt="2025-07-21T10:12:52.579" v="1" actId="20577"/>
        <pc:sldMkLst>
          <pc:docMk/>
          <pc:sldMk cId="402740653" sldId="781"/>
        </pc:sldMkLst>
        <pc:spChg chg="mod">
          <ac:chgData name="Noren,Jenny E" userId="S::jenny.noren@twc.texas.gov::31e0823a-ccc6-4018-bb9e-c27b5ef59adf" providerId="AD" clId="Web-{F9219860-C45C-F0E9-15CD-7773F76D4F6A}" dt="2025-07-21T10:12:52.579" v="1" actId="20577"/>
          <ac:spMkLst>
            <pc:docMk/>
            <pc:sldMk cId="402740653" sldId="781"/>
            <ac:spMk id="2" creationId="{7BA9AC81-46A3-E376-7D66-A51485926967}"/>
          </ac:spMkLst>
        </pc:spChg>
      </pc:sldChg>
    </pc:docChg>
  </pc:docChgLst>
  <pc:docChgLst>
    <pc:chgData name="Noren,Jenny E" userId="31e0823a-ccc6-4018-bb9e-c27b5ef59adf" providerId="ADAL" clId="{2E690521-CC7A-45A0-903B-6892FBFCC24E}"/>
    <pc:docChg chg="custSel modSld">
      <pc:chgData name="Noren,Jenny E" userId="31e0823a-ccc6-4018-bb9e-c27b5ef59adf" providerId="ADAL" clId="{2E690521-CC7A-45A0-903B-6892FBFCC24E}" dt="2025-07-21T20:44:51.956" v="113" actId="20577"/>
      <pc:docMkLst>
        <pc:docMk/>
      </pc:docMkLst>
      <pc:sldChg chg="modSp mod">
        <pc:chgData name="Noren,Jenny E" userId="31e0823a-ccc6-4018-bb9e-c27b5ef59adf" providerId="ADAL" clId="{2E690521-CC7A-45A0-903B-6892FBFCC24E}" dt="2025-07-21T20:43:56.913" v="37" actId="20577"/>
        <pc:sldMkLst>
          <pc:docMk/>
          <pc:sldMk cId="1233169827" sldId="349"/>
        </pc:sldMkLst>
        <pc:spChg chg="mod">
          <ac:chgData name="Noren,Jenny E" userId="31e0823a-ccc6-4018-bb9e-c27b5ef59adf" providerId="ADAL" clId="{2E690521-CC7A-45A0-903B-6892FBFCC24E}" dt="2025-07-21T20:43:56.913" v="37" actId="20577"/>
          <ac:spMkLst>
            <pc:docMk/>
            <pc:sldMk cId="1233169827" sldId="349"/>
            <ac:spMk id="5" creationId="{E7BE5CCF-230E-3EE1-113E-48276430E6CE}"/>
          </ac:spMkLst>
        </pc:spChg>
      </pc:sldChg>
      <pc:sldChg chg="modSp mod">
        <pc:chgData name="Noren,Jenny E" userId="31e0823a-ccc6-4018-bb9e-c27b5ef59adf" providerId="ADAL" clId="{2E690521-CC7A-45A0-903B-6892FBFCC24E}" dt="2025-07-21T20:44:09.850" v="75" actId="20577"/>
        <pc:sldMkLst>
          <pc:docMk/>
          <pc:sldMk cId="49767720" sldId="786"/>
        </pc:sldMkLst>
        <pc:spChg chg="mod">
          <ac:chgData name="Noren,Jenny E" userId="31e0823a-ccc6-4018-bb9e-c27b5ef59adf" providerId="ADAL" clId="{2E690521-CC7A-45A0-903B-6892FBFCC24E}" dt="2025-07-21T20:44:09.850" v="75" actId="20577"/>
          <ac:spMkLst>
            <pc:docMk/>
            <pc:sldMk cId="49767720" sldId="786"/>
            <ac:spMk id="5" creationId="{67257D89-E2C7-73E4-7AB2-CDE9D71A9061}"/>
          </ac:spMkLst>
        </pc:spChg>
      </pc:sldChg>
      <pc:sldChg chg="modSp mod">
        <pc:chgData name="Noren,Jenny E" userId="31e0823a-ccc6-4018-bb9e-c27b5ef59adf" providerId="ADAL" clId="{2E690521-CC7A-45A0-903B-6892FBFCC24E}" dt="2025-07-21T20:44:51.956" v="113" actId="20577"/>
        <pc:sldMkLst>
          <pc:docMk/>
          <pc:sldMk cId="1719665820" sldId="812"/>
        </pc:sldMkLst>
        <pc:spChg chg="mod">
          <ac:chgData name="Noren,Jenny E" userId="31e0823a-ccc6-4018-bb9e-c27b5ef59adf" providerId="ADAL" clId="{2E690521-CC7A-45A0-903B-6892FBFCC24E}" dt="2025-07-21T20:44:51.956" v="113" actId="20577"/>
          <ac:spMkLst>
            <pc:docMk/>
            <pc:sldMk cId="1719665820" sldId="812"/>
            <ac:spMk id="5" creationId="{6C58C8E1-88B4-68FE-3FF1-6927ED98AECE}"/>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D3D33AE-9330-BB26-6C2A-D560F9210F5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82A316C-A4E4-F41B-787A-2DBB644C348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CD95531-4906-47B0-B459-A113588FA3DE}" type="datetimeFigureOut">
              <a:rPr lang="en-US" smtClean="0"/>
              <a:t>7/21/2025</a:t>
            </a:fld>
            <a:endParaRPr lang="en-US"/>
          </a:p>
        </p:txBody>
      </p:sp>
      <p:sp>
        <p:nvSpPr>
          <p:cNvPr id="4" name="Footer Placeholder 3">
            <a:extLst>
              <a:ext uri="{FF2B5EF4-FFF2-40B4-BE49-F238E27FC236}">
                <a16:creationId xmlns:a16="http://schemas.microsoft.com/office/drawing/2014/main" id="{0BE3EDC0-ACF5-037B-B1FD-563B3025120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5F7ABF4D-65B2-4CAE-E2F3-ABBC8ACCCF0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6BCA6DC-C04C-41EF-82D7-F44316BD4BEF}" type="slidenum">
              <a:rPr lang="en-US" smtClean="0"/>
              <a:t>‹#›</a:t>
            </a:fld>
            <a:endParaRPr lang="en-US"/>
          </a:p>
        </p:txBody>
      </p:sp>
    </p:spTree>
    <p:extLst>
      <p:ext uri="{BB962C8B-B14F-4D97-AF65-F5344CB8AC3E}">
        <p14:creationId xmlns:p14="http://schemas.microsoft.com/office/powerpoint/2010/main" val="35727315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7653A21-8FC2-43B7-BD80-430B605D288D}" type="datetimeFigureOut">
              <a:rPr lang="en-US" smtClean="0"/>
              <a:t>7/21/2025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339AF5-CC30-4B2C-893A-41AB5BB144C0}" type="slidenum">
              <a:rPr lang="en-US" smtClean="0"/>
              <a:t>‹#›</a:t>
            </a:fld>
            <a:endParaRPr lang="en-US"/>
          </a:p>
        </p:txBody>
      </p:sp>
    </p:spTree>
    <p:extLst>
      <p:ext uri="{BB962C8B-B14F-4D97-AF65-F5344CB8AC3E}">
        <p14:creationId xmlns:p14="http://schemas.microsoft.com/office/powerpoint/2010/main" val="16783958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userDrawn="1"/>
        </p:nvGrpSpPr>
        <p:grpSpPr>
          <a:xfrm>
            <a:off x="0" y="0"/>
            <a:ext cx="12192000" cy="6858000"/>
            <a:chOff x="0" y="0"/>
            <a:chExt cx="12192000" cy="6858000"/>
          </a:xfrm>
        </p:grpSpPr>
        <p:sp>
          <p:nvSpPr>
            <p:cNvPr id="9" name="Rectangle 8"/>
            <p:cNvSpPr/>
            <p:nvPr userDrawn="1"/>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1342351"/>
            <a:ext cx="8825658" cy="1659467"/>
          </a:xfrm>
        </p:spPr>
        <p:txBody>
          <a:bodyPr anchor="b"/>
          <a:lstStyle>
            <a:lvl1pPr>
              <a:defRPr sz="4800"/>
            </a:lvl1pPr>
          </a:lstStyle>
          <a:p>
            <a:r>
              <a:rPr lang="en-US"/>
              <a:t>Click to edit Master title style</a:t>
            </a:r>
          </a:p>
        </p:txBody>
      </p:sp>
      <p:sp>
        <p:nvSpPr>
          <p:cNvPr id="3" name="Subtitle 2"/>
          <p:cNvSpPr>
            <a:spLocks noGrp="1"/>
          </p:cNvSpPr>
          <p:nvPr>
            <p:ph type="subTitle" idx="1" hasCustomPrompt="1"/>
          </p:nvPr>
        </p:nvSpPr>
        <p:spPr bwMode="gray">
          <a:xfrm>
            <a:off x="1154955" y="4777380"/>
            <a:ext cx="8825658" cy="861419"/>
          </a:xfrm>
        </p:spPr>
        <p:txBody>
          <a:bodyPr anchor="t">
            <a:normAutofit/>
          </a:bodyPr>
          <a:lstStyle>
            <a:lvl1pPr marL="0" indent="0" algn="l">
              <a:buNone/>
              <a:defRPr sz="2400" cap="none" baseline="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Subtitle</a:t>
            </a:r>
          </a:p>
        </p:txBody>
      </p:sp>
      <p:sp>
        <p:nvSpPr>
          <p:cNvPr id="11" name="Rectangle 10"/>
          <p:cNvSpPr/>
          <p:nvPr/>
        </p:nvSpPr>
        <p:spPr>
          <a:xfrm>
            <a:off x="10437812" y="0"/>
            <a:ext cx="685800" cy="1143000"/>
          </a:xfrm>
          <a:prstGeom prst="rect">
            <a:avLst/>
          </a:prstGeom>
          <a:solidFill>
            <a:srgbClr val="FFD966"/>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56A0B0FD-D6B7-4878-B1BE-780ED0AA1A25}" type="slidenum">
              <a:rPr lang="en-US" smtClean="0"/>
              <a:t>‹#›</a:t>
            </a:fld>
            <a:endParaRPr lang="en-US"/>
          </a:p>
        </p:txBody>
      </p:sp>
    </p:spTree>
    <p:extLst>
      <p:ext uri="{BB962C8B-B14F-4D97-AF65-F5344CB8AC3E}">
        <p14:creationId xmlns:p14="http://schemas.microsoft.com/office/powerpoint/2010/main" val="3104447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Autofit/>
          </a:bodyPr>
          <a:lstStyle>
            <a:lvl1pPr algn="l">
              <a:defRPr sz="3600" b="0">
                <a:solidFill>
                  <a:schemeClr val="bg1"/>
                </a:solidFill>
              </a:defRPr>
            </a:lvl1pPr>
          </a:lstStyle>
          <a:p>
            <a:r>
              <a:rPr lang="en-US"/>
              <a:t>Click to edit Master title style</a:t>
            </a:r>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20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rgbClr val="1746BB"/>
                </a:solidFill>
              </a:defRPr>
            </a:lvl1pPr>
          </a:lstStyle>
          <a:p>
            <a:endParaRPr lang="en-US"/>
          </a:p>
        </p:txBody>
      </p:sp>
      <p:sp>
        <p:nvSpPr>
          <p:cNvPr id="6" name="Footer Placeholder 5"/>
          <p:cNvSpPr>
            <a:spLocks noGrp="1"/>
          </p:cNvSpPr>
          <p:nvPr>
            <p:ph type="ftr" sz="quarter" idx="11"/>
          </p:nvPr>
        </p:nvSpPr>
        <p:spPr/>
        <p:txBody>
          <a:bodyPr/>
          <a:lstStyle>
            <a:lvl1pPr>
              <a:defRPr baseline="0">
                <a:solidFill>
                  <a:srgbClr val="1746BB"/>
                </a:solidFill>
              </a:defRPr>
            </a:lvl1pPr>
          </a:lstStyle>
          <a:p>
            <a:endParaRPr lang="en-US"/>
          </a:p>
        </p:txBody>
      </p:sp>
      <p:sp>
        <p:nvSpPr>
          <p:cNvPr id="16" name="Rectangle 15"/>
          <p:cNvSpPr/>
          <p:nvPr/>
        </p:nvSpPr>
        <p:spPr>
          <a:xfrm>
            <a:off x="10437812" y="0"/>
            <a:ext cx="685800" cy="1143000"/>
          </a:xfrm>
          <a:prstGeom prst="rect">
            <a:avLst/>
          </a:prstGeom>
          <a:solidFill>
            <a:srgbClr val="FFD966"/>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56A0B0FD-D6B7-4878-B1BE-780ED0AA1A25}" type="slidenum">
              <a:rPr lang="en-US" smtClean="0"/>
              <a:t>‹#›</a:t>
            </a:fld>
            <a:endParaRPr lang="en-US"/>
          </a:p>
        </p:txBody>
      </p:sp>
    </p:spTree>
    <p:extLst>
      <p:ext uri="{BB962C8B-B14F-4D97-AF65-F5344CB8AC3E}">
        <p14:creationId xmlns:p14="http://schemas.microsoft.com/office/powerpoint/2010/main" val="2482714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3600"/>
            </a:lvl1pPr>
          </a:lstStyle>
          <a:p>
            <a:r>
              <a:rPr lang="en-US"/>
              <a:t>Click to edit Master title style</a:t>
            </a:r>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baseline="0">
                <a:solidFill>
                  <a:srgbClr val="1746BB"/>
                </a:solidFill>
              </a:defRPr>
            </a:lvl1pPr>
          </a:lstStyle>
          <a:p>
            <a:endParaRPr lang="en-US"/>
          </a:p>
        </p:txBody>
      </p:sp>
      <p:sp>
        <p:nvSpPr>
          <p:cNvPr id="5" name="Footer Placeholder 4"/>
          <p:cNvSpPr>
            <a:spLocks noGrp="1"/>
          </p:cNvSpPr>
          <p:nvPr>
            <p:ph type="ftr" sz="quarter" idx="11"/>
          </p:nvPr>
        </p:nvSpPr>
        <p:spPr/>
        <p:txBody>
          <a:bodyPr/>
          <a:lstStyle>
            <a:lvl1pPr>
              <a:defRPr baseline="0">
                <a:solidFill>
                  <a:srgbClr val="1746BB"/>
                </a:solidFill>
              </a:defRPr>
            </a:lvl1pPr>
          </a:lstStyle>
          <a:p>
            <a:endParaRPr lang="en-US"/>
          </a:p>
        </p:txBody>
      </p:sp>
      <p:sp>
        <p:nvSpPr>
          <p:cNvPr id="13" name="Rectangle 12"/>
          <p:cNvSpPr/>
          <p:nvPr/>
        </p:nvSpPr>
        <p:spPr>
          <a:xfrm>
            <a:off x="10437812" y="0"/>
            <a:ext cx="685800" cy="1143000"/>
          </a:xfrm>
          <a:prstGeom prst="rect">
            <a:avLst/>
          </a:prstGeom>
          <a:solidFill>
            <a:srgbClr val="FFD966"/>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56A0B0FD-D6B7-4878-B1BE-780ED0AA1A25}" type="slidenum">
              <a:rPr lang="en-US" smtClean="0"/>
              <a:t>‹#›</a:t>
            </a:fld>
            <a:endParaRPr lang="en-US"/>
          </a:p>
        </p:txBody>
      </p:sp>
    </p:spTree>
    <p:extLst>
      <p:ext uri="{BB962C8B-B14F-4D97-AF65-F5344CB8AC3E}">
        <p14:creationId xmlns:p14="http://schemas.microsoft.com/office/powerpoint/2010/main" val="3420709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3600"/>
            </a:lvl1pPr>
          </a:lstStyle>
          <a:p>
            <a:r>
              <a:rPr lang="en-US"/>
              <a:t>Click to edit Master title style</a:t>
            </a:r>
          </a:p>
        </p:txBody>
      </p:sp>
      <p:sp>
        <p:nvSpPr>
          <p:cNvPr id="14" name="Text Placeholder 3"/>
          <p:cNvSpPr>
            <a:spLocks noGrp="1"/>
          </p:cNvSpPr>
          <p:nvPr>
            <p:ph type="body" sz="half" idx="13"/>
          </p:nvPr>
        </p:nvSpPr>
        <p:spPr bwMode="gray">
          <a:xfrm>
            <a:off x="1945945" y="3678766"/>
            <a:ext cx="7731219" cy="342174"/>
          </a:xfrm>
        </p:spPr>
        <p:txBody>
          <a:bodyPr anchor="t">
            <a:noAutofit/>
          </a:bodyPr>
          <a:lstStyle>
            <a:lvl1pPr marL="0" indent="0">
              <a:buNone/>
              <a:defRPr lang="en-US" sz="2000" b="0" i="0" kern="1200" cap="none" baseline="0" dirty="0">
                <a:solidFill>
                  <a:schemeClr val="bg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rgbClr val="1746BB"/>
                </a:solidFill>
              </a:defRPr>
            </a:lvl1pPr>
          </a:lstStyle>
          <a:p>
            <a:endParaRPr lang="en-US"/>
          </a:p>
        </p:txBody>
      </p:sp>
      <p:sp>
        <p:nvSpPr>
          <p:cNvPr id="5" name="Footer Placeholder 4"/>
          <p:cNvSpPr>
            <a:spLocks noGrp="1"/>
          </p:cNvSpPr>
          <p:nvPr>
            <p:ph type="ftr" sz="quarter" idx="11"/>
          </p:nvPr>
        </p:nvSpPr>
        <p:spPr/>
        <p:txBody>
          <a:bodyPr/>
          <a:lstStyle>
            <a:lvl1pPr>
              <a:defRPr baseline="0">
                <a:solidFill>
                  <a:srgbClr val="1746BB"/>
                </a:solidFill>
              </a:defRPr>
            </a:lvl1pPr>
          </a:lstStyle>
          <a:p>
            <a:endParaRPr lang="en-US"/>
          </a:p>
        </p:txBody>
      </p:sp>
      <p:sp>
        <p:nvSpPr>
          <p:cNvPr id="19" name="Rectangle 18"/>
          <p:cNvSpPr/>
          <p:nvPr/>
        </p:nvSpPr>
        <p:spPr>
          <a:xfrm>
            <a:off x="10437812" y="0"/>
            <a:ext cx="685800" cy="1143000"/>
          </a:xfrm>
          <a:prstGeom prst="rect">
            <a:avLst/>
          </a:prstGeom>
          <a:solidFill>
            <a:srgbClr val="FFD966"/>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56A0B0FD-D6B7-4878-B1BE-780ED0AA1A25}" type="slidenum">
              <a:rPr lang="en-US" smtClean="0"/>
              <a:t>‹#›</a:t>
            </a:fld>
            <a:endParaRPr lang="en-US"/>
          </a:p>
        </p:txBody>
      </p:sp>
    </p:spTree>
    <p:extLst>
      <p:ext uri="{BB962C8B-B14F-4D97-AF65-F5344CB8AC3E}">
        <p14:creationId xmlns:p14="http://schemas.microsoft.com/office/powerpoint/2010/main" val="37857927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3600" b="0" cap="none"/>
            </a:lvl1pPr>
          </a:lstStyle>
          <a:p>
            <a:r>
              <a:rPr lang="en-US"/>
              <a:t>Click to edit Master title style</a:t>
            </a:r>
          </a:p>
        </p:txBody>
      </p:sp>
      <p:sp>
        <p:nvSpPr>
          <p:cNvPr id="3" name="Text Placeholder 2"/>
          <p:cNvSpPr>
            <a:spLocks noGrp="1"/>
          </p:cNvSpPr>
          <p:nvPr>
            <p:ph type="body" idx="1"/>
          </p:nvPr>
        </p:nvSpPr>
        <p:spPr>
          <a:xfrm>
            <a:off x="1154954" y="5024967"/>
            <a:ext cx="8825659" cy="860400"/>
          </a:xfrm>
        </p:spPr>
        <p:txBody>
          <a:bodyPr anchor="t">
            <a:normAutofit/>
          </a:bodyPr>
          <a:lstStyle>
            <a:lvl1pPr marL="0" indent="0" algn="l">
              <a:buNone/>
              <a:defRPr sz="2800" cap="none"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rgbClr val="1746BB"/>
                </a:solidFill>
              </a:defRPr>
            </a:lvl1pPr>
          </a:lstStyle>
          <a:p>
            <a:endParaRPr lang="en-US"/>
          </a:p>
        </p:txBody>
      </p:sp>
      <p:sp>
        <p:nvSpPr>
          <p:cNvPr id="5" name="Footer Placeholder 4"/>
          <p:cNvSpPr>
            <a:spLocks noGrp="1"/>
          </p:cNvSpPr>
          <p:nvPr>
            <p:ph type="ftr" sz="quarter" idx="11"/>
          </p:nvPr>
        </p:nvSpPr>
        <p:spPr/>
        <p:txBody>
          <a:bodyPr/>
          <a:lstStyle>
            <a:lvl1pPr>
              <a:defRPr baseline="0">
                <a:solidFill>
                  <a:srgbClr val="1746BB"/>
                </a:solidFill>
              </a:defRPr>
            </a:lvl1pPr>
          </a:lstStyle>
          <a:p>
            <a:endParaRPr lang="en-US"/>
          </a:p>
        </p:txBody>
      </p:sp>
      <p:sp>
        <p:nvSpPr>
          <p:cNvPr id="14" name="Rectangle 13"/>
          <p:cNvSpPr/>
          <p:nvPr/>
        </p:nvSpPr>
        <p:spPr>
          <a:xfrm>
            <a:off x="10437812" y="0"/>
            <a:ext cx="685800" cy="1143000"/>
          </a:xfrm>
          <a:prstGeom prst="rect">
            <a:avLst/>
          </a:prstGeom>
          <a:solidFill>
            <a:srgbClr val="FFD966"/>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56A0B0FD-D6B7-4878-B1BE-780ED0AA1A25}" type="slidenum">
              <a:rPr lang="en-US" smtClean="0"/>
              <a:t>‹#›</a:t>
            </a:fld>
            <a:endParaRPr lang="en-US"/>
          </a:p>
        </p:txBody>
      </p:sp>
    </p:spTree>
    <p:extLst>
      <p:ext uri="{BB962C8B-B14F-4D97-AF65-F5344CB8AC3E}">
        <p14:creationId xmlns:p14="http://schemas.microsoft.com/office/powerpoint/2010/main" val="41007597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800" b="1">
                <a:solidFill>
                  <a:srgbClr val="1746BB"/>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2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800" b="1">
                <a:solidFill>
                  <a:srgbClr val="1746BB"/>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2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800" b="1">
                <a:solidFill>
                  <a:srgbClr val="1746BB"/>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2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6A0B0FD-D6B7-4878-B1BE-780ED0AA1A25}" type="slidenum">
              <a:rPr lang="en-US" smtClean="0"/>
              <a:t>‹#›</a:t>
            </a:fld>
            <a:endParaRPr lang="en-US"/>
          </a:p>
        </p:txBody>
      </p:sp>
    </p:spTree>
    <p:extLst>
      <p:ext uri="{BB962C8B-B14F-4D97-AF65-F5344CB8AC3E}">
        <p14:creationId xmlns:p14="http://schemas.microsoft.com/office/powerpoint/2010/main" val="37947666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1">
                <a:solidFill>
                  <a:srgbClr val="1746BB"/>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1">
                <a:solidFill>
                  <a:srgbClr val="1746BB"/>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1">
                <a:solidFill>
                  <a:srgbClr val="1746BB"/>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lvl1pPr>
              <a:defRPr baseline="0">
                <a:solidFill>
                  <a:srgbClr val="1746BB"/>
                </a:solidFill>
              </a:defRPr>
            </a:lvl1pPr>
          </a:lstStyle>
          <a:p>
            <a:endParaRPr lang="en-US"/>
          </a:p>
        </p:txBody>
      </p:sp>
      <p:sp>
        <p:nvSpPr>
          <p:cNvPr id="8" name="Footer Placeholder 7"/>
          <p:cNvSpPr>
            <a:spLocks noGrp="1"/>
          </p:cNvSpPr>
          <p:nvPr>
            <p:ph type="ftr" sz="quarter" idx="11"/>
          </p:nvPr>
        </p:nvSpPr>
        <p:spPr>
          <a:xfrm>
            <a:off x="561111" y="6391838"/>
            <a:ext cx="3644282" cy="304801"/>
          </a:xfrm>
        </p:spPr>
        <p:txBody>
          <a:bodyPr/>
          <a:lstStyle>
            <a:lvl1pPr>
              <a:defRPr baseline="0">
                <a:solidFill>
                  <a:srgbClr val="1746BB"/>
                </a:solidFill>
              </a:defRPr>
            </a:lvl1pPr>
          </a:lstStyle>
          <a:p>
            <a:endParaRPr lang="en-US"/>
          </a:p>
        </p:txBody>
      </p:sp>
      <p:sp>
        <p:nvSpPr>
          <p:cNvPr id="9" name="Slide Number Placeholder 8"/>
          <p:cNvSpPr>
            <a:spLocks noGrp="1"/>
          </p:cNvSpPr>
          <p:nvPr>
            <p:ph type="sldNum" sz="quarter" idx="12"/>
          </p:nvPr>
        </p:nvSpPr>
        <p:spPr/>
        <p:txBody>
          <a:bodyPr/>
          <a:lstStyle/>
          <a:p>
            <a:fld id="{56A0B0FD-D6B7-4878-B1BE-780ED0AA1A25}" type="slidenum">
              <a:rPr lang="en-US" smtClean="0"/>
              <a:t>‹#›</a:t>
            </a:fld>
            <a:endParaRPr lang="en-US"/>
          </a:p>
        </p:txBody>
      </p:sp>
    </p:spTree>
    <p:extLst>
      <p:ext uri="{BB962C8B-B14F-4D97-AF65-F5344CB8AC3E}">
        <p14:creationId xmlns:p14="http://schemas.microsoft.com/office/powerpoint/2010/main" val="3627006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B30849-A74B-F797-0342-FB30C293EDB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78C09B8-0D02-EF99-3761-7B5F040A167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864E69C-F18F-FC57-0341-3618259D5BC9}"/>
              </a:ext>
            </a:extLst>
          </p:cNvPr>
          <p:cNvSpPr>
            <a:spLocks noGrp="1"/>
          </p:cNvSpPr>
          <p:nvPr>
            <p:ph type="dt" sz="half" idx="10"/>
          </p:nvPr>
        </p:nvSpPr>
        <p:spPr/>
        <p:txBody>
          <a:bodyPr/>
          <a:lstStyle/>
          <a:p>
            <a:fld id="{042342E8-460B-462A-852B-5000938C88DE}" type="datetime1">
              <a:rPr lang="en-US" smtClean="0"/>
              <a:t>7/21/2025</a:t>
            </a:fld>
            <a:endParaRPr lang="en-US"/>
          </a:p>
        </p:txBody>
      </p:sp>
      <p:sp>
        <p:nvSpPr>
          <p:cNvPr id="5" name="Footer Placeholder 4">
            <a:extLst>
              <a:ext uri="{FF2B5EF4-FFF2-40B4-BE49-F238E27FC236}">
                <a16:creationId xmlns:a16="http://schemas.microsoft.com/office/drawing/2014/main" id="{E51E5771-48DE-2361-28E9-25429CE19E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BF4F3CC-7038-1F14-3FB2-A8362BFC06BE}"/>
              </a:ext>
            </a:extLst>
          </p:cNvPr>
          <p:cNvSpPr>
            <a:spLocks noGrp="1"/>
          </p:cNvSpPr>
          <p:nvPr>
            <p:ph type="sldNum" sz="quarter" idx="12"/>
          </p:nvPr>
        </p:nvSpPr>
        <p:spPr/>
        <p:txBody>
          <a:bodyPr/>
          <a:lstStyle/>
          <a:p>
            <a:fld id="{718739C9-DCF1-47E1-918D-420391A2911C}" type="slidenum">
              <a:rPr lang="en-US" smtClean="0"/>
              <a:t>‹#›</a:t>
            </a:fld>
            <a:endParaRPr lang="en-US"/>
          </a:p>
        </p:txBody>
      </p:sp>
    </p:spTree>
    <p:extLst>
      <p:ext uri="{BB962C8B-B14F-4D97-AF65-F5344CB8AC3E}">
        <p14:creationId xmlns:p14="http://schemas.microsoft.com/office/powerpoint/2010/main" val="41330631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6E0C70-9E60-33BA-656D-C36F37FCAC1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336E84C-B8E5-03C2-6A13-D0214EEEE07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C24F3F-16CB-220E-BF3F-ED5F0204F0F4}"/>
              </a:ext>
            </a:extLst>
          </p:cNvPr>
          <p:cNvSpPr>
            <a:spLocks noGrp="1"/>
          </p:cNvSpPr>
          <p:nvPr>
            <p:ph type="dt" sz="half" idx="10"/>
          </p:nvPr>
        </p:nvSpPr>
        <p:spPr/>
        <p:txBody>
          <a:bodyPr/>
          <a:lstStyle/>
          <a:p>
            <a:fld id="{EBB7E953-9BA8-4ED8-A3D1-CA6584517CE6}" type="datetime1">
              <a:rPr lang="en-US" smtClean="0"/>
              <a:t>7/21/2025</a:t>
            </a:fld>
            <a:endParaRPr lang="en-US"/>
          </a:p>
        </p:txBody>
      </p:sp>
      <p:sp>
        <p:nvSpPr>
          <p:cNvPr id="5" name="Footer Placeholder 4">
            <a:extLst>
              <a:ext uri="{FF2B5EF4-FFF2-40B4-BE49-F238E27FC236}">
                <a16:creationId xmlns:a16="http://schemas.microsoft.com/office/drawing/2014/main" id="{3FAFCC69-167E-17B1-9120-14D98A231C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882CAD-5BA0-DDCB-7D0D-1943625418BC}"/>
              </a:ext>
            </a:extLst>
          </p:cNvPr>
          <p:cNvSpPr>
            <a:spLocks noGrp="1"/>
          </p:cNvSpPr>
          <p:nvPr>
            <p:ph type="sldNum" sz="quarter" idx="12"/>
          </p:nvPr>
        </p:nvSpPr>
        <p:spPr/>
        <p:txBody>
          <a:bodyPr/>
          <a:lstStyle/>
          <a:p>
            <a:fld id="{718739C9-DCF1-47E1-918D-420391A2911C}" type="slidenum">
              <a:rPr lang="en-US" smtClean="0"/>
              <a:t>‹#›</a:t>
            </a:fld>
            <a:endParaRPr lang="en-US"/>
          </a:p>
        </p:txBody>
      </p:sp>
    </p:spTree>
    <p:extLst>
      <p:ext uri="{BB962C8B-B14F-4D97-AF65-F5344CB8AC3E}">
        <p14:creationId xmlns:p14="http://schemas.microsoft.com/office/powerpoint/2010/main" val="38737973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FFBEAD-CAC6-BB40-C04E-4501EEB0727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8B0B22A-5D51-9A22-F2E3-FC8FB039AAA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0DB9398-51E6-F7D1-7AA2-EB0D2C1D42F0}"/>
              </a:ext>
            </a:extLst>
          </p:cNvPr>
          <p:cNvSpPr>
            <a:spLocks noGrp="1"/>
          </p:cNvSpPr>
          <p:nvPr>
            <p:ph type="dt" sz="half" idx="10"/>
          </p:nvPr>
        </p:nvSpPr>
        <p:spPr/>
        <p:txBody>
          <a:bodyPr/>
          <a:lstStyle/>
          <a:p>
            <a:fld id="{223E2203-DD07-47BD-AE49-60CBF1726676}" type="datetime1">
              <a:rPr lang="en-US" smtClean="0"/>
              <a:t>7/21/2025</a:t>
            </a:fld>
            <a:endParaRPr lang="en-US"/>
          </a:p>
        </p:txBody>
      </p:sp>
      <p:sp>
        <p:nvSpPr>
          <p:cNvPr id="5" name="Footer Placeholder 4">
            <a:extLst>
              <a:ext uri="{FF2B5EF4-FFF2-40B4-BE49-F238E27FC236}">
                <a16:creationId xmlns:a16="http://schemas.microsoft.com/office/drawing/2014/main" id="{FDDF2D7C-D9DA-7D5C-81BF-91205554CD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72333F-3959-E436-E6AD-347A4068C3FE}"/>
              </a:ext>
            </a:extLst>
          </p:cNvPr>
          <p:cNvSpPr>
            <a:spLocks noGrp="1"/>
          </p:cNvSpPr>
          <p:nvPr>
            <p:ph type="sldNum" sz="quarter" idx="12"/>
          </p:nvPr>
        </p:nvSpPr>
        <p:spPr/>
        <p:txBody>
          <a:bodyPr/>
          <a:lstStyle/>
          <a:p>
            <a:fld id="{718739C9-DCF1-47E1-918D-420391A2911C}" type="slidenum">
              <a:rPr lang="en-US" smtClean="0"/>
              <a:t>‹#›</a:t>
            </a:fld>
            <a:endParaRPr lang="en-US"/>
          </a:p>
        </p:txBody>
      </p:sp>
    </p:spTree>
    <p:extLst>
      <p:ext uri="{BB962C8B-B14F-4D97-AF65-F5344CB8AC3E}">
        <p14:creationId xmlns:p14="http://schemas.microsoft.com/office/powerpoint/2010/main" val="103644190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BBD5CE-D30D-3110-B9D8-42C9D596DC2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42AD09B-DE05-CBD9-E6DD-DC78AB04529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BA12198-CF9B-1783-5DAC-4E5DD698515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726AB3D-E846-0802-450B-FE5AA6FBC44E}"/>
              </a:ext>
            </a:extLst>
          </p:cNvPr>
          <p:cNvSpPr>
            <a:spLocks noGrp="1"/>
          </p:cNvSpPr>
          <p:nvPr>
            <p:ph type="dt" sz="half" idx="10"/>
          </p:nvPr>
        </p:nvSpPr>
        <p:spPr/>
        <p:txBody>
          <a:bodyPr/>
          <a:lstStyle/>
          <a:p>
            <a:fld id="{A8FEA8D6-D613-4C64-BB61-54CBDBA3A14D}" type="datetime1">
              <a:rPr lang="en-US" smtClean="0"/>
              <a:t>7/21/2025</a:t>
            </a:fld>
            <a:endParaRPr lang="en-US"/>
          </a:p>
        </p:txBody>
      </p:sp>
      <p:sp>
        <p:nvSpPr>
          <p:cNvPr id="6" name="Footer Placeholder 5">
            <a:extLst>
              <a:ext uri="{FF2B5EF4-FFF2-40B4-BE49-F238E27FC236}">
                <a16:creationId xmlns:a16="http://schemas.microsoft.com/office/drawing/2014/main" id="{9ADD6B89-A975-647B-40F7-6FA382C5CBA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A52301A-BFFA-F66A-565B-AC43F0348F6B}"/>
              </a:ext>
            </a:extLst>
          </p:cNvPr>
          <p:cNvSpPr>
            <a:spLocks noGrp="1"/>
          </p:cNvSpPr>
          <p:nvPr>
            <p:ph type="sldNum" sz="quarter" idx="12"/>
          </p:nvPr>
        </p:nvSpPr>
        <p:spPr/>
        <p:txBody>
          <a:bodyPr/>
          <a:lstStyle/>
          <a:p>
            <a:fld id="{718739C9-DCF1-47E1-918D-420391A2911C}" type="slidenum">
              <a:rPr lang="en-US" smtClean="0"/>
              <a:t>‹#›</a:t>
            </a:fld>
            <a:endParaRPr lang="en-US"/>
          </a:p>
        </p:txBody>
      </p:sp>
    </p:spTree>
    <p:extLst>
      <p:ext uri="{BB962C8B-B14F-4D97-AF65-F5344CB8AC3E}">
        <p14:creationId xmlns:p14="http://schemas.microsoft.com/office/powerpoint/2010/main" val="25096211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877824" y="2568084"/>
            <a:ext cx="10442448" cy="3639312"/>
          </a:xfrm>
        </p:spPr>
        <p:txBody>
          <a:bodyPr/>
          <a:lstStyle>
            <a:lvl1pPr marL="457200" indent="-457200">
              <a:lnSpc>
                <a:spcPct val="125000"/>
              </a:lnSpc>
              <a:spcBef>
                <a:spcPts val="0"/>
              </a:spcBef>
              <a:spcAft>
                <a:spcPts val="1000"/>
              </a:spcAft>
              <a:buClr>
                <a:srgbClr val="1746BB"/>
              </a:buClr>
              <a:defRPr sz="2800" baseline="0"/>
            </a:lvl1pPr>
            <a:lvl2pPr marL="914400" indent="-457200">
              <a:lnSpc>
                <a:spcPct val="125000"/>
              </a:lnSpc>
              <a:spcBef>
                <a:spcPts val="0"/>
              </a:spcBef>
              <a:spcAft>
                <a:spcPts val="1000"/>
              </a:spcAft>
              <a:buClr>
                <a:srgbClr val="1746BB"/>
              </a:buClr>
              <a:buSzPct val="100000"/>
              <a:buFont typeface="Wingdings" panose="05000000000000000000" pitchFamily="2" charset="2"/>
              <a:buChar char="v"/>
              <a:defRPr sz="2400"/>
            </a:lvl2pPr>
            <a:lvl3pPr marL="1371600" indent="-365760">
              <a:lnSpc>
                <a:spcPct val="125000"/>
              </a:lnSpc>
              <a:spcBef>
                <a:spcPts val="0"/>
              </a:spcBef>
              <a:spcAft>
                <a:spcPts val="1000"/>
              </a:spcAft>
              <a:buClr>
                <a:srgbClr val="1746BB"/>
              </a:buClr>
              <a:buSzPct val="100000"/>
              <a:buFont typeface="Arial" panose="020B0604020202020204" pitchFamily="34" charset="0"/>
              <a:buChar char="–"/>
              <a:defRPr sz="2000" baseline="0"/>
            </a:lvl3pPr>
            <a:lvl4pPr marL="1371600" indent="0">
              <a:buNone/>
              <a:defRPr/>
            </a:lvl4pPr>
          </a:lstStyle>
          <a:p>
            <a:pPr lvl="0"/>
            <a:r>
              <a:rPr lang="en-US"/>
              <a:t>Click to edit Master text styles</a:t>
            </a:r>
          </a:p>
          <a:p>
            <a:pPr lvl="1"/>
            <a:r>
              <a:rPr lang="en-US"/>
              <a:t>Second level</a:t>
            </a:r>
          </a:p>
          <a:p>
            <a:pPr lvl="2"/>
            <a:r>
              <a:rPr lang="en-US"/>
              <a:t>Third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baseline="0">
                <a:solidFill>
                  <a:srgbClr val="1746BB"/>
                </a:solidFill>
              </a:defRPr>
            </a:lvl1pPr>
          </a:lstStyle>
          <a:p>
            <a:endParaRPr lang="en-US"/>
          </a:p>
        </p:txBody>
      </p:sp>
      <p:sp>
        <p:nvSpPr>
          <p:cNvPr id="6" name="Slide Number Placeholder 5"/>
          <p:cNvSpPr>
            <a:spLocks noGrp="1"/>
          </p:cNvSpPr>
          <p:nvPr>
            <p:ph type="sldNum" sz="quarter" idx="12"/>
          </p:nvPr>
        </p:nvSpPr>
        <p:spPr/>
        <p:txBody>
          <a:bodyPr/>
          <a:lstStyle/>
          <a:p>
            <a:fld id="{56A0B0FD-D6B7-4878-B1BE-780ED0AA1A25}" type="slidenum">
              <a:rPr lang="en-US" smtClean="0"/>
              <a:t>‹#›</a:t>
            </a:fld>
            <a:endParaRPr lang="en-US"/>
          </a:p>
        </p:txBody>
      </p:sp>
    </p:spTree>
    <p:extLst>
      <p:ext uri="{BB962C8B-B14F-4D97-AF65-F5344CB8AC3E}">
        <p14:creationId xmlns:p14="http://schemas.microsoft.com/office/powerpoint/2010/main" val="148755267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879CF6-B8D5-8246-543A-7895E984955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4DBB53C-7EAF-93A6-57C8-D2ECAFB0E23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5192D70-9EA5-7ED6-AB00-4878BE33189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B7A0448-CF7E-8E28-0C5E-28FB17AEBAD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B1F1F6E-4248-2781-894A-ED30E3FA7CE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50E6EAE-9CE0-25AD-30B4-580CC4485908}"/>
              </a:ext>
            </a:extLst>
          </p:cNvPr>
          <p:cNvSpPr>
            <a:spLocks noGrp="1"/>
          </p:cNvSpPr>
          <p:nvPr>
            <p:ph type="dt" sz="half" idx="10"/>
          </p:nvPr>
        </p:nvSpPr>
        <p:spPr/>
        <p:txBody>
          <a:bodyPr/>
          <a:lstStyle/>
          <a:p>
            <a:fld id="{27E85866-ACDC-4B65-8BAB-6F937B752014}" type="datetime1">
              <a:rPr lang="en-US" smtClean="0"/>
              <a:t>7/21/2025</a:t>
            </a:fld>
            <a:endParaRPr lang="en-US"/>
          </a:p>
        </p:txBody>
      </p:sp>
      <p:sp>
        <p:nvSpPr>
          <p:cNvPr id="8" name="Footer Placeholder 7">
            <a:extLst>
              <a:ext uri="{FF2B5EF4-FFF2-40B4-BE49-F238E27FC236}">
                <a16:creationId xmlns:a16="http://schemas.microsoft.com/office/drawing/2014/main" id="{7E6F62F3-D861-F0CF-5580-2C6D2950842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68922A4-CD4F-3CBE-5A9F-429C40C2C3BA}"/>
              </a:ext>
            </a:extLst>
          </p:cNvPr>
          <p:cNvSpPr>
            <a:spLocks noGrp="1"/>
          </p:cNvSpPr>
          <p:nvPr>
            <p:ph type="sldNum" sz="quarter" idx="12"/>
          </p:nvPr>
        </p:nvSpPr>
        <p:spPr/>
        <p:txBody>
          <a:bodyPr/>
          <a:lstStyle/>
          <a:p>
            <a:fld id="{718739C9-DCF1-47E1-918D-420391A2911C}" type="slidenum">
              <a:rPr lang="en-US" smtClean="0"/>
              <a:t>‹#›</a:t>
            </a:fld>
            <a:endParaRPr lang="en-US"/>
          </a:p>
        </p:txBody>
      </p:sp>
    </p:spTree>
    <p:extLst>
      <p:ext uri="{BB962C8B-B14F-4D97-AF65-F5344CB8AC3E}">
        <p14:creationId xmlns:p14="http://schemas.microsoft.com/office/powerpoint/2010/main" val="334692017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D17E1F-FF7D-5AF5-6AF8-35FB6AFF7A6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C65CDCE-2B07-2337-8F7C-BAF61727EEF0}"/>
              </a:ext>
            </a:extLst>
          </p:cNvPr>
          <p:cNvSpPr>
            <a:spLocks noGrp="1"/>
          </p:cNvSpPr>
          <p:nvPr>
            <p:ph type="dt" sz="half" idx="10"/>
          </p:nvPr>
        </p:nvSpPr>
        <p:spPr/>
        <p:txBody>
          <a:bodyPr/>
          <a:lstStyle/>
          <a:p>
            <a:fld id="{C38D7ADD-AA69-4017-BAFA-1249059FFC48}" type="datetime1">
              <a:rPr lang="en-US" smtClean="0"/>
              <a:t>7/21/2025</a:t>
            </a:fld>
            <a:endParaRPr lang="en-US"/>
          </a:p>
        </p:txBody>
      </p:sp>
      <p:sp>
        <p:nvSpPr>
          <p:cNvPr id="4" name="Footer Placeholder 3">
            <a:extLst>
              <a:ext uri="{FF2B5EF4-FFF2-40B4-BE49-F238E27FC236}">
                <a16:creationId xmlns:a16="http://schemas.microsoft.com/office/drawing/2014/main" id="{6172194F-CF79-B915-DA9C-DD148407055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CABFE50-6FBC-F2D9-FECE-C812B1654794}"/>
              </a:ext>
            </a:extLst>
          </p:cNvPr>
          <p:cNvSpPr>
            <a:spLocks noGrp="1"/>
          </p:cNvSpPr>
          <p:nvPr>
            <p:ph type="sldNum" sz="quarter" idx="12"/>
          </p:nvPr>
        </p:nvSpPr>
        <p:spPr/>
        <p:txBody>
          <a:bodyPr/>
          <a:lstStyle/>
          <a:p>
            <a:fld id="{718739C9-DCF1-47E1-918D-420391A2911C}" type="slidenum">
              <a:rPr lang="en-US" smtClean="0"/>
              <a:t>‹#›</a:t>
            </a:fld>
            <a:endParaRPr lang="en-US"/>
          </a:p>
        </p:txBody>
      </p:sp>
    </p:spTree>
    <p:extLst>
      <p:ext uri="{BB962C8B-B14F-4D97-AF65-F5344CB8AC3E}">
        <p14:creationId xmlns:p14="http://schemas.microsoft.com/office/powerpoint/2010/main" val="119795099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7F06EC9-D917-3EE5-9656-64653FD90834}"/>
              </a:ext>
            </a:extLst>
          </p:cNvPr>
          <p:cNvSpPr>
            <a:spLocks noGrp="1"/>
          </p:cNvSpPr>
          <p:nvPr>
            <p:ph type="dt" sz="half" idx="10"/>
          </p:nvPr>
        </p:nvSpPr>
        <p:spPr/>
        <p:txBody>
          <a:bodyPr/>
          <a:lstStyle/>
          <a:p>
            <a:fld id="{1AE61CC2-9321-4FF4-B0B0-49EB03FB8999}" type="datetime1">
              <a:rPr lang="en-US" smtClean="0"/>
              <a:t>7/21/2025</a:t>
            </a:fld>
            <a:endParaRPr lang="en-US"/>
          </a:p>
        </p:txBody>
      </p:sp>
      <p:sp>
        <p:nvSpPr>
          <p:cNvPr id="3" name="Footer Placeholder 2">
            <a:extLst>
              <a:ext uri="{FF2B5EF4-FFF2-40B4-BE49-F238E27FC236}">
                <a16:creationId xmlns:a16="http://schemas.microsoft.com/office/drawing/2014/main" id="{4E078A0D-57C9-09C6-F9BD-9D3E55704B3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BCA4703-5BDC-5018-DF05-1023614886A5}"/>
              </a:ext>
            </a:extLst>
          </p:cNvPr>
          <p:cNvSpPr>
            <a:spLocks noGrp="1"/>
          </p:cNvSpPr>
          <p:nvPr>
            <p:ph type="sldNum" sz="quarter" idx="12"/>
          </p:nvPr>
        </p:nvSpPr>
        <p:spPr/>
        <p:txBody>
          <a:bodyPr/>
          <a:lstStyle/>
          <a:p>
            <a:fld id="{718739C9-DCF1-47E1-918D-420391A2911C}" type="slidenum">
              <a:rPr lang="en-US" smtClean="0"/>
              <a:t>‹#›</a:t>
            </a:fld>
            <a:endParaRPr lang="en-US"/>
          </a:p>
        </p:txBody>
      </p:sp>
    </p:spTree>
    <p:extLst>
      <p:ext uri="{BB962C8B-B14F-4D97-AF65-F5344CB8AC3E}">
        <p14:creationId xmlns:p14="http://schemas.microsoft.com/office/powerpoint/2010/main" val="141647279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1A5EA6-EC8D-F0AD-4B1B-CD01D05870F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001B7A2-0905-6F3B-D57F-8ECB70E0B7B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1A2D996-B852-EE96-EA94-87618001E8A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1ABC0F9-13F3-D80A-FE4A-07E8FAC5CB13}"/>
              </a:ext>
            </a:extLst>
          </p:cNvPr>
          <p:cNvSpPr>
            <a:spLocks noGrp="1"/>
          </p:cNvSpPr>
          <p:nvPr>
            <p:ph type="dt" sz="half" idx="10"/>
          </p:nvPr>
        </p:nvSpPr>
        <p:spPr/>
        <p:txBody>
          <a:bodyPr/>
          <a:lstStyle/>
          <a:p>
            <a:fld id="{C0161747-8C54-499A-A8DA-ABC065F51E3E}" type="datetime1">
              <a:rPr lang="en-US" smtClean="0"/>
              <a:t>7/21/2025</a:t>
            </a:fld>
            <a:endParaRPr lang="en-US"/>
          </a:p>
        </p:txBody>
      </p:sp>
      <p:sp>
        <p:nvSpPr>
          <p:cNvPr id="6" name="Footer Placeholder 5">
            <a:extLst>
              <a:ext uri="{FF2B5EF4-FFF2-40B4-BE49-F238E27FC236}">
                <a16:creationId xmlns:a16="http://schemas.microsoft.com/office/drawing/2014/main" id="{74C34977-0873-4F4F-585F-3B2DB685EFB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FD695D5-29B1-3754-3DBF-EDACD566F824}"/>
              </a:ext>
            </a:extLst>
          </p:cNvPr>
          <p:cNvSpPr>
            <a:spLocks noGrp="1"/>
          </p:cNvSpPr>
          <p:nvPr>
            <p:ph type="sldNum" sz="quarter" idx="12"/>
          </p:nvPr>
        </p:nvSpPr>
        <p:spPr/>
        <p:txBody>
          <a:bodyPr/>
          <a:lstStyle/>
          <a:p>
            <a:fld id="{718739C9-DCF1-47E1-918D-420391A2911C}" type="slidenum">
              <a:rPr lang="en-US" smtClean="0"/>
              <a:t>‹#›</a:t>
            </a:fld>
            <a:endParaRPr lang="en-US"/>
          </a:p>
        </p:txBody>
      </p:sp>
    </p:spTree>
    <p:extLst>
      <p:ext uri="{BB962C8B-B14F-4D97-AF65-F5344CB8AC3E}">
        <p14:creationId xmlns:p14="http://schemas.microsoft.com/office/powerpoint/2010/main" val="7977060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3D5316-F5B7-8AB9-2893-3E06B1527ED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EC53C3F-6385-AA2D-3B46-C040705D825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B9E3B42-83BE-1C18-A978-F45F55D38E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02FD352-24E9-284F-2ADF-117B5893774D}"/>
              </a:ext>
            </a:extLst>
          </p:cNvPr>
          <p:cNvSpPr>
            <a:spLocks noGrp="1"/>
          </p:cNvSpPr>
          <p:nvPr>
            <p:ph type="dt" sz="half" idx="10"/>
          </p:nvPr>
        </p:nvSpPr>
        <p:spPr/>
        <p:txBody>
          <a:bodyPr/>
          <a:lstStyle/>
          <a:p>
            <a:fld id="{2F90B5C1-6E75-4BF3-8AB1-DE07AEE972E2}" type="datetime1">
              <a:rPr lang="en-US" smtClean="0"/>
              <a:t>7/21/2025</a:t>
            </a:fld>
            <a:endParaRPr lang="en-US"/>
          </a:p>
        </p:txBody>
      </p:sp>
      <p:sp>
        <p:nvSpPr>
          <p:cNvPr id="6" name="Footer Placeholder 5">
            <a:extLst>
              <a:ext uri="{FF2B5EF4-FFF2-40B4-BE49-F238E27FC236}">
                <a16:creationId xmlns:a16="http://schemas.microsoft.com/office/drawing/2014/main" id="{0A39197C-898F-B859-0D13-16CDB6EC5AB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EC6D1A2-D783-CE4C-C162-B49464595919}"/>
              </a:ext>
            </a:extLst>
          </p:cNvPr>
          <p:cNvSpPr>
            <a:spLocks noGrp="1"/>
          </p:cNvSpPr>
          <p:nvPr>
            <p:ph type="sldNum" sz="quarter" idx="12"/>
          </p:nvPr>
        </p:nvSpPr>
        <p:spPr/>
        <p:txBody>
          <a:bodyPr/>
          <a:lstStyle/>
          <a:p>
            <a:fld id="{718739C9-DCF1-47E1-918D-420391A2911C}" type="slidenum">
              <a:rPr lang="en-US" smtClean="0"/>
              <a:t>‹#›</a:t>
            </a:fld>
            <a:endParaRPr lang="en-US"/>
          </a:p>
        </p:txBody>
      </p:sp>
    </p:spTree>
    <p:extLst>
      <p:ext uri="{BB962C8B-B14F-4D97-AF65-F5344CB8AC3E}">
        <p14:creationId xmlns:p14="http://schemas.microsoft.com/office/powerpoint/2010/main" val="166241772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B4A2AF-521C-6CE0-3929-B9F49AA55EC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3B61201-FBF7-087D-72F6-1E9F7C5F586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483301C-BEFC-F910-BFEA-27F899E7551C}"/>
              </a:ext>
            </a:extLst>
          </p:cNvPr>
          <p:cNvSpPr>
            <a:spLocks noGrp="1"/>
          </p:cNvSpPr>
          <p:nvPr>
            <p:ph type="dt" sz="half" idx="10"/>
          </p:nvPr>
        </p:nvSpPr>
        <p:spPr/>
        <p:txBody>
          <a:bodyPr/>
          <a:lstStyle/>
          <a:p>
            <a:fld id="{C6C57948-26C0-47B4-9095-D4FDC1B99A73}" type="datetime1">
              <a:rPr lang="en-US" smtClean="0"/>
              <a:t>7/21/2025</a:t>
            </a:fld>
            <a:endParaRPr lang="en-US"/>
          </a:p>
        </p:txBody>
      </p:sp>
      <p:sp>
        <p:nvSpPr>
          <p:cNvPr id="5" name="Footer Placeholder 4">
            <a:extLst>
              <a:ext uri="{FF2B5EF4-FFF2-40B4-BE49-F238E27FC236}">
                <a16:creationId xmlns:a16="http://schemas.microsoft.com/office/drawing/2014/main" id="{6686DB5D-80A5-E02E-3A42-697A6DC4E6B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CE75A41-885F-FA8D-FAB3-DC767CA716F5}"/>
              </a:ext>
            </a:extLst>
          </p:cNvPr>
          <p:cNvSpPr>
            <a:spLocks noGrp="1"/>
          </p:cNvSpPr>
          <p:nvPr>
            <p:ph type="sldNum" sz="quarter" idx="12"/>
          </p:nvPr>
        </p:nvSpPr>
        <p:spPr/>
        <p:txBody>
          <a:bodyPr/>
          <a:lstStyle/>
          <a:p>
            <a:fld id="{718739C9-DCF1-47E1-918D-420391A2911C}" type="slidenum">
              <a:rPr lang="en-US" smtClean="0"/>
              <a:t>‹#›</a:t>
            </a:fld>
            <a:endParaRPr lang="en-US"/>
          </a:p>
        </p:txBody>
      </p:sp>
    </p:spTree>
    <p:extLst>
      <p:ext uri="{BB962C8B-B14F-4D97-AF65-F5344CB8AC3E}">
        <p14:creationId xmlns:p14="http://schemas.microsoft.com/office/powerpoint/2010/main" val="49226757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505AFD7-B4DC-7B07-AE08-F9BBE868697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7DF4AC-4289-9898-EBFA-6B955747687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240D5E-E4F8-F9F5-0F6B-8C3D59A26219}"/>
              </a:ext>
            </a:extLst>
          </p:cNvPr>
          <p:cNvSpPr>
            <a:spLocks noGrp="1"/>
          </p:cNvSpPr>
          <p:nvPr>
            <p:ph type="dt" sz="half" idx="10"/>
          </p:nvPr>
        </p:nvSpPr>
        <p:spPr/>
        <p:txBody>
          <a:bodyPr/>
          <a:lstStyle/>
          <a:p>
            <a:fld id="{FDE2A6D5-1763-4709-8DED-F5309115182C}" type="datetime1">
              <a:rPr lang="en-US" smtClean="0"/>
              <a:t>7/21/2025</a:t>
            </a:fld>
            <a:endParaRPr lang="en-US"/>
          </a:p>
        </p:txBody>
      </p:sp>
      <p:sp>
        <p:nvSpPr>
          <p:cNvPr id="5" name="Footer Placeholder 4">
            <a:extLst>
              <a:ext uri="{FF2B5EF4-FFF2-40B4-BE49-F238E27FC236}">
                <a16:creationId xmlns:a16="http://schemas.microsoft.com/office/drawing/2014/main" id="{D0304DE3-004B-C864-EED4-472FB20E2F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6BDCDE-95E8-8310-CD36-F989C949E569}"/>
              </a:ext>
            </a:extLst>
          </p:cNvPr>
          <p:cNvSpPr>
            <a:spLocks noGrp="1"/>
          </p:cNvSpPr>
          <p:nvPr>
            <p:ph type="sldNum" sz="quarter" idx="12"/>
          </p:nvPr>
        </p:nvSpPr>
        <p:spPr/>
        <p:txBody>
          <a:bodyPr/>
          <a:lstStyle/>
          <a:p>
            <a:fld id="{718739C9-DCF1-47E1-918D-420391A2911C}" type="slidenum">
              <a:rPr lang="en-US" smtClean="0"/>
              <a:t>‹#›</a:t>
            </a:fld>
            <a:endParaRPr lang="en-US"/>
          </a:p>
        </p:txBody>
      </p:sp>
    </p:spTree>
    <p:extLst>
      <p:ext uri="{BB962C8B-B14F-4D97-AF65-F5344CB8AC3E}">
        <p14:creationId xmlns:p14="http://schemas.microsoft.com/office/powerpoint/2010/main" val="85960588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457F4-77D5-8272-4F9A-757B6BA6503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0A2091B-F96F-C0EC-4CFF-E8EDDEFE776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171FFC3-AB18-A82C-9334-B81BCFE37494}"/>
              </a:ext>
            </a:extLst>
          </p:cNvPr>
          <p:cNvSpPr>
            <a:spLocks noGrp="1"/>
          </p:cNvSpPr>
          <p:nvPr>
            <p:ph type="dt" sz="half" idx="10"/>
          </p:nvPr>
        </p:nvSpPr>
        <p:spPr/>
        <p:txBody>
          <a:bodyPr/>
          <a:lstStyle/>
          <a:p>
            <a:fld id="{1CACD4AE-9812-409B-B4BF-BBF7FABD0E95}" type="datetime1">
              <a:rPr lang="en-US" smtClean="0"/>
              <a:t>7/21/2025</a:t>
            </a:fld>
            <a:endParaRPr lang="en-US"/>
          </a:p>
        </p:txBody>
      </p:sp>
      <p:sp>
        <p:nvSpPr>
          <p:cNvPr id="5" name="Footer Placeholder 4">
            <a:extLst>
              <a:ext uri="{FF2B5EF4-FFF2-40B4-BE49-F238E27FC236}">
                <a16:creationId xmlns:a16="http://schemas.microsoft.com/office/drawing/2014/main" id="{364B0A8D-4C0B-E404-87A9-05C731CF31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B6E28B6-7870-2434-EE03-3D490A7EDF01}"/>
              </a:ext>
            </a:extLst>
          </p:cNvPr>
          <p:cNvSpPr>
            <a:spLocks noGrp="1"/>
          </p:cNvSpPr>
          <p:nvPr>
            <p:ph type="sldNum" sz="quarter" idx="12"/>
          </p:nvPr>
        </p:nvSpPr>
        <p:spPr/>
        <p:txBody>
          <a:bodyPr/>
          <a:lstStyle/>
          <a:p>
            <a:fld id="{718739C9-DCF1-47E1-918D-420391A2911C}" type="slidenum">
              <a:rPr lang="en-US" smtClean="0"/>
              <a:t>‹#›</a:t>
            </a:fld>
            <a:endParaRPr lang="en-US"/>
          </a:p>
        </p:txBody>
      </p:sp>
    </p:spTree>
    <p:extLst>
      <p:ext uri="{BB962C8B-B14F-4D97-AF65-F5344CB8AC3E}">
        <p14:creationId xmlns:p14="http://schemas.microsoft.com/office/powerpoint/2010/main" val="201368358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3B145C-9695-52A9-989C-04654A4A0B4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E66548B-860D-520F-484F-32E7201D16D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4955417-EACC-64B3-FC1B-EDF4350204E8}"/>
              </a:ext>
            </a:extLst>
          </p:cNvPr>
          <p:cNvSpPr>
            <a:spLocks noGrp="1"/>
          </p:cNvSpPr>
          <p:nvPr>
            <p:ph type="dt" sz="half" idx="10"/>
          </p:nvPr>
        </p:nvSpPr>
        <p:spPr/>
        <p:txBody>
          <a:bodyPr/>
          <a:lstStyle/>
          <a:p>
            <a:fld id="{18A11A25-0D8E-4AFC-B6BB-0560DB2D8A33}" type="datetime1">
              <a:rPr lang="en-US" smtClean="0"/>
              <a:t>7/21/2025</a:t>
            </a:fld>
            <a:endParaRPr lang="en-US"/>
          </a:p>
        </p:txBody>
      </p:sp>
      <p:sp>
        <p:nvSpPr>
          <p:cNvPr id="5" name="Footer Placeholder 4">
            <a:extLst>
              <a:ext uri="{FF2B5EF4-FFF2-40B4-BE49-F238E27FC236}">
                <a16:creationId xmlns:a16="http://schemas.microsoft.com/office/drawing/2014/main" id="{8163DB96-0E2E-4325-1136-47A60E9DBEB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F1E96D7-79E3-9A64-7B5E-E73FBA3CC63A}"/>
              </a:ext>
            </a:extLst>
          </p:cNvPr>
          <p:cNvSpPr>
            <a:spLocks noGrp="1"/>
          </p:cNvSpPr>
          <p:nvPr>
            <p:ph type="sldNum" sz="quarter" idx="12"/>
          </p:nvPr>
        </p:nvSpPr>
        <p:spPr/>
        <p:txBody>
          <a:bodyPr/>
          <a:lstStyle/>
          <a:p>
            <a:fld id="{718739C9-DCF1-47E1-918D-420391A2911C}" type="slidenum">
              <a:rPr lang="en-US" smtClean="0"/>
              <a:t>‹#›</a:t>
            </a:fld>
            <a:endParaRPr lang="en-US"/>
          </a:p>
        </p:txBody>
      </p:sp>
    </p:spTree>
    <p:extLst>
      <p:ext uri="{BB962C8B-B14F-4D97-AF65-F5344CB8AC3E}">
        <p14:creationId xmlns:p14="http://schemas.microsoft.com/office/powerpoint/2010/main" val="231950896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C0CEBE-DB25-62A1-5B64-98FDD5E0F9E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8601ED1-7CB3-71B3-36BD-ECA25B4772C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B02C8DF-81A3-5348-AF09-97659A1955DD}"/>
              </a:ext>
            </a:extLst>
          </p:cNvPr>
          <p:cNvSpPr>
            <a:spLocks noGrp="1"/>
          </p:cNvSpPr>
          <p:nvPr>
            <p:ph type="dt" sz="half" idx="10"/>
          </p:nvPr>
        </p:nvSpPr>
        <p:spPr/>
        <p:txBody>
          <a:bodyPr/>
          <a:lstStyle/>
          <a:p>
            <a:fld id="{EAB3378D-E979-455F-B2F4-1987ADE3B35F}" type="datetime1">
              <a:rPr lang="en-US" smtClean="0"/>
              <a:t>7/21/2025</a:t>
            </a:fld>
            <a:endParaRPr lang="en-US"/>
          </a:p>
        </p:txBody>
      </p:sp>
      <p:sp>
        <p:nvSpPr>
          <p:cNvPr id="5" name="Footer Placeholder 4">
            <a:extLst>
              <a:ext uri="{FF2B5EF4-FFF2-40B4-BE49-F238E27FC236}">
                <a16:creationId xmlns:a16="http://schemas.microsoft.com/office/drawing/2014/main" id="{FCA2F769-FAAC-5C82-93BF-26E764074DF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419A06F-1DCC-90E3-93C9-8E8175B29F0A}"/>
              </a:ext>
            </a:extLst>
          </p:cNvPr>
          <p:cNvSpPr>
            <a:spLocks noGrp="1"/>
          </p:cNvSpPr>
          <p:nvPr>
            <p:ph type="sldNum" sz="quarter" idx="12"/>
          </p:nvPr>
        </p:nvSpPr>
        <p:spPr/>
        <p:txBody>
          <a:bodyPr/>
          <a:lstStyle/>
          <a:p>
            <a:fld id="{718739C9-DCF1-47E1-918D-420391A2911C}" type="slidenum">
              <a:rPr lang="en-US" smtClean="0"/>
              <a:t>‹#›</a:t>
            </a:fld>
            <a:endParaRPr lang="en-US"/>
          </a:p>
        </p:txBody>
      </p:sp>
    </p:spTree>
    <p:extLst>
      <p:ext uri="{BB962C8B-B14F-4D97-AF65-F5344CB8AC3E}">
        <p14:creationId xmlns:p14="http://schemas.microsoft.com/office/powerpoint/2010/main" val="433931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6895559" y="2677644"/>
            <a:ext cx="3757545" cy="2283824"/>
          </a:xfrm>
        </p:spPr>
        <p:txBody>
          <a:bodyPr anchor="ctr">
            <a:normAutofit/>
          </a:bodyPr>
          <a:lstStyle>
            <a:lvl1pPr marL="0" indent="0" algn="l">
              <a:buNone/>
              <a:defRPr sz="2800" cap="none"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rgbClr val="FFD966"/>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56A0B0FD-D6B7-4878-B1BE-780ED0AA1A25}" type="slidenum">
              <a:rPr lang="en-US" smtClean="0"/>
              <a:t>‹#›</a:t>
            </a:fld>
            <a:endParaRPr lang="en-US"/>
          </a:p>
        </p:txBody>
      </p:sp>
    </p:spTree>
    <p:extLst>
      <p:ext uri="{BB962C8B-B14F-4D97-AF65-F5344CB8AC3E}">
        <p14:creationId xmlns:p14="http://schemas.microsoft.com/office/powerpoint/2010/main" val="327074454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9F96BA-8D28-D0D0-3287-141307E3217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CA0B729-806B-D691-4402-88EEFABE7F5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24B9241-5542-193A-5928-991F0A5BAAD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99D6F77-386B-01F4-FA9E-AEE2D5070C05}"/>
              </a:ext>
            </a:extLst>
          </p:cNvPr>
          <p:cNvSpPr>
            <a:spLocks noGrp="1"/>
          </p:cNvSpPr>
          <p:nvPr>
            <p:ph type="dt" sz="half" idx="10"/>
          </p:nvPr>
        </p:nvSpPr>
        <p:spPr/>
        <p:txBody>
          <a:bodyPr/>
          <a:lstStyle/>
          <a:p>
            <a:fld id="{84153560-D2D7-4A56-8CCB-EB23E4E07FB9}" type="datetime1">
              <a:rPr lang="en-US" smtClean="0"/>
              <a:t>7/21/2025</a:t>
            </a:fld>
            <a:endParaRPr lang="en-US"/>
          </a:p>
        </p:txBody>
      </p:sp>
      <p:sp>
        <p:nvSpPr>
          <p:cNvPr id="6" name="Footer Placeholder 5">
            <a:extLst>
              <a:ext uri="{FF2B5EF4-FFF2-40B4-BE49-F238E27FC236}">
                <a16:creationId xmlns:a16="http://schemas.microsoft.com/office/drawing/2014/main" id="{D031B5AE-7179-A5A9-7E7E-480FE0386FF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F084406-6784-61B1-617F-FC9DB79A67E5}"/>
              </a:ext>
            </a:extLst>
          </p:cNvPr>
          <p:cNvSpPr>
            <a:spLocks noGrp="1"/>
          </p:cNvSpPr>
          <p:nvPr>
            <p:ph type="sldNum" sz="quarter" idx="12"/>
          </p:nvPr>
        </p:nvSpPr>
        <p:spPr/>
        <p:txBody>
          <a:bodyPr/>
          <a:lstStyle/>
          <a:p>
            <a:fld id="{718739C9-DCF1-47E1-918D-420391A2911C}" type="slidenum">
              <a:rPr lang="en-US" smtClean="0"/>
              <a:t>‹#›</a:t>
            </a:fld>
            <a:endParaRPr lang="en-US"/>
          </a:p>
        </p:txBody>
      </p:sp>
    </p:spTree>
    <p:extLst>
      <p:ext uri="{BB962C8B-B14F-4D97-AF65-F5344CB8AC3E}">
        <p14:creationId xmlns:p14="http://schemas.microsoft.com/office/powerpoint/2010/main" val="195559929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AD5BD-F812-F17A-78C0-B8580F38A55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CFD8D70-57CA-74F8-6D91-33C331F7D7C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DC58E8C-EC31-340C-A520-F785CF6EBC6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5C47849-0670-2613-C995-C1682DF2575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8935FF5-8306-68B6-98EE-A53A45149D9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1D15E9F-9ACC-4C05-1CDD-7492676BD086}"/>
              </a:ext>
            </a:extLst>
          </p:cNvPr>
          <p:cNvSpPr>
            <a:spLocks noGrp="1"/>
          </p:cNvSpPr>
          <p:nvPr>
            <p:ph type="dt" sz="half" idx="10"/>
          </p:nvPr>
        </p:nvSpPr>
        <p:spPr/>
        <p:txBody>
          <a:bodyPr/>
          <a:lstStyle/>
          <a:p>
            <a:fld id="{066E17BC-023A-4D3A-BC31-69A3BDA9DD0C}" type="datetime1">
              <a:rPr lang="en-US" smtClean="0"/>
              <a:t>7/21/2025</a:t>
            </a:fld>
            <a:endParaRPr lang="en-US"/>
          </a:p>
        </p:txBody>
      </p:sp>
      <p:sp>
        <p:nvSpPr>
          <p:cNvPr id="8" name="Footer Placeholder 7">
            <a:extLst>
              <a:ext uri="{FF2B5EF4-FFF2-40B4-BE49-F238E27FC236}">
                <a16:creationId xmlns:a16="http://schemas.microsoft.com/office/drawing/2014/main" id="{6CA3334F-DDE4-D6DA-1392-A469DF12AF7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3413B45-E475-EB54-08A8-5E3EF6FC1053}"/>
              </a:ext>
            </a:extLst>
          </p:cNvPr>
          <p:cNvSpPr>
            <a:spLocks noGrp="1"/>
          </p:cNvSpPr>
          <p:nvPr>
            <p:ph type="sldNum" sz="quarter" idx="12"/>
          </p:nvPr>
        </p:nvSpPr>
        <p:spPr/>
        <p:txBody>
          <a:bodyPr/>
          <a:lstStyle/>
          <a:p>
            <a:fld id="{718739C9-DCF1-47E1-918D-420391A2911C}" type="slidenum">
              <a:rPr lang="en-US" smtClean="0"/>
              <a:t>‹#›</a:t>
            </a:fld>
            <a:endParaRPr lang="en-US"/>
          </a:p>
        </p:txBody>
      </p:sp>
    </p:spTree>
    <p:extLst>
      <p:ext uri="{BB962C8B-B14F-4D97-AF65-F5344CB8AC3E}">
        <p14:creationId xmlns:p14="http://schemas.microsoft.com/office/powerpoint/2010/main" val="35308045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FD216-C0B5-2691-A7BB-E99FD55507C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879E43A-62F7-AC33-1A84-842EF2AE6F68}"/>
              </a:ext>
            </a:extLst>
          </p:cNvPr>
          <p:cNvSpPr>
            <a:spLocks noGrp="1"/>
          </p:cNvSpPr>
          <p:nvPr>
            <p:ph type="dt" sz="half" idx="10"/>
          </p:nvPr>
        </p:nvSpPr>
        <p:spPr/>
        <p:txBody>
          <a:bodyPr/>
          <a:lstStyle/>
          <a:p>
            <a:fld id="{1A4DCB67-1777-4753-BA7C-D728982E2A3A}" type="datetime1">
              <a:rPr lang="en-US" smtClean="0"/>
              <a:t>7/21/2025</a:t>
            </a:fld>
            <a:endParaRPr lang="en-US"/>
          </a:p>
        </p:txBody>
      </p:sp>
      <p:sp>
        <p:nvSpPr>
          <p:cNvPr id="4" name="Footer Placeholder 3">
            <a:extLst>
              <a:ext uri="{FF2B5EF4-FFF2-40B4-BE49-F238E27FC236}">
                <a16:creationId xmlns:a16="http://schemas.microsoft.com/office/drawing/2014/main" id="{7CB16247-D641-31D4-2D1C-E35E853F9F3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F286CD1-C329-5938-7320-B93DEEFFC187}"/>
              </a:ext>
            </a:extLst>
          </p:cNvPr>
          <p:cNvSpPr>
            <a:spLocks noGrp="1"/>
          </p:cNvSpPr>
          <p:nvPr>
            <p:ph type="sldNum" sz="quarter" idx="12"/>
          </p:nvPr>
        </p:nvSpPr>
        <p:spPr/>
        <p:txBody>
          <a:bodyPr/>
          <a:lstStyle/>
          <a:p>
            <a:fld id="{718739C9-DCF1-47E1-918D-420391A2911C}" type="slidenum">
              <a:rPr lang="en-US" smtClean="0"/>
              <a:t>‹#›</a:t>
            </a:fld>
            <a:endParaRPr lang="en-US"/>
          </a:p>
        </p:txBody>
      </p:sp>
    </p:spTree>
    <p:extLst>
      <p:ext uri="{BB962C8B-B14F-4D97-AF65-F5344CB8AC3E}">
        <p14:creationId xmlns:p14="http://schemas.microsoft.com/office/powerpoint/2010/main" val="188824018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7927A22-E19E-DE98-8FF5-0E9218A742FC}"/>
              </a:ext>
            </a:extLst>
          </p:cNvPr>
          <p:cNvSpPr>
            <a:spLocks noGrp="1"/>
          </p:cNvSpPr>
          <p:nvPr>
            <p:ph type="dt" sz="half" idx="10"/>
          </p:nvPr>
        </p:nvSpPr>
        <p:spPr/>
        <p:txBody>
          <a:bodyPr/>
          <a:lstStyle/>
          <a:p>
            <a:fld id="{CD873699-C44E-42FE-8AB8-FDEA836511D1}" type="datetime1">
              <a:rPr lang="en-US" smtClean="0"/>
              <a:t>7/21/2025</a:t>
            </a:fld>
            <a:endParaRPr lang="en-US"/>
          </a:p>
        </p:txBody>
      </p:sp>
      <p:sp>
        <p:nvSpPr>
          <p:cNvPr id="3" name="Footer Placeholder 2">
            <a:extLst>
              <a:ext uri="{FF2B5EF4-FFF2-40B4-BE49-F238E27FC236}">
                <a16:creationId xmlns:a16="http://schemas.microsoft.com/office/drawing/2014/main" id="{B7AC18FB-3462-9D80-5725-6ED639F4CB1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A6F92AE-2A50-6A65-F5C3-77181316AAB3}"/>
              </a:ext>
            </a:extLst>
          </p:cNvPr>
          <p:cNvSpPr>
            <a:spLocks noGrp="1"/>
          </p:cNvSpPr>
          <p:nvPr>
            <p:ph type="sldNum" sz="quarter" idx="12"/>
          </p:nvPr>
        </p:nvSpPr>
        <p:spPr/>
        <p:txBody>
          <a:bodyPr/>
          <a:lstStyle/>
          <a:p>
            <a:fld id="{718739C9-DCF1-47E1-918D-420391A2911C}" type="slidenum">
              <a:rPr lang="en-US" smtClean="0"/>
              <a:t>‹#›</a:t>
            </a:fld>
            <a:endParaRPr lang="en-US"/>
          </a:p>
        </p:txBody>
      </p:sp>
    </p:spTree>
    <p:extLst>
      <p:ext uri="{BB962C8B-B14F-4D97-AF65-F5344CB8AC3E}">
        <p14:creationId xmlns:p14="http://schemas.microsoft.com/office/powerpoint/2010/main" val="372827157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934991-D04F-267B-9E75-9C4AEAD58CC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B94AB5A-9917-43DC-5F3E-E22E9CDD519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5DC75CA-0715-8A56-FBFF-4FC44FB4A0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8887F80-9DA1-9F40-DD56-916C5902B3B2}"/>
              </a:ext>
            </a:extLst>
          </p:cNvPr>
          <p:cNvSpPr>
            <a:spLocks noGrp="1"/>
          </p:cNvSpPr>
          <p:nvPr>
            <p:ph type="dt" sz="half" idx="10"/>
          </p:nvPr>
        </p:nvSpPr>
        <p:spPr/>
        <p:txBody>
          <a:bodyPr/>
          <a:lstStyle/>
          <a:p>
            <a:fld id="{0A1E6B6B-9620-4F1D-9BC9-4B15E6B0A2E8}" type="datetime1">
              <a:rPr lang="en-US" smtClean="0"/>
              <a:t>7/21/2025</a:t>
            </a:fld>
            <a:endParaRPr lang="en-US"/>
          </a:p>
        </p:txBody>
      </p:sp>
      <p:sp>
        <p:nvSpPr>
          <p:cNvPr id="6" name="Footer Placeholder 5">
            <a:extLst>
              <a:ext uri="{FF2B5EF4-FFF2-40B4-BE49-F238E27FC236}">
                <a16:creationId xmlns:a16="http://schemas.microsoft.com/office/drawing/2014/main" id="{11F2B81C-4050-2DD6-58CE-8F7E7676F7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279A99F-3EF3-E744-A998-A1C85D2F758E}"/>
              </a:ext>
            </a:extLst>
          </p:cNvPr>
          <p:cNvSpPr>
            <a:spLocks noGrp="1"/>
          </p:cNvSpPr>
          <p:nvPr>
            <p:ph type="sldNum" sz="quarter" idx="12"/>
          </p:nvPr>
        </p:nvSpPr>
        <p:spPr/>
        <p:txBody>
          <a:bodyPr/>
          <a:lstStyle/>
          <a:p>
            <a:fld id="{718739C9-DCF1-47E1-918D-420391A2911C}" type="slidenum">
              <a:rPr lang="en-US" smtClean="0"/>
              <a:t>‹#›</a:t>
            </a:fld>
            <a:endParaRPr lang="en-US"/>
          </a:p>
        </p:txBody>
      </p:sp>
    </p:spTree>
    <p:extLst>
      <p:ext uri="{BB962C8B-B14F-4D97-AF65-F5344CB8AC3E}">
        <p14:creationId xmlns:p14="http://schemas.microsoft.com/office/powerpoint/2010/main" val="34854692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9A7D66-5575-19B3-C125-26E7A0873F2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6CB0E0F-7D35-073E-F7D4-F9E7D5B580E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A2BD8C4-5F65-6565-64A8-CC4846964A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B22547D-148B-2F11-FEC7-0B269C88EF85}"/>
              </a:ext>
            </a:extLst>
          </p:cNvPr>
          <p:cNvSpPr>
            <a:spLocks noGrp="1"/>
          </p:cNvSpPr>
          <p:nvPr>
            <p:ph type="dt" sz="half" idx="10"/>
          </p:nvPr>
        </p:nvSpPr>
        <p:spPr/>
        <p:txBody>
          <a:bodyPr/>
          <a:lstStyle/>
          <a:p>
            <a:fld id="{ED98174D-C4CA-43B2-90B8-3161AFC03003}" type="datetime1">
              <a:rPr lang="en-US" smtClean="0"/>
              <a:t>7/21/2025</a:t>
            </a:fld>
            <a:endParaRPr lang="en-US"/>
          </a:p>
        </p:txBody>
      </p:sp>
      <p:sp>
        <p:nvSpPr>
          <p:cNvPr id="6" name="Footer Placeholder 5">
            <a:extLst>
              <a:ext uri="{FF2B5EF4-FFF2-40B4-BE49-F238E27FC236}">
                <a16:creationId xmlns:a16="http://schemas.microsoft.com/office/drawing/2014/main" id="{7F15790F-152F-9AF8-7AE6-26D2AEA97C8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7549961-4C85-376A-26C7-2ECAD48B32F9}"/>
              </a:ext>
            </a:extLst>
          </p:cNvPr>
          <p:cNvSpPr>
            <a:spLocks noGrp="1"/>
          </p:cNvSpPr>
          <p:nvPr>
            <p:ph type="sldNum" sz="quarter" idx="12"/>
          </p:nvPr>
        </p:nvSpPr>
        <p:spPr/>
        <p:txBody>
          <a:bodyPr/>
          <a:lstStyle/>
          <a:p>
            <a:fld id="{718739C9-DCF1-47E1-918D-420391A2911C}" type="slidenum">
              <a:rPr lang="en-US" smtClean="0"/>
              <a:t>‹#›</a:t>
            </a:fld>
            <a:endParaRPr lang="en-US"/>
          </a:p>
        </p:txBody>
      </p:sp>
    </p:spTree>
    <p:extLst>
      <p:ext uri="{BB962C8B-B14F-4D97-AF65-F5344CB8AC3E}">
        <p14:creationId xmlns:p14="http://schemas.microsoft.com/office/powerpoint/2010/main" val="70950823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B0F23-1132-7F8C-E523-AA4BE547916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F200C18-B8E4-E5D5-D119-CB5E9BEAB3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E9C347-68F1-1CA7-A43D-B6E484281176}"/>
              </a:ext>
            </a:extLst>
          </p:cNvPr>
          <p:cNvSpPr>
            <a:spLocks noGrp="1"/>
          </p:cNvSpPr>
          <p:nvPr>
            <p:ph type="dt" sz="half" idx="10"/>
          </p:nvPr>
        </p:nvSpPr>
        <p:spPr/>
        <p:txBody>
          <a:bodyPr/>
          <a:lstStyle/>
          <a:p>
            <a:fld id="{E9782EC6-15C1-4963-8E57-A82C7A75259D}" type="datetime1">
              <a:rPr lang="en-US" smtClean="0"/>
              <a:t>7/21/2025</a:t>
            </a:fld>
            <a:endParaRPr lang="en-US"/>
          </a:p>
        </p:txBody>
      </p:sp>
      <p:sp>
        <p:nvSpPr>
          <p:cNvPr id="5" name="Footer Placeholder 4">
            <a:extLst>
              <a:ext uri="{FF2B5EF4-FFF2-40B4-BE49-F238E27FC236}">
                <a16:creationId xmlns:a16="http://schemas.microsoft.com/office/drawing/2014/main" id="{16EF4CF0-69E3-87BD-672E-3FCEF29B7BF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5E93EE-5268-0FE6-EECE-9E1BBD069F3B}"/>
              </a:ext>
            </a:extLst>
          </p:cNvPr>
          <p:cNvSpPr>
            <a:spLocks noGrp="1"/>
          </p:cNvSpPr>
          <p:nvPr>
            <p:ph type="sldNum" sz="quarter" idx="12"/>
          </p:nvPr>
        </p:nvSpPr>
        <p:spPr/>
        <p:txBody>
          <a:bodyPr/>
          <a:lstStyle/>
          <a:p>
            <a:fld id="{718739C9-DCF1-47E1-918D-420391A2911C}" type="slidenum">
              <a:rPr lang="en-US" smtClean="0"/>
              <a:t>‹#›</a:t>
            </a:fld>
            <a:endParaRPr lang="en-US"/>
          </a:p>
        </p:txBody>
      </p:sp>
    </p:spTree>
    <p:extLst>
      <p:ext uri="{BB962C8B-B14F-4D97-AF65-F5344CB8AC3E}">
        <p14:creationId xmlns:p14="http://schemas.microsoft.com/office/powerpoint/2010/main" val="288041909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20BB7EE-A4BC-D6A4-4ABC-27558423109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FC72B4D-2AF3-9684-8D3F-C4D1BF09A05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55EFC9-21DB-2236-8428-CF018E393930}"/>
              </a:ext>
            </a:extLst>
          </p:cNvPr>
          <p:cNvSpPr>
            <a:spLocks noGrp="1"/>
          </p:cNvSpPr>
          <p:nvPr>
            <p:ph type="dt" sz="half" idx="10"/>
          </p:nvPr>
        </p:nvSpPr>
        <p:spPr/>
        <p:txBody>
          <a:bodyPr/>
          <a:lstStyle/>
          <a:p>
            <a:fld id="{CB8F8278-EEB3-45C5-917D-94CBA1DB1DC6}" type="datetime1">
              <a:rPr lang="en-US" smtClean="0"/>
              <a:t>7/21/2025</a:t>
            </a:fld>
            <a:endParaRPr lang="en-US"/>
          </a:p>
        </p:txBody>
      </p:sp>
      <p:sp>
        <p:nvSpPr>
          <p:cNvPr id="5" name="Footer Placeholder 4">
            <a:extLst>
              <a:ext uri="{FF2B5EF4-FFF2-40B4-BE49-F238E27FC236}">
                <a16:creationId xmlns:a16="http://schemas.microsoft.com/office/drawing/2014/main" id="{E6B8B239-B75A-47F3-44E0-C5440649FDF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5EB353-1DE9-9416-64DA-2DA6D3CF3E2F}"/>
              </a:ext>
            </a:extLst>
          </p:cNvPr>
          <p:cNvSpPr>
            <a:spLocks noGrp="1"/>
          </p:cNvSpPr>
          <p:nvPr>
            <p:ph type="sldNum" sz="quarter" idx="12"/>
          </p:nvPr>
        </p:nvSpPr>
        <p:spPr/>
        <p:txBody>
          <a:bodyPr/>
          <a:lstStyle/>
          <a:p>
            <a:fld id="{718739C9-DCF1-47E1-918D-420391A2911C}" type="slidenum">
              <a:rPr lang="en-US" smtClean="0"/>
              <a:t>‹#›</a:t>
            </a:fld>
            <a:endParaRPr lang="en-US"/>
          </a:p>
        </p:txBody>
      </p:sp>
    </p:spTree>
    <p:extLst>
      <p:ext uri="{BB962C8B-B14F-4D97-AF65-F5344CB8AC3E}">
        <p14:creationId xmlns:p14="http://schemas.microsoft.com/office/powerpoint/2010/main" val="127778814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838200" y="365125"/>
            <a:ext cx="10515600" cy="1325563"/>
          </a:xfrm>
        </p:spPr>
        <p:txBody>
          <a:bodyPr/>
          <a:lstStyle>
            <a:lvl1pPr>
              <a:defRPr baseline="0">
                <a:solidFill>
                  <a:schemeClr val="accent1">
                    <a:lumMod val="40000"/>
                    <a:lumOff val="60000"/>
                  </a:schemeClr>
                </a:solidFill>
              </a:defRPr>
            </a:lvl1pPr>
          </a:lstStyle>
          <a:p>
            <a:r>
              <a:rPr lang="en-US"/>
              <a:t>Click to edit Master title style</a:t>
            </a:r>
          </a:p>
        </p:txBody>
      </p:sp>
      <p:sp>
        <p:nvSpPr>
          <p:cNvPr id="7" name="Text Placeholder 2"/>
          <p:cNvSpPr>
            <a:spLocks noGrp="1"/>
          </p:cNvSpPr>
          <p:nvPr>
            <p:ph type="body" idx="1"/>
          </p:nvPr>
        </p:nvSpPr>
        <p:spPr>
          <a:xfrm>
            <a:off x="1337282" y="1885950"/>
            <a:ext cx="2946866" cy="576262"/>
          </a:xfrm>
        </p:spPr>
        <p:txBody>
          <a:bodyPr anchor="b">
            <a:noAutofit/>
          </a:bodyPr>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1356798" y="2571750"/>
            <a:ext cx="2927350" cy="3589338"/>
          </a:xfrm>
        </p:spPr>
        <p:txBody>
          <a:bodyPr anchor="t">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587994" y="1885950"/>
            <a:ext cx="2936241" cy="576262"/>
          </a:xfrm>
        </p:spPr>
        <p:txBody>
          <a:bodyPr vert="horz" lIns="91440" tIns="45720" rIns="91440" bIns="45720" rtlCol="0" anchor="b">
            <a:no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Edit Master text styles</a:t>
            </a:r>
          </a:p>
        </p:txBody>
      </p:sp>
      <p:sp>
        <p:nvSpPr>
          <p:cNvPr id="10" name="Text Placeholder 3"/>
          <p:cNvSpPr>
            <a:spLocks noGrp="1"/>
          </p:cNvSpPr>
          <p:nvPr>
            <p:ph type="body" sz="half" idx="16"/>
          </p:nvPr>
        </p:nvSpPr>
        <p:spPr>
          <a:xfrm>
            <a:off x="4577441" y="2571750"/>
            <a:ext cx="2946794" cy="3589338"/>
          </a:xfrm>
        </p:spPr>
        <p:txBody>
          <a:bodyPr anchor="t">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829035" y="1885950"/>
            <a:ext cx="2932113" cy="576262"/>
          </a:xfrm>
        </p:spPr>
        <p:txBody>
          <a:bodyPr vert="horz" lIns="91440" tIns="45720" rIns="91440" bIns="45720" rtlCol="0" anchor="b">
            <a:noAutofit/>
          </a:bodyPr>
          <a:lstStyle>
            <a:lvl1pPr>
              <a:buNone/>
              <a:defRPr lang="en-US" sz="24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Edit Master text styles</a:t>
            </a:r>
          </a:p>
        </p:txBody>
      </p:sp>
      <p:sp>
        <p:nvSpPr>
          <p:cNvPr id="12" name="Text Placeholder 3"/>
          <p:cNvSpPr>
            <a:spLocks noGrp="1"/>
          </p:cNvSpPr>
          <p:nvPr>
            <p:ph type="body" sz="half" idx="17"/>
          </p:nvPr>
        </p:nvSpPr>
        <p:spPr>
          <a:xfrm>
            <a:off x="7829035" y="2571750"/>
            <a:ext cx="2932113" cy="3589338"/>
          </a:xfrm>
        </p:spPr>
        <p:txBody>
          <a:bodyPr anchor="t">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5B3F31F-CDF1-4F98-87AE-1C16071018AA}" type="datetime1">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7/21/2025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A06D867-2135-45EE-B071-0FB714A7FD3C}"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863661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154954" y="2603500"/>
            <a:ext cx="4825158" cy="3416301"/>
          </a:xfrm>
        </p:spPr>
        <p:txBody>
          <a:bodyPr>
            <a:normAutofit/>
          </a:bodyPr>
          <a:lstStyle>
            <a:lvl1pPr marL="342900" indent="-342900">
              <a:buSzPct val="100000"/>
              <a:buFont typeface="Arial" panose="020B0604020202020204" pitchFamily="34" charset="0"/>
              <a:buChar char="•"/>
              <a:defRPr sz="2800" baseline="0"/>
            </a:lvl1pPr>
            <a:lvl2pPr marL="742950" indent="-285750">
              <a:buFont typeface="Arial" panose="020B0604020202020204" pitchFamily="34" charset="0"/>
              <a:buChar char="–"/>
              <a:defRPr sz="2400" baseline="0"/>
            </a:lvl2pPr>
            <a:lvl3pPr marL="1143000" indent="-228600">
              <a:buFont typeface="Arial" panose="020B0604020202020204" pitchFamily="34" charset="0"/>
              <a:buChar char="–"/>
              <a:defRPr sz="2000" baseline="0"/>
            </a:lvl3pPr>
          </a:lstStyle>
          <a:p>
            <a:pPr lvl="0"/>
            <a:r>
              <a:rPr lang="en-US"/>
              <a:t>Click to edit Master text styles</a:t>
            </a:r>
          </a:p>
          <a:p>
            <a:pPr lvl="1"/>
            <a:r>
              <a:rPr lang="en-US"/>
              <a:t>Second level</a:t>
            </a:r>
          </a:p>
        </p:txBody>
      </p:sp>
      <p:sp>
        <p:nvSpPr>
          <p:cNvPr id="4" name="Content Placeholder 3"/>
          <p:cNvSpPr>
            <a:spLocks noGrp="1"/>
          </p:cNvSpPr>
          <p:nvPr>
            <p:ph sz="half" idx="2"/>
          </p:nvPr>
        </p:nvSpPr>
        <p:spPr>
          <a:xfrm>
            <a:off x="6208712" y="2603500"/>
            <a:ext cx="4825159" cy="3416300"/>
          </a:xfrm>
        </p:spPr>
        <p:txBody>
          <a:bodyPr>
            <a:normAutofit/>
          </a:bodyPr>
          <a:lstStyle>
            <a:lvl1pPr marL="342900" indent="-342900">
              <a:buSzPct val="100000"/>
              <a:buFont typeface="Arial" panose="020B0604020202020204" pitchFamily="34" charset="0"/>
              <a:buChar char="•"/>
              <a:defRPr sz="2800" baseline="0"/>
            </a:lvl1pPr>
            <a:lvl2pPr marL="742950" indent="-285750">
              <a:buFont typeface="Arial" panose="020B0604020202020204" pitchFamily="34" charset="0"/>
              <a:buChar char="–"/>
              <a:defRPr sz="2400"/>
            </a:lvl2pPr>
            <a:lvl3pPr>
              <a:defRPr sz="2000"/>
            </a:lvl3pPr>
          </a:lstStyle>
          <a:p>
            <a:pPr lvl="0"/>
            <a:r>
              <a:rPr lang="en-US"/>
              <a:t>Click to edit Master text styles</a:t>
            </a:r>
          </a:p>
          <a:p>
            <a:pPr lvl="1"/>
            <a:r>
              <a:rPr lang="en-US"/>
              <a:t>Second level</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A0B0FD-D6B7-4878-B1BE-780ED0AA1A25}" type="slidenum">
              <a:rPr lang="en-US" smtClean="0"/>
              <a:t>‹#›</a:t>
            </a:fld>
            <a:endParaRPr lang="en-US"/>
          </a:p>
        </p:txBody>
      </p:sp>
    </p:spTree>
    <p:extLst>
      <p:ext uri="{BB962C8B-B14F-4D97-AF65-F5344CB8AC3E}">
        <p14:creationId xmlns:p14="http://schemas.microsoft.com/office/powerpoint/2010/main" val="723294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800" b="1" baseline="0">
                <a:solidFill>
                  <a:srgbClr val="1746BB"/>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lvl1pPr marL="342900" indent="-342900">
              <a:buSzPct val="100000"/>
              <a:buFont typeface="Arial" panose="020B0604020202020204" pitchFamily="34" charset="0"/>
              <a:buChar char="•"/>
              <a:defRPr sz="2400"/>
            </a:lvl1pPr>
            <a:lvl2pPr marL="742950" indent="-285750">
              <a:buFont typeface="Arial" panose="020B0604020202020204" pitchFamily="34" charset="0"/>
              <a:buChar char="–"/>
              <a:defRPr sz="2000"/>
            </a:lvl2pPr>
            <a:lvl3pPr marL="914400" indent="0">
              <a:buNone/>
              <a:defRPr/>
            </a:lvl3pPr>
          </a:lstStyle>
          <a:p>
            <a:pPr lvl="0"/>
            <a:r>
              <a:rPr lang="en-US"/>
              <a:t>Click to edit Master text styles</a:t>
            </a:r>
          </a:p>
          <a:p>
            <a:pPr lvl="1"/>
            <a:r>
              <a:rPr lang="en-US"/>
              <a:t>Second level</a:t>
            </a:r>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800" b="1">
                <a:solidFill>
                  <a:srgbClr val="1746BB"/>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marL="342900" indent="-342900">
              <a:buSzPct val="100000"/>
              <a:buFont typeface="Arial" panose="020B0604020202020204" pitchFamily="34" charset="0"/>
              <a:buChar char="•"/>
              <a:defRPr sz="2400"/>
            </a:lvl1pPr>
            <a:lvl2pPr marL="742950" indent="-285750">
              <a:buFont typeface="Arial" panose="020B0604020202020204" pitchFamily="34" charset="0"/>
              <a:buChar char="–"/>
              <a:defRPr sz="2000"/>
            </a:lvl2pPr>
            <a:lvl3pPr marL="914400" indent="0">
              <a:buNone/>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p:txBody>
      </p:sp>
      <p:sp>
        <p:nvSpPr>
          <p:cNvPr id="7" name="Date Placeholder 6"/>
          <p:cNvSpPr>
            <a:spLocks noGrp="1"/>
          </p:cNvSpPr>
          <p:nvPr>
            <p:ph type="dt" sz="half" idx="10"/>
          </p:nvPr>
        </p:nvSpPr>
        <p:spPr/>
        <p:txBody>
          <a:bodyPr/>
          <a:lstStyle>
            <a:lvl1pPr>
              <a:defRPr>
                <a:solidFill>
                  <a:srgbClr val="1746BB"/>
                </a:solidFill>
              </a:defRPr>
            </a:lvl1pPr>
          </a:lstStyle>
          <a:p>
            <a:endParaRPr lang="en-US"/>
          </a:p>
        </p:txBody>
      </p:sp>
      <p:sp>
        <p:nvSpPr>
          <p:cNvPr id="8" name="Footer Placeholder 7"/>
          <p:cNvSpPr>
            <a:spLocks noGrp="1"/>
          </p:cNvSpPr>
          <p:nvPr>
            <p:ph type="ftr" sz="quarter" idx="11"/>
          </p:nvPr>
        </p:nvSpPr>
        <p:spPr/>
        <p:txBody>
          <a:bodyPr/>
          <a:lstStyle>
            <a:lvl1pPr>
              <a:defRPr baseline="0">
                <a:solidFill>
                  <a:srgbClr val="1746BB"/>
                </a:solidFill>
              </a:defRPr>
            </a:lvl1pPr>
          </a:lstStyle>
          <a:p>
            <a:endParaRPr lang="en-US"/>
          </a:p>
        </p:txBody>
      </p:sp>
      <p:sp>
        <p:nvSpPr>
          <p:cNvPr id="9" name="Slide Number Placeholder 8"/>
          <p:cNvSpPr>
            <a:spLocks noGrp="1"/>
          </p:cNvSpPr>
          <p:nvPr>
            <p:ph type="sldNum" sz="quarter" idx="12"/>
          </p:nvPr>
        </p:nvSpPr>
        <p:spPr/>
        <p:txBody>
          <a:bodyPr/>
          <a:lstStyle/>
          <a:p>
            <a:fld id="{56A0B0FD-D6B7-4878-B1BE-780ED0AA1A25}" type="slidenum">
              <a:rPr lang="en-US" smtClean="0"/>
              <a:t>‹#›</a:t>
            </a:fld>
            <a:endParaRPr lang="en-US"/>
          </a:p>
        </p:txBody>
      </p:sp>
    </p:spTree>
    <p:extLst>
      <p:ext uri="{BB962C8B-B14F-4D97-AF65-F5344CB8AC3E}">
        <p14:creationId xmlns:p14="http://schemas.microsoft.com/office/powerpoint/2010/main" val="2717322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p>
        </p:txBody>
      </p:sp>
      <p:sp>
        <p:nvSpPr>
          <p:cNvPr id="3" name="Date Placeholder 2"/>
          <p:cNvSpPr>
            <a:spLocks noGrp="1"/>
          </p:cNvSpPr>
          <p:nvPr>
            <p:ph type="dt" sz="half" idx="10"/>
          </p:nvPr>
        </p:nvSpPr>
        <p:spPr/>
        <p:txBody>
          <a:bodyPr/>
          <a:lstStyle>
            <a:lvl1pPr>
              <a:defRPr>
                <a:solidFill>
                  <a:srgbClr val="1746BB"/>
                </a:solidFill>
              </a:defRPr>
            </a:lvl1pPr>
          </a:lstStyle>
          <a:p>
            <a:endParaRPr lang="en-US"/>
          </a:p>
        </p:txBody>
      </p:sp>
      <p:sp>
        <p:nvSpPr>
          <p:cNvPr id="4" name="Footer Placeholder 3"/>
          <p:cNvSpPr>
            <a:spLocks noGrp="1"/>
          </p:cNvSpPr>
          <p:nvPr>
            <p:ph type="ftr" sz="quarter" idx="11"/>
          </p:nvPr>
        </p:nvSpPr>
        <p:spPr/>
        <p:txBody>
          <a:bodyPr/>
          <a:lstStyle>
            <a:lvl1pPr>
              <a:defRPr baseline="0">
                <a:solidFill>
                  <a:srgbClr val="1746BB"/>
                </a:solidFill>
              </a:defRPr>
            </a:lvl1pPr>
          </a:lstStyle>
          <a:p>
            <a:endParaRPr lang="en-US"/>
          </a:p>
        </p:txBody>
      </p:sp>
      <p:sp>
        <p:nvSpPr>
          <p:cNvPr id="5" name="Slide Number Placeholder 4"/>
          <p:cNvSpPr>
            <a:spLocks noGrp="1"/>
          </p:cNvSpPr>
          <p:nvPr>
            <p:ph type="sldNum" sz="quarter" idx="12"/>
          </p:nvPr>
        </p:nvSpPr>
        <p:spPr/>
        <p:txBody>
          <a:bodyPr/>
          <a:lstStyle/>
          <a:p>
            <a:fld id="{56A0B0FD-D6B7-4878-B1BE-780ED0AA1A25}" type="slidenum">
              <a:rPr lang="en-US" smtClean="0"/>
              <a:t>‹#›</a:t>
            </a:fld>
            <a:endParaRPr lang="en-US"/>
          </a:p>
        </p:txBody>
      </p:sp>
    </p:spTree>
    <p:extLst>
      <p:ext uri="{BB962C8B-B14F-4D97-AF65-F5344CB8AC3E}">
        <p14:creationId xmlns:p14="http://schemas.microsoft.com/office/powerpoint/2010/main" val="5040640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rgbClr val="1746BB"/>
                </a:solidFill>
              </a:defRPr>
            </a:lvl1pPr>
          </a:lstStyle>
          <a:p>
            <a:endParaRPr lang="en-US"/>
          </a:p>
        </p:txBody>
      </p:sp>
      <p:sp>
        <p:nvSpPr>
          <p:cNvPr id="3" name="Footer Placeholder 2"/>
          <p:cNvSpPr>
            <a:spLocks noGrp="1"/>
          </p:cNvSpPr>
          <p:nvPr>
            <p:ph type="ftr" sz="quarter" idx="11"/>
          </p:nvPr>
        </p:nvSpPr>
        <p:spPr/>
        <p:txBody>
          <a:bodyPr/>
          <a:lstStyle>
            <a:lvl1pPr>
              <a:defRPr baseline="0">
                <a:solidFill>
                  <a:srgbClr val="1746BB"/>
                </a:solidFill>
              </a:defRPr>
            </a:lvl1pPr>
          </a:lstStyle>
          <a:p>
            <a:endParaRPr lang="en-US"/>
          </a:p>
        </p:txBody>
      </p:sp>
      <p:sp>
        <p:nvSpPr>
          <p:cNvPr id="7" name="Rectangle 6"/>
          <p:cNvSpPr/>
          <p:nvPr/>
        </p:nvSpPr>
        <p:spPr>
          <a:xfrm>
            <a:off x="10437812" y="0"/>
            <a:ext cx="685800" cy="1143000"/>
          </a:xfrm>
          <a:prstGeom prst="rect">
            <a:avLst/>
          </a:prstGeom>
          <a:solidFill>
            <a:srgbClr val="FFD966"/>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56A0B0FD-D6B7-4878-B1BE-780ED0AA1A25}" type="slidenum">
              <a:rPr lang="en-US" smtClean="0"/>
              <a:t>‹#›</a:t>
            </a:fld>
            <a:endParaRPr lang="en-US"/>
          </a:p>
        </p:txBody>
      </p:sp>
    </p:spTree>
    <p:extLst>
      <p:ext uri="{BB962C8B-B14F-4D97-AF65-F5344CB8AC3E}">
        <p14:creationId xmlns:p14="http://schemas.microsoft.com/office/powerpoint/2010/main" val="25656780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3600" b="0"/>
            </a:lvl1pPr>
          </a:lstStyle>
          <a:p>
            <a:r>
              <a:rPr lang="en-US"/>
              <a:t>Click to edit Master title style</a:t>
            </a:r>
          </a:p>
        </p:txBody>
      </p:sp>
      <p:sp>
        <p:nvSpPr>
          <p:cNvPr id="3" name="Content Placeholder 2"/>
          <p:cNvSpPr>
            <a:spLocks noGrp="1"/>
          </p:cNvSpPr>
          <p:nvPr>
            <p:ph idx="1"/>
          </p:nvPr>
        </p:nvSpPr>
        <p:spPr>
          <a:xfrm>
            <a:off x="5781146" y="1447800"/>
            <a:ext cx="5190066" cy="4572000"/>
          </a:xfrm>
        </p:spPr>
        <p:txBody>
          <a:bodyPr anchor="ctr">
            <a:normAutofit/>
          </a:bodyPr>
          <a:lstStyle>
            <a:lvl1pPr marL="457200" indent="-457200">
              <a:buClr>
                <a:srgbClr val="1746BB"/>
              </a:buClr>
              <a:defRPr sz="2800"/>
            </a:lvl1pPr>
            <a:lvl2pPr marL="914400" indent="-457200">
              <a:buClr>
                <a:srgbClr val="1746BB"/>
              </a:buClr>
              <a:buSzPct val="100000"/>
              <a:buFont typeface="Wingdings" panose="05000000000000000000" pitchFamily="2" charset="2"/>
              <a:buChar char="v"/>
              <a:defRPr sz="2400"/>
            </a:lvl2pPr>
            <a:lvl3pPr marL="1371600" indent="-457200">
              <a:buClr>
                <a:srgbClr val="1746BB"/>
              </a:buClr>
              <a:buSzPct val="100000"/>
              <a:buFont typeface="Arial" panose="020B0604020202020204" pitchFamily="34" charset="0"/>
              <a:buChar char="–"/>
              <a:defRPr sz="2000"/>
            </a:lvl3pPr>
            <a:lvl4pPr marL="1371600" indent="0">
              <a:buNone/>
              <a:defRPr/>
            </a:lvl4pPr>
          </a:lstStyle>
          <a:p>
            <a:pPr lvl="0"/>
            <a:r>
              <a:rPr lang="en-US"/>
              <a:t>Click to edit Master text styles</a:t>
            </a:r>
          </a:p>
          <a:p>
            <a:pPr lvl="1"/>
            <a:r>
              <a:rPr lang="en-US"/>
              <a:t>Second level</a:t>
            </a:r>
          </a:p>
          <a:p>
            <a:pPr lvl="2"/>
            <a:r>
              <a:rPr lang="en-US"/>
              <a:t>Third level</a:t>
            </a:r>
          </a:p>
        </p:txBody>
      </p:sp>
      <p:sp>
        <p:nvSpPr>
          <p:cNvPr id="4" name="Text Placeholder 3"/>
          <p:cNvSpPr>
            <a:spLocks noGrp="1"/>
          </p:cNvSpPr>
          <p:nvPr>
            <p:ph type="body" sz="half" idx="2"/>
          </p:nvPr>
        </p:nvSpPr>
        <p:spPr bwMode="gray">
          <a:xfrm>
            <a:off x="1154954" y="3129280"/>
            <a:ext cx="2793158" cy="2895599"/>
          </a:xfrm>
        </p:spPr>
        <p:txBody>
          <a:bodyPr>
            <a:normAutofit/>
          </a:bodyPr>
          <a:lstStyle>
            <a:lvl1pPr marL="0" indent="0">
              <a:buNone/>
              <a:defRPr sz="20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rgbClr val="1746BB"/>
                </a:solidFill>
              </a:defRPr>
            </a:lvl1pPr>
          </a:lstStyle>
          <a:p>
            <a:endParaRPr lang="en-US"/>
          </a:p>
        </p:txBody>
      </p:sp>
      <p:sp>
        <p:nvSpPr>
          <p:cNvPr id="6" name="Footer Placeholder 5"/>
          <p:cNvSpPr>
            <a:spLocks noGrp="1"/>
          </p:cNvSpPr>
          <p:nvPr>
            <p:ph type="ftr" sz="quarter" idx="11"/>
          </p:nvPr>
        </p:nvSpPr>
        <p:spPr/>
        <p:txBody>
          <a:bodyPr/>
          <a:lstStyle>
            <a:lvl1pPr>
              <a:defRPr baseline="0">
                <a:solidFill>
                  <a:srgbClr val="1746BB"/>
                </a:solidFill>
              </a:defRPr>
            </a:lvl1pPr>
          </a:lstStyle>
          <a:p>
            <a:endParaRPr lang="en-US"/>
          </a:p>
        </p:txBody>
      </p:sp>
      <p:sp>
        <p:nvSpPr>
          <p:cNvPr id="16" name="Rectangle 15"/>
          <p:cNvSpPr/>
          <p:nvPr/>
        </p:nvSpPr>
        <p:spPr>
          <a:xfrm>
            <a:off x="10437812" y="0"/>
            <a:ext cx="685800" cy="1143000"/>
          </a:xfrm>
          <a:prstGeom prst="rect">
            <a:avLst/>
          </a:prstGeom>
          <a:solidFill>
            <a:srgbClr val="FFD966"/>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56A0B0FD-D6B7-4878-B1BE-780ED0AA1A25}" type="slidenum">
              <a:rPr lang="en-US" smtClean="0"/>
              <a:t>‹#›</a:t>
            </a:fld>
            <a:endParaRPr lang="en-US"/>
          </a:p>
        </p:txBody>
      </p:sp>
    </p:spTree>
    <p:extLst>
      <p:ext uri="{BB962C8B-B14F-4D97-AF65-F5344CB8AC3E}">
        <p14:creationId xmlns:p14="http://schemas.microsoft.com/office/powerpoint/2010/main" val="30042023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20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baseline="0">
                <a:solidFill>
                  <a:srgbClr val="1746BB"/>
                </a:solidFill>
              </a:defRPr>
            </a:lvl1pPr>
          </a:lstStyle>
          <a:p>
            <a:endParaRPr lang="en-US"/>
          </a:p>
        </p:txBody>
      </p:sp>
      <p:sp>
        <p:nvSpPr>
          <p:cNvPr id="6" name="Footer Placeholder 5"/>
          <p:cNvSpPr>
            <a:spLocks noGrp="1"/>
          </p:cNvSpPr>
          <p:nvPr>
            <p:ph type="ftr" sz="quarter" idx="11"/>
          </p:nvPr>
        </p:nvSpPr>
        <p:spPr/>
        <p:txBody>
          <a:bodyPr/>
          <a:lstStyle>
            <a:lvl1pPr>
              <a:defRPr baseline="0">
                <a:solidFill>
                  <a:srgbClr val="1746BB"/>
                </a:solidFill>
              </a:defRPr>
            </a:lvl1pPr>
          </a:lstStyle>
          <a:p>
            <a:endParaRPr lang="en-US"/>
          </a:p>
        </p:txBody>
      </p:sp>
      <p:sp>
        <p:nvSpPr>
          <p:cNvPr id="16" name="Rectangle 15"/>
          <p:cNvSpPr/>
          <p:nvPr/>
        </p:nvSpPr>
        <p:spPr>
          <a:xfrm>
            <a:off x="10437812" y="0"/>
            <a:ext cx="685800" cy="1143000"/>
          </a:xfrm>
          <a:prstGeom prst="rect">
            <a:avLst/>
          </a:prstGeom>
          <a:solidFill>
            <a:srgbClr val="FFD966"/>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56A0B0FD-D6B7-4878-B1BE-780ED0AA1A25}" type="slidenum">
              <a:rPr lang="en-US" smtClean="0"/>
              <a:t>‹#›</a:t>
            </a:fld>
            <a:endParaRPr lang="en-US"/>
          </a:p>
        </p:txBody>
      </p:sp>
    </p:spTree>
    <p:extLst>
      <p:ext uri="{BB962C8B-B14F-4D97-AF65-F5344CB8AC3E}">
        <p14:creationId xmlns:p14="http://schemas.microsoft.com/office/powerpoint/2010/main" val="3533088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4.xml"/><Relationship Id="rId13" Type="http://schemas.openxmlformats.org/officeDocument/2006/relationships/theme" Target="../theme/theme3.xml"/><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slideLayout" Target="../slideLayouts/slideLayout38.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7">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rgbClr val="1746BB"/>
                </a:solidFill>
              </a:defRPr>
            </a:lvl1pPr>
          </a:lstStyle>
          <a:p>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rgbClr val="1746BB"/>
                </a:solidFill>
              </a:defRPr>
            </a:lvl1pPr>
          </a:lstStyle>
          <a:p>
            <a:endParaRPr lang="en-US"/>
          </a:p>
        </p:txBody>
      </p:sp>
      <p:sp>
        <p:nvSpPr>
          <p:cNvPr id="21" name="Rectangle 20"/>
          <p:cNvSpPr/>
          <p:nvPr/>
        </p:nvSpPr>
        <p:spPr>
          <a:xfrm>
            <a:off x="10437812" y="0"/>
            <a:ext cx="685800" cy="1143000"/>
          </a:xfrm>
          <a:prstGeom prst="rect">
            <a:avLst/>
          </a:prstGeom>
          <a:solidFill>
            <a:schemeClr val="accent4">
              <a:lumMod val="60000"/>
              <a:lumOff val="40000"/>
            </a:schemeClr>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baseline="0">
                <a:solidFill>
                  <a:schemeClr val="tx1"/>
                </a:solidFill>
              </a:defRPr>
            </a:lvl1pPr>
          </a:lstStyle>
          <a:p>
            <a:fld id="{56A0B0FD-D6B7-4878-B1BE-780ED0AA1A25}" type="slidenum">
              <a:rPr lang="en-US" smtClean="0"/>
              <a:pPr/>
              <a:t>‹#›</a:t>
            </a:fld>
            <a:endParaRPr lang="en-US"/>
          </a:p>
        </p:txBody>
      </p:sp>
    </p:spTree>
    <p:extLst>
      <p:ext uri="{BB962C8B-B14F-4D97-AF65-F5344CB8AC3E}">
        <p14:creationId xmlns:p14="http://schemas.microsoft.com/office/powerpoint/2010/main" val="14655755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hf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457200" indent="-457200" algn="l" defTabSz="457200" rtl="0" eaLnBrk="1" latinLnBrk="0" hangingPunct="1">
        <a:spcBef>
          <a:spcPts val="1000"/>
        </a:spcBef>
        <a:spcAft>
          <a:spcPts val="0"/>
        </a:spcAft>
        <a:buClr>
          <a:srgbClr val="1746BB"/>
        </a:buClr>
        <a:buSzPct val="80000"/>
        <a:buFont typeface="Wingdings 3" charset="2"/>
        <a:buChar char=""/>
        <a:defRPr sz="2800" b="0" i="0" kern="1200">
          <a:solidFill>
            <a:schemeClr val="tx1">
              <a:lumMod val="75000"/>
              <a:lumOff val="25000"/>
            </a:schemeClr>
          </a:solidFill>
          <a:latin typeface="+mn-lt"/>
          <a:ea typeface="+mn-ea"/>
          <a:cs typeface="+mn-cs"/>
        </a:defRPr>
      </a:lvl1pPr>
      <a:lvl2pPr marL="914400" indent="-457200" algn="l" defTabSz="457200" rtl="0" eaLnBrk="1" latinLnBrk="0" hangingPunct="1">
        <a:spcBef>
          <a:spcPts val="1000"/>
        </a:spcBef>
        <a:spcAft>
          <a:spcPts val="0"/>
        </a:spcAft>
        <a:buClr>
          <a:srgbClr val="1746BB"/>
        </a:buClr>
        <a:buSzPct val="100000"/>
        <a:buFont typeface="Wingdings" panose="05000000000000000000" pitchFamily="2" charset="2"/>
        <a:buChar char="v"/>
        <a:defRPr sz="2400" b="0" i="0" kern="1200">
          <a:solidFill>
            <a:schemeClr val="tx1">
              <a:lumMod val="75000"/>
              <a:lumOff val="25000"/>
            </a:schemeClr>
          </a:solidFill>
          <a:latin typeface="+mn-lt"/>
          <a:ea typeface="+mn-ea"/>
          <a:cs typeface="+mn-cs"/>
        </a:defRPr>
      </a:lvl2pPr>
      <a:lvl3pPr marL="1371600" indent="-457200" algn="l" defTabSz="457200" rtl="0" eaLnBrk="1" latinLnBrk="0" hangingPunct="1">
        <a:spcBef>
          <a:spcPts val="1000"/>
        </a:spcBef>
        <a:spcAft>
          <a:spcPts val="0"/>
        </a:spcAft>
        <a:buClr>
          <a:srgbClr val="1746BB"/>
        </a:buClr>
        <a:buSzPct val="100000"/>
        <a:buFont typeface="Arial" panose="020B0604020202020204" pitchFamily="34" charset="0"/>
        <a:buChar char="–"/>
        <a:defRPr sz="20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B311631-B0AF-4642-D276-8698E2AB15F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2050E99-9F49-911B-9FE0-BBF955259A5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BE35B0F-879C-02E7-A8F7-19A53EA51E2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650573-9310-44B1-8D28-C8CF8762EE3E}" type="datetime1">
              <a:rPr lang="en-US" smtClean="0"/>
              <a:t>7/21/2025</a:t>
            </a:fld>
            <a:endParaRPr lang="en-US"/>
          </a:p>
        </p:txBody>
      </p:sp>
      <p:sp>
        <p:nvSpPr>
          <p:cNvPr id="5" name="Footer Placeholder 4">
            <a:extLst>
              <a:ext uri="{FF2B5EF4-FFF2-40B4-BE49-F238E27FC236}">
                <a16:creationId xmlns:a16="http://schemas.microsoft.com/office/drawing/2014/main" id="{7AE3B4C4-4402-E607-9BCE-C1D51DFE53B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7372FE3-4A75-F7C6-722E-7C9E0130DA7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8739C9-DCF1-47E1-918D-420391A2911C}" type="slidenum">
              <a:rPr lang="en-US" smtClean="0"/>
              <a:t>‹#›</a:t>
            </a:fld>
            <a:endParaRPr lang="en-US"/>
          </a:p>
        </p:txBody>
      </p:sp>
    </p:spTree>
    <p:extLst>
      <p:ext uri="{BB962C8B-B14F-4D97-AF65-F5344CB8AC3E}">
        <p14:creationId xmlns:p14="http://schemas.microsoft.com/office/powerpoint/2010/main" val="588205570"/>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D213F37-C291-C4CD-45EA-61103852EF9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ED84EC9-FD03-4461-9A8C-CE9455806F4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33B1811-60D9-5207-1CCC-9858D14C1A9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929D7B-5CC0-408E-8604-0D91873D7145}" type="datetime1">
              <a:rPr lang="en-US" smtClean="0"/>
              <a:t>7/21/2025</a:t>
            </a:fld>
            <a:endParaRPr lang="en-US"/>
          </a:p>
        </p:txBody>
      </p:sp>
      <p:sp>
        <p:nvSpPr>
          <p:cNvPr id="5" name="Footer Placeholder 4">
            <a:extLst>
              <a:ext uri="{FF2B5EF4-FFF2-40B4-BE49-F238E27FC236}">
                <a16:creationId xmlns:a16="http://schemas.microsoft.com/office/drawing/2014/main" id="{9AFC77D7-47A8-D7A7-7A97-9543E2BF41D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D1EAD08-BD55-06D8-351C-56CF329DD58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8739C9-DCF1-47E1-918D-420391A2911C}" type="slidenum">
              <a:rPr lang="en-US" smtClean="0"/>
              <a:t>‹#›</a:t>
            </a:fld>
            <a:endParaRPr lang="en-US"/>
          </a:p>
        </p:txBody>
      </p:sp>
    </p:spTree>
    <p:extLst>
      <p:ext uri="{BB962C8B-B14F-4D97-AF65-F5344CB8AC3E}">
        <p14:creationId xmlns:p14="http://schemas.microsoft.com/office/powerpoint/2010/main" val="4145450996"/>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00"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8.xml.rels><?xml version="1.0" encoding="UTF-8" standalone="yes"?>
<Relationships xmlns="http://schemas.openxmlformats.org/package/2006/relationships"><Relationship Id="rId3" Type="http://schemas.openxmlformats.org/officeDocument/2006/relationships/hyperlink" Target="mailto:fiscal.ta@twc.texas.gov" TargetMode="External"/><Relationship Id="rId2" Type="http://schemas.openxmlformats.org/officeDocument/2006/relationships/image" Target="../media/image3.png"/><Relationship Id="rId1" Type="http://schemas.openxmlformats.org/officeDocument/2006/relationships/slideLayout" Target="../slideLayouts/slideLayout3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CA8D4E-4DA4-8924-29F4-73CD05F3BF36}"/>
              </a:ext>
            </a:extLst>
          </p:cNvPr>
          <p:cNvSpPr>
            <a:spLocks noGrp="1"/>
          </p:cNvSpPr>
          <p:nvPr>
            <p:ph type="ctrTitle"/>
          </p:nvPr>
        </p:nvSpPr>
        <p:spPr>
          <a:xfrm>
            <a:off x="1056632" y="1858297"/>
            <a:ext cx="8825658" cy="1483832"/>
          </a:xfrm>
        </p:spPr>
        <p:txBody>
          <a:bodyPr/>
          <a:lstStyle/>
          <a:p>
            <a:r>
              <a:rPr lang="en-US"/>
              <a:t>Session 5:</a:t>
            </a:r>
            <a:br>
              <a:rPr lang="en-US"/>
            </a:br>
            <a:r>
              <a:rPr lang="en-US"/>
              <a:t>Property Standards</a:t>
            </a:r>
          </a:p>
        </p:txBody>
      </p:sp>
      <p:sp>
        <p:nvSpPr>
          <p:cNvPr id="3" name="Subtitle 2">
            <a:extLst>
              <a:ext uri="{FF2B5EF4-FFF2-40B4-BE49-F238E27FC236}">
                <a16:creationId xmlns:a16="http://schemas.microsoft.com/office/drawing/2014/main" id="{E483CF7F-FF25-4ADC-255C-9AE8A4B424AD}"/>
              </a:ext>
            </a:extLst>
          </p:cNvPr>
          <p:cNvSpPr>
            <a:spLocks noGrp="1"/>
          </p:cNvSpPr>
          <p:nvPr>
            <p:ph type="subTitle" idx="1"/>
          </p:nvPr>
        </p:nvSpPr>
        <p:spPr/>
        <p:txBody>
          <a:bodyPr>
            <a:noAutofit/>
          </a:bodyPr>
          <a:lstStyle/>
          <a:p>
            <a:r>
              <a:rPr lang="en-US" sz="2400" dirty="0"/>
              <a:t>Texas Workforce Commission Financial Conference</a:t>
            </a:r>
          </a:p>
          <a:p>
            <a:r>
              <a:rPr lang="en-US" sz="2400"/>
              <a:t>July 23-25, 2025</a:t>
            </a:r>
          </a:p>
        </p:txBody>
      </p:sp>
      <p:sp>
        <p:nvSpPr>
          <p:cNvPr id="4" name="Slide Number Placeholder 3">
            <a:extLst>
              <a:ext uri="{FF2B5EF4-FFF2-40B4-BE49-F238E27FC236}">
                <a16:creationId xmlns:a16="http://schemas.microsoft.com/office/drawing/2014/main" id="{E7BDAF4D-2A1D-B834-4280-6B20AA53F338}"/>
              </a:ext>
            </a:extLst>
          </p:cNvPr>
          <p:cNvSpPr>
            <a:spLocks noGrp="1"/>
          </p:cNvSpPr>
          <p:nvPr>
            <p:ph type="sldNum" sz="quarter" idx="12"/>
          </p:nvPr>
        </p:nvSpPr>
        <p:spPr/>
        <p:txBody>
          <a:bodyPr/>
          <a:lstStyle/>
          <a:p>
            <a:fld id="{56A0B0FD-D6B7-4878-B1BE-780ED0AA1A25}" type="slidenum">
              <a:rPr lang="en-US" smtClean="0"/>
              <a:t>1</a:t>
            </a:fld>
            <a:endParaRPr lang="en-US"/>
          </a:p>
        </p:txBody>
      </p:sp>
    </p:spTree>
    <p:extLst>
      <p:ext uri="{BB962C8B-B14F-4D97-AF65-F5344CB8AC3E}">
        <p14:creationId xmlns:p14="http://schemas.microsoft.com/office/powerpoint/2010/main" val="40710840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19588-D289-DC0F-8AF8-BBA974131B8E}"/>
              </a:ext>
            </a:extLst>
          </p:cNvPr>
          <p:cNvSpPr>
            <a:spLocks noGrp="1"/>
          </p:cNvSpPr>
          <p:nvPr>
            <p:ph type="title"/>
          </p:nvPr>
        </p:nvSpPr>
        <p:spPr/>
        <p:txBody>
          <a:bodyPr/>
          <a:lstStyle/>
          <a:p>
            <a:r>
              <a:rPr lang="en-US" b="1"/>
              <a:t>Types of Equipment</a:t>
            </a:r>
          </a:p>
        </p:txBody>
      </p:sp>
      <p:sp>
        <p:nvSpPr>
          <p:cNvPr id="3" name="Text Placeholder 2">
            <a:extLst>
              <a:ext uri="{FF2B5EF4-FFF2-40B4-BE49-F238E27FC236}">
                <a16:creationId xmlns:a16="http://schemas.microsoft.com/office/drawing/2014/main" id="{12A7553D-FF3E-7AAA-130F-9149880911F7}"/>
              </a:ext>
            </a:extLst>
          </p:cNvPr>
          <p:cNvSpPr>
            <a:spLocks noGrp="1"/>
          </p:cNvSpPr>
          <p:nvPr>
            <p:ph type="body" idx="1"/>
          </p:nvPr>
        </p:nvSpPr>
        <p:spPr>
          <a:xfrm>
            <a:off x="839788" y="1681163"/>
            <a:ext cx="5157787" cy="540927"/>
          </a:xfrm>
        </p:spPr>
        <p:txBody>
          <a:bodyPr>
            <a:normAutofit/>
          </a:bodyPr>
          <a:lstStyle/>
          <a:p>
            <a:r>
              <a:rPr lang="en-US" sz="2800"/>
              <a:t>Special Purpose Equipment</a:t>
            </a:r>
          </a:p>
        </p:txBody>
      </p:sp>
      <p:sp>
        <p:nvSpPr>
          <p:cNvPr id="4" name="Content Placeholder 3">
            <a:extLst>
              <a:ext uri="{FF2B5EF4-FFF2-40B4-BE49-F238E27FC236}">
                <a16:creationId xmlns:a16="http://schemas.microsoft.com/office/drawing/2014/main" id="{67CE8B65-EC6A-AAC4-CB14-68C23E604631}"/>
              </a:ext>
            </a:extLst>
          </p:cNvPr>
          <p:cNvSpPr>
            <a:spLocks noGrp="1"/>
          </p:cNvSpPr>
          <p:nvPr>
            <p:ph sz="half" idx="2"/>
          </p:nvPr>
        </p:nvSpPr>
        <p:spPr>
          <a:xfrm>
            <a:off x="839788" y="2222090"/>
            <a:ext cx="5157787" cy="3967573"/>
          </a:xfrm>
        </p:spPr>
        <p:txBody>
          <a:bodyPr>
            <a:normAutofit fontScale="92500" lnSpcReduction="10000"/>
          </a:bodyPr>
          <a:lstStyle/>
          <a:p>
            <a:r>
              <a:rPr lang="en-US"/>
              <a:t>Equipment that is used only for research, medical, scientific, or other similar technical activities.</a:t>
            </a:r>
          </a:p>
          <a:p>
            <a:r>
              <a:rPr lang="en-US"/>
              <a:t>Examples:</a:t>
            </a:r>
          </a:p>
          <a:p>
            <a:pPr lvl="1"/>
            <a:r>
              <a:rPr lang="en-US"/>
              <a:t>Microscopes</a:t>
            </a:r>
          </a:p>
          <a:p>
            <a:pPr lvl="1"/>
            <a:r>
              <a:rPr lang="en-US"/>
              <a:t>X-ray machines</a:t>
            </a:r>
          </a:p>
          <a:p>
            <a:pPr lvl="1"/>
            <a:r>
              <a:rPr lang="en-US"/>
              <a:t>Surgical instruments</a:t>
            </a:r>
          </a:p>
          <a:p>
            <a:pPr lvl="1"/>
            <a:r>
              <a:rPr lang="en-US"/>
              <a:t>Spectrometers</a:t>
            </a:r>
          </a:p>
          <a:p>
            <a:pPr lvl="1"/>
            <a:r>
              <a:rPr lang="en-US"/>
              <a:t>Associated software</a:t>
            </a:r>
          </a:p>
        </p:txBody>
      </p:sp>
      <p:sp>
        <p:nvSpPr>
          <p:cNvPr id="5" name="Text Placeholder 4">
            <a:extLst>
              <a:ext uri="{FF2B5EF4-FFF2-40B4-BE49-F238E27FC236}">
                <a16:creationId xmlns:a16="http://schemas.microsoft.com/office/drawing/2014/main" id="{03E42169-9463-B09F-FA9C-22BF6703D482}"/>
              </a:ext>
            </a:extLst>
          </p:cNvPr>
          <p:cNvSpPr>
            <a:spLocks noGrp="1"/>
          </p:cNvSpPr>
          <p:nvPr>
            <p:ph type="body" sz="quarter" idx="3"/>
          </p:nvPr>
        </p:nvSpPr>
        <p:spPr>
          <a:xfrm>
            <a:off x="6172200" y="1681163"/>
            <a:ext cx="5183188" cy="540927"/>
          </a:xfrm>
        </p:spPr>
        <p:txBody>
          <a:bodyPr>
            <a:normAutofit/>
          </a:bodyPr>
          <a:lstStyle/>
          <a:p>
            <a:r>
              <a:rPr lang="en-US" sz="2800"/>
              <a:t>General Purpose Equipment</a:t>
            </a:r>
          </a:p>
        </p:txBody>
      </p:sp>
      <p:sp>
        <p:nvSpPr>
          <p:cNvPr id="6" name="Content Placeholder 5">
            <a:extLst>
              <a:ext uri="{FF2B5EF4-FFF2-40B4-BE49-F238E27FC236}">
                <a16:creationId xmlns:a16="http://schemas.microsoft.com/office/drawing/2014/main" id="{19F54AEB-A9D7-9883-D9A7-1FC2DFD4D53C}"/>
              </a:ext>
            </a:extLst>
          </p:cNvPr>
          <p:cNvSpPr>
            <a:spLocks noGrp="1"/>
          </p:cNvSpPr>
          <p:nvPr>
            <p:ph sz="quarter" idx="4"/>
          </p:nvPr>
        </p:nvSpPr>
        <p:spPr>
          <a:xfrm>
            <a:off x="6172200" y="2222090"/>
            <a:ext cx="5183188" cy="3967573"/>
          </a:xfrm>
        </p:spPr>
        <p:txBody>
          <a:bodyPr>
            <a:normAutofit fontScale="92500" lnSpcReduction="10000"/>
          </a:bodyPr>
          <a:lstStyle/>
          <a:p>
            <a:r>
              <a:rPr lang="en-US"/>
              <a:t>Equipment that is not special purpose equipment.</a:t>
            </a:r>
          </a:p>
          <a:p>
            <a:r>
              <a:rPr lang="en-US"/>
              <a:t>Examples:</a:t>
            </a:r>
          </a:p>
          <a:p>
            <a:pPr lvl="1"/>
            <a:r>
              <a:rPr lang="en-US"/>
              <a:t>Office equipment and furnishings</a:t>
            </a:r>
          </a:p>
          <a:p>
            <a:pPr lvl="1"/>
            <a:r>
              <a:rPr lang="en-US"/>
              <a:t>Modular offices</a:t>
            </a:r>
          </a:p>
          <a:p>
            <a:pPr lvl="1"/>
            <a:r>
              <a:rPr lang="en-US"/>
              <a:t>Telephone networks</a:t>
            </a:r>
          </a:p>
          <a:p>
            <a:pPr lvl="1"/>
            <a:r>
              <a:rPr lang="en-US"/>
              <a:t>Information technology equipment and systems</a:t>
            </a:r>
          </a:p>
          <a:p>
            <a:pPr lvl="1"/>
            <a:r>
              <a:rPr lang="en-US"/>
              <a:t>Air conditioning equipment</a:t>
            </a:r>
          </a:p>
          <a:p>
            <a:pPr lvl="1"/>
            <a:r>
              <a:rPr lang="en-US"/>
              <a:t>Reproduction and printing equipment</a:t>
            </a:r>
          </a:p>
          <a:p>
            <a:pPr lvl="1"/>
            <a:r>
              <a:rPr lang="en-US"/>
              <a:t>Motor vehicles</a:t>
            </a:r>
          </a:p>
        </p:txBody>
      </p:sp>
      <p:sp>
        <p:nvSpPr>
          <p:cNvPr id="7" name="Slide Number Placeholder 6">
            <a:extLst>
              <a:ext uri="{FF2B5EF4-FFF2-40B4-BE49-F238E27FC236}">
                <a16:creationId xmlns:a16="http://schemas.microsoft.com/office/drawing/2014/main" id="{5F085629-8C0E-2398-23F7-0824E418F65A}"/>
              </a:ext>
            </a:extLst>
          </p:cNvPr>
          <p:cNvSpPr>
            <a:spLocks noGrp="1"/>
          </p:cNvSpPr>
          <p:nvPr>
            <p:ph type="sldNum" sz="quarter" idx="12"/>
          </p:nvPr>
        </p:nvSpPr>
        <p:spPr/>
        <p:txBody>
          <a:bodyPr/>
          <a:lstStyle/>
          <a:p>
            <a:fld id="{718739C9-DCF1-47E1-918D-420391A2911C}" type="slidenum">
              <a:rPr lang="en-US" smtClean="0"/>
              <a:t>10</a:t>
            </a:fld>
            <a:endParaRPr lang="en-US"/>
          </a:p>
        </p:txBody>
      </p:sp>
    </p:spTree>
    <p:extLst>
      <p:ext uri="{BB962C8B-B14F-4D97-AF65-F5344CB8AC3E}">
        <p14:creationId xmlns:p14="http://schemas.microsoft.com/office/powerpoint/2010/main" val="9418749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6A8F5CF2-5C9D-1537-23D2-FC1D16EDC4CE}"/>
              </a:ext>
            </a:extLst>
          </p:cNvPr>
          <p:cNvSpPr>
            <a:spLocks noGrp="1"/>
          </p:cNvSpPr>
          <p:nvPr>
            <p:ph type="title"/>
          </p:nvPr>
        </p:nvSpPr>
        <p:spPr/>
        <p:txBody>
          <a:bodyPr/>
          <a:lstStyle/>
          <a:p>
            <a:r>
              <a:rPr lang="en-US" b="1"/>
              <a:t>What is Included in Acquisition Cost?</a:t>
            </a:r>
          </a:p>
        </p:txBody>
      </p:sp>
      <p:sp>
        <p:nvSpPr>
          <p:cNvPr id="9" name="Content Placeholder 8">
            <a:extLst>
              <a:ext uri="{FF2B5EF4-FFF2-40B4-BE49-F238E27FC236}">
                <a16:creationId xmlns:a16="http://schemas.microsoft.com/office/drawing/2014/main" id="{584D17A1-D685-50A8-69C3-411EAA04D7BA}"/>
              </a:ext>
            </a:extLst>
          </p:cNvPr>
          <p:cNvSpPr>
            <a:spLocks noGrp="1"/>
          </p:cNvSpPr>
          <p:nvPr>
            <p:ph idx="1"/>
          </p:nvPr>
        </p:nvSpPr>
        <p:spPr>
          <a:xfrm>
            <a:off x="838200" y="1690688"/>
            <a:ext cx="10515600" cy="4486275"/>
          </a:xfrm>
        </p:spPr>
        <p:txBody>
          <a:bodyPr>
            <a:normAutofit lnSpcReduction="10000"/>
          </a:bodyPr>
          <a:lstStyle/>
          <a:p>
            <a:r>
              <a:rPr lang="en-US"/>
              <a:t>Acquisition cost means:</a:t>
            </a:r>
          </a:p>
          <a:p>
            <a:pPr lvl="1"/>
            <a:r>
              <a:rPr lang="en-US"/>
              <a:t>The </a:t>
            </a:r>
            <a:r>
              <a:rPr lang="en-US" b="1"/>
              <a:t>total cost of the asset </a:t>
            </a:r>
            <a:r>
              <a:rPr lang="en-US"/>
              <a:t>including the cost to ready the asset for its intended use.</a:t>
            </a:r>
          </a:p>
          <a:p>
            <a:pPr lvl="1"/>
            <a:r>
              <a:rPr lang="en-US"/>
              <a:t>For example, acquisition cost for </a:t>
            </a:r>
            <a:r>
              <a:rPr lang="en-US" b="1"/>
              <a:t>equipment</a:t>
            </a:r>
            <a:r>
              <a:rPr lang="en-US"/>
              <a:t> means the net invoice price of the equipment, including the cost of any modifications, attachments, accessories, or auxiliary apparatus necessary to make it usable for the purpose for which it is acquired.</a:t>
            </a:r>
          </a:p>
          <a:p>
            <a:pPr lvl="1"/>
            <a:r>
              <a:rPr lang="en-US"/>
              <a:t>Acquisition costs for </a:t>
            </a:r>
            <a:r>
              <a:rPr lang="en-US" b="1"/>
              <a:t>software</a:t>
            </a:r>
            <a:r>
              <a:rPr lang="en-US"/>
              <a:t> include those development costs capitalized in accordance with generally accepted accounting principles (GAAP). </a:t>
            </a:r>
          </a:p>
          <a:p>
            <a:pPr lvl="1"/>
            <a:r>
              <a:rPr lang="en-US" b="1"/>
              <a:t>Ancillary charges </a:t>
            </a:r>
            <a:r>
              <a:rPr lang="en-US"/>
              <a:t>such as taxes, duty, protective in transit insurance, freight, and installation may be included in or excluded from the acquisition cost in accordance with the recipient's or subrecipient's regular accounting practices.</a:t>
            </a:r>
          </a:p>
          <a:p>
            <a:r>
              <a:rPr lang="en-US"/>
              <a:t>A different definition may apply for some awards, such as JET grants.</a:t>
            </a:r>
          </a:p>
          <a:p>
            <a:endParaRPr lang="en-US"/>
          </a:p>
        </p:txBody>
      </p:sp>
      <p:sp>
        <p:nvSpPr>
          <p:cNvPr id="7" name="Slide Number Placeholder 6">
            <a:extLst>
              <a:ext uri="{FF2B5EF4-FFF2-40B4-BE49-F238E27FC236}">
                <a16:creationId xmlns:a16="http://schemas.microsoft.com/office/drawing/2014/main" id="{3C153865-AAF8-CD40-662F-D83F169674D9}"/>
              </a:ext>
            </a:extLst>
          </p:cNvPr>
          <p:cNvSpPr>
            <a:spLocks noGrp="1"/>
          </p:cNvSpPr>
          <p:nvPr>
            <p:ph type="sldNum" sz="quarter" idx="12"/>
          </p:nvPr>
        </p:nvSpPr>
        <p:spPr/>
        <p:txBody>
          <a:bodyPr/>
          <a:lstStyle/>
          <a:p>
            <a:fld id="{718739C9-DCF1-47E1-918D-420391A2911C}" type="slidenum">
              <a:rPr lang="en-US" smtClean="0"/>
              <a:t>11</a:t>
            </a:fld>
            <a:endParaRPr lang="en-US"/>
          </a:p>
        </p:txBody>
      </p:sp>
    </p:spTree>
    <p:extLst>
      <p:ext uri="{BB962C8B-B14F-4D97-AF65-F5344CB8AC3E}">
        <p14:creationId xmlns:p14="http://schemas.microsoft.com/office/powerpoint/2010/main" val="39429306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C495F9-B647-659B-AA46-222B83989BF8}"/>
              </a:ext>
            </a:extLst>
          </p:cNvPr>
          <p:cNvSpPr>
            <a:spLocks noGrp="1"/>
          </p:cNvSpPr>
          <p:nvPr>
            <p:ph type="title"/>
          </p:nvPr>
        </p:nvSpPr>
        <p:spPr/>
        <p:txBody>
          <a:bodyPr/>
          <a:lstStyle/>
          <a:p>
            <a:r>
              <a:rPr lang="en-US"/>
              <a:t>Which Am I—Equipment or Supply?</a:t>
            </a:r>
          </a:p>
        </p:txBody>
      </p:sp>
      <p:sp>
        <p:nvSpPr>
          <p:cNvPr id="4" name="Slide Number Placeholder 3">
            <a:extLst>
              <a:ext uri="{FF2B5EF4-FFF2-40B4-BE49-F238E27FC236}">
                <a16:creationId xmlns:a16="http://schemas.microsoft.com/office/drawing/2014/main" id="{EFBC5006-37D9-12B3-6CAB-760D9F324D51}"/>
              </a:ext>
            </a:extLst>
          </p:cNvPr>
          <p:cNvSpPr>
            <a:spLocks noGrp="1"/>
          </p:cNvSpPr>
          <p:nvPr>
            <p:ph type="sldNum" sz="quarter" idx="12"/>
          </p:nvPr>
        </p:nvSpPr>
        <p:spPr/>
        <p:txBody>
          <a:bodyPr/>
          <a:lstStyle/>
          <a:p>
            <a:fld id="{56A0B0FD-D6B7-4878-B1BE-780ED0AA1A25}" type="slidenum">
              <a:rPr lang="en-US" smtClean="0"/>
              <a:t>12</a:t>
            </a:fld>
            <a:endParaRPr lang="en-US"/>
          </a:p>
        </p:txBody>
      </p:sp>
    </p:spTree>
    <p:extLst>
      <p:ext uri="{BB962C8B-B14F-4D97-AF65-F5344CB8AC3E}">
        <p14:creationId xmlns:p14="http://schemas.microsoft.com/office/powerpoint/2010/main" val="23917053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BF30D-8436-22F5-E884-5A773953295A}"/>
              </a:ext>
            </a:extLst>
          </p:cNvPr>
          <p:cNvSpPr>
            <a:spLocks noGrp="1"/>
          </p:cNvSpPr>
          <p:nvPr>
            <p:ph type="title"/>
          </p:nvPr>
        </p:nvSpPr>
        <p:spPr/>
        <p:txBody>
          <a:bodyPr>
            <a:normAutofit/>
          </a:bodyPr>
          <a:lstStyle/>
          <a:p>
            <a:r>
              <a:rPr lang="en-US" sz="3600" b="1"/>
              <a:t>Computing Devices &amp; Information Technology Systems</a:t>
            </a:r>
          </a:p>
        </p:txBody>
      </p:sp>
      <p:sp>
        <p:nvSpPr>
          <p:cNvPr id="3" name="Text Placeholder 2">
            <a:extLst>
              <a:ext uri="{FF2B5EF4-FFF2-40B4-BE49-F238E27FC236}">
                <a16:creationId xmlns:a16="http://schemas.microsoft.com/office/drawing/2014/main" id="{47852886-2917-6B0C-2915-57E20111A874}"/>
              </a:ext>
            </a:extLst>
          </p:cNvPr>
          <p:cNvSpPr>
            <a:spLocks noGrp="1"/>
          </p:cNvSpPr>
          <p:nvPr>
            <p:ph type="body" idx="1"/>
          </p:nvPr>
        </p:nvSpPr>
        <p:spPr/>
        <p:txBody>
          <a:bodyPr>
            <a:normAutofit/>
          </a:bodyPr>
          <a:lstStyle/>
          <a:p>
            <a:r>
              <a:rPr lang="en-US" sz="3000"/>
              <a:t>Computing Devices</a:t>
            </a:r>
          </a:p>
        </p:txBody>
      </p:sp>
      <p:sp>
        <p:nvSpPr>
          <p:cNvPr id="4" name="Content Placeholder 3">
            <a:extLst>
              <a:ext uri="{FF2B5EF4-FFF2-40B4-BE49-F238E27FC236}">
                <a16:creationId xmlns:a16="http://schemas.microsoft.com/office/drawing/2014/main" id="{88F3219C-5EBE-61B8-58A9-FB1FE7A2894C}"/>
              </a:ext>
            </a:extLst>
          </p:cNvPr>
          <p:cNvSpPr>
            <a:spLocks noGrp="1"/>
          </p:cNvSpPr>
          <p:nvPr>
            <p:ph sz="half" idx="2"/>
          </p:nvPr>
        </p:nvSpPr>
        <p:spPr/>
        <p:txBody>
          <a:bodyPr/>
          <a:lstStyle/>
          <a:p>
            <a:pPr marL="0" indent="0">
              <a:buNone/>
            </a:pPr>
            <a:r>
              <a:rPr lang="en-US"/>
              <a:t>Machines that acquire, store, analyze, process, and publish data and other information electronically, including accessories (or “peripherals”) for printing, transmitting and receiving, or storing electronic information.</a:t>
            </a:r>
          </a:p>
        </p:txBody>
      </p:sp>
      <p:sp>
        <p:nvSpPr>
          <p:cNvPr id="5" name="Text Placeholder 4">
            <a:extLst>
              <a:ext uri="{FF2B5EF4-FFF2-40B4-BE49-F238E27FC236}">
                <a16:creationId xmlns:a16="http://schemas.microsoft.com/office/drawing/2014/main" id="{CD08F09A-8374-06CE-B08B-AF3B0F9FB61D}"/>
              </a:ext>
            </a:extLst>
          </p:cNvPr>
          <p:cNvSpPr>
            <a:spLocks noGrp="1"/>
          </p:cNvSpPr>
          <p:nvPr>
            <p:ph type="body" sz="quarter" idx="3"/>
          </p:nvPr>
        </p:nvSpPr>
        <p:spPr/>
        <p:txBody>
          <a:bodyPr>
            <a:normAutofit/>
          </a:bodyPr>
          <a:lstStyle/>
          <a:p>
            <a:r>
              <a:rPr lang="en-US" sz="3000"/>
              <a:t>Information Technology System</a:t>
            </a:r>
          </a:p>
        </p:txBody>
      </p:sp>
      <p:sp>
        <p:nvSpPr>
          <p:cNvPr id="6" name="Content Placeholder 5">
            <a:extLst>
              <a:ext uri="{FF2B5EF4-FFF2-40B4-BE49-F238E27FC236}">
                <a16:creationId xmlns:a16="http://schemas.microsoft.com/office/drawing/2014/main" id="{5A1DB391-A13F-D4C6-496C-5149073BDE8C}"/>
              </a:ext>
            </a:extLst>
          </p:cNvPr>
          <p:cNvSpPr>
            <a:spLocks noGrp="1"/>
          </p:cNvSpPr>
          <p:nvPr>
            <p:ph sz="quarter" idx="4"/>
          </p:nvPr>
        </p:nvSpPr>
        <p:spPr/>
        <p:txBody>
          <a:bodyPr/>
          <a:lstStyle/>
          <a:p>
            <a:pPr marL="0" indent="0">
              <a:buNone/>
            </a:pPr>
            <a:r>
              <a:rPr lang="en-US"/>
              <a:t>Computing devices, ancillary equipment, software, firmware, and related procedures, services (including support services), and resources.</a:t>
            </a:r>
          </a:p>
        </p:txBody>
      </p:sp>
      <p:sp>
        <p:nvSpPr>
          <p:cNvPr id="7" name="Slide Number Placeholder 6">
            <a:extLst>
              <a:ext uri="{FF2B5EF4-FFF2-40B4-BE49-F238E27FC236}">
                <a16:creationId xmlns:a16="http://schemas.microsoft.com/office/drawing/2014/main" id="{F6AE43D1-300F-47DC-0C23-23E9AE03D5E2}"/>
              </a:ext>
            </a:extLst>
          </p:cNvPr>
          <p:cNvSpPr>
            <a:spLocks noGrp="1"/>
          </p:cNvSpPr>
          <p:nvPr>
            <p:ph type="sldNum" sz="quarter" idx="12"/>
          </p:nvPr>
        </p:nvSpPr>
        <p:spPr/>
        <p:txBody>
          <a:bodyPr/>
          <a:lstStyle/>
          <a:p>
            <a:fld id="{718739C9-DCF1-47E1-918D-420391A2911C}" type="slidenum">
              <a:rPr lang="en-US" smtClean="0"/>
              <a:t>13</a:t>
            </a:fld>
            <a:endParaRPr lang="en-US"/>
          </a:p>
        </p:txBody>
      </p:sp>
    </p:spTree>
    <p:extLst>
      <p:ext uri="{BB962C8B-B14F-4D97-AF65-F5344CB8AC3E}">
        <p14:creationId xmlns:p14="http://schemas.microsoft.com/office/powerpoint/2010/main" val="5313110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89F85C-37AA-8C4C-4039-CDA32A9753C5}"/>
              </a:ext>
            </a:extLst>
          </p:cNvPr>
          <p:cNvSpPr>
            <a:spLocks noGrp="1"/>
          </p:cNvSpPr>
          <p:nvPr>
            <p:ph type="title"/>
          </p:nvPr>
        </p:nvSpPr>
        <p:spPr>
          <a:xfrm>
            <a:off x="1137819" y="822156"/>
            <a:ext cx="6219438" cy="706964"/>
          </a:xfrm>
        </p:spPr>
        <p:txBody>
          <a:bodyPr>
            <a:normAutofit/>
          </a:bodyPr>
          <a:lstStyle/>
          <a:p>
            <a:r>
              <a:rPr lang="en-US"/>
              <a:t>Audience Participation #1</a:t>
            </a:r>
          </a:p>
        </p:txBody>
      </p:sp>
      <p:pic>
        <p:nvPicPr>
          <p:cNvPr id="1028" name="Picture 4" descr="Magnifying glass hovering over a question mark within a head outline.">
            <a:extLst>
              <a:ext uri="{FF2B5EF4-FFF2-40B4-BE49-F238E27FC236}">
                <a16:creationId xmlns:a16="http://schemas.microsoft.com/office/drawing/2014/main" id="{6D0AB8E3-4F31-51D4-2E44-57AAEA6CBEB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2740" r="302" b="2"/>
          <a:stretch/>
        </p:blipFill>
        <p:spPr bwMode="auto">
          <a:xfrm>
            <a:off x="668595" y="2853755"/>
            <a:ext cx="2339050" cy="1651141"/>
          </a:xfrm>
          <a:prstGeom prst="roundRect">
            <a:avLst>
              <a:gd name="adj" fmla="val 1858"/>
            </a:avLst>
          </a:prstGeom>
          <a:noFill/>
          <a:effectLst>
            <a:outerShdw blurRad="50800" dist="50800" dir="54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4E90EA94-2266-2A3A-AE21-DE28F4F122BE}"/>
              </a:ext>
            </a:extLst>
          </p:cNvPr>
          <p:cNvSpPr>
            <a:spLocks noGrp="1"/>
          </p:cNvSpPr>
          <p:nvPr>
            <p:ph idx="1"/>
          </p:nvPr>
        </p:nvSpPr>
        <p:spPr>
          <a:xfrm>
            <a:off x="4247538" y="2470646"/>
            <a:ext cx="5889008" cy="2417358"/>
          </a:xfrm>
        </p:spPr>
        <p:txBody>
          <a:bodyPr anchor="ctr">
            <a:noAutofit/>
          </a:bodyPr>
          <a:lstStyle/>
          <a:p>
            <a:pPr marL="0" indent="0">
              <a:lnSpc>
                <a:spcPct val="115000"/>
              </a:lnSpc>
              <a:spcAft>
                <a:spcPts val="2400"/>
              </a:spcAft>
              <a:buSzPct val="100000"/>
              <a:buNone/>
            </a:pPr>
            <a:r>
              <a:rPr lang="en-US" sz="2400"/>
              <a:t>Multiple Choice. A computing device is:</a:t>
            </a:r>
          </a:p>
          <a:p>
            <a:pPr marL="685800" indent="-685800">
              <a:lnSpc>
                <a:spcPct val="115000"/>
              </a:lnSpc>
              <a:buSzPct val="100000"/>
              <a:buFont typeface="+mj-lt"/>
              <a:buAutoNum type="alphaUcPeriod"/>
            </a:pPr>
            <a:r>
              <a:rPr lang="en-US" sz="2400"/>
              <a:t>Equipment.</a:t>
            </a:r>
          </a:p>
          <a:p>
            <a:pPr marL="685800" indent="-685800">
              <a:lnSpc>
                <a:spcPct val="115000"/>
              </a:lnSpc>
              <a:buSzPct val="100000"/>
              <a:buFont typeface="+mj-lt"/>
              <a:buAutoNum type="alphaUcPeriod"/>
            </a:pPr>
            <a:r>
              <a:rPr lang="en-US" sz="2400"/>
              <a:t>A supply.</a:t>
            </a:r>
          </a:p>
          <a:p>
            <a:pPr marL="685800" indent="-685800">
              <a:lnSpc>
                <a:spcPct val="115000"/>
              </a:lnSpc>
              <a:buSzPct val="100000"/>
              <a:buFont typeface="+mj-lt"/>
              <a:buAutoNum type="alphaUcPeriod"/>
            </a:pPr>
            <a:r>
              <a:rPr lang="en-US" sz="2400"/>
              <a:t>It depends.</a:t>
            </a:r>
          </a:p>
        </p:txBody>
      </p:sp>
      <p:sp>
        <p:nvSpPr>
          <p:cNvPr id="5" name="Content Placeholder 2">
            <a:extLst>
              <a:ext uri="{FF2B5EF4-FFF2-40B4-BE49-F238E27FC236}">
                <a16:creationId xmlns:a16="http://schemas.microsoft.com/office/drawing/2014/main" id="{E7BE5CCF-230E-3EE1-113E-48276430E6CE}"/>
              </a:ext>
            </a:extLst>
          </p:cNvPr>
          <p:cNvSpPr txBox="1">
            <a:spLocks/>
          </p:cNvSpPr>
          <p:nvPr/>
        </p:nvSpPr>
        <p:spPr>
          <a:xfrm>
            <a:off x="668595" y="5230761"/>
            <a:ext cx="10766323" cy="1331510"/>
          </a:xfrm>
          <a:prstGeom prst="rect">
            <a:avLst/>
          </a:prstGeom>
        </p:spPr>
        <p:txBody>
          <a:bodyPr vert="horz" lIns="91440" tIns="45720" rIns="91440" bIns="45720" rtlCol="0">
            <a:normAutofit/>
          </a:bodyPr>
          <a:lstStyle>
            <a:lvl1pPr marL="457200" indent="-457200" algn="l" defTabSz="457200" rtl="0" eaLnBrk="1" latinLnBrk="0" hangingPunct="1">
              <a:lnSpc>
                <a:spcPct val="125000"/>
              </a:lnSpc>
              <a:spcBef>
                <a:spcPts val="0"/>
              </a:spcBef>
              <a:spcAft>
                <a:spcPts val="1000"/>
              </a:spcAft>
              <a:buClr>
                <a:srgbClr val="1746BB"/>
              </a:buClr>
              <a:buSzPct val="80000"/>
              <a:buFont typeface="Wingdings 3" charset="2"/>
              <a:buChar char=""/>
              <a:defRPr sz="2800" b="0" i="0" kern="1200" baseline="0">
                <a:solidFill>
                  <a:schemeClr val="tx1">
                    <a:lumMod val="75000"/>
                    <a:lumOff val="25000"/>
                  </a:schemeClr>
                </a:solidFill>
                <a:latin typeface="+mn-lt"/>
                <a:ea typeface="+mn-ea"/>
                <a:cs typeface="+mn-cs"/>
              </a:defRPr>
            </a:lvl1pPr>
            <a:lvl2pPr marL="914400" indent="-457200" algn="l" defTabSz="457200" rtl="0" eaLnBrk="1" latinLnBrk="0" hangingPunct="1">
              <a:lnSpc>
                <a:spcPct val="125000"/>
              </a:lnSpc>
              <a:spcBef>
                <a:spcPts val="0"/>
              </a:spcBef>
              <a:spcAft>
                <a:spcPts val="1000"/>
              </a:spcAft>
              <a:buClr>
                <a:srgbClr val="1746BB"/>
              </a:buClr>
              <a:buSzPct val="100000"/>
              <a:buFont typeface="Wingdings" panose="05000000000000000000" pitchFamily="2" charset="2"/>
              <a:buChar char="v"/>
              <a:defRPr sz="2400" b="0" i="0" kern="1200">
                <a:solidFill>
                  <a:schemeClr val="tx1">
                    <a:lumMod val="75000"/>
                    <a:lumOff val="25000"/>
                  </a:schemeClr>
                </a:solidFill>
                <a:latin typeface="+mn-lt"/>
                <a:ea typeface="+mn-ea"/>
                <a:cs typeface="+mn-cs"/>
              </a:defRPr>
            </a:lvl2pPr>
            <a:lvl3pPr marL="1371600" indent="-365760" algn="l" defTabSz="457200" rtl="0" eaLnBrk="1" latinLnBrk="0" hangingPunct="1">
              <a:lnSpc>
                <a:spcPct val="125000"/>
              </a:lnSpc>
              <a:spcBef>
                <a:spcPts val="0"/>
              </a:spcBef>
              <a:spcAft>
                <a:spcPts val="1000"/>
              </a:spcAft>
              <a:buClr>
                <a:srgbClr val="1746BB"/>
              </a:buClr>
              <a:buSzPct val="100000"/>
              <a:buFont typeface="Arial" panose="020B0604020202020204" pitchFamily="34" charset="0"/>
              <a:buChar char="–"/>
              <a:defRPr sz="2000" b="0" i="0" kern="1200" baseline="0">
                <a:solidFill>
                  <a:schemeClr val="tx1">
                    <a:lumMod val="75000"/>
                    <a:lumOff val="25000"/>
                  </a:schemeClr>
                </a:solidFill>
                <a:latin typeface="+mn-lt"/>
                <a:ea typeface="+mn-ea"/>
                <a:cs typeface="+mn-cs"/>
              </a:defRPr>
            </a:lvl3pPr>
            <a:lvl4pPr marL="1371600" indent="0" algn="l" defTabSz="457200" rtl="0" eaLnBrk="1" latinLnBrk="0" hangingPunct="1">
              <a:spcBef>
                <a:spcPts val="1000"/>
              </a:spcBef>
              <a:spcAft>
                <a:spcPts val="0"/>
              </a:spcAft>
              <a:buClr>
                <a:schemeClr val="accent1"/>
              </a:buClr>
              <a:buSzPct val="80000"/>
              <a:buFont typeface="Wingdings 3" charset="2"/>
              <a:buNone/>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a:lstStyle>
          <a:p>
            <a:pPr marL="0" indent="0">
              <a:buNone/>
              <a:defRPr/>
            </a:pPr>
            <a:r>
              <a:rPr kumimoji="0" lang="en-US" sz="2400" b="0" i="0" u="none" strike="noStrike" kern="1200" cap="none" spc="0" normalizeH="0" baseline="0" noProof="0" dirty="0">
                <a:ln>
                  <a:noFill/>
                </a:ln>
                <a:solidFill>
                  <a:srgbClr val="404040"/>
                </a:solidFill>
                <a:effectLst/>
                <a:uLnTx/>
                <a:uFillTx/>
              </a:rPr>
              <a:t>Answer: To be discussed during the conference</a:t>
            </a:r>
            <a:r>
              <a:rPr lang="en-US" sz="2400" dirty="0"/>
              <a:t>.</a:t>
            </a:r>
          </a:p>
          <a:p>
            <a:pPr marL="0" marR="0" lvl="0" indent="0" algn="l" defTabSz="457200" rtl="0" eaLnBrk="1" fontAlgn="auto" latinLnBrk="0" hangingPunct="1">
              <a:lnSpc>
                <a:spcPct val="125000"/>
              </a:lnSpc>
              <a:spcBef>
                <a:spcPts val="0"/>
              </a:spcBef>
              <a:spcAft>
                <a:spcPts val="1000"/>
              </a:spcAft>
              <a:buClr>
                <a:srgbClr val="1746BB"/>
              </a:buClr>
              <a:buSzPct val="80000"/>
              <a:buFont typeface="Wingdings 3" charset="2"/>
              <a:buNone/>
              <a:tabLst/>
              <a:defRPr/>
            </a:pPr>
            <a:endParaRPr kumimoji="0" lang="en-US" sz="2400" b="0" i="0" u="none" strike="noStrike" kern="1200" cap="none" spc="0" normalizeH="0" baseline="0" noProof="0" dirty="0">
              <a:ln>
                <a:noFill/>
              </a:ln>
              <a:solidFill>
                <a:srgbClr val="404040"/>
              </a:solidFill>
              <a:effectLst/>
              <a:uLnTx/>
              <a:uFillTx/>
              <a:latin typeface="Verdana" panose="020B0604030504040204" pitchFamily="34" charset="0"/>
              <a:ea typeface="+mn-ea"/>
              <a:cs typeface="+mn-cs"/>
            </a:endParaRPr>
          </a:p>
        </p:txBody>
      </p:sp>
      <p:sp>
        <p:nvSpPr>
          <p:cNvPr id="4" name="Slide Number Placeholder 3">
            <a:extLst>
              <a:ext uri="{FF2B5EF4-FFF2-40B4-BE49-F238E27FC236}">
                <a16:creationId xmlns:a16="http://schemas.microsoft.com/office/drawing/2014/main" id="{819409AE-4EA7-8075-933D-04D6490237CC}"/>
              </a:ext>
            </a:extLst>
          </p:cNvPr>
          <p:cNvSpPr>
            <a:spLocks noGrp="1"/>
          </p:cNvSpPr>
          <p:nvPr>
            <p:ph type="sldNum" sz="quarter" idx="12"/>
          </p:nvPr>
        </p:nvSpPr>
        <p:spPr>
          <a:xfrm>
            <a:off x="10352540" y="295729"/>
            <a:ext cx="838199" cy="767687"/>
          </a:xfrm>
        </p:spPr>
        <p:txBody>
          <a:bodyPr>
            <a:normAutofit/>
          </a:bodyPr>
          <a:lstStyle/>
          <a:p>
            <a:pPr marL="0" marR="0" lvl="0" indent="0" algn="ctr" defTabSz="457200" rtl="0" eaLnBrk="1" fontAlgn="auto" latinLnBrk="0" hangingPunct="1">
              <a:lnSpc>
                <a:spcPct val="100000"/>
              </a:lnSpc>
              <a:spcBef>
                <a:spcPts val="0"/>
              </a:spcBef>
              <a:spcAft>
                <a:spcPts val="600"/>
              </a:spcAft>
              <a:buClrTx/>
              <a:buSzTx/>
              <a:buFontTx/>
              <a:buNone/>
              <a:tabLst/>
              <a:defRPr/>
            </a:pPr>
            <a:fld id="{56A0B0FD-D6B7-4878-B1BE-780ED0AA1A25}" type="slidenum">
              <a:rPr kumimoji="0" lang="en-US" sz="2800" b="0" i="0" u="none" strike="noStrike" kern="1200" cap="none" spc="0" normalizeH="0" baseline="0" noProof="0" smtClean="0">
                <a:ln>
                  <a:noFill/>
                </a:ln>
                <a:solidFill>
                  <a:prstClr val="black"/>
                </a:solidFill>
                <a:effectLst/>
                <a:uLnTx/>
                <a:uFillTx/>
                <a:latin typeface="Arial"/>
                <a:ea typeface="+mn-ea"/>
                <a:cs typeface="+mn-cs"/>
              </a:rPr>
              <a:pPr marL="0" marR="0" lvl="0" indent="0" algn="ctr" defTabSz="457200" rtl="0" eaLnBrk="1" fontAlgn="auto" latinLnBrk="0" hangingPunct="1">
                <a:lnSpc>
                  <a:spcPct val="100000"/>
                </a:lnSpc>
                <a:spcBef>
                  <a:spcPts val="0"/>
                </a:spcBef>
                <a:spcAft>
                  <a:spcPts val="600"/>
                </a:spcAft>
                <a:buClrTx/>
                <a:buSzTx/>
                <a:buFontTx/>
                <a:buNone/>
                <a:tabLst/>
                <a:defRPr/>
              </a:pPr>
              <a:t>14</a:t>
            </a:fld>
            <a:endParaRPr kumimoji="0" lang="en-US" sz="2800" b="0" i="0" u="none" strike="noStrike" kern="1200" cap="none" spc="0" normalizeH="0" baseline="0" noProof="0">
              <a:ln>
                <a:noFill/>
              </a:ln>
              <a:solidFill>
                <a:prstClr val="black"/>
              </a:solidFill>
              <a:effectLst/>
              <a:uLnTx/>
              <a:uFillTx/>
              <a:latin typeface="Arial"/>
              <a:ea typeface="+mn-ea"/>
              <a:cs typeface="+mn-cs"/>
            </a:endParaRPr>
          </a:p>
        </p:txBody>
      </p:sp>
    </p:spTree>
    <p:extLst>
      <p:ext uri="{BB962C8B-B14F-4D97-AF65-F5344CB8AC3E}">
        <p14:creationId xmlns:p14="http://schemas.microsoft.com/office/powerpoint/2010/main" val="1233169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463374A1-89DA-6690-0CBD-27D7DB08E9A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855B61D-37B0-D34C-BF8E-12BB9819AAF2}"/>
              </a:ext>
            </a:extLst>
          </p:cNvPr>
          <p:cNvSpPr>
            <a:spLocks noGrp="1"/>
          </p:cNvSpPr>
          <p:nvPr>
            <p:ph type="title"/>
          </p:nvPr>
        </p:nvSpPr>
        <p:spPr>
          <a:xfrm>
            <a:off x="1001261" y="841820"/>
            <a:ext cx="6219438" cy="706964"/>
          </a:xfrm>
        </p:spPr>
        <p:txBody>
          <a:bodyPr>
            <a:normAutofit/>
          </a:bodyPr>
          <a:lstStyle/>
          <a:p>
            <a:r>
              <a:rPr lang="en-US"/>
              <a:t>Audience Participation #2</a:t>
            </a:r>
          </a:p>
        </p:txBody>
      </p:sp>
      <p:pic>
        <p:nvPicPr>
          <p:cNvPr id="1028" name="Picture 4" descr="Magnifying glass hovering over a question mark within a head outline.">
            <a:extLst>
              <a:ext uri="{FF2B5EF4-FFF2-40B4-BE49-F238E27FC236}">
                <a16:creationId xmlns:a16="http://schemas.microsoft.com/office/drawing/2014/main" id="{92E1FF06-BB22-9542-030D-9F3393A4243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2740" r="302" b="2"/>
          <a:stretch/>
        </p:blipFill>
        <p:spPr bwMode="auto">
          <a:xfrm>
            <a:off x="590963" y="2725935"/>
            <a:ext cx="2339050" cy="1651141"/>
          </a:xfrm>
          <a:prstGeom prst="roundRect">
            <a:avLst>
              <a:gd name="adj" fmla="val 1858"/>
            </a:avLst>
          </a:prstGeom>
          <a:noFill/>
          <a:effectLst>
            <a:outerShdw blurRad="50800" dist="50800" dir="54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1E46ED73-4AFA-88D1-B5B8-E43875DB2F08}"/>
              </a:ext>
            </a:extLst>
          </p:cNvPr>
          <p:cNvSpPr>
            <a:spLocks noGrp="1"/>
          </p:cNvSpPr>
          <p:nvPr>
            <p:ph idx="1"/>
          </p:nvPr>
        </p:nvSpPr>
        <p:spPr>
          <a:xfrm>
            <a:off x="3991897" y="2342827"/>
            <a:ext cx="7443020" cy="2417358"/>
          </a:xfrm>
        </p:spPr>
        <p:txBody>
          <a:bodyPr anchor="ctr">
            <a:noAutofit/>
          </a:bodyPr>
          <a:lstStyle/>
          <a:p>
            <a:pPr marL="0" indent="0">
              <a:lnSpc>
                <a:spcPct val="115000"/>
              </a:lnSpc>
              <a:spcAft>
                <a:spcPts val="2400"/>
              </a:spcAft>
              <a:buSzPct val="100000"/>
              <a:buNone/>
            </a:pPr>
            <a:r>
              <a:rPr lang="en-US" sz="2400"/>
              <a:t>Multiple Choice. An information technology system is:</a:t>
            </a:r>
          </a:p>
          <a:p>
            <a:pPr marL="685800" indent="-685800">
              <a:lnSpc>
                <a:spcPct val="115000"/>
              </a:lnSpc>
              <a:buSzPct val="100000"/>
              <a:buFont typeface="+mj-lt"/>
              <a:buAutoNum type="alphaUcPeriod"/>
            </a:pPr>
            <a:r>
              <a:rPr lang="en-US" sz="2400"/>
              <a:t>Equipment.</a:t>
            </a:r>
          </a:p>
          <a:p>
            <a:pPr marL="685800" indent="-685800">
              <a:lnSpc>
                <a:spcPct val="115000"/>
              </a:lnSpc>
              <a:buSzPct val="100000"/>
              <a:buFont typeface="+mj-lt"/>
              <a:buAutoNum type="alphaUcPeriod"/>
            </a:pPr>
            <a:r>
              <a:rPr lang="en-US" sz="2400"/>
              <a:t>A supply.</a:t>
            </a:r>
          </a:p>
          <a:p>
            <a:pPr marL="685800" indent="-685800">
              <a:lnSpc>
                <a:spcPct val="115000"/>
              </a:lnSpc>
              <a:buSzPct val="100000"/>
              <a:buFont typeface="+mj-lt"/>
              <a:buAutoNum type="alphaUcPeriod"/>
            </a:pPr>
            <a:r>
              <a:rPr lang="en-US" sz="2400"/>
              <a:t>It depends.</a:t>
            </a:r>
          </a:p>
        </p:txBody>
      </p:sp>
      <p:sp>
        <p:nvSpPr>
          <p:cNvPr id="5" name="Content Placeholder 2">
            <a:extLst>
              <a:ext uri="{FF2B5EF4-FFF2-40B4-BE49-F238E27FC236}">
                <a16:creationId xmlns:a16="http://schemas.microsoft.com/office/drawing/2014/main" id="{67257D89-E2C7-73E4-7AB2-CDE9D71A9061}"/>
              </a:ext>
            </a:extLst>
          </p:cNvPr>
          <p:cNvSpPr txBox="1">
            <a:spLocks/>
          </p:cNvSpPr>
          <p:nvPr/>
        </p:nvSpPr>
        <p:spPr>
          <a:xfrm>
            <a:off x="668595" y="5053781"/>
            <a:ext cx="10766323" cy="1429832"/>
          </a:xfrm>
          <a:prstGeom prst="rect">
            <a:avLst/>
          </a:prstGeom>
        </p:spPr>
        <p:txBody>
          <a:bodyPr vert="horz" lIns="91440" tIns="45720" rIns="91440" bIns="45720" rtlCol="0">
            <a:normAutofit/>
          </a:bodyPr>
          <a:lstStyle>
            <a:lvl1pPr marL="457200" indent="-457200" algn="l" defTabSz="457200" rtl="0" eaLnBrk="1" latinLnBrk="0" hangingPunct="1">
              <a:lnSpc>
                <a:spcPct val="125000"/>
              </a:lnSpc>
              <a:spcBef>
                <a:spcPts val="0"/>
              </a:spcBef>
              <a:spcAft>
                <a:spcPts val="1000"/>
              </a:spcAft>
              <a:buClr>
                <a:srgbClr val="1746BB"/>
              </a:buClr>
              <a:buSzPct val="80000"/>
              <a:buFont typeface="Wingdings 3" charset="2"/>
              <a:buChar char=""/>
              <a:defRPr sz="2800" b="0" i="0" kern="1200" baseline="0">
                <a:solidFill>
                  <a:schemeClr val="tx1">
                    <a:lumMod val="75000"/>
                    <a:lumOff val="25000"/>
                  </a:schemeClr>
                </a:solidFill>
                <a:latin typeface="+mn-lt"/>
                <a:ea typeface="+mn-ea"/>
                <a:cs typeface="+mn-cs"/>
              </a:defRPr>
            </a:lvl1pPr>
            <a:lvl2pPr marL="914400" indent="-457200" algn="l" defTabSz="457200" rtl="0" eaLnBrk="1" latinLnBrk="0" hangingPunct="1">
              <a:lnSpc>
                <a:spcPct val="125000"/>
              </a:lnSpc>
              <a:spcBef>
                <a:spcPts val="0"/>
              </a:spcBef>
              <a:spcAft>
                <a:spcPts val="1000"/>
              </a:spcAft>
              <a:buClr>
                <a:srgbClr val="1746BB"/>
              </a:buClr>
              <a:buSzPct val="100000"/>
              <a:buFont typeface="Wingdings" panose="05000000000000000000" pitchFamily="2" charset="2"/>
              <a:buChar char="v"/>
              <a:defRPr sz="2400" b="0" i="0" kern="1200">
                <a:solidFill>
                  <a:schemeClr val="tx1">
                    <a:lumMod val="75000"/>
                    <a:lumOff val="25000"/>
                  </a:schemeClr>
                </a:solidFill>
                <a:latin typeface="+mn-lt"/>
                <a:ea typeface="+mn-ea"/>
                <a:cs typeface="+mn-cs"/>
              </a:defRPr>
            </a:lvl2pPr>
            <a:lvl3pPr marL="1371600" indent="-365760" algn="l" defTabSz="457200" rtl="0" eaLnBrk="1" latinLnBrk="0" hangingPunct="1">
              <a:lnSpc>
                <a:spcPct val="125000"/>
              </a:lnSpc>
              <a:spcBef>
                <a:spcPts val="0"/>
              </a:spcBef>
              <a:spcAft>
                <a:spcPts val="1000"/>
              </a:spcAft>
              <a:buClr>
                <a:srgbClr val="1746BB"/>
              </a:buClr>
              <a:buSzPct val="100000"/>
              <a:buFont typeface="Arial" panose="020B0604020202020204" pitchFamily="34" charset="0"/>
              <a:buChar char="–"/>
              <a:defRPr sz="2000" b="0" i="0" kern="1200" baseline="0">
                <a:solidFill>
                  <a:schemeClr val="tx1">
                    <a:lumMod val="75000"/>
                    <a:lumOff val="25000"/>
                  </a:schemeClr>
                </a:solidFill>
                <a:latin typeface="+mn-lt"/>
                <a:ea typeface="+mn-ea"/>
                <a:cs typeface="+mn-cs"/>
              </a:defRPr>
            </a:lvl3pPr>
            <a:lvl4pPr marL="1371600" indent="0" algn="l" defTabSz="457200" rtl="0" eaLnBrk="1" latinLnBrk="0" hangingPunct="1">
              <a:spcBef>
                <a:spcPts val="1000"/>
              </a:spcBef>
              <a:spcAft>
                <a:spcPts val="0"/>
              </a:spcAft>
              <a:buClr>
                <a:schemeClr val="accent1"/>
              </a:buClr>
              <a:buSzPct val="80000"/>
              <a:buFont typeface="Wingdings 3" charset="2"/>
              <a:buNone/>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a:lstStyle>
          <a:p>
            <a:pPr marL="0" indent="0">
              <a:buNone/>
              <a:defRPr/>
            </a:pPr>
            <a:r>
              <a:rPr kumimoji="0" lang="en-US" sz="2400" b="0" i="0" u="none" strike="noStrike" kern="1200" cap="none" spc="0" normalizeH="0" baseline="0" noProof="0" dirty="0">
                <a:ln>
                  <a:noFill/>
                </a:ln>
                <a:solidFill>
                  <a:srgbClr val="404040"/>
                </a:solidFill>
                <a:effectLst/>
                <a:uLnTx/>
                <a:uFillTx/>
                <a:latin typeface="Verdana" panose="020B0604030504040204" pitchFamily="34" charset="0"/>
                <a:ea typeface="+mn-ea"/>
                <a:cs typeface="+mn-cs"/>
              </a:rPr>
              <a:t>Answer: To be discussed during the conference</a:t>
            </a:r>
            <a:r>
              <a:rPr kumimoji="0" lang="en-US" sz="2400" b="0" i="0" u="none" strike="noStrike" kern="1200" cap="none" spc="0" normalizeH="0" noProof="0" dirty="0">
                <a:ln>
                  <a:noFill/>
                </a:ln>
                <a:solidFill>
                  <a:srgbClr val="404040"/>
                </a:solidFill>
                <a:effectLst/>
                <a:uLnTx/>
                <a:uFillTx/>
                <a:latin typeface="Verdana" panose="020B0604030504040204" pitchFamily="34" charset="0"/>
                <a:ea typeface="+mn-ea"/>
                <a:cs typeface="+mn-cs"/>
              </a:rPr>
              <a:t>.</a:t>
            </a:r>
            <a:endParaRPr lang="en-US" sz="2400" dirty="0"/>
          </a:p>
          <a:p>
            <a:pPr marL="0" marR="0" lvl="0" indent="0" algn="l" defTabSz="457200" rtl="0" eaLnBrk="1" fontAlgn="auto" latinLnBrk="0" hangingPunct="1">
              <a:lnSpc>
                <a:spcPct val="125000"/>
              </a:lnSpc>
              <a:spcBef>
                <a:spcPts val="0"/>
              </a:spcBef>
              <a:spcAft>
                <a:spcPts val="1000"/>
              </a:spcAft>
              <a:buClr>
                <a:srgbClr val="1746BB"/>
              </a:buClr>
              <a:buSzPct val="80000"/>
              <a:buFont typeface="Wingdings 3" charset="2"/>
              <a:buNone/>
              <a:tabLst/>
              <a:defRPr/>
            </a:pPr>
            <a:endParaRPr kumimoji="0" lang="en-US" sz="2400" b="0" i="0" u="none" strike="noStrike" kern="1200" cap="none" spc="0" normalizeH="0" baseline="0" noProof="0" dirty="0">
              <a:ln>
                <a:noFill/>
              </a:ln>
              <a:solidFill>
                <a:srgbClr val="404040"/>
              </a:solidFill>
              <a:effectLst/>
              <a:uLnTx/>
              <a:uFillTx/>
              <a:latin typeface="Verdana" panose="020B0604030504040204" pitchFamily="34" charset="0"/>
              <a:ea typeface="+mn-ea"/>
              <a:cs typeface="+mn-cs"/>
            </a:endParaRPr>
          </a:p>
        </p:txBody>
      </p:sp>
      <p:sp>
        <p:nvSpPr>
          <p:cNvPr id="4" name="Slide Number Placeholder 3">
            <a:extLst>
              <a:ext uri="{FF2B5EF4-FFF2-40B4-BE49-F238E27FC236}">
                <a16:creationId xmlns:a16="http://schemas.microsoft.com/office/drawing/2014/main" id="{72F78861-565C-9B8C-D50B-26EF9103536D}"/>
              </a:ext>
            </a:extLst>
          </p:cNvPr>
          <p:cNvSpPr>
            <a:spLocks noGrp="1"/>
          </p:cNvSpPr>
          <p:nvPr>
            <p:ph type="sldNum" sz="quarter" idx="12"/>
          </p:nvPr>
        </p:nvSpPr>
        <p:spPr>
          <a:xfrm>
            <a:off x="10352540" y="295729"/>
            <a:ext cx="838199" cy="767687"/>
          </a:xfrm>
        </p:spPr>
        <p:txBody>
          <a:bodyPr>
            <a:normAutofit/>
          </a:bodyPr>
          <a:lstStyle/>
          <a:p>
            <a:pPr marL="0" marR="0" lvl="0" indent="0" algn="ctr" defTabSz="457200" rtl="0" eaLnBrk="1" fontAlgn="auto" latinLnBrk="0" hangingPunct="1">
              <a:lnSpc>
                <a:spcPct val="100000"/>
              </a:lnSpc>
              <a:spcBef>
                <a:spcPts val="0"/>
              </a:spcBef>
              <a:spcAft>
                <a:spcPts val="600"/>
              </a:spcAft>
              <a:buClrTx/>
              <a:buSzTx/>
              <a:buFontTx/>
              <a:buNone/>
              <a:tabLst/>
              <a:defRPr/>
            </a:pPr>
            <a:fld id="{56A0B0FD-D6B7-4878-B1BE-780ED0AA1A25}" type="slidenum">
              <a:rPr kumimoji="0" lang="en-US" sz="2800" b="0" i="0" u="none" strike="noStrike" kern="1200" cap="none" spc="0" normalizeH="0" baseline="0" noProof="0" smtClean="0">
                <a:ln>
                  <a:noFill/>
                </a:ln>
                <a:solidFill>
                  <a:prstClr val="black"/>
                </a:solidFill>
                <a:effectLst/>
                <a:uLnTx/>
                <a:uFillTx/>
                <a:latin typeface="Arial"/>
                <a:ea typeface="+mn-ea"/>
                <a:cs typeface="+mn-cs"/>
              </a:rPr>
              <a:pPr marL="0" marR="0" lvl="0" indent="0" algn="ctr" defTabSz="457200" rtl="0" eaLnBrk="1" fontAlgn="auto" latinLnBrk="0" hangingPunct="1">
                <a:lnSpc>
                  <a:spcPct val="100000"/>
                </a:lnSpc>
                <a:spcBef>
                  <a:spcPts val="0"/>
                </a:spcBef>
                <a:spcAft>
                  <a:spcPts val="600"/>
                </a:spcAft>
                <a:buClrTx/>
                <a:buSzTx/>
                <a:buFontTx/>
                <a:buNone/>
                <a:tabLst/>
                <a:defRPr/>
              </a:pPr>
              <a:t>15</a:t>
            </a:fld>
            <a:endParaRPr kumimoji="0" lang="en-US" sz="2800" b="0" i="0" u="none" strike="noStrike" kern="1200" cap="none" spc="0" normalizeH="0" baseline="0" noProof="0">
              <a:ln>
                <a:noFill/>
              </a:ln>
              <a:solidFill>
                <a:prstClr val="black"/>
              </a:solidFill>
              <a:effectLst/>
              <a:uLnTx/>
              <a:uFillTx/>
              <a:latin typeface="Arial"/>
              <a:ea typeface="+mn-ea"/>
              <a:cs typeface="+mn-cs"/>
            </a:endParaRPr>
          </a:p>
        </p:txBody>
      </p:sp>
    </p:spTree>
    <p:extLst>
      <p:ext uri="{BB962C8B-B14F-4D97-AF65-F5344CB8AC3E}">
        <p14:creationId xmlns:p14="http://schemas.microsoft.com/office/powerpoint/2010/main" val="49767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3BE2537F-142E-8D44-6119-C2D7858B09B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4BE7537-845D-D3B1-1BD0-8924136E44E9}"/>
              </a:ext>
            </a:extLst>
          </p:cNvPr>
          <p:cNvSpPr>
            <a:spLocks noGrp="1"/>
          </p:cNvSpPr>
          <p:nvPr>
            <p:ph type="title"/>
          </p:nvPr>
        </p:nvSpPr>
        <p:spPr>
          <a:xfrm>
            <a:off x="1001261" y="841820"/>
            <a:ext cx="6219438" cy="706964"/>
          </a:xfrm>
        </p:spPr>
        <p:txBody>
          <a:bodyPr>
            <a:normAutofit/>
          </a:bodyPr>
          <a:lstStyle/>
          <a:p>
            <a:r>
              <a:rPr lang="en-US"/>
              <a:t>Audience Participation #3</a:t>
            </a:r>
          </a:p>
        </p:txBody>
      </p:sp>
      <p:pic>
        <p:nvPicPr>
          <p:cNvPr id="1028" name="Picture 4" descr="Magnifying glass hovering over a question mark within a head outline.">
            <a:extLst>
              <a:ext uri="{FF2B5EF4-FFF2-40B4-BE49-F238E27FC236}">
                <a16:creationId xmlns:a16="http://schemas.microsoft.com/office/drawing/2014/main" id="{33353AAC-DA98-2B6D-76E5-20B82491B81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2740" r="302" b="2"/>
          <a:stretch/>
        </p:blipFill>
        <p:spPr bwMode="auto">
          <a:xfrm>
            <a:off x="590963" y="2725935"/>
            <a:ext cx="2339050" cy="1651141"/>
          </a:xfrm>
          <a:prstGeom prst="roundRect">
            <a:avLst>
              <a:gd name="adj" fmla="val 1858"/>
            </a:avLst>
          </a:prstGeom>
          <a:noFill/>
          <a:effectLst>
            <a:outerShdw blurRad="50800" dist="50800" dir="54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D6D1F08C-73D9-8C4D-49C2-FB8E0FA87BEA}"/>
              </a:ext>
            </a:extLst>
          </p:cNvPr>
          <p:cNvSpPr>
            <a:spLocks noGrp="1"/>
          </p:cNvSpPr>
          <p:nvPr>
            <p:ph idx="1"/>
          </p:nvPr>
        </p:nvSpPr>
        <p:spPr>
          <a:xfrm>
            <a:off x="3991898" y="2421485"/>
            <a:ext cx="7443020" cy="2417358"/>
          </a:xfrm>
        </p:spPr>
        <p:txBody>
          <a:bodyPr anchor="ctr">
            <a:noAutofit/>
          </a:bodyPr>
          <a:lstStyle/>
          <a:p>
            <a:pPr marL="0" indent="0">
              <a:lnSpc>
                <a:spcPct val="115000"/>
              </a:lnSpc>
              <a:spcAft>
                <a:spcPts val="1200"/>
              </a:spcAft>
              <a:buSzPct val="100000"/>
              <a:buNone/>
            </a:pPr>
            <a:r>
              <a:rPr lang="en-US" sz="2400"/>
              <a:t>Multiple Choice. Office furnishings and modular furnishings are:</a:t>
            </a:r>
          </a:p>
          <a:p>
            <a:pPr marL="685800" indent="-685800">
              <a:lnSpc>
                <a:spcPct val="115000"/>
              </a:lnSpc>
              <a:buSzPct val="100000"/>
              <a:buFont typeface="+mj-lt"/>
              <a:buAutoNum type="alphaUcPeriod"/>
            </a:pPr>
            <a:r>
              <a:rPr lang="en-US" sz="2400"/>
              <a:t>General purpose equipment.</a:t>
            </a:r>
          </a:p>
          <a:p>
            <a:pPr marL="685800" indent="-685800">
              <a:lnSpc>
                <a:spcPct val="115000"/>
              </a:lnSpc>
              <a:buSzPct val="100000"/>
              <a:buFont typeface="+mj-lt"/>
              <a:buAutoNum type="alphaUcPeriod"/>
            </a:pPr>
            <a:r>
              <a:rPr lang="en-US" sz="2400"/>
              <a:t>Supplies.</a:t>
            </a:r>
          </a:p>
          <a:p>
            <a:pPr marL="685800" indent="-685800">
              <a:lnSpc>
                <a:spcPct val="115000"/>
              </a:lnSpc>
              <a:buSzPct val="100000"/>
              <a:buFont typeface="+mj-lt"/>
              <a:buAutoNum type="alphaUcPeriod"/>
            </a:pPr>
            <a:r>
              <a:rPr lang="en-US" sz="2400"/>
              <a:t>It depends.</a:t>
            </a:r>
          </a:p>
        </p:txBody>
      </p:sp>
      <p:sp>
        <p:nvSpPr>
          <p:cNvPr id="5" name="Content Placeholder 2">
            <a:extLst>
              <a:ext uri="{FF2B5EF4-FFF2-40B4-BE49-F238E27FC236}">
                <a16:creationId xmlns:a16="http://schemas.microsoft.com/office/drawing/2014/main" id="{6C58C8E1-88B4-68FE-3FF1-6927ED98AECE}"/>
              </a:ext>
            </a:extLst>
          </p:cNvPr>
          <p:cNvSpPr txBox="1">
            <a:spLocks/>
          </p:cNvSpPr>
          <p:nvPr/>
        </p:nvSpPr>
        <p:spPr>
          <a:xfrm>
            <a:off x="668595" y="5053781"/>
            <a:ext cx="10766323" cy="1429832"/>
          </a:xfrm>
          <a:prstGeom prst="rect">
            <a:avLst/>
          </a:prstGeom>
        </p:spPr>
        <p:txBody>
          <a:bodyPr vert="horz" lIns="91440" tIns="45720" rIns="91440" bIns="45720" rtlCol="0">
            <a:normAutofit/>
          </a:bodyPr>
          <a:lstStyle>
            <a:lvl1pPr marL="457200" indent="-457200" algn="l" defTabSz="457200" rtl="0" eaLnBrk="1" latinLnBrk="0" hangingPunct="1">
              <a:lnSpc>
                <a:spcPct val="125000"/>
              </a:lnSpc>
              <a:spcBef>
                <a:spcPts val="0"/>
              </a:spcBef>
              <a:spcAft>
                <a:spcPts val="1000"/>
              </a:spcAft>
              <a:buClr>
                <a:srgbClr val="1746BB"/>
              </a:buClr>
              <a:buSzPct val="80000"/>
              <a:buFont typeface="Wingdings 3" charset="2"/>
              <a:buChar char=""/>
              <a:defRPr sz="2800" b="0" i="0" kern="1200" baseline="0">
                <a:solidFill>
                  <a:schemeClr val="tx1">
                    <a:lumMod val="75000"/>
                    <a:lumOff val="25000"/>
                  </a:schemeClr>
                </a:solidFill>
                <a:latin typeface="+mn-lt"/>
                <a:ea typeface="+mn-ea"/>
                <a:cs typeface="+mn-cs"/>
              </a:defRPr>
            </a:lvl1pPr>
            <a:lvl2pPr marL="914400" indent="-457200" algn="l" defTabSz="457200" rtl="0" eaLnBrk="1" latinLnBrk="0" hangingPunct="1">
              <a:lnSpc>
                <a:spcPct val="125000"/>
              </a:lnSpc>
              <a:spcBef>
                <a:spcPts val="0"/>
              </a:spcBef>
              <a:spcAft>
                <a:spcPts val="1000"/>
              </a:spcAft>
              <a:buClr>
                <a:srgbClr val="1746BB"/>
              </a:buClr>
              <a:buSzPct val="100000"/>
              <a:buFont typeface="Wingdings" panose="05000000000000000000" pitchFamily="2" charset="2"/>
              <a:buChar char="v"/>
              <a:defRPr sz="2400" b="0" i="0" kern="1200">
                <a:solidFill>
                  <a:schemeClr val="tx1">
                    <a:lumMod val="75000"/>
                    <a:lumOff val="25000"/>
                  </a:schemeClr>
                </a:solidFill>
                <a:latin typeface="+mn-lt"/>
                <a:ea typeface="+mn-ea"/>
                <a:cs typeface="+mn-cs"/>
              </a:defRPr>
            </a:lvl2pPr>
            <a:lvl3pPr marL="1371600" indent="-365760" algn="l" defTabSz="457200" rtl="0" eaLnBrk="1" latinLnBrk="0" hangingPunct="1">
              <a:lnSpc>
                <a:spcPct val="125000"/>
              </a:lnSpc>
              <a:spcBef>
                <a:spcPts val="0"/>
              </a:spcBef>
              <a:spcAft>
                <a:spcPts val="1000"/>
              </a:spcAft>
              <a:buClr>
                <a:srgbClr val="1746BB"/>
              </a:buClr>
              <a:buSzPct val="100000"/>
              <a:buFont typeface="Arial" panose="020B0604020202020204" pitchFamily="34" charset="0"/>
              <a:buChar char="–"/>
              <a:defRPr sz="2000" b="0" i="0" kern="1200" baseline="0">
                <a:solidFill>
                  <a:schemeClr val="tx1">
                    <a:lumMod val="75000"/>
                    <a:lumOff val="25000"/>
                  </a:schemeClr>
                </a:solidFill>
                <a:latin typeface="+mn-lt"/>
                <a:ea typeface="+mn-ea"/>
                <a:cs typeface="+mn-cs"/>
              </a:defRPr>
            </a:lvl3pPr>
            <a:lvl4pPr marL="1371600" indent="0" algn="l" defTabSz="457200" rtl="0" eaLnBrk="1" latinLnBrk="0" hangingPunct="1">
              <a:spcBef>
                <a:spcPts val="1000"/>
              </a:spcBef>
              <a:spcAft>
                <a:spcPts val="0"/>
              </a:spcAft>
              <a:buClr>
                <a:schemeClr val="accent1"/>
              </a:buClr>
              <a:buSzPct val="80000"/>
              <a:buFont typeface="Wingdings 3" charset="2"/>
              <a:buNone/>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a:lstStyle>
          <a:p>
            <a:pPr marL="0" indent="0">
              <a:buNone/>
              <a:defRPr/>
            </a:pPr>
            <a:r>
              <a:rPr kumimoji="0" lang="en-US" sz="2400" b="0" i="0" u="none" strike="noStrike" kern="1200" cap="none" spc="0" normalizeH="0" baseline="0" noProof="0" dirty="0">
                <a:ln>
                  <a:noFill/>
                </a:ln>
                <a:solidFill>
                  <a:srgbClr val="404040"/>
                </a:solidFill>
                <a:effectLst/>
                <a:uLnTx/>
                <a:uFillTx/>
                <a:latin typeface="Verdana" panose="020B0604030504040204" pitchFamily="34" charset="0"/>
                <a:ea typeface="+mn-ea"/>
                <a:cs typeface="+mn-cs"/>
              </a:rPr>
              <a:t>Answer: </a:t>
            </a:r>
            <a:r>
              <a:rPr lang="en-US" sz="2400" dirty="0">
                <a:solidFill>
                  <a:srgbClr val="404040"/>
                </a:solidFill>
              </a:rPr>
              <a:t>To be discussed during </a:t>
            </a:r>
            <a:r>
              <a:rPr lang="en-US" sz="2400">
                <a:solidFill>
                  <a:srgbClr val="404040"/>
                </a:solidFill>
              </a:rPr>
              <a:t>the conference</a:t>
            </a:r>
            <a:r>
              <a:rPr lang="en-US" sz="2400"/>
              <a:t>.</a:t>
            </a:r>
            <a:endParaRPr lang="en-US" sz="2400" dirty="0"/>
          </a:p>
          <a:p>
            <a:pPr marL="0" marR="0" lvl="0" indent="0" algn="l" defTabSz="457200" rtl="0" eaLnBrk="1" fontAlgn="auto" latinLnBrk="0" hangingPunct="1">
              <a:lnSpc>
                <a:spcPct val="125000"/>
              </a:lnSpc>
              <a:spcBef>
                <a:spcPts val="0"/>
              </a:spcBef>
              <a:spcAft>
                <a:spcPts val="1000"/>
              </a:spcAft>
              <a:buClr>
                <a:srgbClr val="1746BB"/>
              </a:buClr>
              <a:buSzPct val="80000"/>
              <a:buFont typeface="Wingdings 3" charset="2"/>
              <a:buNone/>
              <a:tabLst/>
              <a:defRPr/>
            </a:pPr>
            <a:endParaRPr kumimoji="0" lang="en-US" sz="2400" b="0" i="0" u="none" strike="noStrike" kern="1200" cap="none" spc="0" normalizeH="0" baseline="0" noProof="0" dirty="0">
              <a:ln>
                <a:noFill/>
              </a:ln>
              <a:solidFill>
                <a:srgbClr val="404040"/>
              </a:solidFill>
              <a:effectLst/>
              <a:uLnTx/>
              <a:uFillTx/>
              <a:latin typeface="Verdana" panose="020B0604030504040204" pitchFamily="34" charset="0"/>
              <a:ea typeface="+mn-ea"/>
              <a:cs typeface="+mn-cs"/>
            </a:endParaRPr>
          </a:p>
        </p:txBody>
      </p:sp>
      <p:sp>
        <p:nvSpPr>
          <p:cNvPr id="4" name="Slide Number Placeholder 3">
            <a:extLst>
              <a:ext uri="{FF2B5EF4-FFF2-40B4-BE49-F238E27FC236}">
                <a16:creationId xmlns:a16="http://schemas.microsoft.com/office/drawing/2014/main" id="{217A28A0-97E8-E915-C613-ADBE437A6AAA}"/>
              </a:ext>
            </a:extLst>
          </p:cNvPr>
          <p:cNvSpPr>
            <a:spLocks noGrp="1"/>
          </p:cNvSpPr>
          <p:nvPr>
            <p:ph type="sldNum" sz="quarter" idx="12"/>
          </p:nvPr>
        </p:nvSpPr>
        <p:spPr>
          <a:xfrm>
            <a:off x="10352540" y="295729"/>
            <a:ext cx="838199" cy="767687"/>
          </a:xfrm>
        </p:spPr>
        <p:txBody>
          <a:bodyPr>
            <a:normAutofit/>
          </a:bodyPr>
          <a:lstStyle/>
          <a:p>
            <a:pPr marL="0" marR="0" lvl="0" indent="0" algn="ctr" defTabSz="457200" rtl="0" eaLnBrk="1" fontAlgn="auto" latinLnBrk="0" hangingPunct="1">
              <a:lnSpc>
                <a:spcPct val="100000"/>
              </a:lnSpc>
              <a:spcBef>
                <a:spcPts val="0"/>
              </a:spcBef>
              <a:spcAft>
                <a:spcPts val="600"/>
              </a:spcAft>
              <a:buClrTx/>
              <a:buSzTx/>
              <a:buFontTx/>
              <a:buNone/>
              <a:tabLst/>
              <a:defRPr/>
            </a:pPr>
            <a:fld id="{56A0B0FD-D6B7-4878-B1BE-780ED0AA1A25}" type="slidenum">
              <a:rPr kumimoji="0" lang="en-US" sz="2800" b="0" i="0" u="none" strike="noStrike" kern="1200" cap="none" spc="0" normalizeH="0" baseline="0" noProof="0" smtClean="0">
                <a:ln>
                  <a:noFill/>
                </a:ln>
                <a:solidFill>
                  <a:prstClr val="black"/>
                </a:solidFill>
                <a:effectLst/>
                <a:uLnTx/>
                <a:uFillTx/>
                <a:latin typeface="Arial"/>
                <a:ea typeface="+mn-ea"/>
                <a:cs typeface="+mn-cs"/>
              </a:rPr>
              <a:pPr marL="0" marR="0" lvl="0" indent="0" algn="ctr" defTabSz="457200" rtl="0" eaLnBrk="1" fontAlgn="auto" latinLnBrk="0" hangingPunct="1">
                <a:lnSpc>
                  <a:spcPct val="100000"/>
                </a:lnSpc>
                <a:spcBef>
                  <a:spcPts val="0"/>
                </a:spcBef>
                <a:spcAft>
                  <a:spcPts val="600"/>
                </a:spcAft>
                <a:buClrTx/>
                <a:buSzTx/>
                <a:buFontTx/>
                <a:buNone/>
                <a:tabLst/>
                <a:defRPr/>
              </a:pPr>
              <a:t>16</a:t>
            </a:fld>
            <a:endParaRPr kumimoji="0" lang="en-US" sz="2800" b="0" i="0" u="none" strike="noStrike" kern="1200" cap="none" spc="0" normalizeH="0" baseline="0" noProof="0">
              <a:ln>
                <a:noFill/>
              </a:ln>
              <a:solidFill>
                <a:prstClr val="black"/>
              </a:solidFill>
              <a:effectLst/>
              <a:uLnTx/>
              <a:uFillTx/>
              <a:latin typeface="Arial"/>
              <a:ea typeface="+mn-ea"/>
              <a:cs typeface="+mn-cs"/>
            </a:endParaRPr>
          </a:p>
        </p:txBody>
      </p:sp>
    </p:spTree>
    <p:extLst>
      <p:ext uri="{BB962C8B-B14F-4D97-AF65-F5344CB8AC3E}">
        <p14:creationId xmlns:p14="http://schemas.microsoft.com/office/powerpoint/2010/main" val="1719665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E93866-4972-BC3B-FE88-855566E5FC88}"/>
              </a:ext>
            </a:extLst>
          </p:cNvPr>
          <p:cNvSpPr>
            <a:spLocks noGrp="1"/>
          </p:cNvSpPr>
          <p:nvPr>
            <p:ph type="title"/>
          </p:nvPr>
        </p:nvSpPr>
        <p:spPr/>
        <p:txBody>
          <a:bodyPr/>
          <a:lstStyle/>
          <a:p>
            <a:r>
              <a:rPr lang="en-US"/>
              <a:t>Supplies</a:t>
            </a:r>
          </a:p>
        </p:txBody>
      </p:sp>
      <p:sp>
        <p:nvSpPr>
          <p:cNvPr id="4" name="Slide Number Placeholder 3">
            <a:extLst>
              <a:ext uri="{FF2B5EF4-FFF2-40B4-BE49-F238E27FC236}">
                <a16:creationId xmlns:a16="http://schemas.microsoft.com/office/drawing/2014/main" id="{D3293C19-5744-C270-0EDD-6165AEDC546F}"/>
              </a:ext>
            </a:extLst>
          </p:cNvPr>
          <p:cNvSpPr>
            <a:spLocks noGrp="1"/>
          </p:cNvSpPr>
          <p:nvPr>
            <p:ph type="sldNum" sz="quarter" idx="12"/>
          </p:nvPr>
        </p:nvSpPr>
        <p:spPr/>
        <p:txBody>
          <a:bodyPr/>
          <a:lstStyle/>
          <a:p>
            <a:fld id="{56A0B0FD-D6B7-4878-B1BE-780ED0AA1A25}" type="slidenum">
              <a:rPr lang="en-US" smtClean="0"/>
              <a:t>17</a:t>
            </a:fld>
            <a:endParaRPr lang="en-US"/>
          </a:p>
        </p:txBody>
      </p:sp>
    </p:spTree>
    <p:extLst>
      <p:ext uri="{BB962C8B-B14F-4D97-AF65-F5344CB8AC3E}">
        <p14:creationId xmlns:p14="http://schemas.microsoft.com/office/powerpoint/2010/main" val="39665350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E86CDA-550A-D88E-95E4-6889256008B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70E34CB-EF22-33A9-BED8-0788DFE18040}"/>
              </a:ext>
            </a:extLst>
          </p:cNvPr>
          <p:cNvSpPr>
            <a:spLocks noGrp="1"/>
          </p:cNvSpPr>
          <p:nvPr>
            <p:ph type="title"/>
          </p:nvPr>
        </p:nvSpPr>
        <p:spPr/>
        <p:txBody>
          <a:bodyPr/>
          <a:lstStyle/>
          <a:p>
            <a:r>
              <a:rPr lang="en-US" b="1"/>
              <a:t>Supplies: Title, Federal Interest, Fees</a:t>
            </a:r>
          </a:p>
        </p:txBody>
      </p:sp>
      <p:sp>
        <p:nvSpPr>
          <p:cNvPr id="6" name="Content Placeholder 5">
            <a:extLst>
              <a:ext uri="{FF2B5EF4-FFF2-40B4-BE49-F238E27FC236}">
                <a16:creationId xmlns:a16="http://schemas.microsoft.com/office/drawing/2014/main" id="{C54ADCB3-8262-B165-09ED-9F49015AF501}"/>
              </a:ext>
            </a:extLst>
          </p:cNvPr>
          <p:cNvSpPr>
            <a:spLocks noGrp="1"/>
          </p:cNvSpPr>
          <p:nvPr>
            <p:ph idx="1"/>
          </p:nvPr>
        </p:nvSpPr>
        <p:spPr>
          <a:xfrm>
            <a:off x="838200" y="1690688"/>
            <a:ext cx="10515600" cy="4486275"/>
          </a:xfrm>
        </p:spPr>
        <p:txBody>
          <a:bodyPr>
            <a:normAutofit lnSpcReduction="10000"/>
          </a:bodyPr>
          <a:lstStyle/>
          <a:p>
            <a:pPr>
              <a:spcAft>
                <a:spcPts val="1200"/>
              </a:spcAft>
            </a:pPr>
            <a:r>
              <a:rPr lang="en-US" b="1"/>
              <a:t>Title</a:t>
            </a:r>
            <a:r>
              <a:rPr lang="en-US"/>
              <a:t> vests in the grantee upon acquisition.</a:t>
            </a:r>
          </a:p>
          <a:p>
            <a:pPr>
              <a:spcAft>
                <a:spcPts val="1200"/>
              </a:spcAft>
            </a:pPr>
            <a:r>
              <a:rPr lang="en-US"/>
              <a:t>The Government retains an </a:t>
            </a:r>
            <a:r>
              <a:rPr lang="en-US" b="1"/>
              <a:t>interest</a:t>
            </a:r>
            <a:r>
              <a:rPr lang="en-US"/>
              <a:t> in the supplies until the property is disposed.</a:t>
            </a:r>
          </a:p>
          <a:p>
            <a:r>
              <a:rPr lang="en-US"/>
              <a:t>As long as the Government retains an interest in the supplies, the entity must not use the property to provide services to other organizations for a </a:t>
            </a:r>
            <a:r>
              <a:rPr lang="en-US" b="1"/>
              <a:t>fee</a:t>
            </a:r>
            <a:r>
              <a:rPr lang="en-US"/>
              <a:t> that is less than private companies charge for equivalent services.</a:t>
            </a:r>
          </a:p>
          <a:p>
            <a:pPr lvl="1"/>
            <a:r>
              <a:rPr lang="en-US"/>
              <a:t>Exception: A lower fee may be charged if expressly authorized by federal statute (for federal awards) or state statute (for state awards under TxGMS), or if prior approval is obtained from the state awarding agency (for state awards under TxGMS).</a:t>
            </a:r>
          </a:p>
          <a:p>
            <a:endParaRPr lang="en-US"/>
          </a:p>
          <a:p>
            <a:endParaRPr lang="en-US"/>
          </a:p>
        </p:txBody>
      </p:sp>
      <p:sp>
        <p:nvSpPr>
          <p:cNvPr id="7" name="Slide Number Placeholder 6">
            <a:extLst>
              <a:ext uri="{FF2B5EF4-FFF2-40B4-BE49-F238E27FC236}">
                <a16:creationId xmlns:a16="http://schemas.microsoft.com/office/drawing/2014/main" id="{D4042584-B2C4-D276-C755-B1FECA125D11}"/>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18739C9-DCF1-47E1-918D-420391A2911C}"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636170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C6678-01BA-F542-799C-99597966F983}"/>
              </a:ext>
            </a:extLst>
          </p:cNvPr>
          <p:cNvSpPr>
            <a:spLocks noGrp="1"/>
          </p:cNvSpPr>
          <p:nvPr>
            <p:ph type="title"/>
          </p:nvPr>
        </p:nvSpPr>
        <p:spPr>
          <a:xfrm>
            <a:off x="838200" y="365126"/>
            <a:ext cx="10515600" cy="647598"/>
          </a:xfrm>
        </p:spPr>
        <p:txBody>
          <a:bodyPr>
            <a:normAutofit fontScale="90000"/>
          </a:bodyPr>
          <a:lstStyle/>
          <a:p>
            <a:r>
              <a:rPr lang="en-US" b="1"/>
              <a:t>Supplies: Disposition</a:t>
            </a:r>
          </a:p>
        </p:txBody>
      </p:sp>
      <p:graphicFrame>
        <p:nvGraphicFramePr>
          <p:cNvPr id="5" name="Content Placeholder 4">
            <a:extLst>
              <a:ext uri="{FF2B5EF4-FFF2-40B4-BE49-F238E27FC236}">
                <a16:creationId xmlns:a16="http://schemas.microsoft.com/office/drawing/2014/main" id="{DDFCD290-CE79-5531-5A43-7EE36571A493}"/>
              </a:ext>
            </a:extLst>
          </p:cNvPr>
          <p:cNvGraphicFramePr>
            <a:graphicFrameLocks noGrp="1"/>
          </p:cNvGraphicFramePr>
          <p:nvPr>
            <p:ph idx="1"/>
            <p:extLst>
              <p:ext uri="{D42A27DB-BD31-4B8C-83A1-F6EECF244321}">
                <p14:modId xmlns:p14="http://schemas.microsoft.com/office/powerpoint/2010/main" val="527335799"/>
              </p:ext>
            </p:extLst>
          </p:nvPr>
        </p:nvGraphicFramePr>
        <p:xfrm>
          <a:off x="629265" y="1012724"/>
          <a:ext cx="10724536" cy="5308600"/>
        </p:xfrm>
        <a:graphic>
          <a:graphicData uri="http://schemas.openxmlformats.org/drawingml/2006/table">
            <a:tbl>
              <a:tblPr firstRow="1" bandRow="1">
                <a:tableStyleId>{5C22544A-7EE6-4342-B048-85BDC9FD1C3A}</a:tableStyleId>
              </a:tblPr>
              <a:tblGrid>
                <a:gridCol w="5362268">
                  <a:extLst>
                    <a:ext uri="{9D8B030D-6E8A-4147-A177-3AD203B41FA5}">
                      <a16:colId xmlns:a16="http://schemas.microsoft.com/office/drawing/2014/main" val="2041495649"/>
                    </a:ext>
                  </a:extLst>
                </a:gridCol>
                <a:gridCol w="5362268">
                  <a:extLst>
                    <a:ext uri="{9D8B030D-6E8A-4147-A177-3AD203B41FA5}">
                      <a16:colId xmlns:a16="http://schemas.microsoft.com/office/drawing/2014/main" val="3980513272"/>
                    </a:ext>
                  </a:extLst>
                </a:gridCol>
              </a:tblGrid>
              <a:tr h="370840">
                <a:tc>
                  <a:txBody>
                    <a:bodyPr/>
                    <a:lstStyle/>
                    <a:p>
                      <a:r>
                        <a:rPr lang="en-US"/>
                        <a:t>Federal Awards (2024 UG Revisions)</a:t>
                      </a:r>
                    </a:p>
                  </a:txBody>
                  <a:tcPr/>
                </a:tc>
                <a:tc>
                  <a:txBody>
                    <a:bodyPr/>
                    <a:lstStyle/>
                    <a:p>
                      <a:r>
                        <a:rPr lang="en-US"/>
                        <a:t>TxGMS State Awards (TxGMS 2.0)</a:t>
                      </a:r>
                    </a:p>
                  </a:txBody>
                  <a:tcPr/>
                </a:tc>
                <a:extLst>
                  <a:ext uri="{0D108BD9-81ED-4DB2-BD59-A6C34878D82A}">
                    <a16:rowId xmlns:a16="http://schemas.microsoft.com/office/drawing/2014/main" val="1518646724"/>
                  </a:ext>
                </a:extLst>
              </a:tr>
              <a:tr h="370840">
                <a:tc>
                  <a:txBody>
                    <a:bodyPr/>
                    <a:lstStyle/>
                    <a:p>
                      <a:r>
                        <a:rPr lang="en-US"/>
                        <a:t>When there is a </a:t>
                      </a:r>
                      <a:r>
                        <a:rPr lang="en-US" b="1"/>
                        <a:t>residual inventory of unused supplies exceeding $10,000* in aggregate value at the end of the period of performance</a:t>
                      </a:r>
                      <a:r>
                        <a:rPr lang="en-US"/>
                        <a:t>, and the supplies are not needed for any other Federal award, the recipient or subrecipient may retain or sell the unused supplies. </a:t>
                      </a:r>
                      <a:r>
                        <a:rPr lang="en-US" b="1"/>
                        <a:t>(Currently $5,000.)</a:t>
                      </a:r>
                    </a:p>
                  </a:txBody>
                  <a:tcPr/>
                </a:tc>
                <a:tc>
                  <a:txBody>
                    <a:bodyPr/>
                    <a:lstStyle/>
                    <a:p>
                      <a:r>
                        <a:rPr lang="en-US"/>
                        <a:t>When there is a </a:t>
                      </a:r>
                      <a:r>
                        <a:rPr lang="en-US" b="1"/>
                        <a:t>residual inventory of unused supplies exceeding $10,000* in aggregate value at the end of the period of performance</a:t>
                      </a:r>
                      <a:r>
                        <a:rPr lang="en-US"/>
                        <a:t>, and the supplies are not needed for any other state award, the grantee may retain or sell the unused supplies.</a:t>
                      </a:r>
                    </a:p>
                    <a:p>
                      <a:r>
                        <a:rPr lang="en-US" b="1"/>
                        <a:t>(Currently $5,000.)</a:t>
                      </a:r>
                    </a:p>
                  </a:txBody>
                  <a:tcPr/>
                </a:tc>
                <a:extLst>
                  <a:ext uri="{0D108BD9-81ED-4DB2-BD59-A6C34878D82A}">
                    <a16:rowId xmlns:a16="http://schemas.microsoft.com/office/drawing/2014/main" val="2868725098"/>
                  </a:ext>
                </a:extLst>
              </a:tr>
              <a:tr h="370840">
                <a:tc>
                  <a:txBody>
                    <a:bodyPr/>
                    <a:lstStyle/>
                    <a:p>
                      <a:r>
                        <a:rPr lang="en-US"/>
                        <a:t>The Federal agency or pass-through entity is entitled to </a:t>
                      </a:r>
                      <a:r>
                        <a:rPr lang="en-US" b="1"/>
                        <a:t>compensation </a:t>
                      </a:r>
                      <a:r>
                        <a:rPr lang="en-US"/>
                        <a:t>in an amount calculated by multiplying the percentage of the Federal agency's or pass-through entity's contribution towards the cost of the original purchase(s) by the current market value or proceeds from the sale.</a:t>
                      </a:r>
                    </a:p>
                  </a:txBody>
                  <a:tcPr/>
                </a:tc>
                <a:tc>
                  <a:txBody>
                    <a:bodyPr/>
                    <a:lstStyle/>
                    <a:p>
                      <a:r>
                        <a:rPr lang="en-US"/>
                        <a:t>The state agency or pass-through entity is entitled to </a:t>
                      </a:r>
                      <a:r>
                        <a:rPr lang="en-US" b="1"/>
                        <a:t>compensation i</a:t>
                      </a:r>
                      <a:r>
                        <a:rPr lang="en-US"/>
                        <a:t>n an amount calculated by multiplying the percentage of the state agency’s or pass-through entity’s contribution towards the cost of the original purchases by the current market value or proceeds from the sale. </a:t>
                      </a:r>
                    </a:p>
                  </a:txBody>
                  <a:tcPr/>
                </a:tc>
                <a:extLst>
                  <a:ext uri="{0D108BD9-81ED-4DB2-BD59-A6C34878D82A}">
                    <a16:rowId xmlns:a16="http://schemas.microsoft.com/office/drawing/2014/main" val="256950395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If the supplies are sold, the Federal agency or pass-through entity may permit the recipient or subrecipient to </a:t>
                      </a:r>
                      <a:r>
                        <a:rPr lang="en-US" b="1"/>
                        <a:t>retain, from the Federal share, $1,000 of the proceeds to cover expenses </a:t>
                      </a:r>
                      <a:r>
                        <a:rPr lang="en-US"/>
                        <a:t>associated with the selling and handling of the supplies.</a:t>
                      </a:r>
                    </a:p>
                  </a:txBody>
                  <a:tcPr/>
                </a:tc>
                <a:tc>
                  <a:txBody>
                    <a:bodyPr/>
                    <a:lstStyle/>
                    <a:p>
                      <a:r>
                        <a:rPr lang="en-US"/>
                        <a:t>If the supplies are sold, the state agency or pass-through entity may permit the local government </a:t>
                      </a:r>
                      <a:r>
                        <a:rPr lang="en-US" b="1"/>
                        <a:t>to retain, from the state share, $1,000 of the proceeds to cover expenses</a:t>
                      </a:r>
                      <a:r>
                        <a:rPr lang="en-US"/>
                        <a:t> associated with the selling and handling of the supplies. </a:t>
                      </a:r>
                    </a:p>
                  </a:txBody>
                  <a:tcPr/>
                </a:tc>
                <a:extLst>
                  <a:ext uri="{0D108BD9-81ED-4DB2-BD59-A6C34878D82A}">
                    <a16:rowId xmlns:a16="http://schemas.microsoft.com/office/drawing/2014/main" val="4185440376"/>
                  </a:ext>
                </a:extLst>
              </a:tr>
            </a:tbl>
          </a:graphicData>
        </a:graphic>
      </p:graphicFrame>
      <p:sp>
        <p:nvSpPr>
          <p:cNvPr id="4" name="Slide Number Placeholder 3">
            <a:extLst>
              <a:ext uri="{FF2B5EF4-FFF2-40B4-BE49-F238E27FC236}">
                <a16:creationId xmlns:a16="http://schemas.microsoft.com/office/drawing/2014/main" id="{9B44CD1F-730C-0E06-8310-FA46ECA7ABB8}"/>
              </a:ext>
            </a:extLst>
          </p:cNvPr>
          <p:cNvSpPr>
            <a:spLocks noGrp="1"/>
          </p:cNvSpPr>
          <p:nvPr>
            <p:ph type="sldNum" sz="quarter" idx="12"/>
          </p:nvPr>
        </p:nvSpPr>
        <p:spPr/>
        <p:txBody>
          <a:bodyPr/>
          <a:lstStyle/>
          <a:p>
            <a:fld id="{718739C9-DCF1-47E1-918D-420391A2911C}" type="slidenum">
              <a:rPr lang="en-US" smtClean="0"/>
              <a:t>19</a:t>
            </a:fld>
            <a:endParaRPr lang="en-US"/>
          </a:p>
        </p:txBody>
      </p:sp>
    </p:spTree>
    <p:extLst>
      <p:ext uri="{BB962C8B-B14F-4D97-AF65-F5344CB8AC3E}">
        <p14:creationId xmlns:p14="http://schemas.microsoft.com/office/powerpoint/2010/main" val="32607745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8CA06CD6-90CA-4C45-856C-6771339E1E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0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D436C5CB-6C5B-46D8-C33F-89212914DF32}"/>
              </a:ext>
            </a:extLst>
          </p:cNvPr>
          <p:cNvSpPr>
            <a:spLocks noGrp="1"/>
          </p:cNvSpPr>
          <p:nvPr>
            <p:ph type="title"/>
          </p:nvPr>
        </p:nvSpPr>
        <p:spPr>
          <a:xfrm>
            <a:off x="838200" y="963507"/>
            <a:ext cx="3494362" cy="4930986"/>
          </a:xfrm>
        </p:spPr>
        <p:txBody>
          <a:bodyPr>
            <a:normAutofit/>
          </a:bodyPr>
          <a:lstStyle/>
          <a:p>
            <a:pPr algn="r"/>
            <a:r>
              <a:rPr lang="en-US" b="1">
                <a:solidFill>
                  <a:schemeClr val="accent1"/>
                </a:solidFill>
              </a:rPr>
              <a:t>Presenter</a:t>
            </a:r>
          </a:p>
        </p:txBody>
      </p:sp>
      <p:cxnSp>
        <p:nvCxnSpPr>
          <p:cNvPr id="12" name="Straight Connector 11">
            <a:extLst>
              <a:ext uri="{FF2B5EF4-FFF2-40B4-BE49-F238E27FC236}">
                <a16:creationId xmlns:a16="http://schemas.microsoft.com/office/drawing/2014/main" id="{5021601D-2758-4B15-A31C-FDA184C51B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4E1A9CDE-181A-D38E-48AE-10B00F08BF46}"/>
              </a:ext>
            </a:extLst>
          </p:cNvPr>
          <p:cNvSpPr>
            <a:spLocks noGrp="1"/>
          </p:cNvSpPr>
          <p:nvPr>
            <p:ph sz="half" idx="1"/>
          </p:nvPr>
        </p:nvSpPr>
        <p:spPr>
          <a:xfrm>
            <a:off x="4976029" y="2730226"/>
            <a:ext cx="6250940" cy="1210734"/>
          </a:xfrm>
        </p:spPr>
        <p:txBody>
          <a:bodyPr anchor="b">
            <a:normAutofit/>
          </a:bodyPr>
          <a:lstStyle/>
          <a:p>
            <a:pPr marL="0" indent="0">
              <a:buNone/>
            </a:pPr>
            <a:r>
              <a:rPr lang="en-US" b="1"/>
              <a:t>Jenny Noren</a:t>
            </a:r>
          </a:p>
          <a:p>
            <a:pPr marL="0" indent="0">
              <a:buNone/>
            </a:pPr>
            <a:r>
              <a:rPr lang="en-US"/>
              <a:t>TWC Financial Initiatives</a:t>
            </a:r>
          </a:p>
        </p:txBody>
      </p:sp>
      <p:sp>
        <p:nvSpPr>
          <p:cNvPr id="5" name="Slide Number Placeholder 4">
            <a:extLst>
              <a:ext uri="{FF2B5EF4-FFF2-40B4-BE49-F238E27FC236}">
                <a16:creationId xmlns:a16="http://schemas.microsoft.com/office/drawing/2014/main" id="{4F53EDF3-CD90-5747-50B5-99007244DD15}"/>
              </a:ext>
            </a:extLst>
          </p:cNvPr>
          <p:cNvSpPr>
            <a:spLocks noGrp="1"/>
          </p:cNvSpPr>
          <p:nvPr>
            <p:ph type="sldNum" sz="quarter" idx="12"/>
          </p:nvPr>
        </p:nvSpPr>
        <p:spPr>
          <a:xfrm>
            <a:off x="10571516" y="6033479"/>
            <a:ext cx="782283" cy="365125"/>
          </a:xfrm>
        </p:spPr>
        <p:txBody>
          <a:bodyPr>
            <a:normAutofit/>
          </a:bodyPr>
          <a:lstStyle/>
          <a:p>
            <a:pPr marL="0" marR="0" lvl="0" indent="0" algn="r" defTabSz="457200" rtl="0" eaLnBrk="1" fontAlgn="auto" latinLnBrk="0" hangingPunct="1">
              <a:lnSpc>
                <a:spcPct val="100000"/>
              </a:lnSpc>
              <a:spcBef>
                <a:spcPts val="0"/>
              </a:spcBef>
              <a:spcAft>
                <a:spcPts val="600"/>
              </a:spcAft>
              <a:buClrTx/>
              <a:buSzTx/>
              <a:buFontTx/>
              <a:buNone/>
              <a:tabLst/>
              <a:defRPr/>
            </a:pPr>
            <a:fld id="{718739C9-DCF1-47E1-918D-420391A2911C}" type="slidenum">
              <a:rPr kumimoji="0" lang="en-US" sz="1050" b="0" i="0" u="none" strike="noStrike" kern="1200" cap="none" spc="0" normalizeH="0" baseline="0" noProof="0">
                <a:ln>
                  <a:noFill/>
                </a:ln>
                <a:solidFill>
                  <a:prstClr val="black">
                    <a:alpha val="80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600"/>
                </a:spcAft>
                <a:buClrTx/>
                <a:buSzTx/>
                <a:buFontTx/>
                <a:buNone/>
                <a:tabLst/>
                <a:defRPr/>
              </a:pPr>
              <a:t>2</a:t>
            </a:fld>
            <a:endParaRPr kumimoji="0" lang="en-US" sz="1050" b="0" i="0" u="none" strike="noStrike" kern="1200" cap="none" spc="0" normalizeH="0" baseline="0" noProof="0">
              <a:ln>
                <a:noFill/>
              </a:ln>
              <a:solidFill>
                <a:prstClr val="black">
                  <a:alpha val="80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131263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D10848-DCAC-E6A5-5D79-115153238A37}"/>
              </a:ext>
            </a:extLst>
          </p:cNvPr>
          <p:cNvSpPr>
            <a:spLocks noGrp="1"/>
          </p:cNvSpPr>
          <p:nvPr>
            <p:ph type="title"/>
          </p:nvPr>
        </p:nvSpPr>
        <p:spPr/>
        <p:txBody>
          <a:bodyPr/>
          <a:lstStyle/>
          <a:p>
            <a:r>
              <a:rPr lang="en-US" b="1"/>
              <a:t>Supplies: Disposition – Unused Supplies</a:t>
            </a:r>
          </a:p>
        </p:txBody>
      </p:sp>
      <p:sp>
        <p:nvSpPr>
          <p:cNvPr id="3" name="Content Placeholder 2">
            <a:extLst>
              <a:ext uri="{FF2B5EF4-FFF2-40B4-BE49-F238E27FC236}">
                <a16:creationId xmlns:a16="http://schemas.microsoft.com/office/drawing/2014/main" id="{E2A15140-9825-7F29-82A8-34C3AEE125E2}"/>
              </a:ext>
            </a:extLst>
          </p:cNvPr>
          <p:cNvSpPr>
            <a:spLocks noGrp="1"/>
          </p:cNvSpPr>
          <p:nvPr>
            <p:ph idx="1"/>
          </p:nvPr>
        </p:nvSpPr>
        <p:spPr>
          <a:xfrm>
            <a:off x="838200" y="2553468"/>
            <a:ext cx="10515600" cy="2185936"/>
          </a:xfrm>
        </p:spPr>
        <p:txBody>
          <a:bodyPr>
            <a:normAutofit/>
          </a:bodyPr>
          <a:lstStyle/>
          <a:p>
            <a:pPr marL="0" indent="0">
              <a:buNone/>
            </a:pPr>
            <a:r>
              <a:rPr lang="en-US"/>
              <a:t>The 2024 UG Revisions and TxGMS 2.0 clarify that:</a:t>
            </a:r>
          </a:p>
          <a:p>
            <a:pPr lvl="1"/>
            <a:r>
              <a:rPr lang="en-US"/>
              <a:t>Unused supplies means supplies that are in new condition, not having been used or opened before.</a:t>
            </a:r>
          </a:p>
          <a:p>
            <a:pPr lvl="1"/>
            <a:r>
              <a:rPr lang="en-US"/>
              <a:t>The aggregate value of unused supplies consists of all supply types, not just like-item supplies. </a:t>
            </a:r>
          </a:p>
        </p:txBody>
      </p:sp>
      <p:sp>
        <p:nvSpPr>
          <p:cNvPr id="4" name="Slide Number Placeholder 3">
            <a:extLst>
              <a:ext uri="{FF2B5EF4-FFF2-40B4-BE49-F238E27FC236}">
                <a16:creationId xmlns:a16="http://schemas.microsoft.com/office/drawing/2014/main" id="{B599CB18-A465-DA8F-F6C2-0608AE0395BA}"/>
              </a:ext>
            </a:extLst>
          </p:cNvPr>
          <p:cNvSpPr>
            <a:spLocks noGrp="1"/>
          </p:cNvSpPr>
          <p:nvPr>
            <p:ph type="sldNum" sz="quarter" idx="12"/>
          </p:nvPr>
        </p:nvSpPr>
        <p:spPr/>
        <p:txBody>
          <a:bodyPr/>
          <a:lstStyle/>
          <a:p>
            <a:fld id="{718739C9-DCF1-47E1-918D-420391A2911C}" type="slidenum">
              <a:rPr lang="en-US" smtClean="0"/>
              <a:t>20</a:t>
            </a:fld>
            <a:endParaRPr lang="en-US"/>
          </a:p>
        </p:txBody>
      </p:sp>
    </p:spTree>
    <p:extLst>
      <p:ext uri="{BB962C8B-B14F-4D97-AF65-F5344CB8AC3E}">
        <p14:creationId xmlns:p14="http://schemas.microsoft.com/office/powerpoint/2010/main" val="18843341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76A253-78F3-CD44-CEC9-D312E22BAF16}"/>
              </a:ext>
            </a:extLst>
          </p:cNvPr>
          <p:cNvSpPr>
            <a:spLocks noGrp="1"/>
          </p:cNvSpPr>
          <p:nvPr>
            <p:ph type="title"/>
          </p:nvPr>
        </p:nvSpPr>
        <p:spPr/>
        <p:txBody>
          <a:bodyPr/>
          <a:lstStyle/>
          <a:p>
            <a:r>
              <a:rPr lang="en-US"/>
              <a:t>Equipment</a:t>
            </a:r>
          </a:p>
        </p:txBody>
      </p:sp>
      <p:sp>
        <p:nvSpPr>
          <p:cNvPr id="4" name="Slide Number Placeholder 3">
            <a:extLst>
              <a:ext uri="{FF2B5EF4-FFF2-40B4-BE49-F238E27FC236}">
                <a16:creationId xmlns:a16="http://schemas.microsoft.com/office/drawing/2014/main" id="{D7611368-2515-ED6E-1FF7-E42A3D712185}"/>
              </a:ext>
            </a:extLst>
          </p:cNvPr>
          <p:cNvSpPr>
            <a:spLocks noGrp="1"/>
          </p:cNvSpPr>
          <p:nvPr>
            <p:ph type="sldNum" sz="quarter" idx="12"/>
          </p:nvPr>
        </p:nvSpPr>
        <p:spPr/>
        <p:txBody>
          <a:bodyPr/>
          <a:lstStyle/>
          <a:p>
            <a:fld id="{56A0B0FD-D6B7-4878-B1BE-780ED0AA1A25}" type="slidenum">
              <a:rPr lang="en-US" smtClean="0"/>
              <a:t>21</a:t>
            </a:fld>
            <a:endParaRPr lang="en-US"/>
          </a:p>
        </p:txBody>
      </p:sp>
    </p:spTree>
    <p:extLst>
      <p:ext uri="{BB962C8B-B14F-4D97-AF65-F5344CB8AC3E}">
        <p14:creationId xmlns:p14="http://schemas.microsoft.com/office/powerpoint/2010/main" val="39331795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D6B4F3-B176-55F3-CB79-79F0D2B304F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D8C013B-386C-A0B9-D3BF-59387270BFA5}"/>
              </a:ext>
            </a:extLst>
          </p:cNvPr>
          <p:cNvSpPr>
            <a:spLocks noGrp="1"/>
          </p:cNvSpPr>
          <p:nvPr>
            <p:ph type="title"/>
          </p:nvPr>
        </p:nvSpPr>
        <p:spPr>
          <a:xfrm>
            <a:off x="586409" y="365125"/>
            <a:ext cx="10962861" cy="785249"/>
          </a:xfrm>
        </p:spPr>
        <p:txBody>
          <a:bodyPr/>
          <a:lstStyle/>
          <a:p>
            <a:r>
              <a:rPr lang="en-US" b="1"/>
              <a:t>Equipment: Acquisition (Prior Approval) &amp; Title</a:t>
            </a:r>
          </a:p>
        </p:txBody>
      </p:sp>
      <p:sp>
        <p:nvSpPr>
          <p:cNvPr id="6" name="Content Placeholder 5">
            <a:extLst>
              <a:ext uri="{FF2B5EF4-FFF2-40B4-BE49-F238E27FC236}">
                <a16:creationId xmlns:a16="http://schemas.microsoft.com/office/drawing/2014/main" id="{1F733DE8-FFE9-2700-D114-B89C2B952CE4}"/>
              </a:ext>
            </a:extLst>
          </p:cNvPr>
          <p:cNvSpPr>
            <a:spLocks noGrp="1"/>
          </p:cNvSpPr>
          <p:nvPr>
            <p:ph idx="1"/>
          </p:nvPr>
        </p:nvSpPr>
        <p:spPr>
          <a:xfrm>
            <a:off x="586409" y="1327356"/>
            <a:ext cx="10962861" cy="5028994"/>
          </a:xfrm>
        </p:spPr>
        <p:txBody>
          <a:bodyPr>
            <a:normAutofit fontScale="85000" lnSpcReduction="10000"/>
          </a:bodyPr>
          <a:lstStyle/>
          <a:p>
            <a:pPr>
              <a:spcBef>
                <a:spcPts val="600"/>
              </a:spcBef>
              <a:spcAft>
                <a:spcPts val="600"/>
              </a:spcAft>
            </a:pPr>
            <a:r>
              <a:rPr lang="en-US"/>
              <a:t>Purchase requires </a:t>
            </a:r>
            <a:r>
              <a:rPr lang="en-US" b="1"/>
              <a:t>prior approval</a:t>
            </a:r>
            <a:r>
              <a:rPr lang="en-US"/>
              <a:t>. (More on this later.)</a:t>
            </a:r>
          </a:p>
          <a:p>
            <a:pPr>
              <a:lnSpc>
                <a:spcPct val="110000"/>
              </a:lnSpc>
              <a:spcAft>
                <a:spcPts val="600"/>
              </a:spcAft>
            </a:pPr>
            <a:r>
              <a:rPr lang="en-US" b="1"/>
              <a:t>A conditional title</a:t>
            </a:r>
            <a:r>
              <a:rPr lang="en-US"/>
              <a:t> vests in the grantee upon acquisition. A </a:t>
            </a:r>
            <a:r>
              <a:rPr lang="en-US" b="1"/>
              <a:t>conditional title </a:t>
            </a:r>
            <a:r>
              <a:rPr lang="en-US"/>
              <a:t>means that a clear title is withheld by the federal agency (for federal awards) or state agency (TxGMS state awards) until conditions and requirements specified in the terms and conditions of the federal award/state award have been fulfilled.</a:t>
            </a:r>
          </a:p>
          <a:p>
            <a:pPr>
              <a:spcBef>
                <a:spcPts val="1800"/>
              </a:spcBef>
            </a:pPr>
            <a:r>
              <a:rPr lang="en-US" b="1"/>
              <a:t>Conditions:</a:t>
            </a:r>
          </a:p>
          <a:p>
            <a:pPr lvl="1">
              <a:lnSpc>
                <a:spcPct val="110000"/>
              </a:lnSpc>
            </a:pPr>
            <a:r>
              <a:rPr lang="en-US"/>
              <a:t> Must use the equipment for the authorized purpose during the period of performance or until no longer needed for the purposes of the project.</a:t>
            </a:r>
          </a:p>
          <a:p>
            <a:pPr lvl="1">
              <a:lnSpc>
                <a:spcPct val="110000"/>
              </a:lnSpc>
            </a:pPr>
            <a:r>
              <a:rPr lang="en-US"/>
              <a:t>While being used for the originally-authorized purpose, must not dispose of or encumber title or other interests without the approval of the Federal agency or pass-through entity (for federal awards) or state agency or pass-through entity (for TxGMS state awards).</a:t>
            </a:r>
          </a:p>
          <a:p>
            <a:pPr lvl="1">
              <a:lnSpc>
                <a:spcPct val="110000"/>
              </a:lnSpc>
            </a:pPr>
            <a:r>
              <a:rPr lang="en-US"/>
              <a:t>Must use and dispose of the equipment in accordance with UG/TxGMS property standards, as applicable. Also refer to FMGC.</a:t>
            </a:r>
          </a:p>
        </p:txBody>
      </p:sp>
      <p:sp>
        <p:nvSpPr>
          <p:cNvPr id="7" name="Slide Number Placeholder 6">
            <a:extLst>
              <a:ext uri="{FF2B5EF4-FFF2-40B4-BE49-F238E27FC236}">
                <a16:creationId xmlns:a16="http://schemas.microsoft.com/office/drawing/2014/main" id="{378E8C0F-9143-E026-DA8D-AC12A4FFF7A4}"/>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18739C9-DCF1-47E1-918D-420391A2911C}"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336443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3AEFFC-215F-E9EC-01F5-E0818EC565E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6065351-0CDC-EFB7-6B4B-F1196B82D091}"/>
              </a:ext>
            </a:extLst>
          </p:cNvPr>
          <p:cNvSpPr>
            <a:spLocks noGrp="1"/>
          </p:cNvSpPr>
          <p:nvPr>
            <p:ph type="title"/>
          </p:nvPr>
        </p:nvSpPr>
        <p:spPr/>
        <p:txBody>
          <a:bodyPr/>
          <a:lstStyle/>
          <a:p>
            <a:r>
              <a:rPr lang="en-US" b="1"/>
              <a:t>Equipment: Federal Interest &amp; Fees</a:t>
            </a:r>
          </a:p>
        </p:txBody>
      </p:sp>
      <p:sp>
        <p:nvSpPr>
          <p:cNvPr id="8" name="Content Placeholder 7">
            <a:extLst>
              <a:ext uri="{FF2B5EF4-FFF2-40B4-BE49-F238E27FC236}">
                <a16:creationId xmlns:a16="http://schemas.microsoft.com/office/drawing/2014/main" id="{7B0C5AA1-BD1A-53A6-5A15-4885F6A85B0C}"/>
              </a:ext>
            </a:extLst>
          </p:cNvPr>
          <p:cNvSpPr>
            <a:spLocks noGrp="1"/>
          </p:cNvSpPr>
          <p:nvPr>
            <p:ph idx="1"/>
          </p:nvPr>
        </p:nvSpPr>
        <p:spPr/>
        <p:txBody>
          <a:bodyPr>
            <a:normAutofit/>
          </a:bodyPr>
          <a:lstStyle/>
          <a:p>
            <a:r>
              <a:rPr lang="en-US"/>
              <a:t>The Government retains an </a:t>
            </a:r>
            <a:r>
              <a:rPr lang="en-US" b="1"/>
              <a:t>interest</a:t>
            </a:r>
            <a:r>
              <a:rPr lang="en-US"/>
              <a:t> in the equipment until the property is disposed.</a:t>
            </a:r>
          </a:p>
          <a:p>
            <a:pPr>
              <a:spcBef>
                <a:spcPts val="1800"/>
              </a:spcBef>
            </a:pPr>
            <a:r>
              <a:rPr lang="en-US"/>
              <a:t>As long as the Government retains an interest in the equipment, the entity must not use the property to provide services to other organizations for a fee that is less than private companies charge for equivalent services.</a:t>
            </a:r>
          </a:p>
          <a:p>
            <a:pPr lvl="1">
              <a:spcBef>
                <a:spcPts val="1800"/>
              </a:spcBef>
            </a:pPr>
            <a:r>
              <a:rPr lang="en-US"/>
              <a:t>Exception: A lower fee may not be charged unless specifically authorized by federal statute (for federal awards) or if prior approval is obtained from the state awarding agency (for state awards under TxGMS).</a:t>
            </a:r>
          </a:p>
        </p:txBody>
      </p:sp>
      <p:sp>
        <p:nvSpPr>
          <p:cNvPr id="7" name="Slide Number Placeholder 6">
            <a:extLst>
              <a:ext uri="{FF2B5EF4-FFF2-40B4-BE49-F238E27FC236}">
                <a16:creationId xmlns:a16="http://schemas.microsoft.com/office/drawing/2014/main" id="{7A956797-6BFD-1489-0A31-DDD4A5917CB8}"/>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18739C9-DCF1-47E1-918D-420391A2911C}"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725639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640F6A-4BD1-1B49-A9C3-D8785790B70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07AB824-5757-8DA3-CEB6-784008918CB5}"/>
              </a:ext>
            </a:extLst>
          </p:cNvPr>
          <p:cNvSpPr>
            <a:spLocks noGrp="1"/>
          </p:cNvSpPr>
          <p:nvPr>
            <p:ph type="title"/>
          </p:nvPr>
        </p:nvSpPr>
        <p:spPr>
          <a:xfrm>
            <a:off x="838200" y="365126"/>
            <a:ext cx="10515600" cy="824578"/>
          </a:xfrm>
        </p:spPr>
        <p:txBody>
          <a:bodyPr/>
          <a:lstStyle/>
          <a:p>
            <a:r>
              <a:rPr lang="en-US" b="1"/>
              <a:t>Equipment Use</a:t>
            </a:r>
          </a:p>
        </p:txBody>
      </p:sp>
      <p:sp>
        <p:nvSpPr>
          <p:cNvPr id="3" name="Content Placeholder 2">
            <a:extLst>
              <a:ext uri="{FF2B5EF4-FFF2-40B4-BE49-F238E27FC236}">
                <a16:creationId xmlns:a16="http://schemas.microsoft.com/office/drawing/2014/main" id="{BD701112-E61E-DFD6-4E6D-BA0F4C377B6D}"/>
              </a:ext>
            </a:extLst>
          </p:cNvPr>
          <p:cNvSpPr>
            <a:spLocks noGrp="1"/>
          </p:cNvSpPr>
          <p:nvPr>
            <p:ph idx="1"/>
          </p:nvPr>
        </p:nvSpPr>
        <p:spPr>
          <a:xfrm>
            <a:off x="838200" y="1484671"/>
            <a:ext cx="10515600" cy="4692292"/>
          </a:xfrm>
        </p:spPr>
        <p:txBody>
          <a:bodyPr>
            <a:normAutofit/>
          </a:bodyPr>
          <a:lstStyle/>
          <a:p>
            <a:pPr>
              <a:spcAft>
                <a:spcPts val="1200"/>
              </a:spcAft>
            </a:pPr>
            <a:r>
              <a:rPr lang="en-US"/>
              <a:t>Grantee must use for the project or program for which the equipment was acquired </a:t>
            </a:r>
            <a:r>
              <a:rPr lang="en-US" b="1"/>
              <a:t>as long as needed</a:t>
            </a:r>
            <a:r>
              <a:rPr lang="en-US"/>
              <a:t>, whether or not the project or program continues to be supported by the award.</a:t>
            </a:r>
          </a:p>
          <a:p>
            <a:pPr>
              <a:spcAft>
                <a:spcPts val="1200"/>
              </a:spcAft>
            </a:pPr>
            <a:r>
              <a:rPr lang="en-US"/>
              <a:t>Grantee must not </a:t>
            </a:r>
            <a:r>
              <a:rPr lang="en-US" b="1"/>
              <a:t>encumber</a:t>
            </a:r>
            <a:r>
              <a:rPr lang="en-US"/>
              <a:t> the equipment without </a:t>
            </a:r>
            <a:r>
              <a:rPr lang="en-US" b="1"/>
              <a:t>prior approval</a:t>
            </a:r>
            <a:r>
              <a:rPr lang="en-US"/>
              <a:t>.</a:t>
            </a:r>
          </a:p>
          <a:p>
            <a:r>
              <a:rPr lang="en-US"/>
              <a:t>Use for other projects or programs (next two slides):</a:t>
            </a:r>
          </a:p>
          <a:p>
            <a:pPr lvl="1"/>
            <a:r>
              <a:rPr lang="en-US"/>
              <a:t>Use for other projects/programs </a:t>
            </a:r>
            <a:r>
              <a:rPr lang="en-US" b="1"/>
              <a:t>while still needed for original purpose</a:t>
            </a:r>
            <a:r>
              <a:rPr lang="en-US"/>
              <a:t>.</a:t>
            </a:r>
          </a:p>
          <a:p>
            <a:pPr lvl="1"/>
            <a:r>
              <a:rPr lang="en-US"/>
              <a:t>Use for other projects/programs </a:t>
            </a:r>
            <a:r>
              <a:rPr lang="en-US" b="1"/>
              <a:t>when no longer needed for original purpose</a:t>
            </a:r>
            <a:r>
              <a:rPr lang="en-US"/>
              <a:t>.</a:t>
            </a:r>
          </a:p>
        </p:txBody>
      </p:sp>
      <p:sp>
        <p:nvSpPr>
          <p:cNvPr id="4" name="Slide Number Placeholder 3">
            <a:extLst>
              <a:ext uri="{FF2B5EF4-FFF2-40B4-BE49-F238E27FC236}">
                <a16:creationId xmlns:a16="http://schemas.microsoft.com/office/drawing/2014/main" id="{0BD34F3B-F96A-B4CE-EC71-D7EC4EBB24AB}"/>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18739C9-DCF1-47E1-918D-420391A2911C}"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590811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A63AE4-D5FC-8C6F-A867-903BB7C70754}"/>
              </a:ext>
            </a:extLst>
          </p:cNvPr>
          <p:cNvSpPr>
            <a:spLocks noGrp="1"/>
          </p:cNvSpPr>
          <p:nvPr>
            <p:ph type="title"/>
          </p:nvPr>
        </p:nvSpPr>
        <p:spPr>
          <a:xfrm>
            <a:off x="536713" y="365125"/>
            <a:ext cx="11111948" cy="1325563"/>
          </a:xfrm>
        </p:spPr>
        <p:txBody>
          <a:bodyPr>
            <a:normAutofit/>
          </a:bodyPr>
          <a:lstStyle/>
          <a:p>
            <a:r>
              <a:rPr lang="en-US" sz="4000" b="1"/>
              <a:t>Use for Other Projects/Programs </a:t>
            </a:r>
            <a:r>
              <a:rPr lang="en-US" sz="4000" b="1">
                <a:solidFill>
                  <a:srgbClr val="C00000"/>
                </a:solidFill>
              </a:rPr>
              <a:t>While Still Needed</a:t>
            </a:r>
            <a:r>
              <a:rPr lang="en-US" sz="4000" b="1"/>
              <a:t> for Original Purpose</a:t>
            </a:r>
            <a:endParaRPr lang="en-US" sz="4000"/>
          </a:p>
        </p:txBody>
      </p:sp>
      <p:sp>
        <p:nvSpPr>
          <p:cNvPr id="3" name="Text Placeholder 2">
            <a:extLst>
              <a:ext uri="{FF2B5EF4-FFF2-40B4-BE49-F238E27FC236}">
                <a16:creationId xmlns:a16="http://schemas.microsoft.com/office/drawing/2014/main" id="{DA28CBF8-14FD-3860-BEAE-016759955538}"/>
              </a:ext>
            </a:extLst>
          </p:cNvPr>
          <p:cNvSpPr>
            <a:spLocks noGrp="1"/>
          </p:cNvSpPr>
          <p:nvPr>
            <p:ph type="body" idx="1"/>
          </p:nvPr>
        </p:nvSpPr>
        <p:spPr>
          <a:xfrm>
            <a:off x="536713" y="1747804"/>
            <a:ext cx="5157787" cy="502822"/>
          </a:xfrm>
        </p:spPr>
        <p:txBody>
          <a:bodyPr/>
          <a:lstStyle/>
          <a:p>
            <a:r>
              <a:rPr lang="en-US"/>
              <a:t>For Federal Awards (UG)</a:t>
            </a:r>
          </a:p>
        </p:txBody>
      </p:sp>
      <p:sp>
        <p:nvSpPr>
          <p:cNvPr id="4" name="Content Placeholder 3">
            <a:extLst>
              <a:ext uri="{FF2B5EF4-FFF2-40B4-BE49-F238E27FC236}">
                <a16:creationId xmlns:a16="http://schemas.microsoft.com/office/drawing/2014/main" id="{D6F87B9F-8DCB-8B27-576B-9FBEDF543926}"/>
              </a:ext>
            </a:extLst>
          </p:cNvPr>
          <p:cNvSpPr>
            <a:spLocks noGrp="1"/>
          </p:cNvSpPr>
          <p:nvPr>
            <p:ph sz="half" idx="2"/>
          </p:nvPr>
        </p:nvSpPr>
        <p:spPr>
          <a:xfrm>
            <a:off x="536713" y="2299286"/>
            <a:ext cx="11111948" cy="2203140"/>
          </a:xfrm>
          <a:solidFill>
            <a:schemeClr val="accent2">
              <a:lumMod val="20000"/>
              <a:lumOff val="80000"/>
            </a:schemeClr>
          </a:solidFill>
        </p:spPr>
        <p:txBody>
          <a:bodyPr>
            <a:normAutofit fontScale="77500" lnSpcReduction="20000"/>
          </a:bodyPr>
          <a:lstStyle/>
          <a:p>
            <a:pPr marL="0" indent="0">
              <a:buNone/>
            </a:pPr>
            <a:r>
              <a:rPr lang="en-US"/>
              <a:t>Must make the equipment available for use on other projects or programs currently or previously supported by the Federal Government, provided that such use will not interfere with the work on the projects or program for which it was originally acquired.</a:t>
            </a:r>
          </a:p>
          <a:p>
            <a:r>
              <a:rPr lang="en-US"/>
              <a:t>First preference: Programs/projects supported by federal agency that financed the equipment.</a:t>
            </a:r>
          </a:p>
          <a:p>
            <a:r>
              <a:rPr lang="en-US"/>
              <a:t>Second preference: Programs/projects under federal awards from other federal agencies.</a:t>
            </a:r>
          </a:p>
          <a:p>
            <a:r>
              <a:rPr lang="en-US"/>
              <a:t>Use for non-federally-funded projects is also permissible. Entity should consider charging user fees as appropriate.</a:t>
            </a:r>
          </a:p>
          <a:p>
            <a:endParaRPr lang="en-US"/>
          </a:p>
        </p:txBody>
      </p:sp>
      <p:sp>
        <p:nvSpPr>
          <p:cNvPr id="5" name="Text Placeholder 4">
            <a:extLst>
              <a:ext uri="{FF2B5EF4-FFF2-40B4-BE49-F238E27FC236}">
                <a16:creationId xmlns:a16="http://schemas.microsoft.com/office/drawing/2014/main" id="{85335D72-181F-8E88-75DA-DF9232536D53}"/>
              </a:ext>
            </a:extLst>
          </p:cNvPr>
          <p:cNvSpPr>
            <a:spLocks noGrp="1"/>
          </p:cNvSpPr>
          <p:nvPr>
            <p:ph type="body" sz="quarter" idx="3"/>
          </p:nvPr>
        </p:nvSpPr>
        <p:spPr>
          <a:xfrm>
            <a:off x="536713" y="4771474"/>
            <a:ext cx="5157787" cy="479355"/>
          </a:xfrm>
        </p:spPr>
        <p:txBody>
          <a:bodyPr/>
          <a:lstStyle/>
          <a:p>
            <a:r>
              <a:rPr lang="en-US"/>
              <a:t>For TxGMS State Awards</a:t>
            </a:r>
          </a:p>
        </p:txBody>
      </p:sp>
      <p:sp>
        <p:nvSpPr>
          <p:cNvPr id="6" name="Content Placeholder 5">
            <a:extLst>
              <a:ext uri="{FF2B5EF4-FFF2-40B4-BE49-F238E27FC236}">
                <a16:creationId xmlns:a16="http://schemas.microsoft.com/office/drawing/2014/main" id="{2D031852-B7B2-8EC0-6E55-99E87EB6E79A}"/>
              </a:ext>
            </a:extLst>
          </p:cNvPr>
          <p:cNvSpPr>
            <a:spLocks noGrp="1"/>
          </p:cNvSpPr>
          <p:nvPr>
            <p:ph sz="quarter" idx="4"/>
          </p:nvPr>
        </p:nvSpPr>
        <p:spPr>
          <a:xfrm>
            <a:off x="536713" y="5257800"/>
            <a:ext cx="11111948" cy="931862"/>
          </a:xfrm>
          <a:solidFill>
            <a:schemeClr val="accent2">
              <a:lumMod val="20000"/>
              <a:lumOff val="80000"/>
            </a:schemeClr>
          </a:solidFill>
        </p:spPr>
        <p:txBody>
          <a:bodyPr>
            <a:normAutofit fontScale="77500" lnSpcReduction="20000"/>
          </a:bodyPr>
          <a:lstStyle/>
          <a:p>
            <a:pPr marL="0" indent="0">
              <a:buNone/>
            </a:pPr>
            <a:r>
              <a:rPr lang="en-US"/>
              <a:t>Use for other grant programs requires prior written approval by the state agency.</a:t>
            </a:r>
          </a:p>
        </p:txBody>
      </p:sp>
      <p:sp>
        <p:nvSpPr>
          <p:cNvPr id="7" name="Slide Number Placeholder 6">
            <a:extLst>
              <a:ext uri="{FF2B5EF4-FFF2-40B4-BE49-F238E27FC236}">
                <a16:creationId xmlns:a16="http://schemas.microsoft.com/office/drawing/2014/main" id="{DE633A52-A43E-A532-ABFD-6CEEE55F4934}"/>
              </a:ext>
            </a:extLst>
          </p:cNvPr>
          <p:cNvSpPr>
            <a:spLocks noGrp="1"/>
          </p:cNvSpPr>
          <p:nvPr>
            <p:ph type="sldNum" sz="quarter" idx="12"/>
          </p:nvPr>
        </p:nvSpPr>
        <p:spPr/>
        <p:txBody>
          <a:bodyPr/>
          <a:lstStyle/>
          <a:p>
            <a:fld id="{718739C9-DCF1-47E1-918D-420391A2911C}" type="slidenum">
              <a:rPr lang="en-US" smtClean="0"/>
              <a:t>25</a:t>
            </a:fld>
            <a:endParaRPr lang="en-US"/>
          </a:p>
        </p:txBody>
      </p:sp>
    </p:spTree>
    <p:extLst>
      <p:ext uri="{BB962C8B-B14F-4D97-AF65-F5344CB8AC3E}">
        <p14:creationId xmlns:p14="http://schemas.microsoft.com/office/powerpoint/2010/main" val="32916905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1405C9-F033-FA4D-14A0-0973031D3B6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B305522-1998-8F68-3C36-2351CB14198F}"/>
              </a:ext>
            </a:extLst>
          </p:cNvPr>
          <p:cNvSpPr>
            <a:spLocks noGrp="1"/>
          </p:cNvSpPr>
          <p:nvPr>
            <p:ph type="title"/>
          </p:nvPr>
        </p:nvSpPr>
        <p:spPr>
          <a:xfrm>
            <a:off x="536713" y="365125"/>
            <a:ext cx="11111948" cy="1325563"/>
          </a:xfrm>
        </p:spPr>
        <p:txBody>
          <a:bodyPr>
            <a:normAutofit/>
          </a:bodyPr>
          <a:lstStyle/>
          <a:p>
            <a:r>
              <a:rPr lang="en-US" sz="4000" b="1"/>
              <a:t>Use for Other Projects/Programs </a:t>
            </a:r>
            <a:r>
              <a:rPr lang="en-US" sz="4000" b="1">
                <a:solidFill>
                  <a:srgbClr val="C00000"/>
                </a:solidFill>
              </a:rPr>
              <a:t>When No Longer Needed</a:t>
            </a:r>
            <a:r>
              <a:rPr lang="en-US" sz="4000" b="1"/>
              <a:t> for Original Purpose</a:t>
            </a:r>
            <a:endParaRPr lang="en-US" sz="4000"/>
          </a:p>
        </p:txBody>
      </p:sp>
      <p:sp>
        <p:nvSpPr>
          <p:cNvPr id="3" name="Text Placeholder 2">
            <a:extLst>
              <a:ext uri="{FF2B5EF4-FFF2-40B4-BE49-F238E27FC236}">
                <a16:creationId xmlns:a16="http://schemas.microsoft.com/office/drawing/2014/main" id="{4A63A6DE-5CC4-64E4-E4DA-B20D26F8B564}"/>
              </a:ext>
            </a:extLst>
          </p:cNvPr>
          <p:cNvSpPr>
            <a:spLocks noGrp="1"/>
          </p:cNvSpPr>
          <p:nvPr>
            <p:ph type="body" idx="1"/>
          </p:nvPr>
        </p:nvSpPr>
        <p:spPr>
          <a:xfrm>
            <a:off x="536713" y="1747804"/>
            <a:ext cx="5157787" cy="502822"/>
          </a:xfrm>
        </p:spPr>
        <p:txBody>
          <a:bodyPr/>
          <a:lstStyle/>
          <a:p>
            <a:r>
              <a:rPr lang="en-US"/>
              <a:t>For Federal Awards (UG)</a:t>
            </a:r>
          </a:p>
        </p:txBody>
      </p:sp>
      <p:sp>
        <p:nvSpPr>
          <p:cNvPr id="4" name="Content Placeholder 3">
            <a:extLst>
              <a:ext uri="{FF2B5EF4-FFF2-40B4-BE49-F238E27FC236}">
                <a16:creationId xmlns:a16="http://schemas.microsoft.com/office/drawing/2014/main" id="{D1FC724E-79F7-BB28-9894-19636ECDA923}"/>
              </a:ext>
            </a:extLst>
          </p:cNvPr>
          <p:cNvSpPr>
            <a:spLocks noGrp="1"/>
          </p:cNvSpPr>
          <p:nvPr>
            <p:ph sz="half" idx="2"/>
          </p:nvPr>
        </p:nvSpPr>
        <p:spPr>
          <a:xfrm>
            <a:off x="536713" y="2299286"/>
            <a:ext cx="11111948" cy="2203140"/>
          </a:xfrm>
          <a:solidFill>
            <a:schemeClr val="accent6">
              <a:lumMod val="20000"/>
              <a:lumOff val="80000"/>
            </a:schemeClr>
          </a:solidFill>
        </p:spPr>
        <p:txBody>
          <a:bodyPr>
            <a:normAutofit fontScale="92500"/>
          </a:bodyPr>
          <a:lstStyle/>
          <a:p>
            <a:pPr marL="0" indent="0">
              <a:buNone/>
            </a:pPr>
            <a:r>
              <a:rPr lang="en-US"/>
              <a:t>When no longer needed for the original project or program, the equipment may be used in other activities in the following order of priority.</a:t>
            </a:r>
          </a:p>
          <a:p>
            <a:r>
              <a:rPr lang="en-US"/>
              <a:t>First priority: activities under other federal awards from the federal agency that funded the original program or project.</a:t>
            </a:r>
          </a:p>
          <a:p>
            <a:r>
              <a:rPr lang="en-US"/>
              <a:t>Second priority: activities under federal awards from other federal agencies.</a:t>
            </a:r>
          </a:p>
        </p:txBody>
      </p:sp>
      <p:sp>
        <p:nvSpPr>
          <p:cNvPr id="5" name="Text Placeholder 4">
            <a:extLst>
              <a:ext uri="{FF2B5EF4-FFF2-40B4-BE49-F238E27FC236}">
                <a16:creationId xmlns:a16="http://schemas.microsoft.com/office/drawing/2014/main" id="{03653D87-44FB-5AFB-D4B2-E738812F212E}"/>
              </a:ext>
            </a:extLst>
          </p:cNvPr>
          <p:cNvSpPr>
            <a:spLocks noGrp="1"/>
          </p:cNvSpPr>
          <p:nvPr>
            <p:ph type="body" sz="quarter" idx="3"/>
          </p:nvPr>
        </p:nvSpPr>
        <p:spPr>
          <a:xfrm>
            <a:off x="536713" y="4771474"/>
            <a:ext cx="5157787" cy="479355"/>
          </a:xfrm>
        </p:spPr>
        <p:txBody>
          <a:bodyPr/>
          <a:lstStyle/>
          <a:p>
            <a:r>
              <a:rPr lang="en-US"/>
              <a:t>For TxGMS State Awards</a:t>
            </a:r>
          </a:p>
        </p:txBody>
      </p:sp>
      <p:sp>
        <p:nvSpPr>
          <p:cNvPr id="6" name="Content Placeholder 5">
            <a:extLst>
              <a:ext uri="{FF2B5EF4-FFF2-40B4-BE49-F238E27FC236}">
                <a16:creationId xmlns:a16="http://schemas.microsoft.com/office/drawing/2014/main" id="{F23C6885-4EEA-C1F8-3D4E-8D33334E2D0C}"/>
              </a:ext>
            </a:extLst>
          </p:cNvPr>
          <p:cNvSpPr>
            <a:spLocks noGrp="1"/>
          </p:cNvSpPr>
          <p:nvPr>
            <p:ph sz="quarter" idx="4"/>
          </p:nvPr>
        </p:nvSpPr>
        <p:spPr>
          <a:xfrm>
            <a:off x="536713" y="5257800"/>
            <a:ext cx="11111948" cy="931862"/>
          </a:xfrm>
          <a:solidFill>
            <a:schemeClr val="accent6">
              <a:lumMod val="20000"/>
              <a:lumOff val="80000"/>
            </a:schemeClr>
          </a:solidFill>
        </p:spPr>
        <p:txBody>
          <a:bodyPr>
            <a:normAutofit fontScale="92500"/>
          </a:bodyPr>
          <a:lstStyle/>
          <a:p>
            <a:pPr marL="0" indent="0">
              <a:buNone/>
            </a:pPr>
            <a:r>
              <a:rPr lang="en-US"/>
              <a:t>Use for other grant programs requires prior written approval by the state agency.</a:t>
            </a:r>
          </a:p>
        </p:txBody>
      </p:sp>
      <p:sp>
        <p:nvSpPr>
          <p:cNvPr id="7" name="Slide Number Placeholder 6">
            <a:extLst>
              <a:ext uri="{FF2B5EF4-FFF2-40B4-BE49-F238E27FC236}">
                <a16:creationId xmlns:a16="http://schemas.microsoft.com/office/drawing/2014/main" id="{5599ED01-EE61-86D9-E320-643A420281AA}"/>
              </a:ext>
            </a:extLst>
          </p:cNvPr>
          <p:cNvSpPr>
            <a:spLocks noGrp="1"/>
          </p:cNvSpPr>
          <p:nvPr>
            <p:ph type="sldNum" sz="quarter" idx="12"/>
          </p:nvPr>
        </p:nvSpPr>
        <p:spPr/>
        <p:txBody>
          <a:bodyPr/>
          <a:lstStyle/>
          <a:p>
            <a:fld id="{718739C9-DCF1-47E1-918D-420391A2911C}" type="slidenum">
              <a:rPr lang="en-US" smtClean="0"/>
              <a:t>26</a:t>
            </a:fld>
            <a:endParaRPr lang="en-US"/>
          </a:p>
        </p:txBody>
      </p:sp>
    </p:spTree>
    <p:extLst>
      <p:ext uri="{BB962C8B-B14F-4D97-AF65-F5344CB8AC3E}">
        <p14:creationId xmlns:p14="http://schemas.microsoft.com/office/powerpoint/2010/main" val="22982939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44FE2FD2-FD05-99B5-D19C-6B6C77406295}"/>
              </a:ext>
            </a:extLst>
          </p:cNvPr>
          <p:cNvSpPr>
            <a:spLocks noGrp="1"/>
          </p:cNvSpPr>
          <p:nvPr>
            <p:ph type="title"/>
          </p:nvPr>
        </p:nvSpPr>
        <p:spPr>
          <a:xfrm>
            <a:off x="838200" y="544029"/>
            <a:ext cx="10515600" cy="887205"/>
          </a:xfrm>
        </p:spPr>
        <p:txBody>
          <a:bodyPr>
            <a:normAutofit fontScale="90000"/>
          </a:bodyPr>
          <a:lstStyle/>
          <a:p>
            <a:r>
              <a:rPr lang="en-US" b="1"/>
              <a:t>Equipment Management</a:t>
            </a:r>
            <a:br>
              <a:rPr lang="en-US" b="1"/>
            </a:br>
            <a:r>
              <a:rPr lang="en-US" sz="2400"/>
              <a:t>(Slide 1 of 2)</a:t>
            </a:r>
          </a:p>
        </p:txBody>
      </p:sp>
      <p:sp>
        <p:nvSpPr>
          <p:cNvPr id="9" name="Content Placeholder 8">
            <a:extLst>
              <a:ext uri="{FF2B5EF4-FFF2-40B4-BE49-F238E27FC236}">
                <a16:creationId xmlns:a16="http://schemas.microsoft.com/office/drawing/2014/main" id="{6837A6DB-FD60-4D28-D947-85C65F9846A9}"/>
              </a:ext>
            </a:extLst>
          </p:cNvPr>
          <p:cNvSpPr>
            <a:spLocks noGrp="1"/>
          </p:cNvSpPr>
          <p:nvPr>
            <p:ph idx="1"/>
          </p:nvPr>
        </p:nvSpPr>
        <p:spPr>
          <a:xfrm>
            <a:off x="838200" y="1928191"/>
            <a:ext cx="10515600" cy="4051818"/>
          </a:xfrm>
        </p:spPr>
        <p:txBody>
          <a:bodyPr>
            <a:normAutofit/>
          </a:bodyPr>
          <a:lstStyle/>
          <a:p>
            <a:pPr marL="514350" indent="-514350">
              <a:spcAft>
                <a:spcPts val="1200"/>
              </a:spcAft>
              <a:buFont typeface="+mj-lt"/>
              <a:buAutoNum type="arabicPeriod"/>
            </a:pPr>
            <a:r>
              <a:rPr lang="en-US"/>
              <a:t>Maintain </a:t>
            </a:r>
            <a:r>
              <a:rPr lang="en-US" b="1"/>
              <a:t>property records </a:t>
            </a:r>
            <a:r>
              <a:rPr lang="en-US"/>
              <a:t>containing required elements.</a:t>
            </a:r>
          </a:p>
          <a:p>
            <a:pPr marL="514350" indent="-514350">
              <a:spcAft>
                <a:spcPts val="1200"/>
              </a:spcAft>
              <a:buFont typeface="+mj-lt"/>
              <a:buAutoNum type="arabicPeriod"/>
            </a:pPr>
            <a:r>
              <a:rPr lang="en-US"/>
              <a:t>Conduct </a:t>
            </a:r>
            <a:r>
              <a:rPr lang="en-US" b="1"/>
              <a:t>physical inventory</a:t>
            </a:r>
            <a:r>
              <a:rPr lang="en-US"/>
              <a:t>. Reconcile results with property records. TWC requires annual physical inventory.</a:t>
            </a:r>
          </a:p>
          <a:p>
            <a:pPr marL="514350" indent="-514350">
              <a:buFont typeface="+mj-lt"/>
              <a:buAutoNum type="arabicPeriod"/>
            </a:pPr>
            <a:r>
              <a:rPr lang="en-US"/>
              <a:t>Control system must be in place to </a:t>
            </a:r>
            <a:r>
              <a:rPr lang="en-US" b="1"/>
              <a:t>ensure safeguards</a:t>
            </a:r>
            <a:r>
              <a:rPr lang="en-US"/>
              <a:t> preventing loss, damage, or theft of the property.</a:t>
            </a:r>
          </a:p>
          <a:p>
            <a:pPr lvl="1"/>
            <a:r>
              <a:rPr lang="en-US"/>
              <a:t>Must </a:t>
            </a:r>
            <a:r>
              <a:rPr lang="en-US" b="1"/>
              <a:t>investigate</a:t>
            </a:r>
            <a:r>
              <a:rPr lang="en-US"/>
              <a:t> any loss, damage, or theft of the property.</a:t>
            </a:r>
          </a:p>
          <a:p>
            <a:pPr lvl="1"/>
            <a:r>
              <a:rPr lang="en-US" sz="2200"/>
              <a:t>New under 2024 UG Revisions and TxGMS 2.0: R</a:t>
            </a:r>
            <a:r>
              <a:rPr lang="en-US"/>
              <a:t>ecipient/subrecipient must </a:t>
            </a:r>
            <a:r>
              <a:rPr lang="en-US" b="1"/>
              <a:t>notify</a:t>
            </a:r>
            <a:r>
              <a:rPr lang="en-US"/>
              <a:t> the federal agency/state agency or PTE of any loss, damage, or theft of equipment that will have an impact on the program.</a:t>
            </a:r>
          </a:p>
          <a:p>
            <a:endParaRPr lang="en-US"/>
          </a:p>
          <a:p>
            <a:endParaRPr lang="en-US"/>
          </a:p>
        </p:txBody>
      </p:sp>
      <p:sp>
        <p:nvSpPr>
          <p:cNvPr id="7" name="Slide Number Placeholder 6">
            <a:extLst>
              <a:ext uri="{FF2B5EF4-FFF2-40B4-BE49-F238E27FC236}">
                <a16:creationId xmlns:a16="http://schemas.microsoft.com/office/drawing/2014/main" id="{C8C7C610-C79D-5D04-648E-D4B58CBA9EA9}"/>
              </a:ext>
            </a:extLst>
          </p:cNvPr>
          <p:cNvSpPr>
            <a:spLocks noGrp="1"/>
          </p:cNvSpPr>
          <p:nvPr>
            <p:ph type="sldNum" sz="quarter" idx="12"/>
          </p:nvPr>
        </p:nvSpPr>
        <p:spPr/>
        <p:txBody>
          <a:bodyPr/>
          <a:lstStyle/>
          <a:p>
            <a:fld id="{718739C9-DCF1-47E1-918D-420391A2911C}" type="slidenum">
              <a:rPr lang="en-US" smtClean="0"/>
              <a:t>27</a:t>
            </a:fld>
            <a:endParaRPr lang="en-US"/>
          </a:p>
        </p:txBody>
      </p:sp>
    </p:spTree>
    <p:extLst>
      <p:ext uri="{BB962C8B-B14F-4D97-AF65-F5344CB8AC3E}">
        <p14:creationId xmlns:p14="http://schemas.microsoft.com/office/powerpoint/2010/main" val="6340383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01FCB7-72D0-1B8A-9B02-017A41FEFCBA}"/>
            </a:ext>
          </a:extLst>
        </p:cNvPr>
        <p:cNvGrpSpPr/>
        <p:nvPr/>
      </p:nvGrpSpPr>
      <p:grpSpPr>
        <a:xfrm>
          <a:off x="0" y="0"/>
          <a:ext cx="0" cy="0"/>
          <a:chOff x="0" y="0"/>
          <a:chExt cx="0" cy="0"/>
        </a:xfrm>
      </p:grpSpPr>
      <p:sp>
        <p:nvSpPr>
          <p:cNvPr id="8" name="Title 7">
            <a:extLst>
              <a:ext uri="{FF2B5EF4-FFF2-40B4-BE49-F238E27FC236}">
                <a16:creationId xmlns:a16="http://schemas.microsoft.com/office/drawing/2014/main" id="{6B12FC81-0107-53E7-D432-C1B0EAD238A4}"/>
              </a:ext>
            </a:extLst>
          </p:cNvPr>
          <p:cNvSpPr>
            <a:spLocks noGrp="1"/>
          </p:cNvSpPr>
          <p:nvPr>
            <p:ph type="title"/>
          </p:nvPr>
        </p:nvSpPr>
        <p:spPr>
          <a:xfrm>
            <a:off x="838200" y="553295"/>
            <a:ext cx="10515600" cy="887205"/>
          </a:xfrm>
        </p:spPr>
        <p:txBody>
          <a:bodyPr>
            <a:normAutofit fontScale="90000"/>
          </a:bodyPr>
          <a:lstStyle/>
          <a:p>
            <a:r>
              <a:rPr lang="en-US" b="1"/>
              <a:t>Equipment Management</a:t>
            </a:r>
            <a:br>
              <a:rPr lang="en-US"/>
            </a:br>
            <a:r>
              <a:rPr lang="en-US" sz="2400"/>
              <a:t>(Slide 2 of 2)</a:t>
            </a:r>
          </a:p>
        </p:txBody>
      </p:sp>
      <p:sp>
        <p:nvSpPr>
          <p:cNvPr id="9" name="Content Placeholder 8">
            <a:extLst>
              <a:ext uri="{FF2B5EF4-FFF2-40B4-BE49-F238E27FC236}">
                <a16:creationId xmlns:a16="http://schemas.microsoft.com/office/drawing/2014/main" id="{CEF9E7CC-E71A-1994-7CF3-D6922BD77B81}"/>
              </a:ext>
            </a:extLst>
          </p:cNvPr>
          <p:cNvSpPr>
            <a:spLocks noGrp="1"/>
          </p:cNvSpPr>
          <p:nvPr>
            <p:ph idx="1"/>
          </p:nvPr>
        </p:nvSpPr>
        <p:spPr>
          <a:xfrm>
            <a:off x="838200" y="1987825"/>
            <a:ext cx="10515600" cy="3992183"/>
          </a:xfrm>
        </p:spPr>
        <p:txBody>
          <a:bodyPr>
            <a:normAutofit/>
          </a:bodyPr>
          <a:lstStyle/>
          <a:p>
            <a:pPr marL="514350" indent="-514350">
              <a:spcAft>
                <a:spcPts val="1200"/>
              </a:spcAft>
              <a:buFont typeface="+mj-lt"/>
              <a:buAutoNum type="arabicPeriod" startAt="4"/>
            </a:pPr>
            <a:r>
              <a:rPr lang="en-US"/>
              <a:t>Regular </a:t>
            </a:r>
            <a:r>
              <a:rPr lang="en-US" b="1"/>
              <a:t>maintenance procedures</a:t>
            </a:r>
            <a:r>
              <a:rPr lang="en-US"/>
              <a:t> to keep in proper working condition.</a:t>
            </a:r>
          </a:p>
          <a:p>
            <a:pPr marL="514350" indent="-514350">
              <a:spcAft>
                <a:spcPts val="1200"/>
              </a:spcAft>
              <a:buFont typeface="+mj-lt"/>
              <a:buAutoNum type="arabicPeriod" startAt="4"/>
            </a:pPr>
            <a:r>
              <a:rPr lang="en-US"/>
              <a:t>If authorized or required to sell the equipment, sales procedures must ensure the </a:t>
            </a:r>
            <a:r>
              <a:rPr lang="en-US" b="1"/>
              <a:t>highest possible return</a:t>
            </a:r>
            <a:r>
              <a:rPr lang="en-US"/>
              <a:t>.</a:t>
            </a:r>
          </a:p>
          <a:p>
            <a:pPr marL="514350" indent="-514350">
              <a:buFont typeface="+mj-lt"/>
              <a:buAutoNum type="arabicPeriod" startAt="4"/>
            </a:pPr>
            <a:r>
              <a:rPr lang="en-US"/>
              <a:t>New under TxGMS 2.0 for TxGMS state awards: The state agency may specify </a:t>
            </a:r>
            <a:r>
              <a:rPr lang="en-US" b="1"/>
              <a:t>additional requirements</a:t>
            </a:r>
            <a:r>
              <a:rPr lang="en-US"/>
              <a:t> for Controlled Assets or other items of equipment, regardless of cost, with a high potential for loss.</a:t>
            </a:r>
          </a:p>
          <a:p>
            <a:endParaRPr lang="en-US"/>
          </a:p>
          <a:p>
            <a:endParaRPr lang="en-US"/>
          </a:p>
        </p:txBody>
      </p:sp>
      <p:sp>
        <p:nvSpPr>
          <p:cNvPr id="7" name="Slide Number Placeholder 6">
            <a:extLst>
              <a:ext uri="{FF2B5EF4-FFF2-40B4-BE49-F238E27FC236}">
                <a16:creationId xmlns:a16="http://schemas.microsoft.com/office/drawing/2014/main" id="{D7A30AF8-D2E2-BD03-3B1A-6C7690F1C59D}"/>
              </a:ext>
            </a:extLst>
          </p:cNvPr>
          <p:cNvSpPr>
            <a:spLocks noGrp="1"/>
          </p:cNvSpPr>
          <p:nvPr>
            <p:ph type="sldNum" sz="quarter" idx="12"/>
          </p:nvPr>
        </p:nvSpPr>
        <p:spPr/>
        <p:txBody>
          <a:bodyPr/>
          <a:lstStyle/>
          <a:p>
            <a:fld id="{718739C9-DCF1-47E1-918D-420391A2911C}" type="slidenum">
              <a:rPr lang="en-US" smtClean="0"/>
              <a:t>28</a:t>
            </a:fld>
            <a:endParaRPr lang="en-US"/>
          </a:p>
        </p:txBody>
      </p:sp>
    </p:spTree>
    <p:extLst>
      <p:ext uri="{BB962C8B-B14F-4D97-AF65-F5344CB8AC3E}">
        <p14:creationId xmlns:p14="http://schemas.microsoft.com/office/powerpoint/2010/main" val="36033312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2FCD5B-19B6-774D-A83C-E5D0E6F8F60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BA93973-7359-F861-CA1C-CD173895A223}"/>
              </a:ext>
            </a:extLst>
          </p:cNvPr>
          <p:cNvSpPr>
            <a:spLocks noGrp="1"/>
          </p:cNvSpPr>
          <p:nvPr>
            <p:ph type="title"/>
          </p:nvPr>
        </p:nvSpPr>
        <p:spPr>
          <a:xfrm>
            <a:off x="838200" y="365126"/>
            <a:ext cx="10515600" cy="894508"/>
          </a:xfrm>
        </p:spPr>
        <p:txBody>
          <a:bodyPr/>
          <a:lstStyle/>
          <a:p>
            <a:r>
              <a:rPr lang="en-US" b="1"/>
              <a:t>Equipment Property Records Must Include:</a:t>
            </a:r>
          </a:p>
        </p:txBody>
      </p:sp>
      <p:sp>
        <p:nvSpPr>
          <p:cNvPr id="6" name="Content Placeholder 5">
            <a:extLst>
              <a:ext uri="{FF2B5EF4-FFF2-40B4-BE49-F238E27FC236}">
                <a16:creationId xmlns:a16="http://schemas.microsoft.com/office/drawing/2014/main" id="{9094CF4B-36FB-A804-89D2-3D6137B7EA70}"/>
              </a:ext>
            </a:extLst>
          </p:cNvPr>
          <p:cNvSpPr>
            <a:spLocks noGrp="1"/>
          </p:cNvSpPr>
          <p:nvPr>
            <p:ph sz="half" idx="1"/>
          </p:nvPr>
        </p:nvSpPr>
        <p:spPr>
          <a:xfrm>
            <a:off x="914400" y="1408923"/>
            <a:ext cx="4676775" cy="4947428"/>
          </a:xfrm>
        </p:spPr>
        <p:txBody>
          <a:bodyPr>
            <a:normAutofit fontScale="92500" lnSpcReduction="20000"/>
          </a:bodyPr>
          <a:lstStyle/>
          <a:p>
            <a:pPr>
              <a:spcBef>
                <a:spcPts val="1800"/>
              </a:spcBef>
            </a:pPr>
            <a:r>
              <a:rPr lang="en-US"/>
              <a:t>Property description</a:t>
            </a:r>
          </a:p>
          <a:p>
            <a:pPr>
              <a:spcBef>
                <a:spcPts val="1800"/>
              </a:spcBef>
            </a:pPr>
            <a:r>
              <a:rPr lang="en-US"/>
              <a:t>Serial number or other identification number</a:t>
            </a:r>
          </a:p>
          <a:p>
            <a:pPr>
              <a:spcBef>
                <a:spcPts val="1800"/>
              </a:spcBef>
            </a:pPr>
            <a:r>
              <a:rPr lang="en-US"/>
              <a:t>Title holder</a:t>
            </a:r>
          </a:p>
          <a:p>
            <a:pPr>
              <a:spcBef>
                <a:spcPts val="1800"/>
              </a:spcBef>
            </a:pPr>
            <a:r>
              <a:rPr lang="en-US"/>
              <a:t>Acquisition date</a:t>
            </a:r>
          </a:p>
          <a:p>
            <a:pPr>
              <a:spcBef>
                <a:spcPts val="1800"/>
              </a:spcBef>
            </a:pPr>
            <a:r>
              <a:rPr lang="en-US"/>
              <a:t>The cost of the property</a:t>
            </a:r>
          </a:p>
          <a:p>
            <a:pPr>
              <a:spcBef>
                <a:spcPts val="1800"/>
              </a:spcBef>
            </a:pPr>
            <a:r>
              <a:rPr lang="en-US"/>
              <a:t>Location, use, and condition of the property</a:t>
            </a:r>
          </a:p>
          <a:p>
            <a:pPr>
              <a:spcBef>
                <a:spcPts val="1800"/>
              </a:spcBef>
            </a:pPr>
            <a:r>
              <a:rPr lang="en-US"/>
              <a:t>Source of funding</a:t>
            </a:r>
          </a:p>
          <a:p>
            <a:pPr lvl="1">
              <a:lnSpc>
                <a:spcPct val="110000"/>
              </a:lnSpc>
            </a:pPr>
            <a:r>
              <a:rPr lang="en-US"/>
              <a:t>For federal awards, include  Federal Award Identification Number (FAIN)</a:t>
            </a:r>
          </a:p>
        </p:txBody>
      </p:sp>
      <p:sp>
        <p:nvSpPr>
          <p:cNvPr id="8" name="Content Placeholder 7">
            <a:extLst>
              <a:ext uri="{FF2B5EF4-FFF2-40B4-BE49-F238E27FC236}">
                <a16:creationId xmlns:a16="http://schemas.microsoft.com/office/drawing/2014/main" id="{A00D6713-E3E1-DDBC-73DD-6E9EC56CB8A8}"/>
              </a:ext>
            </a:extLst>
          </p:cNvPr>
          <p:cNvSpPr>
            <a:spLocks noGrp="1"/>
          </p:cNvSpPr>
          <p:nvPr>
            <p:ph sz="half" idx="2"/>
          </p:nvPr>
        </p:nvSpPr>
        <p:spPr>
          <a:xfrm>
            <a:off x="6319840" y="1408923"/>
            <a:ext cx="5033960" cy="4947427"/>
          </a:xfrm>
        </p:spPr>
        <p:txBody>
          <a:bodyPr>
            <a:normAutofit fontScale="92500" lnSpcReduction="20000"/>
          </a:bodyPr>
          <a:lstStyle/>
          <a:p>
            <a:r>
              <a:rPr lang="en-US"/>
              <a:t>Percentage of participation:</a:t>
            </a:r>
          </a:p>
          <a:p>
            <a:pPr lvl="1">
              <a:lnSpc>
                <a:spcPct val="110000"/>
              </a:lnSpc>
            </a:pPr>
            <a:r>
              <a:rPr lang="en-US"/>
              <a:t>For federal awards: percentage of federal participation in the project costs for the award under which the property was acquired</a:t>
            </a:r>
          </a:p>
          <a:p>
            <a:pPr lvl="1">
              <a:lnSpc>
                <a:spcPct val="110000"/>
              </a:lnSpc>
            </a:pPr>
            <a:r>
              <a:rPr lang="en-US"/>
              <a:t>For state awards: percentage of state participation in the cost of the property</a:t>
            </a:r>
          </a:p>
          <a:p>
            <a:pPr>
              <a:spcBef>
                <a:spcPts val="1800"/>
              </a:spcBef>
            </a:pPr>
            <a:r>
              <a:rPr lang="en-US"/>
              <a:t>Ultimate disposition data, including date of disposal and sale price of the property</a:t>
            </a:r>
          </a:p>
        </p:txBody>
      </p:sp>
      <p:sp>
        <p:nvSpPr>
          <p:cNvPr id="4" name="Slide Number Placeholder 3">
            <a:extLst>
              <a:ext uri="{FF2B5EF4-FFF2-40B4-BE49-F238E27FC236}">
                <a16:creationId xmlns:a16="http://schemas.microsoft.com/office/drawing/2014/main" id="{719D9BBC-6BA0-EFBB-C09E-FE3DD5A7BCE6}"/>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A06D867-2135-45EE-B071-0FB714A7FD3C}"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064922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B6FE46-119C-222D-BCB3-8DA97FE26FCB}"/>
              </a:ext>
            </a:extLst>
          </p:cNvPr>
          <p:cNvSpPr>
            <a:spLocks noGrp="1"/>
          </p:cNvSpPr>
          <p:nvPr>
            <p:ph type="title"/>
          </p:nvPr>
        </p:nvSpPr>
        <p:spPr/>
        <p:txBody>
          <a:bodyPr/>
          <a:lstStyle/>
          <a:p>
            <a:r>
              <a:rPr kumimoji="0" lang="en-US" sz="3600" b="1" i="0" u="none" strike="noStrike" kern="1200" cap="none" spc="0" normalizeH="0" baseline="0" noProof="0">
                <a:ln>
                  <a:noFill/>
                </a:ln>
                <a:solidFill>
                  <a:srgbClr val="023160"/>
                </a:solidFill>
                <a:effectLst/>
                <a:uLnTx/>
                <a:uFillTx/>
                <a:latin typeface="Verdana"/>
                <a:ea typeface="+mj-ea"/>
                <a:cs typeface="+mj-cs"/>
              </a:rPr>
              <a:t>Topics: This Session</a:t>
            </a:r>
            <a:endParaRPr lang="en-US"/>
          </a:p>
        </p:txBody>
      </p:sp>
      <p:sp>
        <p:nvSpPr>
          <p:cNvPr id="3" name="Content Placeholder 2">
            <a:extLst>
              <a:ext uri="{FF2B5EF4-FFF2-40B4-BE49-F238E27FC236}">
                <a16:creationId xmlns:a16="http://schemas.microsoft.com/office/drawing/2014/main" id="{41CE57C8-DEA1-FD39-2176-29329EEF6667}"/>
              </a:ext>
            </a:extLst>
          </p:cNvPr>
          <p:cNvSpPr>
            <a:spLocks noGrp="1"/>
          </p:cNvSpPr>
          <p:nvPr>
            <p:ph idx="1"/>
          </p:nvPr>
        </p:nvSpPr>
        <p:spPr>
          <a:xfrm>
            <a:off x="838200" y="1825625"/>
            <a:ext cx="10515600" cy="4667250"/>
          </a:xfrm>
        </p:spPr>
        <p:txBody>
          <a:bodyPr/>
          <a:lstStyle/>
          <a:p>
            <a:pPr marL="457200" marR="0" lvl="0" indent="-457200" algn="l" defTabSz="457200" rtl="0" eaLnBrk="1" fontAlgn="auto" latinLnBrk="0" hangingPunct="1">
              <a:lnSpc>
                <a:spcPct val="125000"/>
              </a:lnSpc>
              <a:spcBef>
                <a:spcPts val="0"/>
              </a:spcBef>
              <a:spcAft>
                <a:spcPts val="1000"/>
              </a:spcAft>
              <a:buClr>
                <a:srgbClr val="1746BB"/>
              </a:buClr>
              <a:buSzPct val="80000"/>
              <a:buFont typeface="Wingdings 3" charset="2"/>
              <a:buChar char=""/>
              <a:tabLst/>
              <a:defRPr/>
            </a:pPr>
            <a:r>
              <a:rPr kumimoji="0" lang="en-US" sz="2800" b="0" i="0" u="none" strike="noStrike" kern="1200" cap="none" spc="0" normalizeH="0" baseline="0" noProof="0">
                <a:ln>
                  <a:noFill/>
                </a:ln>
                <a:solidFill>
                  <a:prstClr val="black">
                    <a:lumMod val="75000"/>
                    <a:lumOff val="25000"/>
                  </a:prstClr>
                </a:solidFill>
                <a:effectLst/>
                <a:uLnTx/>
                <a:uFillTx/>
                <a:latin typeface="Arial"/>
                <a:ea typeface="+mn-ea"/>
                <a:cs typeface="+mn-cs"/>
              </a:rPr>
              <a:t>Intangible Property</a:t>
            </a:r>
          </a:p>
          <a:p>
            <a:pPr marL="457200" marR="0" lvl="0" indent="-457200" algn="l" defTabSz="457200" rtl="0" eaLnBrk="1" fontAlgn="auto" latinLnBrk="0" hangingPunct="1">
              <a:lnSpc>
                <a:spcPct val="125000"/>
              </a:lnSpc>
              <a:spcBef>
                <a:spcPts val="0"/>
              </a:spcBef>
              <a:spcAft>
                <a:spcPts val="1000"/>
              </a:spcAft>
              <a:buClr>
                <a:srgbClr val="1746BB"/>
              </a:buClr>
              <a:buSzPct val="80000"/>
              <a:buFont typeface="Wingdings 3" charset="2"/>
              <a:buChar char=""/>
              <a:tabLst/>
              <a:defRPr/>
            </a:pPr>
            <a:r>
              <a:rPr lang="en-US">
                <a:solidFill>
                  <a:prstClr val="black">
                    <a:lumMod val="75000"/>
                    <a:lumOff val="25000"/>
                  </a:prstClr>
                </a:solidFill>
                <a:latin typeface="Arial"/>
              </a:rPr>
              <a:t>Supplies</a:t>
            </a:r>
          </a:p>
          <a:p>
            <a:pPr marL="457200" marR="0" lvl="0" indent="-457200" algn="l" defTabSz="457200" rtl="0" eaLnBrk="1" fontAlgn="auto" latinLnBrk="0" hangingPunct="1">
              <a:lnSpc>
                <a:spcPct val="125000"/>
              </a:lnSpc>
              <a:spcBef>
                <a:spcPts val="0"/>
              </a:spcBef>
              <a:spcAft>
                <a:spcPts val="1000"/>
              </a:spcAft>
              <a:buClr>
                <a:srgbClr val="1746BB"/>
              </a:buClr>
              <a:buSzPct val="80000"/>
              <a:buFont typeface="Wingdings 3" charset="2"/>
              <a:buChar char=""/>
              <a:tabLst/>
              <a:defRPr/>
            </a:pPr>
            <a:r>
              <a:rPr kumimoji="0" lang="en-US" sz="2800" b="0" i="0" u="none" strike="noStrike" kern="1200" cap="none" spc="0" normalizeH="0" baseline="0" noProof="0">
                <a:ln>
                  <a:noFill/>
                </a:ln>
                <a:solidFill>
                  <a:prstClr val="black">
                    <a:lumMod val="75000"/>
                    <a:lumOff val="25000"/>
                  </a:prstClr>
                </a:solidFill>
                <a:effectLst/>
                <a:uLnTx/>
                <a:uFillTx/>
                <a:latin typeface="Arial"/>
                <a:ea typeface="+mn-ea"/>
                <a:cs typeface="Arial"/>
              </a:rPr>
              <a:t>Equipment</a:t>
            </a:r>
          </a:p>
          <a:p>
            <a:pPr marL="457200" marR="0" lvl="0" indent="-457200" algn="l" defTabSz="457200" rtl="0" eaLnBrk="1" fontAlgn="auto" latinLnBrk="0" hangingPunct="1">
              <a:lnSpc>
                <a:spcPct val="125000"/>
              </a:lnSpc>
              <a:spcBef>
                <a:spcPts val="0"/>
              </a:spcBef>
              <a:spcAft>
                <a:spcPts val="1000"/>
              </a:spcAft>
              <a:buClr>
                <a:srgbClr val="1746BB"/>
              </a:buClr>
              <a:buSzPct val="80000"/>
              <a:buFont typeface="Wingdings 3" charset="2"/>
              <a:buChar char=""/>
              <a:tabLst/>
              <a:defRPr/>
            </a:pPr>
            <a:r>
              <a:rPr lang="en-US">
                <a:solidFill>
                  <a:prstClr val="black">
                    <a:lumMod val="75000"/>
                    <a:lumOff val="25000"/>
                  </a:prstClr>
                </a:solidFill>
                <a:latin typeface="Arial"/>
                <a:cs typeface="Arial"/>
              </a:rPr>
              <a:t>Real Property (including Improvements)</a:t>
            </a:r>
          </a:p>
          <a:p>
            <a:pPr marL="457200" marR="0" lvl="0" indent="-457200" algn="l" defTabSz="457200" rtl="0" eaLnBrk="1" fontAlgn="auto" latinLnBrk="0" hangingPunct="1">
              <a:lnSpc>
                <a:spcPct val="125000"/>
              </a:lnSpc>
              <a:spcBef>
                <a:spcPts val="0"/>
              </a:spcBef>
              <a:spcAft>
                <a:spcPts val="1000"/>
              </a:spcAft>
              <a:buClr>
                <a:srgbClr val="1746BB"/>
              </a:buClr>
              <a:buSzPct val="80000"/>
              <a:buFont typeface="Wingdings 3" charset="2"/>
              <a:buChar char=""/>
              <a:tabLst/>
              <a:defRPr/>
            </a:pPr>
            <a:r>
              <a:rPr kumimoji="0" lang="en-US" sz="2800" b="0" i="0" u="none" strike="noStrike" kern="1200" cap="none" spc="0" normalizeH="0" baseline="0" noProof="0">
                <a:ln>
                  <a:noFill/>
                </a:ln>
                <a:solidFill>
                  <a:prstClr val="black">
                    <a:lumMod val="75000"/>
                    <a:lumOff val="25000"/>
                  </a:prstClr>
                </a:solidFill>
                <a:effectLst/>
                <a:uLnTx/>
                <a:uFillTx/>
                <a:latin typeface="Arial"/>
                <a:ea typeface="+mn-ea"/>
                <a:cs typeface="Arial"/>
              </a:rPr>
              <a:t>Insurance</a:t>
            </a:r>
          </a:p>
          <a:p>
            <a:pPr marL="457200" marR="0" lvl="0" indent="-457200" algn="l" defTabSz="457200" rtl="0" eaLnBrk="1" fontAlgn="auto" latinLnBrk="0" hangingPunct="1">
              <a:lnSpc>
                <a:spcPct val="125000"/>
              </a:lnSpc>
              <a:spcBef>
                <a:spcPts val="0"/>
              </a:spcBef>
              <a:spcAft>
                <a:spcPts val="1000"/>
              </a:spcAft>
              <a:buClr>
                <a:srgbClr val="1746BB"/>
              </a:buClr>
              <a:buSzPct val="80000"/>
              <a:buFont typeface="Wingdings 3" charset="2"/>
              <a:buChar char=""/>
              <a:tabLst/>
              <a:defRPr/>
            </a:pPr>
            <a:r>
              <a:rPr lang="en-US">
                <a:solidFill>
                  <a:prstClr val="black">
                    <a:lumMod val="75000"/>
                    <a:lumOff val="25000"/>
                  </a:prstClr>
                </a:solidFill>
                <a:latin typeface="Arial"/>
                <a:cs typeface="Arial"/>
              </a:rPr>
              <a:t>Property Trust Relationship</a:t>
            </a:r>
            <a:endParaRPr kumimoji="0" lang="en-US" sz="2800" b="0" i="0" u="none" strike="noStrike" kern="1200" cap="none" spc="0" normalizeH="0" baseline="0" noProof="0">
              <a:ln>
                <a:noFill/>
              </a:ln>
              <a:solidFill>
                <a:prstClr val="black">
                  <a:lumMod val="75000"/>
                  <a:lumOff val="25000"/>
                </a:prstClr>
              </a:solidFill>
              <a:effectLst/>
              <a:uLnTx/>
              <a:uFillTx/>
              <a:latin typeface="Arial"/>
              <a:ea typeface="+mn-ea"/>
              <a:cs typeface="Arial"/>
            </a:endParaRPr>
          </a:p>
        </p:txBody>
      </p:sp>
      <p:sp>
        <p:nvSpPr>
          <p:cNvPr id="4" name="Slide Number Placeholder 3">
            <a:extLst>
              <a:ext uri="{FF2B5EF4-FFF2-40B4-BE49-F238E27FC236}">
                <a16:creationId xmlns:a16="http://schemas.microsoft.com/office/drawing/2014/main" id="{6913C576-9B1A-88DA-09B4-7F6E3B2B7D92}"/>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718739C9-DCF1-47E1-918D-420391A2911C}"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7838615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3C3912-79CB-0068-EFFA-E9852EEE5C5C}"/>
            </a:ext>
          </a:extLst>
        </p:cNvPr>
        <p:cNvGrpSpPr/>
        <p:nvPr/>
      </p:nvGrpSpPr>
      <p:grpSpPr>
        <a:xfrm>
          <a:off x="0" y="0"/>
          <a:ext cx="0" cy="0"/>
          <a:chOff x="0" y="0"/>
          <a:chExt cx="0" cy="0"/>
        </a:xfrm>
      </p:grpSpPr>
      <p:sp>
        <p:nvSpPr>
          <p:cNvPr id="6" name="Title 5">
            <a:extLst>
              <a:ext uri="{FF2B5EF4-FFF2-40B4-BE49-F238E27FC236}">
                <a16:creationId xmlns:a16="http://schemas.microsoft.com/office/drawing/2014/main" id="{9B37713C-5D58-95DA-1479-46C98302ED35}"/>
              </a:ext>
            </a:extLst>
          </p:cNvPr>
          <p:cNvSpPr>
            <a:spLocks noGrp="1"/>
          </p:cNvSpPr>
          <p:nvPr>
            <p:ph type="title"/>
          </p:nvPr>
        </p:nvSpPr>
        <p:spPr/>
        <p:txBody>
          <a:bodyPr/>
          <a:lstStyle/>
          <a:p>
            <a:r>
              <a:rPr lang="en-US" b="1"/>
              <a:t>Equipment Trade-In Toward Replacement</a:t>
            </a:r>
          </a:p>
        </p:txBody>
      </p:sp>
      <p:sp>
        <p:nvSpPr>
          <p:cNvPr id="7" name="Content Placeholder 6">
            <a:extLst>
              <a:ext uri="{FF2B5EF4-FFF2-40B4-BE49-F238E27FC236}">
                <a16:creationId xmlns:a16="http://schemas.microsoft.com/office/drawing/2014/main" id="{9F7ABC95-8C62-2045-E6DE-57EB0FFB6572}"/>
              </a:ext>
            </a:extLst>
          </p:cNvPr>
          <p:cNvSpPr>
            <a:spLocks noGrp="1"/>
          </p:cNvSpPr>
          <p:nvPr>
            <p:ph idx="1"/>
          </p:nvPr>
        </p:nvSpPr>
        <p:spPr/>
        <p:txBody>
          <a:bodyPr/>
          <a:lstStyle/>
          <a:p>
            <a:pPr>
              <a:spcAft>
                <a:spcPts val="1200"/>
              </a:spcAft>
            </a:pPr>
            <a:r>
              <a:rPr lang="en-US"/>
              <a:t>When acquiring replacement equipment, the grantee may use the equipment to be replaced as a trade-in or sell the property and use the proceeds to offset the cost of the replacement property.</a:t>
            </a:r>
          </a:p>
          <a:p>
            <a:r>
              <a:rPr lang="en-US"/>
              <a:t>For TxGMS state-awards, TxGMS requires prior approval of the state awarding agency.</a:t>
            </a:r>
          </a:p>
        </p:txBody>
      </p:sp>
      <p:sp>
        <p:nvSpPr>
          <p:cNvPr id="5" name="Slide Number Placeholder 4">
            <a:extLst>
              <a:ext uri="{FF2B5EF4-FFF2-40B4-BE49-F238E27FC236}">
                <a16:creationId xmlns:a16="http://schemas.microsoft.com/office/drawing/2014/main" id="{B019063B-3D1F-06F6-8B04-87E6A96CE756}"/>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18739C9-DCF1-47E1-918D-420391A2911C}"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246169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0B186B-3AF2-2FB8-FD38-C4E475FFB3A1}"/>
              </a:ext>
            </a:extLst>
          </p:cNvPr>
          <p:cNvSpPr>
            <a:spLocks noGrp="1"/>
          </p:cNvSpPr>
          <p:nvPr>
            <p:ph type="title"/>
          </p:nvPr>
        </p:nvSpPr>
        <p:spPr/>
        <p:txBody>
          <a:bodyPr/>
          <a:lstStyle/>
          <a:p>
            <a:r>
              <a:rPr lang="en-US" b="1"/>
              <a:t>Equipment Disposition</a:t>
            </a:r>
          </a:p>
        </p:txBody>
      </p:sp>
      <p:graphicFrame>
        <p:nvGraphicFramePr>
          <p:cNvPr id="5" name="Content Placeholder 4">
            <a:extLst>
              <a:ext uri="{FF2B5EF4-FFF2-40B4-BE49-F238E27FC236}">
                <a16:creationId xmlns:a16="http://schemas.microsoft.com/office/drawing/2014/main" id="{1A786E0E-D759-BAF6-9C31-2CB72E258481}"/>
              </a:ext>
            </a:extLst>
          </p:cNvPr>
          <p:cNvGraphicFramePr>
            <a:graphicFrameLocks noGrp="1"/>
          </p:cNvGraphicFramePr>
          <p:nvPr>
            <p:ph idx="1"/>
            <p:extLst>
              <p:ext uri="{D42A27DB-BD31-4B8C-83A1-F6EECF244321}">
                <p14:modId xmlns:p14="http://schemas.microsoft.com/office/powerpoint/2010/main" val="3105926882"/>
              </p:ext>
            </p:extLst>
          </p:nvPr>
        </p:nvGraphicFramePr>
        <p:xfrm>
          <a:off x="838200" y="1825625"/>
          <a:ext cx="10515597" cy="4485640"/>
        </p:xfrm>
        <a:graphic>
          <a:graphicData uri="http://schemas.openxmlformats.org/drawingml/2006/table">
            <a:tbl>
              <a:tblPr firstRow="1" bandRow="1">
                <a:tableStyleId>{5C22544A-7EE6-4342-B048-85BDC9FD1C3A}</a:tableStyleId>
              </a:tblPr>
              <a:tblGrid>
                <a:gridCol w="1855304">
                  <a:extLst>
                    <a:ext uri="{9D8B030D-6E8A-4147-A177-3AD203B41FA5}">
                      <a16:colId xmlns:a16="http://schemas.microsoft.com/office/drawing/2014/main" val="757967183"/>
                    </a:ext>
                  </a:extLst>
                </a:gridCol>
                <a:gridCol w="4244009">
                  <a:extLst>
                    <a:ext uri="{9D8B030D-6E8A-4147-A177-3AD203B41FA5}">
                      <a16:colId xmlns:a16="http://schemas.microsoft.com/office/drawing/2014/main" val="3953211929"/>
                    </a:ext>
                  </a:extLst>
                </a:gridCol>
                <a:gridCol w="4416284">
                  <a:extLst>
                    <a:ext uri="{9D8B030D-6E8A-4147-A177-3AD203B41FA5}">
                      <a16:colId xmlns:a16="http://schemas.microsoft.com/office/drawing/2014/main" val="3371648696"/>
                    </a:ext>
                  </a:extLst>
                </a:gridCol>
              </a:tblGrid>
              <a:tr h="370840">
                <a:tc>
                  <a:txBody>
                    <a:bodyPr/>
                    <a:lstStyle/>
                    <a:p>
                      <a:r>
                        <a:rPr lang="en-US"/>
                        <a:t>Description</a:t>
                      </a:r>
                    </a:p>
                  </a:txBody>
                  <a:tcPr/>
                </a:tc>
                <a:tc>
                  <a:txBody>
                    <a:bodyPr/>
                    <a:lstStyle/>
                    <a:p>
                      <a:r>
                        <a:rPr lang="en-US"/>
                        <a:t>Federal Awards (2024 UG Revisions)</a:t>
                      </a:r>
                    </a:p>
                  </a:txBody>
                  <a:tcPr/>
                </a:tc>
                <a:tc>
                  <a:txBody>
                    <a:bodyPr/>
                    <a:lstStyle/>
                    <a:p>
                      <a:r>
                        <a:rPr lang="en-US"/>
                        <a:t>TxGMS 2.0 State Awards</a:t>
                      </a:r>
                    </a:p>
                  </a:txBody>
                  <a:tcPr/>
                </a:tc>
                <a:extLst>
                  <a:ext uri="{0D108BD9-81ED-4DB2-BD59-A6C34878D82A}">
                    <a16:rowId xmlns:a16="http://schemas.microsoft.com/office/drawing/2014/main" val="2535504080"/>
                  </a:ext>
                </a:extLst>
              </a:tr>
              <a:tr h="370840">
                <a:tc>
                  <a:txBody>
                    <a:bodyPr/>
                    <a:lstStyle/>
                    <a:p>
                      <a:r>
                        <a:rPr lang="en-US"/>
                        <a:t>Trigger</a:t>
                      </a:r>
                    </a:p>
                  </a:txBody>
                  <a:tcPr/>
                </a:tc>
                <a:tc>
                  <a:txBody>
                    <a:bodyPr/>
                    <a:lstStyle/>
                    <a:p>
                      <a:r>
                        <a:rPr lang="en-US"/>
                        <a:t>When equipment acquired under a Federal award is no longer needed for the original project, program, or for other activities currently or previously supported by a Federal agency.</a:t>
                      </a:r>
                    </a:p>
                  </a:txBody>
                  <a:tcPr/>
                </a:tc>
                <a:tc>
                  <a:txBody>
                    <a:bodyPr/>
                    <a:lstStyle/>
                    <a:p>
                      <a:pPr marL="285750" indent="-285750">
                        <a:buFont typeface="Arial" panose="020B0604020202020204" pitchFamily="34" charset="0"/>
                        <a:buChar char="•"/>
                      </a:pPr>
                      <a:r>
                        <a:rPr lang="en-US"/>
                        <a:t>When the original or replacement equipment acquired under a state award is no longer needed for the original project, program, or other authorized purpose; or</a:t>
                      </a:r>
                    </a:p>
                    <a:p>
                      <a:pPr marL="285750" lvl="0" indent="-285750">
                        <a:buFont typeface="Arial" panose="020B0604020202020204" pitchFamily="34" charset="0"/>
                        <a:buChar char="•"/>
                      </a:pPr>
                      <a:r>
                        <a:rPr lang="en-US"/>
                        <a:t>When the state award expires or terminates.</a:t>
                      </a:r>
                    </a:p>
                  </a:txBody>
                  <a:tcPr/>
                </a:tc>
                <a:extLst>
                  <a:ext uri="{0D108BD9-81ED-4DB2-BD59-A6C34878D82A}">
                    <a16:rowId xmlns:a16="http://schemas.microsoft.com/office/drawing/2014/main" val="163215400"/>
                  </a:ext>
                </a:extLst>
              </a:tr>
              <a:tr h="370840">
                <a:tc>
                  <a:txBody>
                    <a:bodyPr/>
                    <a:lstStyle/>
                    <a:p>
                      <a:r>
                        <a:rPr lang="en-US"/>
                        <a:t>Action</a:t>
                      </a:r>
                    </a:p>
                  </a:txBody>
                  <a:tcPr/>
                </a:tc>
                <a:tc>
                  <a:txBody>
                    <a:bodyPr/>
                    <a:lstStyle/>
                    <a:p>
                      <a:r>
                        <a:rPr lang="en-US"/>
                        <a:t>Request disposition instructions from TWC (Form 7300) if property has current per-unit Fair Market Value exceeding $10,000 (currently $5,000).</a:t>
                      </a:r>
                    </a:p>
                  </a:txBody>
                  <a:tcPr/>
                </a:tc>
                <a:tc>
                  <a:txBody>
                    <a:bodyPr/>
                    <a:lstStyle/>
                    <a:p>
                      <a:r>
                        <a:rPr lang="en-US"/>
                        <a:t>Same as for federal awards.</a:t>
                      </a:r>
                    </a:p>
                  </a:txBody>
                  <a:tcPr/>
                </a:tc>
                <a:extLst>
                  <a:ext uri="{0D108BD9-81ED-4DB2-BD59-A6C34878D82A}">
                    <a16:rowId xmlns:a16="http://schemas.microsoft.com/office/drawing/2014/main" val="154661835"/>
                  </a:ext>
                </a:extLst>
              </a:tr>
              <a:tr h="370840">
                <a:tc>
                  <a:txBody>
                    <a:bodyPr/>
                    <a:lstStyle/>
                    <a:p>
                      <a:r>
                        <a:rPr lang="en-US"/>
                        <a:t>Compensation</a:t>
                      </a:r>
                    </a:p>
                  </a:txBody>
                  <a:tcPr/>
                </a:tc>
                <a:tc>
                  <a:txBody>
                    <a:bodyPr/>
                    <a:lstStyle/>
                    <a:p>
                      <a:r>
                        <a:rPr lang="en-US"/>
                        <a:t>Compensation may be owed to the federal awarding agency for its percentage share of the value or sale proceeds.</a:t>
                      </a:r>
                    </a:p>
                  </a:txBody>
                  <a:tcPr/>
                </a:tc>
                <a:tc>
                  <a:txBody>
                    <a:bodyPr/>
                    <a:lstStyle/>
                    <a:p>
                      <a:r>
                        <a:rPr lang="en-US"/>
                        <a:t>Compensation may be owed to the State for its percentage share of the value or sale proceeds.</a:t>
                      </a:r>
                    </a:p>
                  </a:txBody>
                  <a:tcPr/>
                </a:tc>
                <a:extLst>
                  <a:ext uri="{0D108BD9-81ED-4DB2-BD59-A6C34878D82A}">
                    <a16:rowId xmlns:a16="http://schemas.microsoft.com/office/drawing/2014/main" val="2342073158"/>
                  </a:ext>
                </a:extLst>
              </a:tr>
            </a:tbl>
          </a:graphicData>
        </a:graphic>
      </p:graphicFrame>
      <p:sp>
        <p:nvSpPr>
          <p:cNvPr id="4" name="Slide Number Placeholder 3">
            <a:extLst>
              <a:ext uri="{FF2B5EF4-FFF2-40B4-BE49-F238E27FC236}">
                <a16:creationId xmlns:a16="http://schemas.microsoft.com/office/drawing/2014/main" id="{B6B21FAC-4F12-11CF-7697-C1F42D96E1E5}"/>
              </a:ext>
            </a:extLst>
          </p:cNvPr>
          <p:cNvSpPr>
            <a:spLocks noGrp="1"/>
          </p:cNvSpPr>
          <p:nvPr>
            <p:ph type="sldNum" sz="quarter" idx="12"/>
          </p:nvPr>
        </p:nvSpPr>
        <p:spPr/>
        <p:txBody>
          <a:bodyPr/>
          <a:lstStyle/>
          <a:p>
            <a:fld id="{718739C9-DCF1-47E1-918D-420391A2911C}" type="slidenum">
              <a:rPr lang="en-US" smtClean="0"/>
              <a:t>31</a:t>
            </a:fld>
            <a:endParaRPr lang="en-US"/>
          </a:p>
        </p:txBody>
      </p:sp>
    </p:spTree>
    <p:extLst>
      <p:ext uri="{BB962C8B-B14F-4D97-AF65-F5344CB8AC3E}">
        <p14:creationId xmlns:p14="http://schemas.microsoft.com/office/powerpoint/2010/main" val="16917307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90881C-934F-4418-B0C6-4B0968697DEC}"/>
              </a:ext>
            </a:extLst>
          </p:cNvPr>
          <p:cNvSpPr>
            <a:spLocks noGrp="1"/>
          </p:cNvSpPr>
          <p:nvPr>
            <p:ph type="title"/>
          </p:nvPr>
        </p:nvSpPr>
        <p:spPr>
          <a:xfrm>
            <a:off x="838200" y="365125"/>
            <a:ext cx="10515600" cy="1325563"/>
          </a:xfrm>
        </p:spPr>
        <p:txBody>
          <a:bodyPr/>
          <a:lstStyle/>
          <a:p>
            <a:r>
              <a:rPr lang="en-US" b="1">
                <a:solidFill>
                  <a:schemeClr val="tx1"/>
                </a:solidFill>
              </a:rPr>
              <a:t>Equipment: Requesting Prior Approval</a:t>
            </a:r>
          </a:p>
        </p:txBody>
      </p:sp>
      <p:sp>
        <p:nvSpPr>
          <p:cNvPr id="3" name="Text Placeholder 2">
            <a:extLst>
              <a:ext uri="{FF2B5EF4-FFF2-40B4-BE49-F238E27FC236}">
                <a16:creationId xmlns:a16="http://schemas.microsoft.com/office/drawing/2014/main" id="{4238A9CA-C2B7-4280-BE5B-F09DCFD38577}"/>
              </a:ext>
            </a:extLst>
          </p:cNvPr>
          <p:cNvSpPr>
            <a:spLocks noGrp="1"/>
          </p:cNvSpPr>
          <p:nvPr>
            <p:ph type="body" idx="1"/>
          </p:nvPr>
        </p:nvSpPr>
        <p:spPr>
          <a:xfrm>
            <a:off x="1356798" y="1611135"/>
            <a:ext cx="2946866" cy="576262"/>
          </a:xfrm>
          <a:solidFill>
            <a:schemeClr val="bg1"/>
          </a:solidFill>
          <a:ln>
            <a:noFill/>
          </a:ln>
        </p:spPr>
        <p:txBody>
          <a:bodyPr/>
          <a:lstStyle/>
          <a:p>
            <a:r>
              <a:rPr lang="en-US" b="1">
                <a:solidFill>
                  <a:schemeClr val="tx1"/>
                </a:solidFill>
              </a:rPr>
              <a:t>Acquire Property</a:t>
            </a:r>
          </a:p>
        </p:txBody>
      </p:sp>
      <p:sp>
        <p:nvSpPr>
          <p:cNvPr id="4" name="Text Placeholder 3">
            <a:extLst>
              <a:ext uri="{FF2B5EF4-FFF2-40B4-BE49-F238E27FC236}">
                <a16:creationId xmlns:a16="http://schemas.microsoft.com/office/drawing/2014/main" id="{1A85B3E8-6D9D-4A13-A902-AE3E9530861A}"/>
              </a:ext>
            </a:extLst>
          </p:cNvPr>
          <p:cNvSpPr>
            <a:spLocks noGrp="1"/>
          </p:cNvSpPr>
          <p:nvPr>
            <p:ph type="body" sz="half" idx="15"/>
          </p:nvPr>
        </p:nvSpPr>
        <p:spPr>
          <a:xfrm>
            <a:off x="1356798" y="2187397"/>
            <a:ext cx="2927350" cy="3589338"/>
          </a:xfrm>
          <a:ln>
            <a:noFill/>
          </a:ln>
        </p:spPr>
        <p:txBody>
          <a:bodyPr/>
          <a:lstStyle/>
          <a:p>
            <a:r>
              <a:rPr lang="en-US"/>
              <a:t>Submit TWC Form 7100 to TWC grant manager.</a:t>
            </a:r>
          </a:p>
          <a:p>
            <a:r>
              <a:rPr lang="en-US"/>
              <a:t>If approved, receive TWC concurrence letter.</a:t>
            </a:r>
          </a:p>
          <a:p>
            <a:r>
              <a:rPr lang="en-US"/>
              <a:t>Concurrence letter valid for 90 calendar days.</a:t>
            </a:r>
          </a:p>
          <a:p>
            <a:r>
              <a:rPr lang="en-US"/>
              <a:t>Submit TWC Form 7200 within 30 calendar days of completing final acquisition.</a:t>
            </a:r>
          </a:p>
          <a:p>
            <a:endParaRPr lang="en-US"/>
          </a:p>
          <a:p>
            <a:endParaRPr lang="en-US"/>
          </a:p>
        </p:txBody>
      </p:sp>
      <p:sp>
        <p:nvSpPr>
          <p:cNvPr id="5" name="Text Placeholder 4">
            <a:extLst>
              <a:ext uri="{FF2B5EF4-FFF2-40B4-BE49-F238E27FC236}">
                <a16:creationId xmlns:a16="http://schemas.microsoft.com/office/drawing/2014/main" id="{8034949D-A5F4-4566-AEAC-44A137AF3974}"/>
              </a:ext>
            </a:extLst>
          </p:cNvPr>
          <p:cNvSpPr>
            <a:spLocks noGrp="1"/>
          </p:cNvSpPr>
          <p:nvPr>
            <p:ph type="body" sz="quarter" idx="3"/>
          </p:nvPr>
        </p:nvSpPr>
        <p:spPr>
          <a:xfrm>
            <a:off x="4577441" y="1611135"/>
            <a:ext cx="2936241" cy="576262"/>
          </a:xfrm>
          <a:solidFill>
            <a:schemeClr val="bg1"/>
          </a:solidFill>
          <a:ln>
            <a:noFill/>
          </a:ln>
        </p:spPr>
        <p:txBody>
          <a:bodyPr/>
          <a:lstStyle/>
          <a:p>
            <a:r>
              <a:rPr lang="en-US" b="1">
                <a:solidFill>
                  <a:schemeClr val="tx1"/>
                </a:solidFill>
              </a:rPr>
              <a:t>Dispose of Property</a:t>
            </a:r>
          </a:p>
        </p:txBody>
      </p:sp>
      <p:sp>
        <p:nvSpPr>
          <p:cNvPr id="6" name="Text Placeholder 5">
            <a:extLst>
              <a:ext uri="{FF2B5EF4-FFF2-40B4-BE49-F238E27FC236}">
                <a16:creationId xmlns:a16="http://schemas.microsoft.com/office/drawing/2014/main" id="{AB93E715-3343-41F2-A8CF-AB3020CECDFE}"/>
              </a:ext>
            </a:extLst>
          </p:cNvPr>
          <p:cNvSpPr>
            <a:spLocks noGrp="1"/>
          </p:cNvSpPr>
          <p:nvPr>
            <p:ph type="body" sz="half" idx="16"/>
          </p:nvPr>
        </p:nvSpPr>
        <p:spPr>
          <a:xfrm>
            <a:off x="4577441" y="2183095"/>
            <a:ext cx="2946794" cy="3589338"/>
          </a:xfrm>
          <a:ln>
            <a:noFill/>
          </a:ln>
        </p:spPr>
        <p:txBody>
          <a:bodyPr/>
          <a:lstStyle/>
          <a:p>
            <a:r>
              <a:rPr lang="en-US"/>
              <a:t>Submit TWC Form 7300 to TWC grant manager.</a:t>
            </a:r>
          </a:p>
          <a:p>
            <a:r>
              <a:rPr lang="en-US"/>
              <a:t>Receive TWC disposition instructions.</a:t>
            </a:r>
          </a:p>
          <a:p>
            <a:r>
              <a:rPr lang="en-US"/>
              <a:t>Submit TWC Form 7400 to TWC grant manager within 30 days after final disposition.</a:t>
            </a:r>
          </a:p>
        </p:txBody>
      </p:sp>
      <p:sp>
        <p:nvSpPr>
          <p:cNvPr id="7" name="Text Placeholder 6">
            <a:extLst>
              <a:ext uri="{FF2B5EF4-FFF2-40B4-BE49-F238E27FC236}">
                <a16:creationId xmlns:a16="http://schemas.microsoft.com/office/drawing/2014/main" id="{CFDCB06B-C072-4C73-99F8-46196E36A82F}"/>
              </a:ext>
            </a:extLst>
          </p:cNvPr>
          <p:cNvSpPr>
            <a:spLocks noGrp="1"/>
          </p:cNvSpPr>
          <p:nvPr>
            <p:ph type="body" sz="quarter" idx="13"/>
          </p:nvPr>
        </p:nvSpPr>
        <p:spPr>
          <a:xfrm>
            <a:off x="7829034" y="1611135"/>
            <a:ext cx="2932113" cy="576262"/>
          </a:xfrm>
          <a:solidFill>
            <a:schemeClr val="bg1"/>
          </a:solidFill>
          <a:ln>
            <a:noFill/>
          </a:ln>
        </p:spPr>
        <p:txBody>
          <a:bodyPr/>
          <a:lstStyle/>
          <a:p>
            <a:r>
              <a:rPr lang="en-US" b="1">
                <a:solidFill>
                  <a:schemeClr val="tx1"/>
                </a:solidFill>
              </a:rPr>
              <a:t>Other Approvals</a:t>
            </a:r>
          </a:p>
        </p:txBody>
      </p:sp>
      <p:sp>
        <p:nvSpPr>
          <p:cNvPr id="8" name="Text Placeholder 7">
            <a:extLst>
              <a:ext uri="{FF2B5EF4-FFF2-40B4-BE49-F238E27FC236}">
                <a16:creationId xmlns:a16="http://schemas.microsoft.com/office/drawing/2014/main" id="{4C94A17A-BD1A-467C-8583-DB5792E7982D}"/>
              </a:ext>
            </a:extLst>
          </p:cNvPr>
          <p:cNvSpPr>
            <a:spLocks noGrp="1"/>
          </p:cNvSpPr>
          <p:nvPr>
            <p:ph type="body" sz="half" idx="17"/>
          </p:nvPr>
        </p:nvSpPr>
        <p:spPr>
          <a:xfrm>
            <a:off x="7829034" y="2183095"/>
            <a:ext cx="2932113" cy="3589338"/>
          </a:xfrm>
          <a:ln>
            <a:noFill/>
          </a:ln>
        </p:spPr>
        <p:txBody>
          <a:bodyPr/>
          <a:lstStyle/>
          <a:p>
            <a:r>
              <a:rPr lang="en-US"/>
              <a:t>Submit request in writing (letter or e-mail) to TWC grant manager.</a:t>
            </a:r>
          </a:p>
          <a:p>
            <a:r>
              <a:rPr lang="en-US"/>
              <a:t>Receive written TWC response.</a:t>
            </a:r>
          </a:p>
        </p:txBody>
      </p:sp>
      <p:sp>
        <p:nvSpPr>
          <p:cNvPr id="10" name="Content Placeholder 2">
            <a:extLst>
              <a:ext uri="{FF2B5EF4-FFF2-40B4-BE49-F238E27FC236}">
                <a16:creationId xmlns:a16="http://schemas.microsoft.com/office/drawing/2014/main" id="{70AF6EB3-AB12-2147-9D40-65FF8EDDB4AF}"/>
              </a:ext>
            </a:extLst>
          </p:cNvPr>
          <p:cNvSpPr txBox="1">
            <a:spLocks/>
          </p:cNvSpPr>
          <p:nvPr/>
        </p:nvSpPr>
        <p:spPr>
          <a:xfrm>
            <a:off x="1356798" y="5772433"/>
            <a:ext cx="10515600" cy="583278"/>
          </a:xfrm>
          <a:prstGeom prst="rect">
            <a:avLst/>
          </a:prstGeom>
        </p:spPr>
        <p:txBody>
          <a:bodyPr vert="horz" lIns="91440" tIns="45720" rIns="91440" bIns="45720" rtlCol="0" anchor="t">
            <a:noAutofit/>
          </a:bodyPr>
          <a:lstStyle>
            <a:lvl1pPr marL="0" indent="0" algn="l" defTabSz="914400" rtl="0" eaLnBrk="1" latinLnBrk="0" hangingPunct="1">
              <a:lnSpc>
                <a:spcPct val="90000"/>
              </a:lnSpc>
              <a:spcBef>
                <a:spcPts val="1000"/>
              </a:spcBef>
              <a:buFont typeface="Arial" panose="020B0604020202020204" pitchFamily="34" charset="0"/>
              <a:buNone/>
              <a:defRPr sz="2400" b="0" kern="120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a:spcBef>
                <a:spcPts val="1800"/>
              </a:spcBef>
            </a:pPr>
            <a:r>
              <a:rPr lang="en-US">
                <a:solidFill>
                  <a:schemeClr val="tx1"/>
                </a:solidFill>
              </a:rPr>
              <a:t>TWC Forms 7100, 7200, 7300, and 7400 are available on TWC’s website.</a:t>
            </a:r>
          </a:p>
          <a:p>
            <a:endParaRPr lang="en-US"/>
          </a:p>
        </p:txBody>
      </p:sp>
      <p:sp>
        <p:nvSpPr>
          <p:cNvPr id="9" name="Slide Number Placeholder 8">
            <a:extLst>
              <a:ext uri="{FF2B5EF4-FFF2-40B4-BE49-F238E27FC236}">
                <a16:creationId xmlns:a16="http://schemas.microsoft.com/office/drawing/2014/main" id="{C2DEF881-A31F-47EB-B6F0-1F02C196AE07}"/>
              </a:ext>
            </a:extLst>
          </p:cNvPr>
          <p:cNvSpPr>
            <a:spLocks noGrp="1"/>
          </p:cNvSpPr>
          <p:nvPr>
            <p:ph type="sldNum" sz="quarter" idx="12"/>
          </p:nvPr>
        </p:nvSpPr>
        <p:spPr>
          <a:xfrm>
            <a:off x="8610600" y="6356350"/>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A06D867-2135-45EE-B071-0FB714A7FD3C}"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4620462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515D4A-00C9-E623-B9B5-198BA85B9603}"/>
              </a:ext>
            </a:extLst>
          </p:cNvPr>
          <p:cNvSpPr>
            <a:spLocks noGrp="1"/>
          </p:cNvSpPr>
          <p:nvPr>
            <p:ph type="title"/>
          </p:nvPr>
        </p:nvSpPr>
        <p:spPr/>
        <p:txBody>
          <a:bodyPr/>
          <a:lstStyle/>
          <a:p>
            <a:r>
              <a:rPr lang="en-US"/>
              <a:t>Real Property</a:t>
            </a:r>
          </a:p>
        </p:txBody>
      </p:sp>
      <p:sp>
        <p:nvSpPr>
          <p:cNvPr id="4" name="Slide Number Placeholder 3">
            <a:extLst>
              <a:ext uri="{FF2B5EF4-FFF2-40B4-BE49-F238E27FC236}">
                <a16:creationId xmlns:a16="http://schemas.microsoft.com/office/drawing/2014/main" id="{280F1414-2684-72A7-DCAE-8B6B069F8482}"/>
              </a:ext>
            </a:extLst>
          </p:cNvPr>
          <p:cNvSpPr>
            <a:spLocks noGrp="1"/>
          </p:cNvSpPr>
          <p:nvPr>
            <p:ph type="sldNum" sz="quarter" idx="12"/>
          </p:nvPr>
        </p:nvSpPr>
        <p:spPr/>
        <p:txBody>
          <a:bodyPr/>
          <a:lstStyle/>
          <a:p>
            <a:fld id="{56A0B0FD-D6B7-4878-B1BE-780ED0AA1A25}" type="slidenum">
              <a:rPr lang="en-US" smtClean="0"/>
              <a:t>33</a:t>
            </a:fld>
            <a:endParaRPr lang="en-US"/>
          </a:p>
        </p:txBody>
      </p:sp>
    </p:spTree>
    <p:extLst>
      <p:ext uri="{BB962C8B-B14F-4D97-AF65-F5344CB8AC3E}">
        <p14:creationId xmlns:p14="http://schemas.microsoft.com/office/powerpoint/2010/main" val="12812143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06F37A-C477-CE55-439C-1702E3129F02}"/>
              </a:ext>
            </a:extLst>
          </p:cNvPr>
          <p:cNvSpPr>
            <a:spLocks noGrp="1"/>
          </p:cNvSpPr>
          <p:nvPr>
            <p:ph type="title"/>
          </p:nvPr>
        </p:nvSpPr>
        <p:spPr/>
        <p:txBody>
          <a:bodyPr/>
          <a:lstStyle/>
          <a:p>
            <a:r>
              <a:rPr lang="en-US" b="1"/>
              <a:t>Summary of Standards for Real Property</a:t>
            </a:r>
          </a:p>
        </p:txBody>
      </p:sp>
      <p:sp>
        <p:nvSpPr>
          <p:cNvPr id="3" name="Content Placeholder 2">
            <a:extLst>
              <a:ext uri="{FF2B5EF4-FFF2-40B4-BE49-F238E27FC236}">
                <a16:creationId xmlns:a16="http://schemas.microsoft.com/office/drawing/2014/main" id="{04161208-F915-D21E-50AE-A13E5056F4FB}"/>
              </a:ext>
            </a:extLst>
          </p:cNvPr>
          <p:cNvSpPr>
            <a:spLocks noGrp="1"/>
          </p:cNvSpPr>
          <p:nvPr>
            <p:ph idx="1"/>
          </p:nvPr>
        </p:nvSpPr>
        <p:spPr/>
        <p:txBody>
          <a:bodyPr>
            <a:normAutofit lnSpcReduction="10000"/>
          </a:bodyPr>
          <a:lstStyle/>
          <a:p>
            <a:r>
              <a:rPr lang="en-US"/>
              <a:t>Definition:</a:t>
            </a:r>
          </a:p>
          <a:p>
            <a:pPr lvl="1"/>
            <a:r>
              <a:rPr lang="en-US"/>
              <a:t>Land, including land</a:t>
            </a:r>
            <a:r>
              <a:rPr lang="en-US" b="1"/>
              <a:t> improvements</a:t>
            </a:r>
            <a:r>
              <a:rPr lang="en-US"/>
              <a:t>, structures, and appurtenances thereto</a:t>
            </a:r>
          </a:p>
          <a:p>
            <a:pPr lvl="1"/>
            <a:r>
              <a:rPr lang="en-US"/>
              <a:t>Legal interests in land, including fee interest, licenses, rights of way, and easements</a:t>
            </a:r>
          </a:p>
          <a:p>
            <a:pPr lvl="1">
              <a:spcAft>
                <a:spcPts val="1200"/>
              </a:spcAft>
            </a:pPr>
            <a:r>
              <a:rPr lang="en-US"/>
              <a:t>Real property excludes moveable machinery and equipment</a:t>
            </a:r>
          </a:p>
          <a:p>
            <a:r>
              <a:rPr lang="en-US"/>
              <a:t>Acquisition and disposition require prior approval.</a:t>
            </a:r>
          </a:p>
          <a:p>
            <a:pPr lvl="1"/>
            <a:r>
              <a:rPr lang="en-US"/>
              <a:t>Use of TWC grant funds to purchase real property is </a:t>
            </a:r>
            <a:r>
              <a:rPr lang="en-US" b="1"/>
              <a:t>generally unallowable</a:t>
            </a:r>
            <a:r>
              <a:rPr lang="en-US"/>
              <a:t>.</a:t>
            </a:r>
          </a:p>
          <a:p>
            <a:pPr lvl="1"/>
            <a:r>
              <a:rPr lang="en-US"/>
              <a:t>In very limited instances, with </a:t>
            </a:r>
            <a:r>
              <a:rPr lang="en-US" b="1"/>
              <a:t>prior approval</a:t>
            </a:r>
            <a:r>
              <a:rPr lang="en-US"/>
              <a:t>, an entity might use TWC grant funds make </a:t>
            </a:r>
            <a:r>
              <a:rPr lang="en-US" b="1"/>
              <a:t>improvements</a:t>
            </a:r>
            <a:r>
              <a:rPr lang="en-US"/>
              <a:t> to land or buildings that </a:t>
            </a:r>
            <a:r>
              <a:rPr lang="en-US" b="1"/>
              <a:t>materially increase their value or useful life</a:t>
            </a:r>
            <a:r>
              <a:rPr lang="en-US"/>
              <a:t>.</a:t>
            </a:r>
          </a:p>
          <a:p>
            <a:pPr lvl="1"/>
            <a:r>
              <a:rPr lang="en-US"/>
              <a:t>At disposition, compensation may be owed for grant share.</a:t>
            </a:r>
          </a:p>
          <a:p>
            <a:endParaRPr lang="en-US"/>
          </a:p>
        </p:txBody>
      </p:sp>
      <p:sp>
        <p:nvSpPr>
          <p:cNvPr id="4" name="Slide Number Placeholder 3">
            <a:extLst>
              <a:ext uri="{FF2B5EF4-FFF2-40B4-BE49-F238E27FC236}">
                <a16:creationId xmlns:a16="http://schemas.microsoft.com/office/drawing/2014/main" id="{9E1AC044-2706-1DA6-33E8-7131CA12304B}"/>
              </a:ext>
            </a:extLst>
          </p:cNvPr>
          <p:cNvSpPr>
            <a:spLocks noGrp="1"/>
          </p:cNvSpPr>
          <p:nvPr>
            <p:ph type="sldNum" sz="quarter" idx="12"/>
          </p:nvPr>
        </p:nvSpPr>
        <p:spPr/>
        <p:txBody>
          <a:bodyPr/>
          <a:lstStyle/>
          <a:p>
            <a:fld id="{718739C9-DCF1-47E1-918D-420391A2911C}" type="slidenum">
              <a:rPr lang="en-US" smtClean="0"/>
              <a:t>34</a:t>
            </a:fld>
            <a:endParaRPr lang="en-US"/>
          </a:p>
        </p:txBody>
      </p:sp>
    </p:spTree>
    <p:extLst>
      <p:ext uri="{BB962C8B-B14F-4D97-AF65-F5344CB8AC3E}">
        <p14:creationId xmlns:p14="http://schemas.microsoft.com/office/powerpoint/2010/main" val="192439298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9254C-80D1-1043-C73B-8B08273C971B}"/>
              </a:ext>
            </a:extLst>
          </p:cNvPr>
          <p:cNvSpPr>
            <a:spLocks noGrp="1"/>
          </p:cNvSpPr>
          <p:nvPr>
            <p:ph type="title"/>
          </p:nvPr>
        </p:nvSpPr>
        <p:spPr/>
        <p:txBody>
          <a:bodyPr/>
          <a:lstStyle/>
          <a:p>
            <a:r>
              <a:rPr lang="en-US"/>
              <a:t>Final Notes</a:t>
            </a:r>
          </a:p>
        </p:txBody>
      </p:sp>
      <p:sp>
        <p:nvSpPr>
          <p:cNvPr id="3" name="Text Placeholder 2">
            <a:extLst>
              <a:ext uri="{FF2B5EF4-FFF2-40B4-BE49-F238E27FC236}">
                <a16:creationId xmlns:a16="http://schemas.microsoft.com/office/drawing/2014/main" id="{28FB3D47-D6DA-2A46-913E-2B1336885ECF}"/>
              </a:ext>
            </a:extLst>
          </p:cNvPr>
          <p:cNvSpPr>
            <a:spLocks noGrp="1"/>
          </p:cNvSpPr>
          <p:nvPr>
            <p:ph type="body" idx="1"/>
          </p:nvPr>
        </p:nvSpPr>
        <p:spPr>
          <a:xfrm>
            <a:off x="6686023" y="2677645"/>
            <a:ext cx="5070299" cy="2283824"/>
          </a:xfrm>
        </p:spPr>
        <p:txBody>
          <a:bodyPr/>
          <a:lstStyle/>
          <a:p>
            <a:pPr marL="457200" indent="-457200">
              <a:buFont typeface="Arial" panose="020B0604020202020204" pitchFamily="34" charset="0"/>
              <a:buChar char="•"/>
            </a:pPr>
            <a:r>
              <a:rPr lang="en-US"/>
              <a:t>Insurance</a:t>
            </a:r>
          </a:p>
          <a:p>
            <a:pPr marL="457200" indent="-457200">
              <a:buFont typeface="Arial" panose="020B0604020202020204" pitchFamily="34" charset="0"/>
              <a:buChar char="•"/>
            </a:pPr>
            <a:r>
              <a:rPr lang="en-US"/>
              <a:t>Property Trust Relationship</a:t>
            </a:r>
          </a:p>
        </p:txBody>
      </p:sp>
      <p:sp>
        <p:nvSpPr>
          <p:cNvPr id="4" name="Slide Number Placeholder 3">
            <a:extLst>
              <a:ext uri="{FF2B5EF4-FFF2-40B4-BE49-F238E27FC236}">
                <a16:creationId xmlns:a16="http://schemas.microsoft.com/office/drawing/2014/main" id="{E33F15FC-BCAC-0F43-0756-D15577602B57}"/>
              </a:ext>
            </a:extLst>
          </p:cNvPr>
          <p:cNvSpPr>
            <a:spLocks noGrp="1"/>
          </p:cNvSpPr>
          <p:nvPr>
            <p:ph type="sldNum" sz="quarter" idx="12"/>
          </p:nvPr>
        </p:nvSpPr>
        <p:spPr/>
        <p:txBody>
          <a:bodyPr/>
          <a:lstStyle/>
          <a:p>
            <a:fld id="{56A0B0FD-D6B7-4878-B1BE-780ED0AA1A25}" type="slidenum">
              <a:rPr lang="en-US" smtClean="0"/>
              <a:t>35</a:t>
            </a:fld>
            <a:endParaRPr lang="en-US"/>
          </a:p>
        </p:txBody>
      </p:sp>
    </p:spTree>
    <p:extLst>
      <p:ext uri="{BB962C8B-B14F-4D97-AF65-F5344CB8AC3E}">
        <p14:creationId xmlns:p14="http://schemas.microsoft.com/office/powerpoint/2010/main" val="174519892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9D10B5-DB1D-F478-A8F0-68E7242148BD}"/>
              </a:ext>
            </a:extLst>
          </p:cNvPr>
          <p:cNvSpPr>
            <a:spLocks noGrp="1"/>
          </p:cNvSpPr>
          <p:nvPr>
            <p:ph type="title"/>
          </p:nvPr>
        </p:nvSpPr>
        <p:spPr/>
        <p:txBody>
          <a:bodyPr/>
          <a:lstStyle/>
          <a:p>
            <a:r>
              <a:rPr lang="en-US" b="1"/>
              <a:t>Insurance</a:t>
            </a:r>
            <a:br>
              <a:rPr lang="en-US" b="1"/>
            </a:br>
            <a:r>
              <a:rPr lang="en-US" sz="2200" b="1"/>
              <a:t>(2 C.F.R. § 200.310; TxGMS)</a:t>
            </a:r>
          </a:p>
        </p:txBody>
      </p:sp>
      <p:sp>
        <p:nvSpPr>
          <p:cNvPr id="3" name="Content Placeholder 2">
            <a:extLst>
              <a:ext uri="{FF2B5EF4-FFF2-40B4-BE49-F238E27FC236}">
                <a16:creationId xmlns:a16="http://schemas.microsoft.com/office/drawing/2014/main" id="{6C5CB345-F802-DA64-FCA7-22485D8F7076}"/>
              </a:ext>
            </a:extLst>
          </p:cNvPr>
          <p:cNvSpPr>
            <a:spLocks noGrp="1"/>
          </p:cNvSpPr>
          <p:nvPr>
            <p:ph idx="1"/>
          </p:nvPr>
        </p:nvSpPr>
        <p:spPr>
          <a:xfrm>
            <a:off x="838200" y="2831689"/>
            <a:ext cx="10515600" cy="1514169"/>
          </a:xfrm>
        </p:spPr>
        <p:txBody>
          <a:bodyPr/>
          <a:lstStyle/>
          <a:p>
            <a:pPr marL="0" indent="0">
              <a:buNone/>
            </a:pPr>
            <a:r>
              <a:rPr lang="en-US"/>
              <a:t>Entity must, at a minimum, provide the equivalent insurance coverage for real property and equipment acquired or improved with grant funds as provided to property and equipment owned by the entity.</a:t>
            </a:r>
          </a:p>
        </p:txBody>
      </p:sp>
      <p:sp>
        <p:nvSpPr>
          <p:cNvPr id="4" name="Slide Number Placeholder 3">
            <a:extLst>
              <a:ext uri="{FF2B5EF4-FFF2-40B4-BE49-F238E27FC236}">
                <a16:creationId xmlns:a16="http://schemas.microsoft.com/office/drawing/2014/main" id="{BB4D79A2-3AC4-002A-4800-36FC9DA0338F}"/>
              </a:ext>
            </a:extLst>
          </p:cNvPr>
          <p:cNvSpPr>
            <a:spLocks noGrp="1"/>
          </p:cNvSpPr>
          <p:nvPr>
            <p:ph type="sldNum" sz="quarter" idx="12"/>
          </p:nvPr>
        </p:nvSpPr>
        <p:spPr/>
        <p:txBody>
          <a:bodyPr/>
          <a:lstStyle/>
          <a:p>
            <a:fld id="{718739C9-DCF1-47E1-918D-420391A2911C}" type="slidenum">
              <a:rPr lang="en-US" smtClean="0"/>
              <a:t>36</a:t>
            </a:fld>
            <a:endParaRPr lang="en-US"/>
          </a:p>
        </p:txBody>
      </p:sp>
    </p:spTree>
    <p:extLst>
      <p:ext uri="{BB962C8B-B14F-4D97-AF65-F5344CB8AC3E}">
        <p14:creationId xmlns:p14="http://schemas.microsoft.com/office/powerpoint/2010/main" val="9279307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002F75-3AE6-DF91-4BFF-EE574210AFDB}"/>
              </a:ext>
            </a:extLst>
          </p:cNvPr>
          <p:cNvSpPr>
            <a:spLocks noGrp="1"/>
          </p:cNvSpPr>
          <p:nvPr>
            <p:ph type="title"/>
          </p:nvPr>
        </p:nvSpPr>
        <p:spPr/>
        <p:txBody>
          <a:bodyPr/>
          <a:lstStyle/>
          <a:p>
            <a:r>
              <a:rPr lang="en-US" b="1"/>
              <a:t>Property Trust Relationship</a:t>
            </a:r>
            <a:br>
              <a:rPr lang="en-US" b="1"/>
            </a:br>
            <a:r>
              <a:rPr lang="en-US" sz="2200"/>
              <a:t>(2 C.F.R. § 200.316; TxGMS)</a:t>
            </a:r>
          </a:p>
        </p:txBody>
      </p:sp>
      <p:sp>
        <p:nvSpPr>
          <p:cNvPr id="3" name="Content Placeholder 2">
            <a:extLst>
              <a:ext uri="{FF2B5EF4-FFF2-40B4-BE49-F238E27FC236}">
                <a16:creationId xmlns:a16="http://schemas.microsoft.com/office/drawing/2014/main" id="{8526B46F-E783-8E9B-BAE7-EC2D8B9615AA}"/>
              </a:ext>
            </a:extLst>
          </p:cNvPr>
          <p:cNvSpPr>
            <a:spLocks noGrp="1"/>
          </p:cNvSpPr>
          <p:nvPr>
            <p:ph idx="1"/>
          </p:nvPr>
        </p:nvSpPr>
        <p:spPr>
          <a:xfrm>
            <a:off x="838200" y="2005012"/>
            <a:ext cx="10515600" cy="4351338"/>
          </a:xfrm>
        </p:spPr>
        <p:txBody>
          <a:bodyPr/>
          <a:lstStyle/>
          <a:p>
            <a:pPr>
              <a:spcAft>
                <a:spcPts val="1200"/>
              </a:spcAft>
            </a:pPr>
            <a:r>
              <a:rPr lang="en-US"/>
              <a:t>Real property, equipment, and intangible property acquired or improved with grant funds must be held in trust by the </a:t>
            </a:r>
            <a:r>
              <a:rPr lang="en-US" err="1"/>
              <a:t>etity</a:t>
            </a:r>
            <a:r>
              <a:rPr lang="en-US"/>
              <a:t> as trustee for the beneficiaries of the project or program under which the property was acquired or improved.</a:t>
            </a:r>
          </a:p>
          <a:p>
            <a:r>
              <a:rPr lang="en-US"/>
              <a:t>The Federal agency (for federal awards) or state agency (for federal awards), or pass-through entity may require the entity to record liens or other appropriate notices of record to indicate that personal or real property has been acquired or improved with a Federal award or state award, and that use and disposition conditions apply to the property.</a:t>
            </a:r>
          </a:p>
        </p:txBody>
      </p:sp>
      <p:sp>
        <p:nvSpPr>
          <p:cNvPr id="4" name="Slide Number Placeholder 3">
            <a:extLst>
              <a:ext uri="{FF2B5EF4-FFF2-40B4-BE49-F238E27FC236}">
                <a16:creationId xmlns:a16="http://schemas.microsoft.com/office/drawing/2014/main" id="{2CD8BEE7-0F0B-C7FE-1A58-12AD57C1B9F2}"/>
              </a:ext>
            </a:extLst>
          </p:cNvPr>
          <p:cNvSpPr>
            <a:spLocks noGrp="1"/>
          </p:cNvSpPr>
          <p:nvPr>
            <p:ph type="sldNum" sz="quarter" idx="12"/>
          </p:nvPr>
        </p:nvSpPr>
        <p:spPr/>
        <p:txBody>
          <a:bodyPr/>
          <a:lstStyle/>
          <a:p>
            <a:fld id="{718739C9-DCF1-47E1-918D-420391A2911C}" type="slidenum">
              <a:rPr lang="en-US" smtClean="0"/>
              <a:t>37</a:t>
            </a:fld>
            <a:endParaRPr lang="en-US"/>
          </a:p>
        </p:txBody>
      </p:sp>
    </p:spTree>
    <p:extLst>
      <p:ext uri="{BB962C8B-B14F-4D97-AF65-F5344CB8AC3E}">
        <p14:creationId xmlns:p14="http://schemas.microsoft.com/office/powerpoint/2010/main" val="9725340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Background graphic. Dark blue background with slightly lighter geometric circle.">
            <a:extLst>
              <a:ext uri="{FF2B5EF4-FFF2-40B4-BE49-F238E27FC236}">
                <a16:creationId xmlns:a16="http://schemas.microsoft.com/office/drawing/2014/main" id="{179325A7-F2AA-C7EB-693A-79D585965F08}"/>
              </a:ext>
            </a:extLst>
          </p:cNvPr>
          <p:cNvPicPr>
            <a:picLocks noChangeAspect="1"/>
          </p:cNvPicPr>
          <p:nvPr/>
        </p:nvPicPr>
        <p:blipFill>
          <a:blip r:embed="rId2"/>
          <a:stretch>
            <a:fillRect/>
          </a:stretch>
        </p:blipFill>
        <p:spPr>
          <a:xfrm>
            <a:off x="5130" y="1"/>
            <a:ext cx="12186870" cy="4195482"/>
          </a:xfrm>
          <a:prstGeom prst="rect">
            <a:avLst/>
          </a:prstGeom>
        </p:spPr>
      </p:pic>
      <p:sp>
        <p:nvSpPr>
          <p:cNvPr id="5" name="Title 1">
            <a:extLst>
              <a:ext uri="{FF2B5EF4-FFF2-40B4-BE49-F238E27FC236}">
                <a16:creationId xmlns:a16="http://schemas.microsoft.com/office/drawing/2014/main" id="{98D81C1B-1644-EA5F-F596-96395A193E1D}"/>
              </a:ext>
            </a:extLst>
          </p:cNvPr>
          <p:cNvSpPr txBox="1">
            <a:spLocks noGrp="1"/>
          </p:cNvSpPr>
          <p:nvPr>
            <p:ph type="title" idx="4294967295"/>
          </p:nvPr>
        </p:nvSpPr>
        <p:spPr>
          <a:xfrm>
            <a:off x="1314824" y="2463500"/>
            <a:ext cx="10053763" cy="12000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800" b="1" i="0" u="none" strike="noStrike" kern="1200" cap="none" spc="0" normalizeH="0" baseline="0" noProof="0">
                <a:ln>
                  <a:noFill/>
                </a:ln>
                <a:solidFill>
                  <a:srgbClr val="FFFFFF"/>
                </a:solidFill>
                <a:effectLst/>
                <a:uLnTx/>
                <a:uFillTx/>
                <a:latin typeface="+mj-lt"/>
                <a:ea typeface="+mj-ea"/>
                <a:cs typeface="+mj-cs"/>
              </a:rPr>
              <a:t>Need More Information?</a:t>
            </a:r>
          </a:p>
        </p:txBody>
      </p:sp>
      <p:sp>
        <p:nvSpPr>
          <p:cNvPr id="6" name="Text Placeholder 5">
            <a:extLst>
              <a:ext uri="{FF2B5EF4-FFF2-40B4-BE49-F238E27FC236}">
                <a16:creationId xmlns:a16="http://schemas.microsoft.com/office/drawing/2014/main" id="{8B7FF645-0B76-CF7D-D473-5AEE0A500D01}"/>
              </a:ext>
            </a:extLst>
          </p:cNvPr>
          <p:cNvSpPr txBox="1">
            <a:spLocks/>
          </p:cNvSpPr>
          <p:nvPr/>
        </p:nvSpPr>
        <p:spPr>
          <a:xfrm>
            <a:off x="707924" y="4604272"/>
            <a:ext cx="10943302" cy="1724809"/>
          </a:xfrm>
          <a:prstGeom prst="rect">
            <a:avLst/>
          </a:prstGeom>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500" b="0" i="0" u="none" strike="noStrike" kern="1200" cap="none" spc="0" normalizeH="0" baseline="0" noProof="0">
                <a:ln>
                  <a:noFill/>
                </a:ln>
                <a:solidFill>
                  <a:prstClr val="black"/>
                </a:solidFill>
                <a:effectLst/>
                <a:uLnTx/>
                <a:uFillTx/>
                <a:latin typeface="Calibri" panose="020F0502020204030204"/>
                <a:ea typeface="+mn-ea"/>
                <a:cs typeface="+mn-cs"/>
              </a:rPr>
              <a:t>For questions about this session, e-mail TWC’s Fiscal Technical Assistance mailbox at </a:t>
            </a:r>
            <a:r>
              <a:rPr kumimoji="0" lang="en-US" sz="2500" b="0" i="0" u="none" strike="noStrike" kern="1200" cap="none" spc="0" normalizeH="0" baseline="0" noProof="0">
                <a:ln>
                  <a:noFill/>
                </a:ln>
                <a:solidFill>
                  <a:srgbClr val="0436FF"/>
                </a:solidFill>
                <a:effectLst/>
                <a:uLnTx/>
                <a:uFillTx/>
                <a:latin typeface="Calibri" panose="020F0502020204030204"/>
                <a:ea typeface="+mn-ea"/>
                <a:cs typeface="+mn-cs"/>
                <a:hlinkClick r:id="rId3">
                  <a:extLst>
                    <a:ext uri="{A12FA001-AC4F-418D-AE19-62706E023703}">
                      <ahyp:hlinkClr xmlns:ahyp="http://schemas.microsoft.com/office/drawing/2018/hyperlinkcolor" val="tx"/>
                    </a:ext>
                  </a:extLst>
                </a:hlinkClick>
              </a:rPr>
              <a:t>fiscal.ta@twc.texas.gov</a:t>
            </a:r>
            <a:r>
              <a:rPr kumimoji="0" lang="en-US" sz="2500" b="0" i="0" u="none" strike="noStrike" kern="1200" cap="none" spc="0" normalizeH="0" baseline="0" noProof="0">
                <a:ln>
                  <a:noFill/>
                </a:ln>
                <a:solidFill>
                  <a:prstClr val="black"/>
                </a:solidFill>
                <a:effectLst/>
                <a:uLnTx/>
                <a:uFillTx/>
                <a:latin typeface="Calibri" panose="020F0502020204030204"/>
                <a:ea typeface="+mn-ea"/>
                <a:cs typeface="+mn-cs"/>
              </a:rPr>
              <a:t>.</a:t>
            </a:r>
            <a:endParaRPr kumimoji="0" lang="en-US" sz="2500" b="0" i="0" u="none" strike="noStrike" kern="1200" cap="none" spc="0" normalizeH="0" baseline="0" noProof="0">
              <a:ln>
                <a:noFill/>
              </a:ln>
              <a:solidFill>
                <a:prstClr val="black"/>
              </a:solidFill>
              <a:effectLst/>
              <a:uLnTx/>
              <a:uFillTx/>
              <a:latin typeface="Calibri" panose="020F0502020204030204"/>
              <a:ea typeface="Calibri"/>
              <a:cs typeface="Calibri"/>
            </a:endParaRPr>
          </a:p>
        </p:txBody>
      </p:sp>
      <p:sp>
        <p:nvSpPr>
          <p:cNvPr id="2" name="Slide Number Placeholder 1">
            <a:extLst>
              <a:ext uri="{FF2B5EF4-FFF2-40B4-BE49-F238E27FC236}">
                <a16:creationId xmlns:a16="http://schemas.microsoft.com/office/drawing/2014/main" id="{C18CA880-D5A4-0A2B-5EB5-793D90B36683}"/>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718739C9-DCF1-47E1-918D-420391A2911C}"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38</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70273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415989-A53A-915C-582B-FB80B9AE2104}"/>
              </a:ext>
            </a:extLst>
          </p:cNvPr>
          <p:cNvSpPr>
            <a:spLocks noGrp="1"/>
          </p:cNvSpPr>
          <p:nvPr>
            <p:ph type="title"/>
          </p:nvPr>
        </p:nvSpPr>
        <p:spPr/>
        <p:txBody>
          <a:bodyPr/>
          <a:lstStyle/>
          <a:p>
            <a:r>
              <a:rPr lang="en-US"/>
              <a:t>Intangible Property</a:t>
            </a:r>
          </a:p>
        </p:txBody>
      </p:sp>
      <p:sp>
        <p:nvSpPr>
          <p:cNvPr id="4" name="Slide Number Placeholder 3">
            <a:extLst>
              <a:ext uri="{FF2B5EF4-FFF2-40B4-BE49-F238E27FC236}">
                <a16:creationId xmlns:a16="http://schemas.microsoft.com/office/drawing/2014/main" id="{3A15CC13-5E49-6A55-DA12-A7AA061103EF}"/>
              </a:ext>
            </a:extLst>
          </p:cNvPr>
          <p:cNvSpPr>
            <a:spLocks noGrp="1"/>
          </p:cNvSpPr>
          <p:nvPr>
            <p:ph type="sldNum" sz="quarter" idx="12"/>
          </p:nvPr>
        </p:nvSpPr>
        <p:spPr/>
        <p:txBody>
          <a:bodyPr/>
          <a:lstStyle/>
          <a:p>
            <a:fld id="{56A0B0FD-D6B7-4878-B1BE-780ED0AA1A25}" type="slidenum">
              <a:rPr lang="en-US" smtClean="0"/>
              <a:t>4</a:t>
            </a:fld>
            <a:endParaRPr lang="en-US"/>
          </a:p>
        </p:txBody>
      </p:sp>
    </p:spTree>
    <p:extLst>
      <p:ext uri="{BB962C8B-B14F-4D97-AF65-F5344CB8AC3E}">
        <p14:creationId xmlns:p14="http://schemas.microsoft.com/office/powerpoint/2010/main" val="24253774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A9AC81-46A3-E376-7D66-A51485926967}"/>
              </a:ext>
            </a:extLst>
          </p:cNvPr>
          <p:cNvSpPr>
            <a:spLocks noGrp="1"/>
          </p:cNvSpPr>
          <p:nvPr>
            <p:ph type="title"/>
          </p:nvPr>
        </p:nvSpPr>
        <p:spPr/>
        <p:txBody>
          <a:bodyPr/>
          <a:lstStyle/>
          <a:p>
            <a:r>
              <a:rPr lang="en-US"/>
              <a:t>I</a:t>
            </a:r>
            <a:r>
              <a:rPr lang="en-US" b="1"/>
              <a:t>ntangible Property: What Is It?</a:t>
            </a:r>
            <a:endParaRPr lang="en-US" b="1">
              <a:ea typeface="Calibri Light"/>
              <a:cs typeface="Calibri Light"/>
            </a:endParaRPr>
          </a:p>
        </p:txBody>
      </p:sp>
      <p:sp>
        <p:nvSpPr>
          <p:cNvPr id="6" name="Content Placeholder 2">
            <a:extLst>
              <a:ext uri="{FF2B5EF4-FFF2-40B4-BE49-F238E27FC236}">
                <a16:creationId xmlns:a16="http://schemas.microsoft.com/office/drawing/2014/main" id="{F523ED7B-5C89-20F0-7837-043CB43D5AF3}"/>
              </a:ext>
            </a:extLst>
          </p:cNvPr>
          <p:cNvSpPr txBox="1">
            <a:spLocks/>
          </p:cNvSpPr>
          <p:nvPr/>
        </p:nvSpPr>
        <p:spPr>
          <a:xfrm>
            <a:off x="838200" y="1870075"/>
            <a:ext cx="10515600" cy="56361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t>Property having no physical existence, such as:</a:t>
            </a:r>
          </a:p>
        </p:txBody>
      </p:sp>
      <p:sp>
        <p:nvSpPr>
          <p:cNvPr id="3" name="Content Placeholder 2">
            <a:extLst>
              <a:ext uri="{FF2B5EF4-FFF2-40B4-BE49-F238E27FC236}">
                <a16:creationId xmlns:a16="http://schemas.microsoft.com/office/drawing/2014/main" id="{F232016F-8F3C-9969-CDF6-350A881BCDC2}"/>
              </a:ext>
            </a:extLst>
          </p:cNvPr>
          <p:cNvSpPr>
            <a:spLocks noGrp="1"/>
          </p:cNvSpPr>
          <p:nvPr>
            <p:ph sz="half" idx="1"/>
          </p:nvPr>
        </p:nvSpPr>
        <p:spPr>
          <a:xfrm>
            <a:off x="838200" y="2743199"/>
            <a:ext cx="5181600" cy="3433763"/>
          </a:xfrm>
        </p:spPr>
        <p:txBody>
          <a:bodyPr>
            <a:normAutofit fontScale="92500" lnSpcReduction="20000"/>
          </a:bodyPr>
          <a:lstStyle/>
          <a:p>
            <a:r>
              <a:rPr lang="en-US"/>
              <a:t>Trademarks</a:t>
            </a:r>
          </a:p>
          <a:p>
            <a:r>
              <a:rPr lang="en-US"/>
              <a:t>Copyrights</a:t>
            </a:r>
          </a:p>
          <a:p>
            <a:r>
              <a:rPr lang="en-US"/>
              <a:t>Data (including data licenses)</a:t>
            </a:r>
          </a:p>
          <a:p>
            <a:r>
              <a:rPr lang="en-US"/>
              <a:t>Websites </a:t>
            </a:r>
          </a:p>
          <a:p>
            <a:r>
              <a:rPr lang="en-US"/>
              <a:t>IP licenses</a:t>
            </a:r>
          </a:p>
          <a:p>
            <a:r>
              <a:rPr lang="en-US"/>
              <a:t>Trade secrets</a:t>
            </a:r>
          </a:p>
          <a:p>
            <a:r>
              <a:rPr lang="en-US"/>
              <a:t>Patents</a:t>
            </a:r>
          </a:p>
          <a:p>
            <a:r>
              <a:rPr lang="en-US"/>
              <a:t>Patent applications</a:t>
            </a:r>
          </a:p>
        </p:txBody>
      </p:sp>
      <p:sp>
        <p:nvSpPr>
          <p:cNvPr id="4" name="Content Placeholder 3">
            <a:extLst>
              <a:ext uri="{FF2B5EF4-FFF2-40B4-BE49-F238E27FC236}">
                <a16:creationId xmlns:a16="http://schemas.microsoft.com/office/drawing/2014/main" id="{3C5A6C55-62F9-4F5B-E761-497EDAE76087}"/>
              </a:ext>
            </a:extLst>
          </p:cNvPr>
          <p:cNvSpPr>
            <a:spLocks noGrp="1"/>
          </p:cNvSpPr>
          <p:nvPr>
            <p:ph sz="half" idx="2"/>
          </p:nvPr>
        </p:nvSpPr>
        <p:spPr>
          <a:xfrm>
            <a:off x="6172200" y="2743199"/>
            <a:ext cx="5181600" cy="3433764"/>
          </a:xfrm>
        </p:spPr>
        <p:txBody>
          <a:bodyPr>
            <a:normAutofit fontScale="92500" lnSpcReduction="20000"/>
          </a:bodyPr>
          <a:lstStyle/>
          <a:p>
            <a:r>
              <a:rPr lang="en-US"/>
              <a:t>Certain property, such as:</a:t>
            </a:r>
          </a:p>
          <a:p>
            <a:pPr lvl="1"/>
            <a:r>
              <a:rPr lang="en-US"/>
              <a:t>Loans</a:t>
            </a:r>
          </a:p>
          <a:p>
            <a:pPr lvl="1"/>
            <a:r>
              <a:rPr lang="en-US"/>
              <a:t>Notes and other debt instruments </a:t>
            </a:r>
          </a:p>
          <a:p>
            <a:pPr lvl="1"/>
            <a:r>
              <a:rPr lang="en-US"/>
              <a:t>Lease agreements</a:t>
            </a:r>
          </a:p>
          <a:p>
            <a:pPr lvl="1"/>
            <a:r>
              <a:rPr lang="en-US"/>
              <a:t>Stocks</a:t>
            </a:r>
          </a:p>
          <a:p>
            <a:pPr lvl="1"/>
            <a:r>
              <a:rPr lang="en-US"/>
              <a:t>Other instruments of property ownership of either tangible or intangible property, such as:</a:t>
            </a:r>
          </a:p>
          <a:p>
            <a:pPr lvl="2"/>
            <a:r>
              <a:rPr lang="en-US"/>
              <a:t>Intellectual property</a:t>
            </a:r>
          </a:p>
          <a:p>
            <a:pPr lvl="2"/>
            <a:r>
              <a:rPr lang="en-US"/>
              <a:t>Software</a:t>
            </a:r>
          </a:p>
          <a:p>
            <a:pPr lvl="2"/>
            <a:r>
              <a:rPr lang="en-US"/>
              <a:t>Software subscriptions or licenses</a:t>
            </a:r>
          </a:p>
          <a:p>
            <a:endParaRPr lang="en-US"/>
          </a:p>
        </p:txBody>
      </p:sp>
      <p:sp>
        <p:nvSpPr>
          <p:cNvPr id="5" name="Slide Number Placeholder 4">
            <a:extLst>
              <a:ext uri="{FF2B5EF4-FFF2-40B4-BE49-F238E27FC236}">
                <a16:creationId xmlns:a16="http://schemas.microsoft.com/office/drawing/2014/main" id="{BD6949BE-6B58-AF89-F78F-269D05B559BF}"/>
              </a:ext>
            </a:extLst>
          </p:cNvPr>
          <p:cNvSpPr>
            <a:spLocks noGrp="1"/>
          </p:cNvSpPr>
          <p:nvPr>
            <p:ph type="sldNum" sz="quarter" idx="12"/>
          </p:nvPr>
        </p:nvSpPr>
        <p:spPr/>
        <p:txBody>
          <a:bodyPr/>
          <a:lstStyle/>
          <a:p>
            <a:fld id="{718739C9-DCF1-47E1-918D-420391A2911C}" type="slidenum">
              <a:rPr lang="en-US" smtClean="0"/>
              <a:t>5</a:t>
            </a:fld>
            <a:endParaRPr lang="en-US"/>
          </a:p>
        </p:txBody>
      </p:sp>
    </p:spTree>
    <p:extLst>
      <p:ext uri="{BB962C8B-B14F-4D97-AF65-F5344CB8AC3E}">
        <p14:creationId xmlns:p14="http://schemas.microsoft.com/office/powerpoint/2010/main" val="4027406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1865FB-6084-2E0C-B1B3-B1E717CD27ED}"/>
              </a:ext>
            </a:extLst>
          </p:cNvPr>
          <p:cNvSpPr>
            <a:spLocks noGrp="1"/>
          </p:cNvSpPr>
          <p:nvPr>
            <p:ph type="title"/>
          </p:nvPr>
        </p:nvSpPr>
        <p:spPr/>
        <p:txBody>
          <a:bodyPr/>
          <a:lstStyle/>
          <a:p>
            <a:r>
              <a:rPr lang="en-US" b="1"/>
              <a:t>Intangible Property: Title, Use, Disposition</a:t>
            </a:r>
          </a:p>
        </p:txBody>
      </p:sp>
      <p:graphicFrame>
        <p:nvGraphicFramePr>
          <p:cNvPr id="5" name="Content Placeholder 4">
            <a:extLst>
              <a:ext uri="{FF2B5EF4-FFF2-40B4-BE49-F238E27FC236}">
                <a16:creationId xmlns:a16="http://schemas.microsoft.com/office/drawing/2014/main" id="{9F8C157D-C25D-E57E-031F-8F7C76877A40}"/>
              </a:ext>
            </a:extLst>
          </p:cNvPr>
          <p:cNvGraphicFramePr>
            <a:graphicFrameLocks noGrp="1"/>
          </p:cNvGraphicFramePr>
          <p:nvPr>
            <p:ph idx="1"/>
            <p:extLst>
              <p:ext uri="{D42A27DB-BD31-4B8C-83A1-F6EECF244321}">
                <p14:modId xmlns:p14="http://schemas.microsoft.com/office/powerpoint/2010/main" val="2743401729"/>
              </p:ext>
            </p:extLst>
          </p:nvPr>
        </p:nvGraphicFramePr>
        <p:xfrm>
          <a:off x="838203" y="1690688"/>
          <a:ext cx="10515597" cy="4582160"/>
        </p:xfrm>
        <a:graphic>
          <a:graphicData uri="http://schemas.openxmlformats.org/drawingml/2006/table">
            <a:tbl>
              <a:tblPr firstRow="1" bandRow="1">
                <a:tableStyleId>{5C22544A-7EE6-4342-B048-85BDC9FD1C3A}</a:tableStyleId>
              </a:tblPr>
              <a:tblGrid>
                <a:gridCol w="1649361">
                  <a:extLst>
                    <a:ext uri="{9D8B030D-6E8A-4147-A177-3AD203B41FA5}">
                      <a16:colId xmlns:a16="http://schemas.microsoft.com/office/drawing/2014/main" val="549026351"/>
                    </a:ext>
                  </a:extLst>
                </a:gridCol>
                <a:gridCol w="4296694">
                  <a:extLst>
                    <a:ext uri="{9D8B030D-6E8A-4147-A177-3AD203B41FA5}">
                      <a16:colId xmlns:a16="http://schemas.microsoft.com/office/drawing/2014/main" val="732712181"/>
                    </a:ext>
                  </a:extLst>
                </a:gridCol>
                <a:gridCol w="4569542">
                  <a:extLst>
                    <a:ext uri="{9D8B030D-6E8A-4147-A177-3AD203B41FA5}">
                      <a16:colId xmlns:a16="http://schemas.microsoft.com/office/drawing/2014/main" val="538428972"/>
                    </a:ext>
                  </a:extLst>
                </a:gridCol>
              </a:tblGrid>
              <a:tr h="370840">
                <a:tc>
                  <a:txBody>
                    <a:bodyPr/>
                    <a:lstStyle/>
                    <a:p>
                      <a:endParaRPr lang="en-US"/>
                    </a:p>
                  </a:txBody>
                  <a:tcPr/>
                </a:tc>
                <a:tc>
                  <a:txBody>
                    <a:bodyPr/>
                    <a:lstStyle/>
                    <a:p>
                      <a:r>
                        <a:rPr lang="en-US"/>
                        <a:t>UG</a:t>
                      </a:r>
                    </a:p>
                  </a:txBody>
                  <a:tcPr/>
                </a:tc>
                <a:tc>
                  <a:txBody>
                    <a:bodyPr/>
                    <a:lstStyle/>
                    <a:p>
                      <a:r>
                        <a:rPr lang="en-US"/>
                        <a:t>TxGMS 1.2 and 2.0</a:t>
                      </a:r>
                    </a:p>
                  </a:txBody>
                  <a:tcPr/>
                </a:tc>
                <a:extLst>
                  <a:ext uri="{0D108BD9-81ED-4DB2-BD59-A6C34878D82A}">
                    <a16:rowId xmlns:a16="http://schemas.microsoft.com/office/drawing/2014/main" val="3372761019"/>
                  </a:ext>
                </a:extLst>
              </a:tr>
              <a:tr h="370840">
                <a:tc>
                  <a:txBody>
                    <a:bodyPr/>
                    <a:lstStyle/>
                    <a:p>
                      <a:r>
                        <a:rPr lang="en-US" b="1"/>
                        <a:t>Title</a:t>
                      </a:r>
                    </a:p>
                  </a:txBody>
                  <a:tcPr/>
                </a:tc>
                <a:tc>
                  <a:txBody>
                    <a:bodyPr/>
                    <a:lstStyle/>
                    <a:p>
                      <a:r>
                        <a:rPr lang="en-US"/>
                        <a:t>Vests upon acquisition in the grantee.</a:t>
                      </a:r>
                    </a:p>
                  </a:txBody>
                  <a:tcPr/>
                </a:tc>
                <a:tc>
                  <a:txBody>
                    <a:bodyPr/>
                    <a:lstStyle/>
                    <a:p>
                      <a:r>
                        <a:rPr lang="en-US"/>
                        <a:t>Vests upon acquisition in the grantee.</a:t>
                      </a:r>
                    </a:p>
                  </a:txBody>
                  <a:tcPr/>
                </a:tc>
                <a:extLst>
                  <a:ext uri="{0D108BD9-81ED-4DB2-BD59-A6C34878D82A}">
                    <a16:rowId xmlns:a16="http://schemas.microsoft.com/office/drawing/2014/main" val="932856179"/>
                  </a:ext>
                </a:extLst>
              </a:tr>
              <a:tr h="370840">
                <a:tc>
                  <a:txBody>
                    <a:bodyPr/>
                    <a:lstStyle/>
                    <a:p>
                      <a:r>
                        <a:rPr lang="en-US" b="1"/>
                        <a:t>Use</a:t>
                      </a:r>
                    </a:p>
                  </a:txBody>
                  <a:tcPr/>
                </a:tc>
                <a:tc>
                  <a:txBody>
                    <a:bodyPr/>
                    <a:lstStyle/>
                    <a:p>
                      <a:r>
                        <a:rPr lang="en-US"/>
                        <a:t>Must use for the originally authorized purpose and must not encumber the property without the approval of the Federal agency or pass-through entity.</a:t>
                      </a:r>
                    </a:p>
                  </a:txBody>
                  <a:tcPr/>
                </a:tc>
                <a:tc>
                  <a:txBody>
                    <a:bodyPr/>
                    <a:lstStyle/>
                    <a:p>
                      <a:r>
                        <a:rPr lang="en-US" sz="1800" b="0" i="0" u="none" strike="noStrike" kern="1200" baseline="0">
                          <a:solidFill>
                            <a:schemeClr val="dk1"/>
                          </a:solidFill>
                          <a:latin typeface="+mn-lt"/>
                          <a:ea typeface="+mn-ea"/>
                          <a:cs typeface="+mn-cs"/>
                        </a:rPr>
                        <a:t>Must use the intangible property for the originally authorized purpose and must not encumber the property without the approval of the state agency.</a:t>
                      </a:r>
                      <a:endParaRPr lang="en-US"/>
                    </a:p>
                  </a:txBody>
                  <a:tcPr/>
                </a:tc>
                <a:extLst>
                  <a:ext uri="{0D108BD9-81ED-4DB2-BD59-A6C34878D82A}">
                    <a16:rowId xmlns:a16="http://schemas.microsoft.com/office/drawing/2014/main" val="45722140"/>
                  </a:ext>
                </a:extLst>
              </a:tr>
              <a:tr h="370840">
                <a:tc>
                  <a:txBody>
                    <a:bodyPr/>
                    <a:lstStyle/>
                    <a:p>
                      <a:r>
                        <a:rPr lang="en-US" b="1"/>
                        <a:t>Disposition</a:t>
                      </a:r>
                    </a:p>
                  </a:txBody>
                  <a:tcPr/>
                </a:tc>
                <a:tc>
                  <a:txBody>
                    <a:bodyPr/>
                    <a:lstStyle/>
                    <a:p>
                      <a:r>
                        <a:rPr lang="en-US"/>
                        <a:t>When no longer needed for the originally authorized purpose, disposition of the intangible property must occur in accordance with the UG provisions for the disposition of equipment in 2 C.F.R. § 200.313(e).</a:t>
                      </a:r>
                    </a:p>
                  </a:txBody>
                  <a:tcPr/>
                </a:tc>
                <a:tc>
                  <a:txBody>
                    <a:bodyPr/>
                    <a:lstStyle/>
                    <a:p>
                      <a:r>
                        <a:rPr lang="en-US" sz="1800" b="0" i="0" u="none" strike="noStrike" kern="1200" baseline="0">
                          <a:solidFill>
                            <a:schemeClr val="dk1"/>
                          </a:solidFill>
                          <a:latin typeface="+mn-lt"/>
                          <a:ea typeface="+mn-ea"/>
                          <a:cs typeface="+mn-cs"/>
                        </a:rPr>
                        <a:t>When no longer needed for the originally authorized purpose or when the state award expires or terminates, the grantee must obtain written disposition instructions from the state agency. May be required to transfer the property to the state awarding agency (more information in TxGMS).</a:t>
                      </a:r>
                      <a:endParaRPr lang="en-US"/>
                    </a:p>
                  </a:txBody>
                  <a:tcPr/>
                </a:tc>
                <a:extLst>
                  <a:ext uri="{0D108BD9-81ED-4DB2-BD59-A6C34878D82A}">
                    <a16:rowId xmlns:a16="http://schemas.microsoft.com/office/drawing/2014/main" val="3555974764"/>
                  </a:ext>
                </a:extLst>
              </a:tr>
              <a:tr h="370840">
                <a:tc>
                  <a:txBody>
                    <a:bodyPr/>
                    <a:lstStyle/>
                    <a:p>
                      <a:r>
                        <a:rPr lang="en-US" b="1"/>
                        <a:t>Additional</a:t>
                      </a:r>
                    </a:p>
                  </a:txBody>
                  <a:tcPr/>
                </a:tc>
                <a:tc>
                  <a:txBody>
                    <a:bodyPr/>
                    <a:lstStyle/>
                    <a:p>
                      <a:r>
                        <a:rPr lang="en-US"/>
                        <a:t>Special standards for copyrights, patents, research data.</a:t>
                      </a:r>
                    </a:p>
                  </a:txBody>
                  <a:tcPr/>
                </a:tc>
                <a:tc>
                  <a:txBody>
                    <a:bodyPr/>
                    <a:lstStyle/>
                    <a:p>
                      <a:r>
                        <a:rPr lang="en-US"/>
                        <a:t>Special standards for copyrights.</a:t>
                      </a:r>
                    </a:p>
                  </a:txBody>
                  <a:tcPr/>
                </a:tc>
                <a:extLst>
                  <a:ext uri="{0D108BD9-81ED-4DB2-BD59-A6C34878D82A}">
                    <a16:rowId xmlns:a16="http://schemas.microsoft.com/office/drawing/2014/main" val="3640438208"/>
                  </a:ext>
                </a:extLst>
              </a:tr>
            </a:tbl>
          </a:graphicData>
        </a:graphic>
      </p:graphicFrame>
      <p:sp>
        <p:nvSpPr>
          <p:cNvPr id="4" name="Slide Number Placeholder 3">
            <a:extLst>
              <a:ext uri="{FF2B5EF4-FFF2-40B4-BE49-F238E27FC236}">
                <a16:creationId xmlns:a16="http://schemas.microsoft.com/office/drawing/2014/main" id="{9DAA5A0A-842C-992F-0605-F4D8DF6AA3D3}"/>
              </a:ext>
            </a:extLst>
          </p:cNvPr>
          <p:cNvSpPr>
            <a:spLocks noGrp="1"/>
          </p:cNvSpPr>
          <p:nvPr>
            <p:ph type="sldNum" sz="quarter" idx="12"/>
          </p:nvPr>
        </p:nvSpPr>
        <p:spPr/>
        <p:txBody>
          <a:bodyPr/>
          <a:lstStyle/>
          <a:p>
            <a:fld id="{718739C9-DCF1-47E1-918D-420391A2911C}" type="slidenum">
              <a:rPr lang="en-US" smtClean="0"/>
              <a:t>6</a:t>
            </a:fld>
            <a:endParaRPr lang="en-US"/>
          </a:p>
        </p:txBody>
      </p:sp>
    </p:spTree>
    <p:extLst>
      <p:ext uri="{BB962C8B-B14F-4D97-AF65-F5344CB8AC3E}">
        <p14:creationId xmlns:p14="http://schemas.microsoft.com/office/powerpoint/2010/main" val="3481263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5A0A4CAD-0130-FEEB-CDB6-E1B8DCFABB38}"/>
              </a:ext>
            </a:extLst>
          </p:cNvPr>
          <p:cNvSpPr>
            <a:spLocks noGrp="1"/>
          </p:cNvSpPr>
          <p:nvPr>
            <p:ph type="title"/>
          </p:nvPr>
        </p:nvSpPr>
        <p:spPr/>
        <p:txBody>
          <a:bodyPr/>
          <a:lstStyle/>
          <a:p>
            <a:r>
              <a:rPr lang="en-US"/>
              <a:t>Equipment Versus Supplies</a:t>
            </a:r>
          </a:p>
        </p:txBody>
      </p:sp>
      <p:sp>
        <p:nvSpPr>
          <p:cNvPr id="5" name="Slide Number Placeholder 4">
            <a:extLst>
              <a:ext uri="{FF2B5EF4-FFF2-40B4-BE49-F238E27FC236}">
                <a16:creationId xmlns:a16="http://schemas.microsoft.com/office/drawing/2014/main" id="{B154AFEC-39E8-F943-5C4C-0FC5D5A904AC}"/>
              </a:ext>
            </a:extLst>
          </p:cNvPr>
          <p:cNvSpPr>
            <a:spLocks noGrp="1"/>
          </p:cNvSpPr>
          <p:nvPr>
            <p:ph type="sldNum" sz="quarter" idx="12"/>
          </p:nvPr>
        </p:nvSpPr>
        <p:spPr/>
        <p:txBody>
          <a:bodyPr/>
          <a:lstStyle/>
          <a:p>
            <a:fld id="{718739C9-DCF1-47E1-918D-420391A2911C}" type="slidenum">
              <a:rPr lang="en-US" smtClean="0"/>
              <a:t>7</a:t>
            </a:fld>
            <a:endParaRPr lang="en-US"/>
          </a:p>
        </p:txBody>
      </p:sp>
    </p:spTree>
    <p:extLst>
      <p:ext uri="{BB962C8B-B14F-4D97-AF65-F5344CB8AC3E}">
        <p14:creationId xmlns:p14="http://schemas.microsoft.com/office/powerpoint/2010/main" val="33800748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0B602F9-AA99-7EAB-BCEB-39ED9D688294}"/>
              </a:ext>
            </a:extLst>
          </p:cNvPr>
          <p:cNvSpPr>
            <a:spLocks noGrp="1"/>
          </p:cNvSpPr>
          <p:nvPr>
            <p:ph type="title"/>
          </p:nvPr>
        </p:nvSpPr>
        <p:spPr/>
        <p:txBody>
          <a:bodyPr>
            <a:normAutofit/>
          </a:bodyPr>
          <a:lstStyle/>
          <a:p>
            <a:r>
              <a:rPr lang="en-US" sz="4000" b="1">
                <a:solidFill>
                  <a:srgbClr val="C00000"/>
                </a:solidFill>
              </a:rPr>
              <a:t>What Is Changing: FMGC Equipment Thresholds</a:t>
            </a:r>
          </a:p>
        </p:txBody>
      </p:sp>
      <p:sp>
        <p:nvSpPr>
          <p:cNvPr id="7" name="Text Placeholder 6">
            <a:extLst>
              <a:ext uri="{FF2B5EF4-FFF2-40B4-BE49-F238E27FC236}">
                <a16:creationId xmlns:a16="http://schemas.microsoft.com/office/drawing/2014/main" id="{0B901CDB-66A4-0842-3A88-2FD34F87AFB7}"/>
              </a:ext>
            </a:extLst>
          </p:cNvPr>
          <p:cNvSpPr>
            <a:spLocks noGrp="1"/>
          </p:cNvSpPr>
          <p:nvPr>
            <p:ph type="body" idx="1"/>
          </p:nvPr>
        </p:nvSpPr>
        <p:spPr/>
        <p:txBody>
          <a:bodyPr/>
          <a:lstStyle/>
          <a:p>
            <a:r>
              <a:rPr lang="en-US"/>
              <a:t>FMGC: Current</a:t>
            </a:r>
          </a:p>
        </p:txBody>
      </p:sp>
      <p:sp>
        <p:nvSpPr>
          <p:cNvPr id="8" name="Content Placeholder 7">
            <a:extLst>
              <a:ext uri="{FF2B5EF4-FFF2-40B4-BE49-F238E27FC236}">
                <a16:creationId xmlns:a16="http://schemas.microsoft.com/office/drawing/2014/main" id="{25B11658-B62E-03B6-D082-03A6AB2332ED}"/>
              </a:ext>
            </a:extLst>
          </p:cNvPr>
          <p:cNvSpPr>
            <a:spLocks noGrp="1"/>
          </p:cNvSpPr>
          <p:nvPr>
            <p:ph sz="half" idx="2"/>
          </p:nvPr>
        </p:nvSpPr>
        <p:spPr>
          <a:xfrm>
            <a:off x="839788" y="2505075"/>
            <a:ext cx="5157787" cy="2960047"/>
          </a:xfrm>
        </p:spPr>
        <p:txBody>
          <a:bodyPr/>
          <a:lstStyle/>
          <a:p>
            <a:r>
              <a:rPr lang="en-US"/>
              <a:t>Equipment threshold = per unit acquisition cost of $5,000.</a:t>
            </a:r>
          </a:p>
          <a:p>
            <a:r>
              <a:rPr lang="en-US"/>
              <a:t>Equipment disposition threshold = fair market value of $5,000.</a:t>
            </a:r>
          </a:p>
        </p:txBody>
      </p:sp>
      <p:sp>
        <p:nvSpPr>
          <p:cNvPr id="9" name="Text Placeholder 8">
            <a:extLst>
              <a:ext uri="{FF2B5EF4-FFF2-40B4-BE49-F238E27FC236}">
                <a16:creationId xmlns:a16="http://schemas.microsoft.com/office/drawing/2014/main" id="{2000604E-E52E-EA7A-F2D6-A1D8057DDA6C}"/>
              </a:ext>
            </a:extLst>
          </p:cNvPr>
          <p:cNvSpPr>
            <a:spLocks noGrp="1"/>
          </p:cNvSpPr>
          <p:nvPr>
            <p:ph type="body" sz="quarter" idx="3"/>
          </p:nvPr>
        </p:nvSpPr>
        <p:spPr/>
        <p:txBody>
          <a:bodyPr/>
          <a:lstStyle/>
          <a:p>
            <a:r>
              <a:rPr lang="en-US"/>
              <a:t>FMGC: Coming Soon</a:t>
            </a:r>
          </a:p>
        </p:txBody>
      </p:sp>
      <p:sp>
        <p:nvSpPr>
          <p:cNvPr id="10" name="Content Placeholder 9">
            <a:extLst>
              <a:ext uri="{FF2B5EF4-FFF2-40B4-BE49-F238E27FC236}">
                <a16:creationId xmlns:a16="http://schemas.microsoft.com/office/drawing/2014/main" id="{E9D7281E-5F8C-B3D8-8EB8-5BFBB3E38455}"/>
              </a:ext>
            </a:extLst>
          </p:cNvPr>
          <p:cNvSpPr>
            <a:spLocks noGrp="1"/>
          </p:cNvSpPr>
          <p:nvPr>
            <p:ph sz="quarter" idx="4"/>
          </p:nvPr>
        </p:nvSpPr>
        <p:spPr>
          <a:xfrm>
            <a:off x="6172200" y="2505075"/>
            <a:ext cx="5183188" cy="2671762"/>
          </a:xfrm>
        </p:spPr>
        <p:txBody>
          <a:bodyPr/>
          <a:lstStyle/>
          <a:p>
            <a:r>
              <a:rPr lang="en-US"/>
              <a:t>Equipment threshold increase to per unit acquisition cost of $10,000.</a:t>
            </a:r>
          </a:p>
          <a:p>
            <a:r>
              <a:rPr lang="en-US"/>
              <a:t>Equipment disposition threshold to increase to fair market value of $10,000.</a:t>
            </a:r>
          </a:p>
        </p:txBody>
      </p:sp>
      <p:sp>
        <p:nvSpPr>
          <p:cNvPr id="11" name="Content Placeholder 2">
            <a:extLst>
              <a:ext uri="{FF2B5EF4-FFF2-40B4-BE49-F238E27FC236}">
                <a16:creationId xmlns:a16="http://schemas.microsoft.com/office/drawing/2014/main" id="{DADF7828-21D3-F8C3-2A62-8D8AD99C3F89}"/>
              </a:ext>
            </a:extLst>
          </p:cNvPr>
          <p:cNvSpPr txBox="1">
            <a:spLocks/>
          </p:cNvSpPr>
          <p:nvPr/>
        </p:nvSpPr>
        <p:spPr>
          <a:xfrm>
            <a:off x="839788" y="5514361"/>
            <a:ext cx="10515600" cy="563305"/>
          </a:xfrm>
          <a:prstGeom prst="rect">
            <a:avLst/>
          </a:prstGeom>
        </p:spPr>
        <p:txBody>
          <a:bodyPr vert="horz" lIns="91440" tIns="45720" rIns="91440" bIns="45720" rtlCol="0" anchor="b">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US" sz="2800" b="0"/>
              <a:t>Change to align with 2024 UG Revisions and TxGMS 2.0.</a:t>
            </a:r>
          </a:p>
        </p:txBody>
      </p:sp>
      <p:sp>
        <p:nvSpPr>
          <p:cNvPr id="5" name="Slide Number Placeholder 4">
            <a:extLst>
              <a:ext uri="{FF2B5EF4-FFF2-40B4-BE49-F238E27FC236}">
                <a16:creationId xmlns:a16="http://schemas.microsoft.com/office/drawing/2014/main" id="{E621466A-A187-81E0-A45C-21686C5D57AA}"/>
              </a:ext>
            </a:extLst>
          </p:cNvPr>
          <p:cNvSpPr>
            <a:spLocks noGrp="1"/>
          </p:cNvSpPr>
          <p:nvPr>
            <p:ph type="sldNum" sz="quarter" idx="12"/>
          </p:nvPr>
        </p:nvSpPr>
        <p:spPr/>
        <p:txBody>
          <a:bodyPr/>
          <a:lstStyle/>
          <a:p>
            <a:fld id="{718739C9-DCF1-47E1-918D-420391A2911C}" type="slidenum">
              <a:rPr lang="en-US" smtClean="0"/>
              <a:t>8</a:t>
            </a:fld>
            <a:endParaRPr lang="en-US"/>
          </a:p>
        </p:txBody>
      </p:sp>
    </p:spTree>
    <p:extLst>
      <p:ext uri="{BB962C8B-B14F-4D97-AF65-F5344CB8AC3E}">
        <p14:creationId xmlns:p14="http://schemas.microsoft.com/office/powerpoint/2010/main" val="35012007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1D19A3-0325-4649-AAE4-73918CC4D2D2}"/>
              </a:ext>
            </a:extLst>
          </p:cNvPr>
          <p:cNvSpPr>
            <a:spLocks noGrp="1"/>
          </p:cNvSpPr>
          <p:nvPr>
            <p:ph type="title"/>
          </p:nvPr>
        </p:nvSpPr>
        <p:spPr>
          <a:xfrm>
            <a:off x="839788" y="365125"/>
            <a:ext cx="10515600" cy="1325563"/>
          </a:xfrm>
        </p:spPr>
        <p:txBody>
          <a:bodyPr/>
          <a:lstStyle/>
          <a:p>
            <a:r>
              <a:rPr lang="en-US" b="1"/>
              <a:t>Side-by-Side: Equipment and Supplies</a:t>
            </a:r>
          </a:p>
        </p:txBody>
      </p:sp>
      <p:sp>
        <p:nvSpPr>
          <p:cNvPr id="3" name="Text Placeholder 2">
            <a:extLst>
              <a:ext uri="{FF2B5EF4-FFF2-40B4-BE49-F238E27FC236}">
                <a16:creationId xmlns:a16="http://schemas.microsoft.com/office/drawing/2014/main" id="{3836FFB9-0EE4-4DEF-BBD5-5B64AAC3A21D}"/>
              </a:ext>
            </a:extLst>
          </p:cNvPr>
          <p:cNvSpPr>
            <a:spLocks noGrp="1"/>
          </p:cNvSpPr>
          <p:nvPr>
            <p:ph type="body" idx="1"/>
          </p:nvPr>
        </p:nvSpPr>
        <p:spPr>
          <a:xfrm>
            <a:off x="839788" y="1681163"/>
            <a:ext cx="5157787" cy="481012"/>
          </a:xfrm>
        </p:spPr>
        <p:txBody>
          <a:bodyPr/>
          <a:lstStyle/>
          <a:p>
            <a:r>
              <a:rPr lang="en-US"/>
              <a:t>Equipment</a:t>
            </a:r>
          </a:p>
        </p:txBody>
      </p:sp>
      <p:sp>
        <p:nvSpPr>
          <p:cNvPr id="4" name="Content Placeholder 3">
            <a:extLst>
              <a:ext uri="{FF2B5EF4-FFF2-40B4-BE49-F238E27FC236}">
                <a16:creationId xmlns:a16="http://schemas.microsoft.com/office/drawing/2014/main" id="{E8C13457-5916-41C4-A0AE-7CDECC508722}"/>
              </a:ext>
            </a:extLst>
          </p:cNvPr>
          <p:cNvSpPr>
            <a:spLocks noGrp="1"/>
          </p:cNvSpPr>
          <p:nvPr>
            <p:ph sz="half" idx="2"/>
          </p:nvPr>
        </p:nvSpPr>
        <p:spPr>
          <a:xfrm>
            <a:off x="862014" y="2190750"/>
            <a:ext cx="5157787" cy="3010975"/>
          </a:xfrm>
          <a:ln>
            <a:noFill/>
          </a:ln>
        </p:spPr>
        <p:txBody>
          <a:bodyPr>
            <a:noAutofit/>
          </a:bodyPr>
          <a:lstStyle/>
          <a:p>
            <a:pPr marL="0" indent="0">
              <a:buNone/>
            </a:pPr>
            <a:r>
              <a:rPr lang="en-US"/>
              <a:t>Tangible personal property having:</a:t>
            </a:r>
          </a:p>
          <a:p>
            <a:pPr marL="228600" lvl="1"/>
            <a:r>
              <a:rPr lang="en-US"/>
              <a:t>Useful life more than 1 year, and</a:t>
            </a:r>
          </a:p>
          <a:p>
            <a:pPr marL="228600" lvl="1"/>
            <a:r>
              <a:rPr lang="en-US"/>
              <a:t>Per unit acquisition cost that equals or exceeds lesser of:</a:t>
            </a:r>
          </a:p>
          <a:p>
            <a:pPr marL="685800" lvl="2"/>
            <a:r>
              <a:rPr lang="en-US"/>
              <a:t>The capitalization level established by the entity for financial statement purposes</a:t>
            </a:r>
          </a:p>
          <a:p>
            <a:pPr marL="685800" lvl="2"/>
            <a:r>
              <a:rPr lang="en-US"/>
              <a:t>$5,000 (soon increasing to $10,000)</a:t>
            </a:r>
          </a:p>
        </p:txBody>
      </p:sp>
      <p:sp>
        <p:nvSpPr>
          <p:cNvPr id="5" name="Text Placeholder 4">
            <a:extLst>
              <a:ext uri="{FF2B5EF4-FFF2-40B4-BE49-F238E27FC236}">
                <a16:creationId xmlns:a16="http://schemas.microsoft.com/office/drawing/2014/main" id="{C86C9D8A-72DC-4CF7-A1F7-C3865BEC7BDD}"/>
              </a:ext>
            </a:extLst>
          </p:cNvPr>
          <p:cNvSpPr>
            <a:spLocks noGrp="1"/>
          </p:cNvSpPr>
          <p:nvPr>
            <p:ph type="body" sz="quarter" idx="3"/>
          </p:nvPr>
        </p:nvSpPr>
        <p:spPr>
          <a:xfrm>
            <a:off x="6172200" y="1681163"/>
            <a:ext cx="5183188" cy="481012"/>
          </a:xfrm>
        </p:spPr>
        <p:txBody>
          <a:bodyPr/>
          <a:lstStyle/>
          <a:p>
            <a:r>
              <a:rPr lang="en-US"/>
              <a:t>Supplies</a:t>
            </a:r>
          </a:p>
        </p:txBody>
      </p:sp>
      <p:sp>
        <p:nvSpPr>
          <p:cNvPr id="6" name="Content Placeholder 5">
            <a:extLst>
              <a:ext uri="{FF2B5EF4-FFF2-40B4-BE49-F238E27FC236}">
                <a16:creationId xmlns:a16="http://schemas.microsoft.com/office/drawing/2014/main" id="{5BF4A406-7AFE-4CD3-9CA2-ABCEB64493F8}"/>
              </a:ext>
            </a:extLst>
          </p:cNvPr>
          <p:cNvSpPr>
            <a:spLocks noGrp="1"/>
          </p:cNvSpPr>
          <p:nvPr>
            <p:ph sz="quarter" idx="4"/>
          </p:nvPr>
        </p:nvSpPr>
        <p:spPr>
          <a:xfrm>
            <a:off x="6172200" y="2162175"/>
            <a:ext cx="5183188" cy="3206237"/>
          </a:xfrm>
          <a:ln>
            <a:noFill/>
          </a:ln>
        </p:spPr>
        <p:txBody>
          <a:bodyPr>
            <a:normAutofit/>
          </a:bodyPr>
          <a:lstStyle/>
          <a:p>
            <a:pPr marL="0" indent="0">
              <a:buNone/>
            </a:pPr>
            <a:r>
              <a:rPr lang="en-US"/>
              <a:t>Tangible personal property other than equipment.</a:t>
            </a:r>
          </a:p>
          <a:p>
            <a:endParaRPr lang="en-US"/>
          </a:p>
        </p:txBody>
      </p:sp>
      <p:sp>
        <p:nvSpPr>
          <p:cNvPr id="7" name="Content Placeholder 8">
            <a:extLst>
              <a:ext uri="{FF2B5EF4-FFF2-40B4-BE49-F238E27FC236}">
                <a16:creationId xmlns:a16="http://schemas.microsoft.com/office/drawing/2014/main" id="{0999DE5C-2632-5ED5-A87B-2F83C90C234B}"/>
              </a:ext>
            </a:extLst>
          </p:cNvPr>
          <p:cNvSpPr txBox="1">
            <a:spLocks/>
          </p:cNvSpPr>
          <p:nvPr/>
        </p:nvSpPr>
        <p:spPr>
          <a:xfrm>
            <a:off x="838200" y="5368412"/>
            <a:ext cx="10515600" cy="809855"/>
          </a:xfrm>
          <a:prstGeom prst="rect">
            <a:avLst/>
          </a:prstGeom>
        </p:spPr>
        <p:txBody>
          <a:bodyPr vert="horz" lIns="91440" tIns="45720" rIns="91440" bIns="45720" rtlCol="0" anchor="b">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US"/>
              <a:t>Note: </a:t>
            </a:r>
            <a:r>
              <a:rPr lang="en-US" b="0"/>
              <a:t>A different definition may apply for some awards, such as Jobs &amp; Education for Texans (JET) grants.</a:t>
            </a:r>
          </a:p>
        </p:txBody>
      </p:sp>
      <p:sp>
        <p:nvSpPr>
          <p:cNvPr id="9" name="Slide Number Placeholder 8">
            <a:extLst>
              <a:ext uri="{FF2B5EF4-FFF2-40B4-BE49-F238E27FC236}">
                <a16:creationId xmlns:a16="http://schemas.microsoft.com/office/drawing/2014/main" id="{150A9950-00BB-9B83-CB0E-4E7C4B292FD0}"/>
              </a:ext>
            </a:extLst>
          </p:cNvPr>
          <p:cNvSpPr>
            <a:spLocks noGrp="1"/>
          </p:cNvSpPr>
          <p:nvPr>
            <p:ph type="sldNum" sz="quarter" idx="12"/>
          </p:nvPr>
        </p:nvSpPr>
        <p:spPr>
          <a:xfrm>
            <a:off x="8610600" y="6356350"/>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18739C9-DCF1-47E1-918D-420391A2911C}"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8587834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Custom 13">
      <a:dk1>
        <a:sysClr val="windowText" lastClr="000000"/>
      </a:dk1>
      <a:lt1>
        <a:sysClr val="window" lastClr="FFFFFF"/>
      </a:lt1>
      <a:dk2>
        <a:srgbClr val="023160"/>
      </a:dk2>
      <a:lt2>
        <a:srgbClr val="E7E6E6"/>
      </a:lt2>
      <a:accent1>
        <a:srgbClr val="0464C4"/>
      </a:accent1>
      <a:accent2>
        <a:srgbClr val="ED7D31"/>
      </a:accent2>
      <a:accent3>
        <a:srgbClr val="7F7F7F"/>
      </a:accent3>
      <a:accent4>
        <a:srgbClr val="FFC000"/>
      </a:accent4>
      <a:accent5>
        <a:srgbClr val="000000"/>
      </a:accent5>
      <a:accent6>
        <a:srgbClr val="70AD47"/>
      </a:accent6>
      <a:hlink>
        <a:srgbClr val="000000"/>
      </a:hlink>
      <a:folHlink>
        <a:srgbClr val="000000"/>
      </a:folHlink>
    </a:clrScheme>
    <a:fontScheme name="Custom 1">
      <a:majorFont>
        <a:latin typeface="Verdana"/>
        <a:ea typeface=""/>
        <a:cs typeface=""/>
      </a:majorFont>
      <a:minorFont>
        <a:latin typeface="Arial"/>
        <a:ea typeface=""/>
        <a:cs typeface=""/>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Riblet">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7145" cap="flat" cmpd="sng" algn="ctr">
          <a:solidFill>
            <a:schemeClr val="phClr"/>
          </a:solidFill>
          <a:prstDash val="solid"/>
        </a:ln>
        <a:ln w="58420" cap="flat" cmpd="thickThin" algn="ctr">
          <a:solidFill>
            <a:schemeClr val="phClr">
              <a:shade val="95000"/>
              <a:alpha val="50000"/>
              <a:satMod val="150000"/>
            </a:schemeClr>
          </a:solidFill>
          <a:prstDash val="solid"/>
        </a:ln>
      </a:lnStyleLst>
      <a:effectStyleLst>
        <a:effectStyle>
          <a:effectLst/>
        </a:effectStyle>
        <a:effectStyle>
          <a:effectLst>
            <a:outerShdw blurRad="50800" dist="38100" dir="2700000" rotWithShape="0">
              <a:srgbClr val="000000">
                <a:alpha val="60000"/>
              </a:srgbClr>
            </a:outerShdw>
          </a:effectLst>
          <a:scene3d>
            <a:camera prst="orthographicFront">
              <a:rot lat="0" lon="0" rev="0"/>
            </a:camera>
            <a:lightRig rig="flat" dir="tl"/>
          </a:scene3d>
          <a:sp3d prstMaterial="flat">
            <a:bevelT w="31750" h="63500" prst="riblet"/>
          </a:sp3d>
        </a:effectStyle>
        <a:effectStyle>
          <a:effectLst>
            <a:outerShdw blurRad="50800" dist="38100" dir="2700000" algn="ctr" rotWithShape="0">
              <a:srgbClr val="000000">
                <a:alpha val="60000"/>
              </a:srgbClr>
            </a:outerShdw>
          </a:effectLst>
          <a:scene3d>
            <a:camera prst="orthographicFront">
              <a:rot lat="0" lon="0" rev="0"/>
            </a:camera>
            <a:lightRig rig="flat" dir="tl"/>
          </a:scene3d>
          <a:sp3d prstMaterial="flat">
            <a:bevelT w="57150" h="114300" prst="rible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3B262BC660BEB49A8B4DEC834831EAD" ma:contentTypeVersion="10" ma:contentTypeDescription="Create a new document." ma:contentTypeScope="" ma:versionID="7856b10b302e74b222189d659bc07b7d">
  <xsd:schema xmlns:xsd="http://www.w3.org/2001/XMLSchema" xmlns:xs="http://www.w3.org/2001/XMLSchema" xmlns:p="http://schemas.microsoft.com/office/2006/metadata/properties" xmlns:ns1="http://schemas.microsoft.com/sharepoint/v3" xmlns:ns2="64770e76-63b5-404c-b7be-bab43aeb8324" targetNamespace="http://schemas.microsoft.com/office/2006/metadata/properties" ma:root="true" ma:fieldsID="00506f234e1149ed71b51734588ee5e8" ns1:_="" ns2:_="">
    <xsd:import namespace="http://schemas.microsoft.com/sharepoint/v3"/>
    <xsd:import namespace="64770e76-63b5-404c-b7be-bab43aeb8324"/>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SearchProperties" minOccurs="0"/>
                <xsd:element ref="ns1:_ip_UnifiedCompliancePolicyProperties" minOccurs="0"/>
                <xsd:element ref="ns1:_ip_UnifiedCompliancePolicyUIAction" minOccurs="0"/>
                <xsd:element ref="ns2:MediaServiceDateTaken"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2" nillable="true" ma:displayName="Unified Compliance Policy Properties" ma:hidden="true" ma:internalName="_ip_UnifiedCompliancePolicyProperties">
      <xsd:simpleType>
        <xsd:restriction base="dms:Note"/>
      </xsd:simpleType>
    </xsd:element>
    <xsd:element name="_ip_UnifiedCompliancePolicyUIAction" ma:index="13"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4770e76-63b5-404c-b7be-bab43aeb832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61B40E7-63B9-4E0B-919C-B6325F89652A}">
  <ds:schemaRefs>
    <ds:schemaRef ds:uri="http://purl.org/dc/dcmitype/"/>
    <ds:schemaRef ds:uri="http://schemas.microsoft.com/office/2006/metadata/properties"/>
    <ds:schemaRef ds:uri="http://schemas.microsoft.com/sharepoint/v3"/>
    <ds:schemaRef ds:uri="http://purl.org/dc/terms/"/>
    <ds:schemaRef ds:uri="http://schemas.microsoft.com/office/infopath/2007/PartnerControls"/>
    <ds:schemaRef ds:uri="64770e76-63b5-404c-b7be-bab43aeb8324"/>
    <ds:schemaRef ds:uri="http://purl.org/dc/elements/1.1/"/>
    <ds:schemaRef ds:uri="http://schemas.microsoft.com/office/2006/documentManagement/type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00E47C42-64FE-4B9F-8C8B-B99D576A0B60}">
  <ds:schemaRefs>
    <ds:schemaRef ds:uri="64770e76-63b5-404c-b7be-bab43aeb8324"/>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492B7BB3-34F7-473A-85BA-E127C96E731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Ion Boardroom</Template>
  <TotalTime>0</TotalTime>
  <Words>2824</Words>
  <Application>Microsoft Office PowerPoint</Application>
  <PresentationFormat>Widescreen</PresentationFormat>
  <Paragraphs>282</Paragraphs>
  <Slides>38</Slides>
  <Notes>0</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38</vt:i4>
      </vt:variant>
    </vt:vector>
  </HeadingPairs>
  <TitlesOfParts>
    <vt:vector size="47" baseType="lpstr">
      <vt:lpstr>Arial</vt:lpstr>
      <vt:lpstr>Calibri</vt:lpstr>
      <vt:lpstr>Calibri Light</vt:lpstr>
      <vt:lpstr>Verdana</vt:lpstr>
      <vt:lpstr>Wingdings</vt:lpstr>
      <vt:lpstr>Wingdings 3</vt:lpstr>
      <vt:lpstr>Ion Boardroom</vt:lpstr>
      <vt:lpstr>Office Theme</vt:lpstr>
      <vt:lpstr>1_Office Theme</vt:lpstr>
      <vt:lpstr>Session 5: Property Standards</vt:lpstr>
      <vt:lpstr>Presenter</vt:lpstr>
      <vt:lpstr>Topics: This Session</vt:lpstr>
      <vt:lpstr>Intangible Property</vt:lpstr>
      <vt:lpstr>Intangible Property: What Is It?</vt:lpstr>
      <vt:lpstr>Intangible Property: Title, Use, Disposition</vt:lpstr>
      <vt:lpstr>Equipment Versus Supplies</vt:lpstr>
      <vt:lpstr>What Is Changing: FMGC Equipment Thresholds</vt:lpstr>
      <vt:lpstr>Side-by-Side: Equipment and Supplies</vt:lpstr>
      <vt:lpstr>Types of Equipment</vt:lpstr>
      <vt:lpstr>What is Included in Acquisition Cost?</vt:lpstr>
      <vt:lpstr>Which Am I—Equipment or Supply?</vt:lpstr>
      <vt:lpstr>Computing Devices &amp; Information Technology Systems</vt:lpstr>
      <vt:lpstr>Audience Participation #1</vt:lpstr>
      <vt:lpstr>Audience Participation #2</vt:lpstr>
      <vt:lpstr>Audience Participation #3</vt:lpstr>
      <vt:lpstr>Supplies</vt:lpstr>
      <vt:lpstr>Supplies: Title, Federal Interest, Fees</vt:lpstr>
      <vt:lpstr>Supplies: Disposition</vt:lpstr>
      <vt:lpstr>Supplies: Disposition – Unused Supplies</vt:lpstr>
      <vt:lpstr>Equipment</vt:lpstr>
      <vt:lpstr>Equipment: Acquisition (Prior Approval) &amp; Title</vt:lpstr>
      <vt:lpstr>Equipment: Federal Interest &amp; Fees</vt:lpstr>
      <vt:lpstr>Equipment Use</vt:lpstr>
      <vt:lpstr>Use for Other Projects/Programs While Still Needed for Original Purpose</vt:lpstr>
      <vt:lpstr>Use for Other Projects/Programs When No Longer Needed for Original Purpose</vt:lpstr>
      <vt:lpstr>Equipment Management (Slide 1 of 2)</vt:lpstr>
      <vt:lpstr>Equipment Management (Slide 2 of 2)</vt:lpstr>
      <vt:lpstr>Equipment Property Records Must Include:</vt:lpstr>
      <vt:lpstr>Equipment Trade-In Toward Replacement</vt:lpstr>
      <vt:lpstr>Equipment Disposition</vt:lpstr>
      <vt:lpstr>Equipment: Requesting Prior Approval</vt:lpstr>
      <vt:lpstr>Real Property</vt:lpstr>
      <vt:lpstr>Summary of Standards for Real Property</vt:lpstr>
      <vt:lpstr>Final Notes</vt:lpstr>
      <vt:lpstr>Insurance (2 C.F.R. § 200.310; TxGMS)</vt:lpstr>
      <vt:lpstr>Property Trust Relationship (2 C.F.R. § 200.316; TxGMS)</vt:lpstr>
      <vt:lpstr>Need More Information?</vt:lpstr>
    </vt:vector>
  </TitlesOfParts>
  <Company>TWC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2025 Texas Workforce Commission Financial Conference: Session 5, Property Standards</dc:title>
  <dc:creator>TWC Finance</dc:creator>
  <cp:lastModifiedBy>Noren,Jenny E</cp:lastModifiedBy>
  <cp:revision>2</cp:revision>
  <dcterms:created xsi:type="dcterms:W3CDTF">2024-11-18T16:06:22Z</dcterms:created>
  <dcterms:modified xsi:type="dcterms:W3CDTF">2025-07-21T21:53:19Z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0x01010043B262BC660BEB49A8B4DEC834831EAD</vt:lpwstr>
  </property>
</Properties>
</file>