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4"/>
    <p:sldMasterId id="2147484038" r:id="rId5"/>
  </p:sldMasterIdLst>
  <p:notesMasterIdLst>
    <p:notesMasterId r:id="rId140"/>
  </p:notesMasterIdLst>
  <p:sldIdLst>
    <p:sldId id="263" r:id="rId6"/>
    <p:sldId id="933" r:id="rId7"/>
    <p:sldId id="905" r:id="rId8"/>
    <p:sldId id="934" r:id="rId9"/>
    <p:sldId id="935" r:id="rId10"/>
    <p:sldId id="936" r:id="rId11"/>
    <p:sldId id="906" r:id="rId12"/>
    <p:sldId id="777" r:id="rId13"/>
    <p:sldId id="774" r:id="rId14"/>
    <p:sldId id="775" r:id="rId15"/>
    <p:sldId id="776" r:id="rId16"/>
    <p:sldId id="907" r:id="rId17"/>
    <p:sldId id="843" r:id="rId18"/>
    <p:sldId id="908" r:id="rId19"/>
    <p:sldId id="854" r:id="rId20"/>
    <p:sldId id="909" r:id="rId21"/>
    <p:sldId id="657" r:id="rId22"/>
    <p:sldId id="783" r:id="rId23"/>
    <p:sldId id="704" r:id="rId24"/>
    <p:sldId id="707" r:id="rId25"/>
    <p:sldId id="708" r:id="rId26"/>
    <p:sldId id="822" r:id="rId27"/>
    <p:sldId id="910" r:id="rId28"/>
    <p:sldId id="937" r:id="rId29"/>
    <p:sldId id="938" r:id="rId30"/>
    <p:sldId id="939" r:id="rId31"/>
    <p:sldId id="852" r:id="rId32"/>
    <p:sldId id="850" r:id="rId33"/>
    <p:sldId id="716" r:id="rId34"/>
    <p:sldId id="851" r:id="rId35"/>
    <p:sldId id="941" r:id="rId36"/>
    <p:sldId id="942" r:id="rId37"/>
    <p:sldId id="911" r:id="rId38"/>
    <p:sldId id="659" r:id="rId39"/>
    <p:sldId id="912" r:id="rId40"/>
    <p:sldId id="660" r:id="rId41"/>
    <p:sldId id="823" r:id="rId42"/>
    <p:sldId id="913" r:id="rId43"/>
    <p:sldId id="893" r:id="rId44"/>
    <p:sldId id="914" r:id="rId45"/>
    <p:sldId id="943" r:id="rId46"/>
    <p:sldId id="944" r:id="rId47"/>
    <p:sldId id="945" r:id="rId48"/>
    <p:sldId id="946" r:id="rId49"/>
    <p:sldId id="947" r:id="rId50"/>
    <p:sldId id="901" r:id="rId51"/>
    <p:sldId id="948" r:id="rId52"/>
    <p:sldId id="949" r:id="rId53"/>
    <p:sldId id="950" r:id="rId54"/>
    <p:sldId id="915" r:id="rId55"/>
    <p:sldId id="897" r:id="rId56"/>
    <p:sldId id="898" r:id="rId57"/>
    <p:sldId id="895" r:id="rId58"/>
    <p:sldId id="916" r:id="rId59"/>
    <p:sldId id="830" r:id="rId60"/>
    <p:sldId id="917" r:id="rId61"/>
    <p:sldId id="731" r:id="rId62"/>
    <p:sldId id="918" r:id="rId63"/>
    <p:sldId id="951" r:id="rId64"/>
    <p:sldId id="676" r:id="rId65"/>
    <p:sldId id="902" r:id="rId66"/>
    <p:sldId id="677" r:id="rId67"/>
    <p:sldId id="726" r:id="rId68"/>
    <p:sldId id="727" r:id="rId69"/>
    <p:sldId id="919" r:id="rId70"/>
    <p:sldId id="771" r:id="rId71"/>
    <p:sldId id="920" r:id="rId72"/>
    <p:sldId id="773" r:id="rId73"/>
    <p:sldId id="921" r:id="rId74"/>
    <p:sldId id="952" r:id="rId75"/>
    <p:sldId id="953" r:id="rId76"/>
    <p:sldId id="954" r:id="rId77"/>
    <p:sldId id="819" r:id="rId78"/>
    <p:sldId id="818" r:id="rId79"/>
    <p:sldId id="956" r:id="rId80"/>
    <p:sldId id="820" r:id="rId81"/>
    <p:sldId id="957" r:id="rId82"/>
    <p:sldId id="958" r:id="rId83"/>
    <p:sldId id="922" r:id="rId84"/>
    <p:sldId id="661" r:id="rId85"/>
    <p:sldId id="923" r:id="rId86"/>
    <p:sldId id="662" r:id="rId87"/>
    <p:sldId id="924" r:id="rId88"/>
    <p:sldId id="715" r:id="rId89"/>
    <p:sldId id="806" r:id="rId90"/>
    <p:sldId id="925" r:id="rId91"/>
    <p:sldId id="959" r:id="rId92"/>
    <p:sldId id="685" r:id="rId93"/>
    <p:sldId id="695" r:id="rId94"/>
    <p:sldId id="862" r:id="rId95"/>
    <p:sldId id="686" r:id="rId96"/>
    <p:sldId id="739" r:id="rId97"/>
    <p:sldId id="743" r:id="rId98"/>
    <p:sldId id="740" r:id="rId99"/>
    <p:sldId id="832" r:id="rId100"/>
    <p:sldId id="863" r:id="rId101"/>
    <p:sldId id="754" r:id="rId102"/>
    <p:sldId id="746" r:id="rId103"/>
    <p:sldId id="779" r:id="rId104"/>
    <p:sldId id="960" r:id="rId105"/>
    <p:sldId id="756" r:id="rId106"/>
    <p:sldId id="757" r:id="rId107"/>
    <p:sldId id="961" r:id="rId108"/>
    <p:sldId id="759" r:id="rId109"/>
    <p:sldId id="760" r:id="rId110"/>
    <p:sldId id="761" r:id="rId111"/>
    <p:sldId id="762" r:id="rId112"/>
    <p:sldId id="765" r:id="rId113"/>
    <p:sldId id="766" r:id="rId114"/>
    <p:sldId id="866" r:id="rId115"/>
    <p:sldId id="747" r:id="rId116"/>
    <p:sldId id="841" r:id="rId117"/>
    <p:sldId id="748" r:id="rId118"/>
    <p:sldId id="838" r:id="rId119"/>
    <p:sldId id="839" r:id="rId120"/>
    <p:sldId id="840" r:id="rId121"/>
    <p:sldId id="926" r:id="rId122"/>
    <p:sldId id="874" r:id="rId123"/>
    <p:sldId id="870" r:id="rId124"/>
    <p:sldId id="872" r:id="rId125"/>
    <p:sldId id="846" r:id="rId126"/>
    <p:sldId id="927" r:id="rId127"/>
    <p:sldId id="885" r:id="rId128"/>
    <p:sldId id="884" r:id="rId129"/>
    <p:sldId id="928" r:id="rId130"/>
    <p:sldId id="880" r:id="rId131"/>
    <p:sldId id="962" r:id="rId132"/>
    <p:sldId id="881" r:id="rId133"/>
    <p:sldId id="929" r:id="rId134"/>
    <p:sldId id="877" r:id="rId135"/>
    <p:sldId id="714" r:id="rId136"/>
    <p:sldId id="878" r:id="rId137"/>
    <p:sldId id="930" r:id="rId138"/>
    <p:sldId id="792" r:id="rId1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5EB3EF-CE7E-3512-F891-9349889176CF}" name="Noren,Jenny E" initials="JN" userId="S::jenny.noren@twc.texas.gov::31e0823a-ccc6-4018-bb9e-c27b5ef59a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7A8A0-20DB-4474-B45B-733F67AA711A}" v="1032" dt="2025-07-21T18:57:43.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39" autoAdjust="0"/>
    <p:restoredTop sz="88719" autoAdjust="0"/>
  </p:normalViewPr>
  <p:slideViewPr>
    <p:cSldViewPr snapToGrid="0">
      <p:cViewPr varScale="1">
        <p:scale>
          <a:sx n="73" d="100"/>
          <a:sy n="73" d="100"/>
        </p:scale>
        <p:origin x="797"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58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notesMaster" Target="notesMasters/notesMaster1.xml"/><Relationship Id="rId14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presProps" Target="presProps.xml"/><Relationship Id="rId14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n,Jenny E" userId="31e0823a-ccc6-4018-bb9e-c27b5ef59adf" providerId="ADAL" clId="{FC77A8A0-20DB-4474-B45B-733F67AA711A}"/>
    <pc:docChg chg="undo redo custSel addSld delSld modSld sldOrd">
      <pc:chgData name="Noren,Jenny E" userId="31e0823a-ccc6-4018-bb9e-c27b5ef59adf" providerId="ADAL" clId="{FC77A8A0-20DB-4474-B45B-733F67AA711A}" dt="2025-07-21T18:57:43.192" v="10608" actId="962"/>
      <pc:docMkLst>
        <pc:docMk/>
      </pc:docMkLst>
      <pc:sldChg chg="del">
        <pc:chgData name="Noren,Jenny E" userId="31e0823a-ccc6-4018-bb9e-c27b5ef59adf" providerId="ADAL" clId="{FC77A8A0-20DB-4474-B45B-733F67AA711A}" dt="2025-07-14T18:09:30.300" v="24" actId="47"/>
        <pc:sldMkLst>
          <pc:docMk/>
          <pc:sldMk cId="296658454" sldId="256"/>
        </pc:sldMkLst>
      </pc:sldChg>
      <pc:sldChg chg="modSp add mod">
        <pc:chgData name="Noren,Jenny E" userId="31e0823a-ccc6-4018-bb9e-c27b5ef59adf" providerId="ADAL" clId="{FC77A8A0-20DB-4474-B45B-733F67AA711A}" dt="2025-07-21T17:03:29.236" v="8954" actId="20577"/>
        <pc:sldMkLst>
          <pc:docMk/>
          <pc:sldMk cId="4071084004" sldId="263"/>
        </pc:sldMkLst>
        <pc:spChg chg="mod">
          <ac:chgData name="Noren,Jenny E" userId="31e0823a-ccc6-4018-bb9e-c27b5ef59adf" providerId="ADAL" clId="{FC77A8A0-20DB-4474-B45B-733F67AA711A}" dt="2025-07-21T17:03:29.236" v="8954" actId="20577"/>
          <ac:spMkLst>
            <pc:docMk/>
            <pc:sldMk cId="4071084004" sldId="263"/>
            <ac:spMk id="2" creationId="{B1CA8D4E-4DA4-8924-29F4-73CD05F3BF36}"/>
          </ac:spMkLst>
        </pc:spChg>
      </pc:sldChg>
      <pc:sldChg chg="del">
        <pc:chgData name="Noren,Jenny E" userId="31e0823a-ccc6-4018-bb9e-c27b5ef59adf" providerId="ADAL" clId="{FC77A8A0-20DB-4474-B45B-733F67AA711A}" dt="2025-07-14T23:06:36.289" v="6491" actId="47"/>
        <pc:sldMkLst>
          <pc:docMk/>
          <pc:sldMk cId="216248669" sldId="308"/>
        </pc:sldMkLst>
      </pc:sldChg>
      <pc:sldChg chg="delSp modSp del mod ord">
        <pc:chgData name="Noren,Jenny E" userId="31e0823a-ccc6-4018-bb9e-c27b5ef59adf" providerId="ADAL" clId="{FC77A8A0-20DB-4474-B45B-733F67AA711A}" dt="2025-07-21T17:09:10.783" v="9117" actId="47"/>
        <pc:sldMkLst>
          <pc:docMk/>
          <pc:sldMk cId="3142084802" sldId="618"/>
        </pc:sldMkLst>
      </pc:sldChg>
      <pc:sldChg chg="modSp mod">
        <pc:chgData name="Noren,Jenny E" userId="31e0823a-ccc6-4018-bb9e-c27b5ef59adf" providerId="ADAL" clId="{FC77A8A0-20DB-4474-B45B-733F67AA711A}" dt="2025-07-14T18:22:23.677" v="340" actId="6549"/>
        <pc:sldMkLst>
          <pc:docMk/>
          <pc:sldMk cId="3725182223" sldId="657"/>
        </pc:sldMkLst>
        <pc:spChg chg="mod">
          <ac:chgData name="Noren,Jenny E" userId="31e0823a-ccc6-4018-bb9e-c27b5ef59adf" providerId="ADAL" clId="{FC77A8A0-20DB-4474-B45B-733F67AA711A}" dt="2025-07-14T18:22:23.677" v="340" actId="6549"/>
          <ac:spMkLst>
            <pc:docMk/>
            <pc:sldMk cId="3725182223" sldId="657"/>
            <ac:spMk id="2" creationId="{F4548776-B302-6FD0-5CBE-88406FB5F6F3}"/>
          </ac:spMkLst>
        </pc:spChg>
      </pc:sldChg>
      <pc:sldChg chg="modSp mod">
        <pc:chgData name="Noren,Jenny E" userId="31e0823a-ccc6-4018-bb9e-c27b5ef59adf" providerId="ADAL" clId="{FC77A8A0-20DB-4474-B45B-733F67AA711A}" dt="2025-07-21T17:34:00.849" v="9594"/>
        <pc:sldMkLst>
          <pc:docMk/>
          <pc:sldMk cId="138753269" sldId="659"/>
        </pc:sldMkLst>
        <pc:spChg chg="mod">
          <ac:chgData name="Noren,Jenny E" userId="31e0823a-ccc6-4018-bb9e-c27b5ef59adf" providerId="ADAL" clId="{FC77A8A0-20DB-4474-B45B-733F67AA711A}" dt="2025-07-14T18:33:06.226" v="646" actId="6549"/>
          <ac:spMkLst>
            <pc:docMk/>
            <pc:sldMk cId="138753269" sldId="659"/>
            <ac:spMk id="2" creationId="{AEB0B3FC-BC84-51ED-8135-5AAE926FFEB3}"/>
          </ac:spMkLst>
        </pc:spChg>
        <pc:spChg chg="ord">
          <ac:chgData name="Noren,Jenny E" userId="31e0823a-ccc6-4018-bb9e-c27b5ef59adf" providerId="ADAL" clId="{FC77A8A0-20DB-4474-B45B-733F67AA711A}" dt="2025-07-21T17:34:00.849" v="9594"/>
          <ac:spMkLst>
            <pc:docMk/>
            <pc:sldMk cId="138753269" sldId="659"/>
            <ac:spMk id="4" creationId="{93290203-319B-2506-22F3-75EA7D5D0883}"/>
          </ac:spMkLst>
        </pc:spChg>
      </pc:sldChg>
      <pc:sldChg chg="modSp mod">
        <pc:chgData name="Noren,Jenny E" userId="31e0823a-ccc6-4018-bb9e-c27b5ef59adf" providerId="ADAL" clId="{FC77A8A0-20DB-4474-B45B-733F67AA711A}" dt="2025-07-14T18:33:22.583" v="655" actId="6549"/>
        <pc:sldMkLst>
          <pc:docMk/>
          <pc:sldMk cId="2971366382" sldId="660"/>
        </pc:sldMkLst>
        <pc:spChg chg="mod">
          <ac:chgData name="Noren,Jenny E" userId="31e0823a-ccc6-4018-bb9e-c27b5ef59adf" providerId="ADAL" clId="{FC77A8A0-20DB-4474-B45B-733F67AA711A}" dt="2025-07-14T18:33:22.583" v="655" actId="6549"/>
          <ac:spMkLst>
            <pc:docMk/>
            <pc:sldMk cId="2971366382" sldId="660"/>
            <ac:spMk id="2" creationId="{98718537-9A36-9865-9A78-ADBE07CDEFD7}"/>
          </ac:spMkLst>
        </pc:spChg>
      </pc:sldChg>
      <pc:sldChg chg="modSp mod">
        <pc:chgData name="Noren,Jenny E" userId="31e0823a-ccc6-4018-bb9e-c27b5ef59adf" providerId="ADAL" clId="{FC77A8A0-20DB-4474-B45B-733F67AA711A}" dt="2025-07-14T21:00:55.674" v="3249" actId="20577"/>
        <pc:sldMkLst>
          <pc:docMk/>
          <pc:sldMk cId="3361818040" sldId="661"/>
        </pc:sldMkLst>
        <pc:spChg chg="mod">
          <ac:chgData name="Noren,Jenny E" userId="31e0823a-ccc6-4018-bb9e-c27b5ef59adf" providerId="ADAL" clId="{FC77A8A0-20DB-4474-B45B-733F67AA711A}" dt="2025-07-14T21:00:55.674" v="3249" actId="20577"/>
          <ac:spMkLst>
            <pc:docMk/>
            <pc:sldMk cId="3361818040" sldId="661"/>
            <ac:spMk id="3" creationId="{A0C4BE47-CE98-C604-46D3-4A58E0487756}"/>
          </ac:spMkLst>
        </pc:spChg>
      </pc:sldChg>
      <pc:sldChg chg="modSp mod">
        <pc:chgData name="Noren,Jenny E" userId="31e0823a-ccc6-4018-bb9e-c27b5ef59adf" providerId="ADAL" clId="{FC77A8A0-20DB-4474-B45B-733F67AA711A}" dt="2025-07-21T18:26:37.155" v="9978"/>
        <pc:sldMkLst>
          <pc:docMk/>
          <pc:sldMk cId="899998502" sldId="662"/>
        </pc:sldMkLst>
        <pc:spChg chg="ord">
          <ac:chgData name="Noren,Jenny E" userId="31e0823a-ccc6-4018-bb9e-c27b5ef59adf" providerId="ADAL" clId="{FC77A8A0-20DB-4474-B45B-733F67AA711A}" dt="2025-07-21T18:26:37.155" v="9978"/>
          <ac:spMkLst>
            <pc:docMk/>
            <pc:sldMk cId="899998502" sldId="662"/>
            <ac:spMk id="4" creationId="{A9ACC9CF-3F11-A255-7FE1-52004881393C}"/>
          </ac:spMkLst>
        </pc:spChg>
      </pc:sldChg>
      <pc:sldChg chg="modSp del mod modCm">
        <pc:chgData name="Noren,Jenny E" userId="31e0823a-ccc6-4018-bb9e-c27b5ef59adf" providerId="ADAL" clId="{FC77A8A0-20DB-4474-B45B-733F67AA711A}" dt="2025-07-21T17:35:25.193" v="9602" actId="47"/>
        <pc:sldMkLst>
          <pc:docMk/>
          <pc:sldMk cId="1184922904" sldId="664"/>
        </pc:sldMkLst>
        <pc:extLst>
          <p:ext xmlns:p="http://schemas.openxmlformats.org/presentationml/2006/main" uri="{D6D511B9-2390-475A-947B-AFAB55BFBCF1}">
            <pc226:cmChg xmlns:pc226="http://schemas.microsoft.com/office/powerpoint/2022/06/main/command" chg="mod">
              <pc226:chgData name="Noren,Jenny E" userId="31e0823a-ccc6-4018-bb9e-c27b5ef59adf" providerId="ADAL" clId="{FC77A8A0-20DB-4474-B45B-733F67AA711A}" dt="2025-07-14T21:28:53.969" v="4508" actId="6549"/>
              <pc2:cmMkLst xmlns:pc2="http://schemas.microsoft.com/office/powerpoint/2019/9/main/command">
                <pc:docMk/>
                <pc:sldMk cId="1184922904" sldId="664"/>
                <pc2:cmMk id="{EF9601E1-47BD-46C4-A1AD-DEA81E30D6B7}"/>
              </pc2:cmMkLst>
            </pc226:cmChg>
          </p:ext>
        </pc:extLst>
      </pc:sldChg>
      <pc:sldChg chg="del">
        <pc:chgData name="Noren,Jenny E" userId="31e0823a-ccc6-4018-bb9e-c27b5ef59adf" providerId="ADAL" clId="{FC77A8A0-20DB-4474-B45B-733F67AA711A}" dt="2025-07-14T23:31:34.416" v="8416" actId="47"/>
        <pc:sldMkLst>
          <pc:docMk/>
          <pc:sldMk cId="398612307" sldId="668"/>
        </pc:sldMkLst>
      </pc:sldChg>
      <pc:sldChg chg="del">
        <pc:chgData name="Noren,Jenny E" userId="31e0823a-ccc6-4018-bb9e-c27b5ef59adf" providerId="ADAL" clId="{FC77A8A0-20DB-4474-B45B-733F67AA711A}" dt="2025-07-14T23:35:15.292" v="8725" actId="47"/>
        <pc:sldMkLst>
          <pc:docMk/>
          <pc:sldMk cId="1119478062" sldId="669"/>
        </pc:sldMkLst>
      </pc:sldChg>
      <pc:sldChg chg="del">
        <pc:chgData name="Noren,Jenny E" userId="31e0823a-ccc6-4018-bb9e-c27b5ef59adf" providerId="ADAL" clId="{FC77A8A0-20DB-4474-B45B-733F67AA711A}" dt="2025-07-14T23:34:53.716" v="8713" actId="47"/>
        <pc:sldMkLst>
          <pc:docMk/>
          <pc:sldMk cId="1322793506" sldId="670"/>
        </pc:sldMkLst>
      </pc:sldChg>
      <pc:sldChg chg="modSp del mod">
        <pc:chgData name="Noren,Jenny E" userId="31e0823a-ccc6-4018-bb9e-c27b5ef59adf" providerId="ADAL" clId="{FC77A8A0-20DB-4474-B45B-733F67AA711A}" dt="2025-07-14T19:42:56.249" v="2276" actId="47"/>
        <pc:sldMkLst>
          <pc:docMk/>
          <pc:sldMk cId="2565766133" sldId="672"/>
        </pc:sldMkLst>
      </pc:sldChg>
      <pc:sldChg chg="del">
        <pc:chgData name="Noren,Jenny E" userId="31e0823a-ccc6-4018-bb9e-c27b5ef59adf" providerId="ADAL" clId="{FC77A8A0-20DB-4474-B45B-733F67AA711A}" dt="2025-07-14T23:33:25.605" v="8607" actId="47"/>
        <pc:sldMkLst>
          <pc:docMk/>
          <pc:sldMk cId="858479376" sldId="674"/>
        </pc:sldMkLst>
      </pc:sldChg>
      <pc:sldChg chg="del">
        <pc:chgData name="Noren,Jenny E" userId="31e0823a-ccc6-4018-bb9e-c27b5ef59adf" providerId="ADAL" clId="{FC77A8A0-20DB-4474-B45B-733F67AA711A}" dt="2025-07-21T17:49:16.439" v="9762" actId="47"/>
        <pc:sldMkLst>
          <pc:docMk/>
          <pc:sldMk cId="1008564254" sldId="675"/>
        </pc:sldMkLst>
      </pc:sldChg>
      <pc:sldChg chg="addSp delSp modSp mod modCm chgLayout">
        <pc:chgData name="Noren,Jenny E" userId="31e0823a-ccc6-4018-bb9e-c27b5ef59adf" providerId="ADAL" clId="{FC77A8A0-20DB-4474-B45B-733F67AA711A}" dt="2025-07-21T17:49:23.927" v="9764"/>
        <pc:sldMkLst>
          <pc:docMk/>
          <pc:sldMk cId="2562801867" sldId="676"/>
        </pc:sldMkLst>
        <pc:spChg chg="mod ord">
          <ac:chgData name="Noren,Jenny E" userId="31e0823a-ccc6-4018-bb9e-c27b5ef59adf" providerId="ADAL" clId="{FC77A8A0-20DB-4474-B45B-733F67AA711A}" dt="2025-07-14T20:07:36.365" v="2630" actId="6549"/>
          <ac:spMkLst>
            <pc:docMk/>
            <pc:sldMk cId="2562801867" sldId="676"/>
            <ac:spMk id="2" creationId="{3DCCD63F-FC01-A897-784A-0BEC436B2399}"/>
          </ac:spMkLst>
        </pc:spChg>
        <pc:spChg chg="mod ord">
          <ac:chgData name="Noren,Jenny E" userId="31e0823a-ccc6-4018-bb9e-c27b5ef59adf" providerId="ADAL" clId="{FC77A8A0-20DB-4474-B45B-733F67AA711A}" dt="2025-07-14T21:59:49.427" v="4882" actId="20577"/>
          <ac:spMkLst>
            <pc:docMk/>
            <pc:sldMk cId="2562801867" sldId="676"/>
            <ac:spMk id="3" creationId="{EC858163-3C96-BC80-F873-DDB69BB97DD8}"/>
          </ac:spMkLst>
        </pc:spChg>
        <pc:spChg chg="mod ord">
          <ac:chgData name="Noren,Jenny E" userId="31e0823a-ccc6-4018-bb9e-c27b5ef59adf" providerId="ADAL" clId="{FC77A8A0-20DB-4474-B45B-733F67AA711A}" dt="2025-07-21T17:49:20.923" v="9763"/>
          <ac:spMkLst>
            <pc:docMk/>
            <pc:sldMk cId="2562801867" sldId="676"/>
            <ac:spMk id="4" creationId="{948F2607-51D3-603D-1AB2-4B83E1090328}"/>
          </ac:spMkLst>
        </pc:spChg>
        <pc:picChg chg="mod ord">
          <ac:chgData name="Noren,Jenny E" userId="31e0823a-ccc6-4018-bb9e-c27b5ef59adf" providerId="ADAL" clId="{FC77A8A0-20DB-4474-B45B-733F67AA711A}" dt="2025-07-21T17:49:23.927" v="9764"/>
          <ac:picMkLst>
            <pc:docMk/>
            <pc:sldMk cId="2562801867" sldId="676"/>
            <ac:picMk id="6" creationId="{07409092-4508-B2A3-D38E-ACC441D8E018}"/>
          </ac:picMkLst>
        </pc:picChg>
        <pc:extLst>
          <p:ext xmlns:p="http://schemas.openxmlformats.org/presentationml/2006/main" uri="{D6D511B9-2390-475A-947B-AFAB55BFBCF1}">
            <pc226:cmChg xmlns:pc226="http://schemas.microsoft.com/office/powerpoint/2022/06/main/command" chg="mod">
              <pc226:chgData name="Noren,Jenny E" userId="31e0823a-ccc6-4018-bb9e-c27b5ef59adf" providerId="ADAL" clId="{FC77A8A0-20DB-4474-B45B-733F67AA711A}" dt="2025-07-14T20:00:57.076" v="2452" actId="6549"/>
              <pc2:cmMkLst xmlns:pc2="http://schemas.microsoft.com/office/powerpoint/2019/9/main/command">
                <pc:docMk/>
                <pc:sldMk cId="2562801867" sldId="676"/>
                <pc2:cmMk id="{881A638B-84A8-48E2-9F19-9E76F7B56311}"/>
              </pc2:cmMkLst>
            </pc226:cmChg>
            <pc226:cmChg xmlns:pc226="http://schemas.microsoft.com/office/powerpoint/2022/06/main/command" chg="mod">
              <pc226:chgData name="Noren,Jenny E" userId="31e0823a-ccc6-4018-bb9e-c27b5ef59adf" providerId="ADAL" clId="{FC77A8A0-20DB-4474-B45B-733F67AA711A}" dt="2025-07-14T20:07:02.256" v="2616" actId="6264"/>
              <pc2:cmMkLst xmlns:pc2="http://schemas.microsoft.com/office/powerpoint/2019/9/main/command">
                <pc:docMk/>
                <pc:sldMk cId="2562801867" sldId="676"/>
                <pc2:cmMk id="{AA15B7A4-4A22-4BD3-8916-F125AA8E90A3}"/>
              </pc2:cmMkLst>
            </pc226:cmChg>
          </p:ext>
        </pc:extLst>
      </pc:sldChg>
      <pc:sldChg chg="modSp mod">
        <pc:chgData name="Noren,Jenny E" userId="31e0823a-ccc6-4018-bb9e-c27b5ef59adf" providerId="ADAL" clId="{FC77A8A0-20DB-4474-B45B-733F67AA711A}" dt="2025-07-21T17:50:24.131" v="9796"/>
        <pc:sldMkLst>
          <pc:docMk/>
          <pc:sldMk cId="1819447177" sldId="677"/>
        </pc:sldMkLst>
        <pc:spChg chg="mod">
          <ac:chgData name="Noren,Jenny E" userId="31e0823a-ccc6-4018-bb9e-c27b5ef59adf" providerId="ADAL" clId="{FC77A8A0-20DB-4474-B45B-733F67AA711A}" dt="2025-07-14T20:09:08.824" v="2681" actId="6549"/>
          <ac:spMkLst>
            <pc:docMk/>
            <pc:sldMk cId="1819447177" sldId="677"/>
            <ac:spMk id="2" creationId="{E9EDF2F8-23DC-AC23-65F1-157A9B72005E}"/>
          </ac:spMkLst>
        </pc:spChg>
        <pc:spChg chg="ord">
          <ac:chgData name="Noren,Jenny E" userId="31e0823a-ccc6-4018-bb9e-c27b5ef59adf" providerId="ADAL" clId="{FC77A8A0-20DB-4474-B45B-733F67AA711A}" dt="2025-07-21T17:50:22.504" v="9795"/>
          <ac:spMkLst>
            <pc:docMk/>
            <pc:sldMk cId="1819447177" sldId="677"/>
            <ac:spMk id="4" creationId="{FAC634B7-6998-85D9-C801-6F317D723545}"/>
          </ac:spMkLst>
        </pc:spChg>
        <pc:picChg chg="ord">
          <ac:chgData name="Noren,Jenny E" userId="31e0823a-ccc6-4018-bb9e-c27b5ef59adf" providerId="ADAL" clId="{FC77A8A0-20DB-4474-B45B-733F67AA711A}" dt="2025-07-21T17:50:24.131" v="9796"/>
          <ac:picMkLst>
            <pc:docMk/>
            <pc:sldMk cId="1819447177" sldId="677"/>
            <ac:picMk id="5" creationId="{5A26022E-53F1-E6E8-C1F3-963B05DCD81F}"/>
          </ac:picMkLst>
        </pc:picChg>
      </pc:sldChg>
      <pc:sldChg chg="modSp add del mod modCm">
        <pc:chgData name="Noren,Jenny E" userId="31e0823a-ccc6-4018-bb9e-c27b5ef59adf" providerId="ADAL" clId="{FC77A8A0-20DB-4474-B45B-733F67AA711A}" dt="2025-07-14T22:01:26.624" v="4925" actId="2696"/>
        <pc:sldMkLst>
          <pc:docMk/>
          <pc:sldMk cId="795702610" sldId="678"/>
        </pc:sldMkLst>
        <pc:extLst>
          <p:ext xmlns:p="http://schemas.openxmlformats.org/presentationml/2006/main" uri="{D6D511B9-2390-475A-947B-AFAB55BFBCF1}">
            <pc226:cmChg xmlns:pc226="http://schemas.microsoft.com/office/powerpoint/2022/06/main/command" chg="mod">
              <pc226:chgData name="Noren,Jenny E" userId="31e0823a-ccc6-4018-bb9e-c27b5ef59adf" providerId="ADAL" clId="{FC77A8A0-20DB-4474-B45B-733F67AA711A}" dt="2025-07-14T22:00:41.589" v="4897" actId="21"/>
              <pc2:cmMkLst xmlns:pc2="http://schemas.microsoft.com/office/powerpoint/2019/9/main/command">
                <pc:docMk/>
                <pc:sldMk cId="795702610" sldId="678"/>
                <pc2:cmMk id="{C831D8BD-FE8A-41C1-87AA-F0400D0E2339}"/>
              </pc2:cmMkLst>
            </pc226:cmChg>
          </p:ext>
        </pc:extLst>
      </pc:sldChg>
      <pc:sldChg chg="del">
        <pc:chgData name="Noren,Jenny E" userId="31e0823a-ccc6-4018-bb9e-c27b5ef59adf" providerId="ADAL" clId="{FC77A8A0-20DB-4474-B45B-733F67AA711A}" dt="2025-07-14T23:31:56.090" v="8441" actId="47"/>
        <pc:sldMkLst>
          <pc:docMk/>
          <pc:sldMk cId="3684430394" sldId="679"/>
        </pc:sldMkLst>
      </pc:sldChg>
      <pc:sldChg chg="del">
        <pc:chgData name="Noren,Jenny E" userId="31e0823a-ccc6-4018-bb9e-c27b5ef59adf" providerId="ADAL" clId="{FC77A8A0-20DB-4474-B45B-733F67AA711A}" dt="2025-07-21T17:52:21.344" v="9808" actId="47"/>
        <pc:sldMkLst>
          <pc:docMk/>
          <pc:sldMk cId="2470851781" sldId="680"/>
        </pc:sldMkLst>
      </pc:sldChg>
      <pc:sldChg chg="del">
        <pc:chgData name="Noren,Jenny E" userId="31e0823a-ccc6-4018-bb9e-c27b5ef59adf" providerId="ADAL" clId="{FC77A8A0-20DB-4474-B45B-733F67AA711A}" dt="2025-07-14T23:29:51.578" v="8274" actId="47"/>
        <pc:sldMkLst>
          <pc:docMk/>
          <pc:sldMk cId="3129476635" sldId="684"/>
        </pc:sldMkLst>
      </pc:sldChg>
      <pc:sldChg chg="modSp mod">
        <pc:chgData name="Noren,Jenny E" userId="31e0823a-ccc6-4018-bb9e-c27b5ef59adf" providerId="ADAL" clId="{FC77A8A0-20DB-4474-B45B-733F67AA711A}" dt="2025-07-14T22:14:03.583" v="5026" actId="20577"/>
        <pc:sldMkLst>
          <pc:docMk/>
          <pc:sldMk cId="1395129729" sldId="686"/>
        </pc:sldMkLst>
        <pc:spChg chg="mod">
          <ac:chgData name="Noren,Jenny E" userId="31e0823a-ccc6-4018-bb9e-c27b5ef59adf" providerId="ADAL" clId="{FC77A8A0-20DB-4474-B45B-733F67AA711A}" dt="2025-07-14T22:14:03.583" v="5026" actId="20577"/>
          <ac:spMkLst>
            <pc:docMk/>
            <pc:sldMk cId="1395129729" sldId="686"/>
            <ac:spMk id="3" creationId="{6D930B47-1EA0-BE9B-24CB-01E410660DBF}"/>
          </ac:spMkLst>
        </pc:spChg>
      </pc:sldChg>
      <pc:sldChg chg="modSp mod">
        <pc:chgData name="Noren,Jenny E" userId="31e0823a-ccc6-4018-bb9e-c27b5ef59adf" providerId="ADAL" clId="{FC77A8A0-20DB-4474-B45B-733F67AA711A}" dt="2025-07-21T18:57:43.192" v="10608" actId="962"/>
        <pc:sldMkLst>
          <pc:docMk/>
          <pc:sldMk cId="2263202713" sldId="695"/>
        </pc:sldMkLst>
        <pc:spChg chg="ord">
          <ac:chgData name="Noren,Jenny E" userId="31e0823a-ccc6-4018-bb9e-c27b5ef59adf" providerId="ADAL" clId="{FC77A8A0-20DB-4474-B45B-733F67AA711A}" dt="2025-07-21T18:27:40.059" v="9987"/>
          <ac:spMkLst>
            <pc:docMk/>
            <pc:sldMk cId="2263202713" sldId="695"/>
            <ac:spMk id="4" creationId="{5D5219B1-4A18-DB28-2578-DDA62EDDC3EE}"/>
          </ac:spMkLst>
        </pc:spChg>
        <pc:graphicFrameChg chg="mod">
          <ac:chgData name="Noren,Jenny E" userId="31e0823a-ccc6-4018-bb9e-c27b5ef59adf" providerId="ADAL" clId="{FC77A8A0-20DB-4474-B45B-733F67AA711A}" dt="2025-07-21T18:57:43.192" v="10608" actId="962"/>
          <ac:graphicFrameMkLst>
            <pc:docMk/>
            <pc:sldMk cId="2263202713" sldId="695"/>
            <ac:graphicFrameMk id="5" creationId="{80BBDC0D-A6F3-DBA9-5E11-B5B81046B8EA}"/>
          </ac:graphicFrameMkLst>
        </pc:graphicFrameChg>
      </pc:sldChg>
      <pc:sldChg chg="modSp mod">
        <pc:chgData name="Noren,Jenny E" userId="31e0823a-ccc6-4018-bb9e-c27b5ef59adf" providerId="ADAL" clId="{FC77A8A0-20DB-4474-B45B-733F67AA711A}" dt="2025-07-14T21:27:30.498" v="4496" actId="6549"/>
        <pc:sldMkLst>
          <pc:docMk/>
          <pc:sldMk cId="3411384978" sldId="704"/>
        </pc:sldMkLst>
        <pc:spChg chg="mod">
          <ac:chgData name="Noren,Jenny E" userId="31e0823a-ccc6-4018-bb9e-c27b5ef59adf" providerId="ADAL" clId="{FC77A8A0-20DB-4474-B45B-733F67AA711A}" dt="2025-07-14T18:25:02.432" v="438" actId="20577"/>
          <ac:spMkLst>
            <pc:docMk/>
            <pc:sldMk cId="3411384978" sldId="704"/>
            <ac:spMk id="2" creationId="{C392FBAC-37CB-987C-6463-954A6A4D61C4}"/>
          </ac:spMkLst>
        </pc:spChg>
        <pc:spChg chg="mod">
          <ac:chgData name="Noren,Jenny E" userId="31e0823a-ccc6-4018-bb9e-c27b5ef59adf" providerId="ADAL" clId="{FC77A8A0-20DB-4474-B45B-733F67AA711A}" dt="2025-07-14T21:27:30.498" v="4496" actId="6549"/>
          <ac:spMkLst>
            <pc:docMk/>
            <pc:sldMk cId="3411384978" sldId="704"/>
            <ac:spMk id="3" creationId="{05CA51A7-52DE-5C4C-E582-EA3A075CBF11}"/>
          </ac:spMkLst>
        </pc:spChg>
      </pc:sldChg>
      <pc:sldChg chg="modSp mod">
        <pc:chgData name="Noren,Jenny E" userId="31e0823a-ccc6-4018-bb9e-c27b5ef59adf" providerId="ADAL" clId="{FC77A8A0-20DB-4474-B45B-733F67AA711A}" dt="2025-07-21T18:49:32.846" v="10555" actId="14100"/>
        <pc:sldMkLst>
          <pc:docMk/>
          <pc:sldMk cId="4285480859" sldId="714"/>
        </pc:sldMkLst>
        <pc:spChg chg="mod">
          <ac:chgData name="Noren,Jenny E" userId="31e0823a-ccc6-4018-bb9e-c27b5ef59adf" providerId="ADAL" clId="{FC77A8A0-20DB-4474-B45B-733F67AA711A}" dt="2025-07-14T23:04:45.562" v="6412" actId="6549"/>
          <ac:spMkLst>
            <pc:docMk/>
            <pc:sldMk cId="4285480859" sldId="714"/>
            <ac:spMk id="2" creationId="{4C6928F5-53EA-5ACC-9F20-E42C3522FFAB}"/>
          </ac:spMkLst>
        </pc:spChg>
        <pc:spChg chg="mod">
          <ac:chgData name="Noren,Jenny E" userId="31e0823a-ccc6-4018-bb9e-c27b5ef59adf" providerId="ADAL" clId="{FC77A8A0-20DB-4474-B45B-733F67AA711A}" dt="2025-07-21T18:49:32.846" v="10555" actId="14100"/>
          <ac:spMkLst>
            <pc:docMk/>
            <pc:sldMk cId="4285480859" sldId="714"/>
            <ac:spMk id="3" creationId="{D2D4BDCF-A2FB-990D-3F86-2A98CC209F97}"/>
          </ac:spMkLst>
        </pc:spChg>
      </pc:sldChg>
      <pc:sldChg chg="modSp mod">
        <pc:chgData name="Noren,Jenny E" userId="31e0823a-ccc6-4018-bb9e-c27b5ef59adf" providerId="ADAL" clId="{FC77A8A0-20DB-4474-B45B-733F67AA711A}" dt="2025-07-21T17:50:39.709" v="9800" actId="14100"/>
        <pc:sldMkLst>
          <pc:docMk/>
          <pc:sldMk cId="2692317975" sldId="726"/>
        </pc:sldMkLst>
        <pc:spChg chg="mod">
          <ac:chgData name="Noren,Jenny E" userId="31e0823a-ccc6-4018-bb9e-c27b5ef59adf" providerId="ADAL" clId="{FC77A8A0-20DB-4474-B45B-733F67AA711A}" dt="2025-07-14T20:09:17.595" v="2682"/>
          <ac:spMkLst>
            <pc:docMk/>
            <pc:sldMk cId="2692317975" sldId="726"/>
            <ac:spMk id="2" creationId="{9BAB9195-CB94-1C17-1D7C-DE9C7276D822}"/>
          </ac:spMkLst>
        </pc:spChg>
        <pc:spChg chg="mod">
          <ac:chgData name="Noren,Jenny E" userId="31e0823a-ccc6-4018-bb9e-c27b5ef59adf" providerId="ADAL" clId="{FC77A8A0-20DB-4474-B45B-733F67AA711A}" dt="2025-07-21T17:50:39.709" v="9800" actId="14100"/>
          <ac:spMkLst>
            <pc:docMk/>
            <pc:sldMk cId="2692317975" sldId="726"/>
            <ac:spMk id="3" creationId="{B4C32C18-6B76-BA97-72DF-2134A486A588}"/>
          </ac:spMkLst>
        </pc:spChg>
        <pc:picChg chg="ord">
          <ac:chgData name="Noren,Jenny E" userId="31e0823a-ccc6-4018-bb9e-c27b5ef59adf" providerId="ADAL" clId="{FC77A8A0-20DB-4474-B45B-733F67AA711A}" dt="2025-07-21T17:50:31.387" v="9798"/>
          <ac:picMkLst>
            <pc:docMk/>
            <pc:sldMk cId="2692317975" sldId="726"/>
            <ac:picMk id="5" creationId="{E360B761-A1D6-A0CD-BD9D-6397E57C54B1}"/>
          </ac:picMkLst>
        </pc:picChg>
      </pc:sldChg>
      <pc:sldChg chg="modSp mod">
        <pc:chgData name="Noren,Jenny E" userId="31e0823a-ccc6-4018-bb9e-c27b5ef59adf" providerId="ADAL" clId="{FC77A8A0-20DB-4474-B45B-733F67AA711A}" dt="2025-07-21T17:50:49.670" v="9802"/>
        <pc:sldMkLst>
          <pc:docMk/>
          <pc:sldMk cId="4177961540" sldId="727"/>
        </pc:sldMkLst>
        <pc:spChg chg="mod">
          <ac:chgData name="Noren,Jenny E" userId="31e0823a-ccc6-4018-bb9e-c27b5ef59adf" providerId="ADAL" clId="{FC77A8A0-20DB-4474-B45B-733F67AA711A}" dt="2025-07-14T20:09:23.492" v="2683"/>
          <ac:spMkLst>
            <pc:docMk/>
            <pc:sldMk cId="4177961540" sldId="727"/>
            <ac:spMk id="2" creationId="{A817DE01-5149-871D-95A9-14929F340B13}"/>
          </ac:spMkLst>
        </pc:spChg>
        <pc:spChg chg="ord">
          <ac:chgData name="Noren,Jenny E" userId="31e0823a-ccc6-4018-bb9e-c27b5ef59adf" providerId="ADAL" clId="{FC77A8A0-20DB-4474-B45B-733F67AA711A}" dt="2025-07-21T17:50:48.032" v="9801"/>
          <ac:spMkLst>
            <pc:docMk/>
            <pc:sldMk cId="4177961540" sldId="727"/>
            <ac:spMk id="4" creationId="{16F451F3-A236-1255-2849-E2A2BCBB536D}"/>
          </ac:spMkLst>
        </pc:spChg>
        <pc:picChg chg="ord">
          <ac:chgData name="Noren,Jenny E" userId="31e0823a-ccc6-4018-bb9e-c27b5ef59adf" providerId="ADAL" clId="{FC77A8A0-20DB-4474-B45B-733F67AA711A}" dt="2025-07-21T17:50:49.670" v="9802"/>
          <ac:picMkLst>
            <pc:docMk/>
            <pc:sldMk cId="4177961540" sldId="727"/>
            <ac:picMk id="5" creationId="{CB594CFB-A268-B102-F27C-2B21CB7E5C37}"/>
          </ac:picMkLst>
        </pc:picChg>
      </pc:sldChg>
      <pc:sldChg chg="del">
        <pc:chgData name="Noren,Jenny E" userId="31e0823a-ccc6-4018-bb9e-c27b5ef59adf" providerId="ADAL" clId="{FC77A8A0-20DB-4474-B45B-733F67AA711A}" dt="2025-07-14T23:34:14.615" v="8653" actId="47"/>
        <pc:sldMkLst>
          <pc:docMk/>
          <pc:sldMk cId="2622577657" sldId="730"/>
        </pc:sldMkLst>
      </pc:sldChg>
      <pc:sldChg chg="modSp mod">
        <pc:chgData name="Noren,Jenny E" userId="31e0823a-ccc6-4018-bb9e-c27b5ef59adf" providerId="ADAL" clId="{FC77A8A0-20DB-4474-B45B-733F67AA711A}" dt="2025-07-14T19:57:20.954" v="2447" actId="20577"/>
        <pc:sldMkLst>
          <pc:docMk/>
          <pc:sldMk cId="4011826523" sldId="731"/>
        </pc:sldMkLst>
        <pc:spChg chg="mod">
          <ac:chgData name="Noren,Jenny E" userId="31e0823a-ccc6-4018-bb9e-c27b5ef59adf" providerId="ADAL" clId="{FC77A8A0-20DB-4474-B45B-733F67AA711A}" dt="2025-07-14T19:55:49.188" v="2419" actId="20577"/>
          <ac:spMkLst>
            <pc:docMk/>
            <pc:sldMk cId="4011826523" sldId="731"/>
            <ac:spMk id="2" creationId="{CE16392C-EAC6-2CB2-109B-126AB7C6C670}"/>
          </ac:spMkLst>
        </pc:spChg>
        <pc:spChg chg="mod">
          <ac:chgData name="Noren,Jenny E" userId="31e0823a-ccc6-4018-bb9e-c27b5ef59adf" providerId="ADAL" clId="{FC77A8A0-20DB-4474-B45B-733F67AA711A}" dt="2025-07-14T19:57:20.954" v="2447" actId="20577"/>
          <ac:spMkLst>
            <pc:docMk/>
            <pc:sldMk cId="4011826523" sldId="731"/>
            <ac:spMk id="3" creationId="{DDD86D9E-ABF6-A1FF-D436-57476535F803}"/>
          </ac:spMkLst>
        </pc:spChg>
      </pc:sldChg>
      <pc:sldChg chg="modSp mod">
        <pc:chgData name="Noren,Jenny E" userId="31e0823a-ccc6-4018-bb9e-c27b5ef59adf" providerId="ADAL" clId="{FC77A8A0-20DB-4474-B45B-733F67AA711A}" dt="2025-07-14T22:24:38.901" v="5281" actId="20577"/>
        <pc:sldMkLst>
          <pc:docMk/>
          <pc:sldMk cId="3523583889" sldId="739"/>
        </pc:sldMkLst>
        <pc:graphicFrameChg chg="modGraphic">
          <ac:chgData name="Noren,Jenny E" userId="31e0823a-ccc6-4018-bb9e-c27b5ef59adf" providerId="ADAL" clId="{FC77A8A0-20DB-4474-B45B-733F67AA711A}" dt="2025-07-14T22:24:38.901" v="5281" actId="20577"/>
          <ac:graphicFrameMkLst>
            <pc:docMk/>
            <pc:sldMk cId="3523583889" sldId="739"/>
            <ac:graphicFrameMk id="5" creationId="{E27FD13C-E9E4-6A7E-D7F2-45A98FDF0308}"/>
          </ac:graphicFrameMkLst>
        </pc:graphicFrameChg>
      </pc:sldChg>
      <pc:sldChg chg="modSp mod">
        <pc:chgData name="Noren,Jenny E" userId="31e0823a-ccc6-4018-bb9e-c27b5ef59adf" providerId="ADAL" clId="{FC77A8A0-20DB-4474-B45B-733F67AA711A}" dt="2025-07-14T22:36:34.321" v="5404" actId="6549"/>
        <pc:sldMkLst>
          <pc:docMk/>
          <pc:sldMk cId="3342053801" sldId="746"/>
        </pc:sldMkLst>
        <pc:graphicFrameChg chg="modGraphic">
          <ac:chgData name="Noren,Jenny E" userId="31e0823a-ccc6-4018-bb9e-c27b5ef59adf" providerId="ADAL" clId="{FC77A8A0-20DB-4474-B45B-733F67AA711A}" dt="2025-07-14T22:36:34.321" v="5404" actId="6549"/>
          <ac:graphicFrameMkLst>
            <pc:docMk/>
            <pc:sldMk cId="3342053801" sldId="746"/>
            <ac:graphicFrameMk id="7" creationId="{2DF77926-D9CC-7018-1489-E449DDAA791F}"/>
          </ac:graphicFrameMkLst>
        </pc:graphicFrameChg>
      </pc:sldChg>
      <pc:sldChg chg="modSp mod">
        <pc:chgData name="Noren,Jenny E" userId="31e0823a-ccc6-4018-bb9e-c27b5ef59adf" providerId="ADAL" clId="{FC77A8A0-20DB-4474-B45B-733F67AA711A}" dt="2025-07-14T22:40:36.123" v="5498" actId="20577"/>
        <pc:sldMkLst>
          <pc:docMk/>
          <pc:sldMk cId="826884610" sldId="747"/>
        </pc:sldMkLst>
        <pc:spChg chg="mod">
          <ac:chgData name="Noren,Jenny E" userId="31e0823a-ccc6-4018-bb9e-c27b5ef59adf" providerId="ADAL" clId="{FC77A8A0-20DB-4474-B45B-733F67AA711A}" dt="2025-07-14T22:39:28.967" v="5446" actId="20577"/>
          <ac:spMkLst>
            <pc:docMk/>
            <pc:sldMk cId="826884610" sldId="747"/>
            <ac:spMk id="5" creationId="{48384B0B-150B-4E66-2E4A-71519ED88CF4}"/>
          </ac:spMkLst>
        </pc:spChg>
        <pc:spChg chg="mod">
          <ac:chgData name="Noren,Jenny E" userId="31e0823a-ccc6-4018-bb9e-c27b5ef59adf" providerId="ADAL" clId="{FC77A8A0-20DB-4474-B45B-733F67AA711A}" dt="2025-07-14T22:40:36.123" v="5498" actId="20577"/>
          <ac:spMkLst>
            <pc:docMk/>
            <pc:sldMk cId="826884610" sldId="747"/>
            <ac:spMk id="6" creationId="{AA9F6EDE-98C9-9EE4-9828-9811ED2AA437}"/>
          </ac:spMkLst>
        </pc:spChg>
      </pc:sldChg>
      <pc:sldChg chg="modSp mod">
        <pc:chgData name="Noren,Jenny E" userId="31e0823a-ccc6-4018-bb9e-c27b5ef59adf" providerId="ADAL" clId="{FC77A8A0-20DB-4474-B45B-733F67AA711A}" dt="2025-07-21T18:36:56.641" v="10231"/>
        <pc:sldMkLst>
          <pc:docMk/>
          <pc:sldMk cId="2191895418" sldId="748"/>
        </pc:sldMkLst>
        <pc:spChg chg="mod">
          <ac:chgData name="Noren,Jenny E" userId="31e0823a-ccc6-4018-bb9e-c27b5ef59adf" providerId="ADAL" clId="{FC77A8A0-20DB-4474-B45B-733F67AA711A}" dt="2025-07-14T22:41:37.467" v="5541" actId="6549"/>
          <ac:spMkLst>
            <pc:docMk/>
            <pc:sldMk cId="2191895418" sldId="748"/>
            <ac:spMk id="3" creationId="{24BF7483-A8A1-A9D3-4514-9ECB77165F16}"/>
          </ac:spMkLst>
        </pc:spChg>
        <pc:spChg chg="ord">
          <ac:chgData name="Noren,Jenny E" userId="31e0823a-ccc6-4018-bb9e-c27b5ef59adf" providerId="ADAL" clId="{FC77A8A0-20DB-4474-B45B-733F67AA711A}" dt="2025-07-21T18:36:54.616" v="10229"/>
          <ac:spMkLst>
            <pc:docMk/>
            <pc:sldMk cId="2191895418" sldId="748"/>
            <ac:spMk id="4" creationId="{F87F3DDE-4105-C669-6580-B8339D0E9439}"/>
          </ac:spMkLst>
        </pc:spChg>
        <pc:picChg chg="ord">
          <ac:chgData name="Noren,Jenny E" userId="31e0823a-ccc6-4018-bb9e-c27b5ef59adf" providerId="ADAL" clId="{FC77A8A0-20DB-4474-B45B-733F67AA711A}" dt="2025-07-21T18:36:56.641" v="10231"/>
          <ac:picMkLst>
            <pc:docMk/>
            <pc:sldMk cId="2191895418" sldId="748"/>
            <ac:picMk id="5" creationId="{18654404-C1CB-9971-BB09-62517387A489}"/>
          </ac:picMkLst>
        </pc:picChg>
      </pc:sldChg>
      <pc:sldChg chg="modSp del mod">
        <pc:chgData name="Noren,Jenny E" userId="31e0823a-ccc6-4018-bb9e-c27b5ef59adf" providerId="ADAL" clId="{FC77A8A0-20DB-4474-B45B-733F67AA711A}" dt="2025-07-14T23:19:50.830" v="7266" actId="47"/>
        <pc:sldMkLst>
          <pc:docMk/>
          <pc:sldMk cId="3566336126" sldId="750"/>
        </pc:sldMkLst>
      </pc:sldChg>
      <pc:sldChg chg="add del">
        <pc:chgData name="Noren,Jenny E" userId="31e0823a-ccc6-4018-bb9e-c27b5ef59adf" providerId="ADAL" clId="{FC77A8A0-20DB-4474-B45B-733F67AA711A}" dt="2025-07-14T18:18:00.276" v="192" actId="47"/>
        <pc:sldMkLst>
          <pc:docMk/>
          <pc:sldMk cId="2493594812" sldId="751"/>
        </pc:sldMkLst>
      </pc:sldChg>
      <pc:sldChg chg="modSp del mod modCm">
        <pc:chgData name="Noren,Jenny E" userId="31e0823a-ccc6-4018-bb9e-c27b5ef59adf" providerId="ADAL" clId="{FC77A8A0-20DB-4474-B45B-733F67AA711A}" dt="2025-07-21T17:11:31.022" v="9149" actId="47"/>
        <pc:sldMkLst>
          <pc:docMk/>
          <pc:sldMk cId="1072270519" sldId="752"/>
        </pc:sldMkLst>
        <pc:spChg chg="mod">
          <ac:chgData name="Noren,Jenny E" userId="31e0823a-ccc6-4018-bb9e-c27b5ef59adf" providerId="ADAL" clId="{FC77A8A0-20DB-4474-B45B-733F67AA711A}" dt="2025-07-21T17:10:23.553" v="9132" actId="242"/>
          <ac:spMkLst>
            <pc:docMk/>
            <pc:sldMk cId="1072270519" sldId="752"/>
            <ac:spMk id="3" creationId="{B1164D31-4C30-5A02-0F97-B3FDF25A155D}"/>
          </ac:spMkLst>
        </pc:spChg>
        <pc:extLst>
          <p:ext xmlns:p="http://schemas.openxmlformats.org/presentationml/2006/main" uri="{D6D511B9-2390-475A-947B-AFAB55BFBCF1}">
            <pc226:cmChg xmlns:pc226="http://schemas.microsoft.com/office/powerpoint/2022/06/main/command" chg="mod">
              <pc226:chgData name="Noren,Jenny E" userId="31e0823a-ccc6-4018-bb9e-c27b5ef59adf" providerId="ADAL" clId="{FC77A8A0-20DB-4474-B45B-733F67AA711A}" dt="2025-07-14T21:06:22.363" v="3323" actId="20577"/>
              <pc2:cmMkLst xmlns:pc2="http://schemas.microsoft.com/office/powerpoint/2019/9/main/command">
                <pc:docMk/>
                <pc:sldMk cId="1072270519" sldId="752"/>
                <pc2:cmMk id="{9B68DB4C-B5C8-46DD-BA66-61F56D01A508}"/>
              </pc2:cmMkLst>
            </pc226:cmChg>
          </p:ext>
        </pc:extLst>
      </pc:sldChg>
      <pc:sldChg chg="modSp mod">
        <pc:chgData name="Noren,Jenny E" userId="31e0823a-ccc6-4018-bb9e-c27b5ef59adf" providerId="ADAL" clId="{FC77A8A0-20DB-4474-B45B-733F67AA711A}" dt="2025-07-14T22:29:47.290" v="5290" actId="6549"/>
        <pc:sldMkLst>
          <pc:docMk/>
          <pc:sldMk cId="709638143" sldId="754"/>
        </pc:sldMkLst>
        <pc:spChg chg="mod">
          <ac:chgData name="Noren,Jenny E" userId="31e0823a-ccc6-4018-bb9e-c27b5ef59adf" providerId="ADAL" clId="{FC77A8A0-20DB-4474-B45B-733F67AA711A}" dt="2025-07-14T22:29:47.290" v="5290" actId="6549"/>
          <ac:spMkLst>
            <pc:docMk/>
            <pc:sldMk cId="709638143" sldId="754"/>
            <ac:spMk id="6" creationId="{56520E18-D8F1-CE75-F0F8-0FF49653852F}"/>
          </ac:spMkLst>
        </pc:spChg>
      </pc:sldChg>
      <pc:sldChg chg="modSp mod">
        <pc:chgData name="Noren,Jenny E" userId="31e0823a-ccc6-4018-bb9e-c27b5ef59adf" providerId="ADAL" clId="{FC77A8A0-20DB-4474-B45B-733F67AA711A}" dt="2025-07-21T18:35:00.262" v="10217" actId="948"/>
        <pc:sldMkLst>
          <pc:docMk/>
          <pc:sldMk cId="1600787897" sldId="757"/>
        </pc:sldMkLst>
        <pc:spChg chg="mod">
          <ac:chgData name="Noren,Jenny E" userId="31e0823a-ccc6-4018-bb9e-c27b5ef59adf" providerId="ADAL" clId="{FC77A8A0-20DB-4474-B45B-733F67AA711A}" dt="2025-07-21T18:31:12.900" v="10048" actId="1076"/>
          <ac:spMkLst>
            <pc:docMk/>
            <pc:sldMk cId="1600787897" sldId="757"/>
            <ac:spMk id="2" creationId="{DAECD84E-B818-5195-CF48-AFAD6FDEF7CE}"/>
          </ac:spMkLst>
        </pc:spChg>
        <pc:spChg chg="mod">
          <ac:chgData name="Noren,Jenny E" userId="31e0823a-ccc6-4018-bb9e-c27b5ef59adf" providerId="ADAL" clId="{FC77A8A0-20DB-4474-B45B-733F67AA711A}" dt="2025-07-21T18:35:00.262" v="10217" actId="948"/>
          <ac:spMkLst>
            <pc:docMk/>
            <pc:sldMk cId="1600787897" sldId="757"/>
            <ac:spMk id="3" creationId="{7291B11E-8C9F-0C9F-1F95-7ABE031F8672}"/>
          </ac:spMkLst>
        </pc:spChg>
      </pc:sldChg>
      <pc:sldChg chg="modSp mod">
        <pc:chgData name="Noren,Jenny E" userId="31e0823a-ccc6-4018-bb9e-c27b5ef59adf" providerId="ADAL" clId="{FC77A8A0-20DB-4474-B45B-733F67AA711A}" dt="2025-07-14T22:38:57.241" v="5405" actId="948"/>
        <pc:sldMkLst>
          <pc:docMk/>
          <pc:sldMk cId="2317165719" sldId="761"/>
        </pc:sldMkLst>
        <pc:spChg chg="mod">
          <ac:chgData name="Noren,Jenny E" userId="31e0823a-ccc6-4018-bb9e-c27b5ef59adf" providerId="ADAL" clId="{FC77A8A0-20DB-4474-B45B-733F67AA711A}" dt="2025-07-14T22:38:57.241" v="5405" actId="948"/>
          <ac:spMkLst>
            <pc:docMk/>
            <pc:sldMk cId="2317165719" sldId="761"/>
            <ac:spMk id="3" creationId="{3D5ECF20-F679-5D2C-4911-8BB686A31A82}"/>
          </ac:spMkLst>
        </pc:spChg>
      </pc:sldChg>
      <pc:sldChg chg="del">
        <pc:chgData name="Noren,Jenny E" userId="31e0823a-ccc6-4018-bb9e-c27b5ef59adf" providerId="ADAL" clId="{FC77A8A0-20DB-4474-B45B-733F67AA711A}" dt="2025-07-14T23:27:26.861" v="8041" actId="47"/>
        <pc:sldMkLst>
          <pc:docMk/>
          <pc:sldMk cId="3314303832" sldId="769"/>
        </pc:sldMkLst>
      </pc:sldChg>
      <pc:sldChg chg="modSp mod">
        <pc:chgData name="Noren,Jenny E" userId="31e0823a-ccc6-4018-bb9e-c27b5ef59adf" providerId="ADAL" clId="{FC77A8A0-20DB-4474-B45B-733F67AA711A}" dt="2025-07-14T20:17:19.969" v="2742" actId="255"/>
        <pc:sldMkLst>
          <pc:docMk/>
          <pc:sldMk cId="1846479519" sldId="771"/>
        </pc:sldMkLst>
        <pc:spChg chg="mod">
          <ac:chgData name="Noren,Jenny E" userId="31e0823a-ccc6-4018-bb9e-c27b5ef59adf" providerId="ADAL" clId="{FC77A8A0-20DB-4474-B45B-733F67AA711A}" dt="2025-07-14T20:11:40.295" v="2710" actId="6549"/>
          <ac:spMkLst>
            <pc:docMk/>
            <pc:sldMk cId="1846479519" sldId="771"/>
            <ac:spMk id="2" creationId="{D52E2332-53CC-5AEF-E268-2BEFE286A287}"/>
          </ac:spMkLst>
        </pc:spChg>
        <pc:spChg chg="mod">
          <ac:chgData name="Noren,Jenny E" userId="31e0823a-ccc6-4018-bb9e-c27b5ef59adf" providerId="ADAL" clId="{FC77A8A0-20DB-4474-B45B-733F67AA711A}" dt="2025-07-14T20:17:19.969" v="2742" actId="255"/>
          <ac:spMkLst>
            <pc:docMk/>
            <pc:sldMk cId="1846479519" sldId="771"/>
            <ac:spMk id="3" creationId="{0F0A8E46-057B-9AF7-94F4-4CB05B8091B3}"/>
          </ac:spMkLst>
        </pc:spChg>
      </pc:sldChg>
      <pc:sldChg chg="del">
        <pc:chgData name="Noren,Jenny E" userId="31e0823a-ccc6-4018-bb9e-c27b5ef59adf" providerId="ADAL" clId="{FC77A8A0-20DB-4474-B45B-733F67AA711A}" dt="2025-07-14T23:33:10.110" v="8586" actId="47"/>
        <pc:sldMkLst>
          <pc:docMk/>
          <pc:sldMk cId="1553507907" sldId="772"/>
        </pc:sldMkLst>
      </pc:sldChg>
      <pc:sldChg chg="modSp mod">
        <pc:chgData name="Noren,Jenny E" userId="31e0823a-ccc6-4018-bb9e-c27b5ef59adf" providerId="ADAL" clId="{FC77A8A0-20DB-4474-B45B-733F67AA711A}" dt="2025-07-21T17:51:20.123" v="9803"/>
        <pc:sldMkLst>
          <pc:docMk/>
          <pc:sldMk cId="2143377326" sldId="773"/>
        </pc:sldMkLst>
        <pc:spChg chg="mod">
          <ac:chgData name="Noren,Jenny E" userId="31e0823a-ccc6-4018-bb9e-c27b5ef59adf" providerId="ADAL" clId="{FC77A8A0-20DB-4474-B45B-733F67AA711A}" dt="2025-07-14T20:19:00.982" v="2793" actId="6549"/>
          <ac:spMkLst>
            <pc:docMk/>
            <pc:sldMk cId="2143377326" sldId="773"/>
            <ac:spMk id="2" creationId="{6E84A4E1-BC24-63EA-6FD4-B0BB26F8F052}"/>
          </ac:spMkLst>
        </pc:spChg>
        <pc:spChg chg="ord">
          <ac:chgData name="Noren,Jenny E" userId="31e0823a-ccc6-4018-bb9e-c27b5ef59adf" providerId="ADAL" clId="{FC77A8A0-20DB-4474-B45B-733F67AA711A}" dt="2025-07-21T17:51:20.123" v="9803"/>
          <ac:spMkLst>
            <pc:docMk/>
            <pc:sldMk cId="2143377326" sldId="773"/>
            <ac:spMk id="4" creationId="{4B354000-45D3-FEC6-6BC1-FFEA77EB853E}"/>
          </ac:spMkLst>
        </pc:spChg>
      </pc:sldChg>
      <pc:sldChg chg="modSp mod">
        <pc:chgData name="Noren,Jenny E" userId="31e0823a-ccc6-4018-bb9e-c27b5ef59adf" providerId="ADAL" clId="{FC77A8A0-20DB-4474-B45B-733F67AA711A}" dt="2025-07-21T18:54:58.817" v="10602" actId="962"/>
        <pc:sldMkLst>
          <pc:docMk/>
          <pc:sldMk cId="3388117898" sldId="774"/>
        </pc:sldMkLst>
        <pc:spChg chg="ord">
          <ac:chgData name="Noren,Jenny E" userId="31e0823a-ccc6-4018-bb9e-c27b5ef59adf" providerId="ADAL" clId="{FC77A8A0-20DB-4474-B45B-733F67AA711A}" dt="2025-07-21T17:18:05.264" v="9237"/>
          <ac:spMkLst>
            <pc:docMk/>
            <pc:sldMk cId="3388117898" sldId="774"/>
            <ac:spMk id="4" creationId="{45745624-4FDC-093B-98C2-0A4FB84A1005}"/>
          </ac:spMkLst>
        </pc:spChg>
        <pc:spChg chg="mod">
          <ac:chgData name="Noren,Jenny E" userId="31e0823a-ccc6-4018-bb9e-c27b5ef59adf" providerId="ADAL" clId="{FC77A8A0-20DB-4474-B45B-733F67AA711A}" dt="2025-07-14T18:18:14.215" v="193" actId="20577"/>
          <ac:spMkLst>
            <pc:docMk/>
            <pc:sldMk cId="3388117898" sldId="774"/>
            <ac:spMk id="6" creationId="{656FE699-0EDE-F0C0-F343-B838AD9B40AE}"/>
          </ac:spMkLst>
        </pc:spChg>
        <pc:picChg chg="mod">
          <ac:chgData name="Noren,Jenny E" userId="31e0823a-ccc6-4018-bb9e-c27b5ef59adf" providerId="ADAL" clId="{FC77A8A0-20DB-4474-B45B-733F67AA711A}" dt="2025-07-21T18:54:58.817" v="10602" actId="962"/>
          <ac:picMkLst>
            <pc:docMk/>
            <pc:sldMk cId="3388117898" sldId="774"/>
            <ac:picMk id="8" creationId="{5E05CD5D-EC85-5AE0-5A72-55FD485A31C2}"/>
          </ac:picMkLst>
        </pc:picChg>
        <pc:picChg chg="mod ord">
          <ac:chgData name="Noren,Jenny E" userId="31e0823a-ccc6-4018-bb9e-c27b5ef59adf" providerId="ADAL" clId="{FC77A8A0-20DB-4474-B45B-733F67AA711A}" dt="2025-07-21T18:54:19.323" v="10600" actId="962"/>
          <ac:picMkLst>
            <pc:docMk/>
            <pc:sldMk cId="3388117898" sldId="774"/>
            <ac:picMk id="10" creationId="{F8EE2AE9-36E9-849F-10D5-0F744B977E65}"/>
          </ac:picMkLst>
        </pc:picChg>
      </pc:sldChg>
      <pc:sldChg chg="modSp mod">
        <pc:chgData name="Noren,Jenny E" userId="31e0823a-ccc6-4018-bb9e-c27b5ef59adf" providerId="ADAL" clId="{FC77A8A0-20DB-4474-B45B-733F67AA711A}" dt="2025-07-21T18:55:13.605" v="10604" actId="962"/>
        <pc:sldMkLst>
          <pc:docMk/>
          <pc:sldMk cId="850875731" sldId="775"/>
        </pc:sldMkLst>
        <pc:spChg chg="ord">
          <ac:chgData name="Noren,Jenny E" userId="31e0823a-ccc6-4018-bb9e-c27b5ef59adf" providerId="ADAL" clId="{FC77A8A0-20DB-4474-B45B-733F67AA711A}" dt="2025-07-21T17:18:20.959" v="9239"/>
          <ac:spMkLst>
            <pc:docMk/>
            <pc:sldMk cId="850875731" sldId="775"/>
            <ac:spMk id="4" creationId="{3E81647B-7A1B-A75C-F319-7EC8EA86121A}"/>
          </ac:spMkLst>
        </pc:spChg>
        <pc:picChg chg="mod">
          <ac:chgData name="Noren,Jenny E" userId="31e0823a-ccc6-4018-bb9e-c27b5ef59adf" providerId="ADAL" clId="{FC77A8A0-20DB-4474-B45B-733F67AA711A}" dt="2025-07-21T18:55:13.605" v="10604" actId="962"/>
          <ac:picMkLst>
            <pc:docMk/>
            <pc:sldMk cId="850875731" sldId="775"/>
            <ac:picMk id="8" creationId="{C9E775AE-0C69-1859-6DE6-3A2D675B6D86}"/>
          </ac:picMkLst>
        </pc:picChg>
      </pc:sldChg>
      <pc:sldChg chg="modSp mod">
        <pc:chgData name="Noren,Jenny E" userId="31e0823a-ccc6-4018-bb9e-c27b5ef59adf" providerId="ADAL" clId="{FC77A8A0-20DB-4474-B45B-733F67AA711A}" dt="2025-07-21T18:56:28.551" v="10606" actId="962"/>
        <pc:sldMkLst>
          <pc:docMk/>
          <pc:sldMk cId="1128730162" sldId="776"/>
        </pc:sldMkLst>
        <pc:spChg chg="ord">
          <ac:chgData name="Noren,Jenny E" userId="31e0823a-ccc6-4018-bb9e-c27b5ef59adf" providerId="ADAL" clId="{FC77A8A0-20DB-4474-B45B-733F67AA711A}" dt="2025-07-21T17:18:26.906" v="9240"/>
          <ac:spMkLst>
            <pc:docMk/>
            <pc:sldMk cId="1128730162" sldId="776"/>
            <ac:spMk id="4" creationId="{01332F61-1055-FE6A-6C02-27213BC9E9D7}"/>
          </ac:spMkLst>
        </pc:spChg>
        <pc:picChg chg="mod">
          <ac:chgData name="Noren,Jenny E" userId="31e0823a-ccc6-4018-bb9e-c27b5ef59adf" providerId="ADAL" clId="{FC77A8A0-20DB-4474-B45B-733F67AA711A}" dt="2025-07-21T18:56:28.551" v="10606" actId="962"/>
          <ac:picMkLst>
            <pc:docMk/>
            <pc:sldMk cId="1128730162" sldId="776"/>
            <ac:picMk id="6" creationId="{9D38AE95-FAE3-C3C3-1BBF-50303777F764}"/>
          </ac:picMkLst>
        </pc:picChg>
      </pc:sldChg>
      <pc:sldChg chg="modSp mod">
        <pc:chgData name="Noren,Jenny E" userId="31e0823a-ccc6-4018-bb9e-c27b5ef59adf" providerId="ADAL" clId="{FC77A8A0-20DB-4474-B45B-733F67AA711A}" dt="2025-07-14T18:23:34.500" v="427" actId="20577"/>
        <pc:sldMkLst>
          <pc:docMk/>
          <pc:sldMk cId="1521437457" sldId="777"/>
        </pc:sldMkLst>
        <pc:spChg chg="mod">
          <ac:chgData name="Noren,Jenny E" userId="31e0823a-ccc6-4018-bb9e-c27b5ef59adf" providerId="ADAL" clId="{FC77A8A0-20DB-4474-B45B-733F67AA711A}" dt="2025-07-14T18:23:34.500" v="427" actId="20577"/>
          <ac:spMkLst>
            <pc:docMk/>
            <pc:sldMk cId="1521437457" sldId="777"/>
            <ac:spMk id="3" creationId="{02E5134D-6BB5-44E9-B4CE-9198AF127B00}"/>
          </ac:spMkLst>
        </pc:spChg>
      </pc:sldChg>
      <pc:sldChg chg="modSp mod">
        <pc:chgData name="Noren,Jenny E" userId="31e0823a-ccc6-4018-bb9e-c27b5ef59adf" providerId="ADAL" clId="{FC77A8A0-20DB-4474-B45B-733F67AA711A}" dt="2025-07-14T22:35:00.499" v="5376" actId="6549"/>
        <pc:sldMkLst>
          <pc:docMk/>
          <pc:sldMk cId="3017634533" sldId="779"/>
        </pc:sldMkLst>
        <pc:graphicFrameChg chg="modGraphic">
          <ac:chgData name="Noren,Jenny E" userId="31e0823a-ccc6-4018-bb9e-c27b5ef59adf" providerId="ADAL" clId="{FC77A8A0-20DB-4474-B45B-733F67AA711A}" dt="2025-07-14T22:35:00.499" v="5376" actId="6549"/>
          <ac:graphicFrameMkLst>
            <pc:docMk/>
            <pc:sldMk cId="3017634533" sldId="779"/>
            <ac:graphicFrameMk id="7" creationId="{2DF77926-D9CC-7018-1489-E449DDAA791F}"/>
          </ac:graphicFrameMkLst>
        </pc:graphicFrameChg>
      </pc:sldChg>
      <pc:sldChg chg="modSp del mod">
        <pc:chgData name="Noren,Jenny E" userId="31e0823a-ccc6-4018-bb9e-c27b5ef59adf" providerId="ADAL" clId="{FC77A8A0-20DB-4474-B45B-733F67AA711A}" dt="2025-07-21T17:22:01.444" v="9267" actId="47"/>
        <pc:sldMkLst>
          <pc:docMk/>
          <pc:sldMk cId="1971404373" sldId="782"/>
        </pc:sldMkLst>
      </pc:sldChg>
      <pc:sldChg chg="modSp mod">
        <pc:chgData name="Noren,Jenny E" userId="31e0823a-ccc6-4018-bb9e-c27b5ef59adf" providerId="ADAL" clId="{FC77A8A0-20DB-4474-B45B-733F67AA711A}" dt="2025-07-14T21:24:01.315" v="4401" actId="27636"/>
        <pc:sldMkLst>
          <pc:docMk/>
          <pc:sldMk cId="2358082911" sldId="783"/>
        </pc:sldMkLst>
        <pc:spChg chg="mod">
          <ac:chgData name="Noren,Jenny E" userId="31e0823a-ccc6-4018-bb9e-c27b5ef59adf" providerId="ADAL" clId="{FC77A8A0-20DB-4474-B45B-733F67AA711A}" dt="2025-07-14T18:24:35.485" v="432" actId="20577"/>
          <ac:spMkLst>
            <pc:docMk/>
            <pc:sldMk cId="2358082911" sldId="783"/>
            <ac:spMk id="2" creationId="{30638C9A-B6E6-80C3-E989-C9AE906CA8C1}"/>
          </ac:spMkLst>
        </pc:spChg>
        <pc:spChg chg="mod">
          <ac:chgData name="Noren,Jenny E" userId="31e0823a-ccc6-4018-bb9e-c27b5ef59adf" providerId="ADAL" clId="{FC77A8A0-20DB-4474-B45B-733F67AA711A}" dt="2025-07-14T21:24:01.315" v="4401" actId="27636"/>
          <ac:spMkLst>
            <pc:docMk/>
            <pc:sldMk cId="2358082911" sldId="783"/>
            <ac:spMk id="3" creationId="{8F84CB7C-4DEF-D962-6001-7202F0199DEC}"/>
          </ac:spMkLst>
        </pc:spChg>
      </pc:sldChg>
      <pc:sldChg chg="modSp add del mod ord">
        <pc:chgData name="Noren,Jenny E" userId="31e0823a-ccc6-4018-bb9e-c27b5ef59adf" providerId="ADAL" clId="{FC77A8A0-20DB-4474-B45B-733F67AA711A}" dt="2025-07-21T18:50:22.356" v="10559" actId="47"/>
        <pc:sldMkLst>
          <pc:docMk/>
          <pc:sldMk cId="1000758192" sldId="784"/>
        </pc:sldMkLst>
      </pc:sldChg>
      <pc:sldChg chg="modSp del mod">
        <pc:chgData name="Noren,Jenny E" userId="31e0823a-ccc6-4018-bb9e-c27b5ef59adf" providerId="ADAL" clId="{FC77A8A0-20DB-4474-B45B-733F67AA711A}" dt="2025-07-21T17:38:00.701" v="9635" actId="47"/>
        <pc:sldMkLst>
          <pc:docMk/>
          <pc:sldMk cId="2863183608" sldId="785"/>
        </pc:sldMkLst>
        <pc:spChg chg="mod">
          <ac:chgData name="Noren,Jenny E" userId="31e0823a-ccc6-4018-bb9e-c27b5ef59adf" providerId="ADAL" clId="{FC77A8A0-20DB-4474-B45B-733F67AA711A}" dt="2025-07-21T17:37:15.133" v="9616" actId="12"/>
          <ac:spMkLst>
            <pc:docMk/>
            <pc:sldMk cId="2863183608" sldId="785"/>
            <ac:spMk id="3" creationId="{365C14D7-5773-6C6C-1DE7-A626D3713FF7}"/>
          </ac:spMkLst>
        </pc:spChg>
      </pc:sldChg>
      <pc:sldChg chg="modSp del mod">
        <pc:chgData name="Noren,Jenny E" userId="31e0823a-ccc6-4018-bb9e-c27b5ef59adf" providerId="ADAL" clId="{FC77A8A0-20DB-4474-B45B-733F67AA711A}" dt="2025-07-21T17:39:25.645" v="9650" actId="47"/>
        <pc:sldMkLst>
          <pc:docMk/>
          <pc:sldMk cId="3517661897" sldId="786"/>
        </pc:sldMkLst>
      </pc:sldChg>
      <pc:sldChg chg="modSp del mod">
        <pc:chgData name="Noren,Jenny E" userId="31e0823a-ccc6-4018-bb9e-c27b5ef59adf" providerId="ADAL" clId="{FC77A8A0-20DB-4474-B45B-733F67AA711A}" dt="2025-07-21T17:40:12.490" v="9660" actId="47"/>
        <pc:sldMkLst>
          <pc:docMk/>
          <pc:sldMk cId="1291750574" sldId="787"/>
        </pc:sldMkLst>
      </pc:sldChg>
      <pc:sldChg chg="modSp del mod modCm">
        <pc:chgData name="Noren,Jenny E" userId="31e0823a-ccc6-4018-bb9e-c27b5ef59adf" providerId="ADAL" clId="{FC77A8A0-20DB-4474-B45B-733F67AA711A}" dt="2025-07-21T17:42:12.725" v="9689" actId="47"/>
        <pc:sldMkLst>
          <pc:docMk/>
          <pc:sldMk cId="1523041458" sldId="788"/>
        </pc:sldMkLst>
        <pc:extLst>
          <p:ext xmlns:p="http://schemas.openxmlformats.org/presentationml/2006/main" uri="{D6D511B9-2390-475A-947B-AFAB55BFBCF1}">
            <pc226:cmChg xmlns:pc226="http://schemas.microsoft.com/office/powerpoint/2022/06/main/command" chg="mod">
              <pc226:chgData name="Noren,Jenny E" userId="31e0823a-ccc6-4018-bb9e-c27b5ef59adf" providerId="ADAL" clId="{FC77A8A0-20DB-4474-B45B-733F67AA711A}" dt="2025-07-14T21:33:07.808" v="4536" actId="6549"/>
              <pc2:cmMkLst xmlns:pc2="http://schemas.microsoft.com/office/powerpoint/2019/9/main/command">
                <pc:docMk/>
                <pc:sldMk cId="1523041458" sldId="788"/>
                <pc2:cmMk id="{5791DC15-DDF6-4376-B223-AA4445F02A7F}"/>
              </pc2:cmMkLst>
            </pc226:cmChg>
          </p:ext>
        </pc:extLst>
      </pc:sldChg>
      <pc:sldChg chg="modSp del mod">
        <pc:chgData name="Noren,Jenny E" userId="31e0823a-ccc6-4018-bb9e-c27b5ef59adf" providerId="ADAL" clId="{FC77A8A0-20DB-4474-B45B-733F67AA711A}" dt="2025-07-21T17:44:09.411" v="9713" actId="47"/>
        <pc:sldMkLst>
          <pc:docMk/>
          <pc:sldMk cId="703424691" sldId="789"/>
        </pc:sldMkLst>
      </pc:sldChg>
      <pc:sldChg chg="modSp del mod">
        <pc:chgData name="Noren,Jenny E" userId="31e0823a-ccc6-4018-bb9e-c27b5ef59adf" providerId="ADAL" clId="{FC77A8A0-20DB-4474-B45B-733F67AA711A}" dt="2025-07-21T17:47:24.592" v="9746" actId="47"/>
        <pc:sldMkLst>
          <pc:docMk/>
          <pc:sldMk cId="618133344" sldId="791"/>
        </pc:sldMkLst>
      </pc:sldChg>
      <pc:sldChg chg="modSp add mod ord">
        <pc:chgData name="Noren,Jenny E" userId="31e0823a-ccc6-4018-bb9e-c27b5ef59adf" providerId="ADAL" clId="{FC77A8A0-20DB-4474-B45B-733F67AA711A}" dt="2025-07-14T23:06:34.571" v="6490"/>
        <pc:sldMkLst>
          <pc:docMk/>
          <pc:sldMk cId="57027310" sldId="792"/>
        </pc:sldMkLst>
        <pc:spChg chg="mod">
          <ac:chgData name="Noren,Jenny E" userId="31e0823a-ccc6-4018-bb9e-c27b5ef59adf" providerId="ADAL" clId="{FC77A8A0-20DB-4474-B45B-733F67AA711A}" dt="2025-07-14T23:06:28.394" v="6488" actId="6549"/>
          <ac:spMkLst>
            <pc:docMk/>
            <pc:sldMk cId="57027310" sldId="792"/>
            <ac:spMk id="6" creationId="{8B7FF645-0B76-CF7D-D473-5AEE0A500D01}"/>
          </ac:spMkLst>
        </pc:spChg>
      </pc:sldChg>
      <pc:sldChg chg="modSp mod">
        <pc:chgData name="Noren,Jenny E" userId="31e0823a-ccc6-4018-bb9e-c27b5ef59adf" providerId="ADAL" clId="{FC77A8A0-20DB-4474-B45B-733F67AA711A}" dt="2025-07-21T18:26:50.886" v="9981"/>
        <pc:sldMkLst>
          <pc:docMk/>
          <pc:sldMk cId="3511466547" sldId="806"/>
        </pc:sldMkLst>
        <pc:picChg chg="ord">
          <ac:chgData name="Noren,Jenny E" userId="31e0823a-ccc6-4018-bb9e-c27b5ef59adf" providerId="ADAL" clId="{FC77A8A0-20DB-4474-B45B-733F67AA711A}" dt="2025-07-21T18:26:50.886" v="9981"/>
          <ac:picMkLst>
            <pc:docMk/>
            <pc:sldMk cId="3511466547" sldId="806"/>
            <ac:picMk id="5" creationId="{41BA8C9F-04C0-3DF9-9A29-139E135F7527}"/>
          </ac:picMkLst>
        </pc:picChg>
      </pc:sldChg>
      <pc:sldChg chg="modSp del mod">
        <pc:chgData name="Noren,Jenny E" userId="31e0823a-ccc6-4018-bb9e-c27b5ef59adf" providerId="ADAL" clId="{FC77A8A0-20DB-4474-B45B-733F67AA711A}" dt="2025-07-21T18:16:11" v="9824" actId="47"/>
        <pc:sldMkLst>
          <pc:docMk/>
          <pc:sldMk cId="124422056" sldId="813"/>
        </pc:sldMkLst>
        <pc:spChg chg="mod">
          <ac:chgData name="Noren,Jenny E" userId="31e0823a-ccc6-4018-bb9e-c27b5ef59adf" providerId="ADAL" clId="{FC77A8A0-20DB-4474-B45B-733F67AA711A}" dt="2025-07-21T18:15:50.620" v="9819" actId="12"/>
          <ac:spMkLst>
            <pc:docMk/>
            <pc:sldMk cId="124422056" sldId="813"/>
            <ac:spMk id="3" creationId="{37B77B3A-30A7-D916-BC2C-EE93BFE58851}"/>
          </ac:spMkLst>
        </pc:spChg>
      </pc:sldChg>
      <pc:sldChg chg="modSp del mod modCm">
        <pc:chgData name="Noren,Jenny E" userId="31e0823a-ccc6-4018-bb9e-c27b5ef59adf" providerId="ADAL" clId="{FC77A8A0-20DB-4474-B45B-733F67AA711A}" dt="2025-07-21T18:19:18.567" v="9854" actId="47"/>
        <pc:sldMkLst>
          <pc:docMk/>
          <pc:sldMk cId="2458576508" sldId="814"/>
        </pc:sldMkLst>
        <pc:extLst>
          <p:ext xmlns:p="http://schemas.openxmlformats.org/presentationml/2006/main" uri="{D6D511B9-2390-475A-947B-AFAB55BFBCF1}">
            <pc226:cmChg xmlns:pc226="http://schemas.microsoft.com/office/powerpoint/2022/06/main/command" chg="mod">
              <pc226:chgData name="Noren,Jenny E" userId="31e0823a-ccc6-4018-bb9e-c27b5ef59adf" providerId="ADAL" clId="{FC77A8A0-20DB-4474-B45B-733F67AA711A}" dt="2025-07-14T21:43:21.258" v="4875" actId="6549"/>
              <pc2:cmMkLst xmlns:pc2="http://schemas.microsoft.com/office/powerpoint/2019/9/main/command">
                <pc:docMk/>
                <pc:sldMk cId="2458576508" sldId="814"/>
                <pc2:cmMk id="{DCF7453B-40A1-46D8-9D7E-F9D3D6DBF490}"/>
              </pc2:cmMkLst>
            </pc226:cmChg>
          </p:ext>
        </pc:extLst>
      </pc:sldChg>
      <pc:sldChg chg="modSp del mod">
        <pc:chgData name="Noren,Jenny E" userId="31e0823a-ccc6-4018-bb9e-c27b5ef59adf" providerId="ADAL" clId="{FC77A8A0-20DB-4474-B45B-733F67AA711A}" dt="2025-07-21T18:21:12.782" v="9885" actId="47"/>
        <pc:sldMkLst>
          <pc:docMk/>
          <pc:sldMk cId="1327452400" sldId="815"/>
        </pc:sldMkLst>
        <pc:spChg chg="mod">
          <ac:chgData name="Noren,Jenny E" userId="31e0823a-ccc6-4018-bb9e-c27b5ef59adf" providerId="ADAL" clId="{FC77A8A0-20DB-4474-B45B-733F67AA711A}" dt="2025-07-21T18:20:34.581" v="9874" actId="27636"/>
          <ac:spMkLst>
            <pc:docMk/>
            <pc:sldMk cId="1327452400" sldId="815"/>
            <ac:spMk id="3" creationId="{37B77B3A-30A7-D916-BC2C-EE93BFE58851}"/>
          </ac:spMkLst>
        </pc:spChg>
      </pc:sldChg>
      <pc:sldChg chg="modSp del mod">
        <pc:chgData name="Noren,Jenny E" userId="31e0823a-ccc6-4018-bb9e-c27b5ef59adf" providerId="ADAL" clId="{FC77A8A0-20DB-4474-B45B-733F67AA711A}" dt="2025-07-21T18:25:12.808" v="9967" actId="47"/>
        <pc:sldMkLst>
          <pc:docMk/>
          <pc:sldMk cId="4028121220" sldId="816"/>
        </pc:sldMkLst>
      </pc:sldChg>
      <pc:sldChg chg="modSp del mod">
        <pc:chgData name="Noren,Jenny E" userId="31e0823a-ccc6-4018-bb9e-c27b5ef59adf" providerId="ADAL" clId="{FC77A8A0-20DB-4474-B45B-733F67AA711A}" dt="2025-07-21T18:26:13.049" v="9977" actId="47"/>
        <pc:sldMkLst>
          <pc:docMk/>
          <pc:sldMk cId="651145874" sldId="817"/>
        </pc:sldMkLst>
        <pc:spChg chg="mod">
          <ac:chgData name="Noren,Jenny E" userId="31e0823a-ccc6-4018-bb9e-c27b5ef59adf" providerId="ADAL" clId="{FC77A8A0-20DB-4474-B45B-733F67AA711A}" dt="2025-07-21T18:25:56.972" v="9974" actId="12"/>
          <ac:spMkLst>
            <pc:docMk/>
            <pc:sldMk cId="651145874" sldId="817"/>
            <ac:spMk id="3" creationId="{37B77B3A-30A7-D916-BC2C-EE93BFE58851}"/>
          </ac:spMkLst>
        </pc:spChg>
      </pc:sldChg>
      <pc:sldChg chg="modSp mod">
        <pc:chgData name="Noren,Jenny E" userId="31e0823a-ccc6-4018-bb9e-c27b5ef59adf" providerId="ADAL" clId="{FC77A8A0-20DB-4474-B45B-733F67AA711A}" dt="2025-07-14T20:27:22.583" v="2965" actId="20577"/>
        <pc:sldMkLst>
          <pc:docMk/>
          <pc:sldMk cId="4244917949" sldId="819"/>
        </pc:sldMkLst>
        <pc:spChg chg="mod">
          <ac:chgData name="Noren,Jenny E" userId="31e0823a-ccc6-4018-bb9e-c27b5ef59adf" providerId="ADAL" clId="{FC77A8A0-20DB-4474-B45B-733F67AA711A}" dt="2025-07-14T20:27:22.583" v="2965" actId="20577"/>
          <ac:spMkLst>
            <pc:docMk/>
            <pc:sldMk cId="4244917949" sldId="819"/>
            <ac:spMk id="3" creationId="{ACD72B06-5A5E-2AA3-1DEC-CC4B98861920}"/>
          </ac:spMkLst>
        </pc:spChg>
      </pc:sldChg>
      <pc:sldChg chg="modSp mod">
        <pc:chgData name="Noren,Jenny E" userId="31e0823a-ccc6-4018-bb9e-c27b5ef59adf" providerId="ADAL" clId="{FC77A8A0-20DB-4474-B45B-733F67AA711A}" dt="2025-07-14T20:54:18.782" v="3153" actId="255"/>
        <pc:sldMkLst>
          <pc:docMk/>
          <pc:sldMk cId="4275721064" sldId="820"/>
        </pc:sldMkLst>
        <pc:spChg chg="mod">
          <ac:chgData name="Noren,Jenny E" userId="31e0823a-ccc6-4018-bb9e-c27b5ef59adf" providerId="ADAL" clId="{FC77A8A0-20DB-4474-B45B-733F67AA711A}" dt="2025-07-14T20:54:18.782" v="3153" actId="255"/>
          <ac:spMkLst>
            <pc:docMk/>
            <pc:sldMk cId="4275721064" sldId="820"/>
            <ac:spMk id="2" creationId="{DA6DE037-E5D5-9592-3ABB-33F2CFEEAE20}"/>
          </ac:spMkLst>
        </pc:spChg>
      </pc:sldChg>
      <pc:sldChg chg="modSp mod">
        <pc:chgData name="Noren,Jenny E" userId="31e0823a-ccc6-4018-bb9e-c27b5ef59adf" providerId="ADAL" clId="{FC77A8A0-20DB-4474-B45B-733F67AA711A}" dt="2025-07-21T17:19:35.399" v="9250"/>
        <pc:sldMkLst>
          <pc:docMk/>
          <pc:sldMk cId="4211775652" sldId="822"/>
        </pc:sldMkLst>
        <pc:spChg chg="mod">
          <ac:chgData name="Noren,Jenny E" userId="31e0823a-ccc6-4018-bb9e-c27b5ef59adf" providerId="ADAL" clId="{FC77A8A0-20DB-4474-B45B-733F67AA711A}" dt="2025-07-14T18:29:46.221" v="615" actId="20577"/>
          <ac:spMkLst>
            <pc:docMk/>
            <pc:sldMk cId="4211775652" sldId="822"/>
            <ac:spMk id="3" creationId="{9515DA89-24F4-0D5B-28AD-462101CC4D5A}"/>
          </ac:spMkLst>
        </pc:spChg>
        <pc:spChg chg="ord">
          <ac:chgData name="Noren,Jenny E" userId="31e0823a-ccc6-4018-bb9e-c27b5ef59adf" providerId="ADAL" clId="{FC77A8A0-20DB-4474-B45B-733F67AA711A}" dt="2025-07-21T17:19:25.349" v="9249"/>
          <ac:spMkLst>
            <pc:docMk/>
            <pc:sldMk cId="4211775652" sldId="822"/>
            <ac:spMk id="4" creationId="{00C7B59E-D3CE-364C-E6A1-728CD8646077}"/>
          </ac:spMkLst>
        </pc:spChg>
        <pc:picChg chg="ord">
          <ac:chgData name="Noren,Jenny E" userId="31e0823a-ccc6-4018-bb9e-c27b5ef59adf" providerId="ADAL" clId="{FC77A8A0-20DB-4474-B45B-733F67AA711A}" dt="2025-07-21T17:19:35.399" v="9250"/>
          <ac:picMkLst>
            <pc:docMk/>
            <pc:sldMk cId="4211775652" sldId="822"/>
            <ac:picMk id="5" creationId="{56BE6E64-18BD-2640-9CCF-0447D5BFDE30}"/>
          </ac:picMkLst>
        </pc:picChg>
      </pc:sldChg>
      <pc:sldChg chg="modSp mod">
        <pc:chgData name="Noren,Jenny E" userId="31e0823a-ccc6-4018-bb9e-c27b5ef59adf" providerId="ADAL" clId="{FC77A8A0-20DB-4474-B45B-733F67AA711A}" dt="2025-07-21T17:34:20.279" v="9596"/>
        <pc:sldMkLst>
          <pc:docMk/>
          <pc:sldMk cId="4236610678" sldId="823"/>
        </pc:sldMkLst>
        <pc:spChg chg="mod">
          <ac:chgData name="Noren,Jenny E" userId="31e0823a-ccc6-4018-bb9e-c27b5ef59adf" providerId="ADAL" clId="{FC77A8A0-20DB-4474-B45B-733F67AA711A}" dt="2025-07-14T18:33:52.405" v="656" actId="20577"/>
          <ac:spMkLst>
            <pc:docMk/>
            <pc:sldMk cId="4236610678" sldId="823"/>
            <ac:spMk id="3" creationId="{1787424A-E95E-BC47-E82F-954CCFEDD642}"/>
          </ac:spMkLst>
        </pc:spChg>
        <pc:spChg chg="ord">
          <ac:chgData name="Noren,Jenny E" userId="31e0823a-ccc6-4018-bb9e-c27b5ef59adf" providerId="ADAL" clId="{FC77A8A0-20DB-4474-B45B-733F67AA711A}" dt="2025-07-21T17:34:16.919" v="9595"/>
          <ac:spMkLst>
            <pc:docMk/>
            <pc:sldMk cId="4236610678" sldId="823"/>
            <ac:spMk id="4" creationId="{42CBF988-CD6C-4E5F-64D4-977889DDCBDF}"/>
          </ac:spMkLst>
        </pc:spChg>
        <pc:picChg chg="ord">
          <ac:chgData name="Noren,Jenny E" userId="31e0823a-ccc6-4018-bb9e-c27b5ef59adf" providerId="ADAL" clId="{FC77A8A0-20DB-4474-B45B-733F67AA711A}" dt="2025-07-21T17:34:20.279" v="9596"/>
          <ac:picMkLst>
            <pc:docMk/>
            <pc:sldMk cId="4236610678" sldId="823"/>
            <ac:picMk id="5" creationId="{2A05861A-D1E4-26DE-262B-9989CC4583FB}"/>
          </ac:picMkLst>
        </pc:picChg>
      </pc:sldChg>
      <pc:sldChg chg="del">
        <pc:chgData name="Noren,Jenny E" userId="31e0823a-ccc6-4018-bb9e-c27b5ef59adf" providerId="ADAL" clId="{FC77A8A0-20DB-4474-B45B-733F67AA711A}" dt="2025-07-14T23:34:29.280" v="8668" actId="47"/>
        <pc:sldMkLst>
          <pc:docMk/>
          <pc:sldMk cId="802946675" sldId="829"/>
        </pc:sldMkLst>
      </pc:sldChg>
      <pc:sldChg chg="modSp mod">
        <pc:chgData name="Noren,Jenny E" userId="31e0823a-ccc6-4018-bb9e-c27b5ef59adf" providerId="ADAL" clId="{FC77A8A0-20DB-4474-B45B-733F67AA711A}" dt="2025-07-14T19:54:01.759" v="2406" actId="113"/>
        <pc:sldMkLst>
          <pc:docMk/>
          <pc:sldMk cId="3868250480" sldId="830"/>
        </pc:sldMkLst>
        <pc:spChg chg="mod">
          <ac:chgData name="Noren,Jenny E" userId="31e0823a-ccc6-4018-bb9e-c27b5ef59adf" providerId="ADAL" clId="{FC77A8A0-20DB-4474-B45B-733F67AA711A}" dt="2025-07-14T19:54:01.759" v="2406" actId="113"/>
          <ac:spMkLst>
            <pc:docMk/>
            <pc:sldMk cId="3868250480" sldId="830"/>
            <ac:spMk id="5" creationId="{3801BBD9-C061-E5F0-5658-9DF244ED57BD}"/>
          </ac:spMkLst>
        </pc:spChg>
      </pc:sldChg>
      <pc:sldChg chg="modSp mod">
        <pc:chgData name="Noren,Jenny E" userId="31e0823a-ccc6-4018-bb9e-c27b5ef59adf" providerId="ADAL" clId="{FC77A8A0-20DB-4474-B45B-733F67AA711A}" dt="2025-07-21T18:28:30.882" v="9995"/>
        <pc:sldMkLst>
          <pc:docMk/>
          <pc:sldMk cId="3859701008" sldId="832"/>
        </pc:sldMkLst>
        <pc:spChg chg="ord">
          <ac:chgData name="Noren,Jenny E" userId="31e0823a-ccc6-4018-bb9e-c27b5ef59adf" providerId="ADAL" clId="{FC77A8A0-20DB-4474-B45B-733F67AA711A}" dt="2025-07-21T18:28:27.428" v="9993"/>
          <ac:spMkLst>
            <pc:docMk/>
            <pc:sldMk cId="3859701008" sldId="832"/>
            <ac:spMk id="4" creationId="{A3F0C1B3-5BAD-9723-F859-4E37DAEADA0D}"/>
          </ac:spMkLst>
        </pc:spChg>
        <pc:picChg chg="ord">
          <ac:chgData name="Noren,Jenny E" userId="31e0823a-ccc6-4018-bb9e-c27b5ef59adf" providerId="ADAL" clId="{FC77A8A0-20DB-4474-B45B-733F67AA711A}" dt="2025-07-21T18:28:30.882" v="9995"/>
          <ac:picMkLst>
            <pc:docMk/>
            <pc:sldMk cId="3859701008" sldId="832"/>
            <ac:picMk id="5" creationId="{92459F39-9D11-24B3-5AE8-F780C655BA83}"/>
          </ac:picMkLst>
        </pc:picChg>
      </pc:sldChg>
      <pc:sldChg chg="del">
        <pc:chgData name="Noren,Jenny E" userId="31e0823a-ccc6-4018-bb9e-c27b5ef59adf" providerId="ADAL" clId="{FC77A8A0-20DB-4474-B45B-733F67AA711A}" dt="2025-07-21T17:25:24.835" v="9303" actId="47"/>
        <pc:sldMkLst>
          <pc:docMk/>
          <pc:sldMk cId="3788552071" sldId="833"/>
        </pc:sldMkLst>
      </pc:sldChg>
      <pc:sldChg chg="del">
        <pc:chgData name="Noren,Jenny E" userId="31e0823a-ccc6-4018-bb9e-c27b5ef59adf" providerId="ADAL" clId="{FC77A8A0-20DB-4474-B45B-733F67AA711A}" dt="2025-07-21T17:28:46.375" v="9418" actId="47"/>
        <pc:sldMkLst>
          <pc:docMk/>
          <pc:sldMk cId="3566210910" sldId="834"/>
        </pc:sldMkLst>
      </pc:sldChg>
      <pc:sldChg chg="del">
        <pc:chgData name="Noren,Jenny E" userId="31e0823a-ccc6-4018-bb9e-c27b5ef59adf" providerId="ADAL" clId="{FC77A8A0-20DB-4474-B45B-733F67AA711A}" dt="2025-07-21T17:32:59.343" v="9551" actId="47"/>
        <pc:sldMkLst>
          <pc:docMk/>
          <pc:sldMk cId="158585296" sldId="835"/>
        </pc:sldMkLst>
      </pc:sldChg>
      <pc:sldChg chg="del">
        <pc:chgData name="Noren,Jenny E" userId="31e0823a-ccc6-4018-bb9e-c27b5ef59adf" providerId="ADAL" clId="{FC77A8A0-20DB-4474-B45B-733F67AA711A}" dt="2025-07-21T17:33:46.935" v="9593" actId="47"/>
        <pc:sldMkLst>
          <pc:docMk/>
          <pc:sldMk cId="1671017305" sldId="836"/>
        </pc:sldMkLst>
      </pc:sldChg>
      <pc:sldChg chg="modSp mod">
        <pc:chgData name="Noren,Jenny E" userId="31e0823a-ccc6-4018-bb9e-c27b5ef59adf" providerId="ADAL" clId="{FC77A8A0-20DB-4474-B45B-733F67AA711A}" dt="2025-07-21T18:37:07.201" v="10234"/>
        <pc:sldMkLst>
          <pc:docMk/>
          <pc:sldMk cId="3624634771" sldId="838"/>
        </pc:sldMkLst>
        <pc:picChg chg="ord">
          <ac:chgData name="Noren,Jenny E" userId="31e0823a-ccc6-4018-bb9e-c27b5ef59adf" providerId="ADAL" clId="{FC77A8A0-20DB-4474-B45B-733F67AA711A}" dt="2025-07-21T18:37:07.201" v="10234"/>
          <ac:picMkLst>
            <pc:docMk/>
            <pc:sldMk cId="3624634771" sldId="838"/>
            <ac:picMk id="5" creationId="{A5E12906-15AE-3C18-C0E2-B0706ECAB760}"/>
          </ac:picMkLst>
        </pc:picChg>
      </pc:sldChg>
      <pc:sldChg chg="modSp mod">
        <pc:chgData name="Noren,Jenny E" userId="31e0823a-ccc6-4018-bb9e-c27b5ef59adf" providerId="ADAL" clId="{FC77A8A0-20DB-4474-B45B-733F67AA711A}" dt="2025-07-21T18:37:15.116" v="10237"/>
        <pc:sldMkLst>
          <pc:docMk/>
          <pc:sldMk cId="2740272706" sldId="839"/>
        </pc:sldMkLst>
        <pc:picChg chg="ord">
          <ac:chgData name="Noren,Jenny E" userId="31e0823a-ccc6-4018-bb9e-c27b5ef59adf" providerId="ADAL" clId="{FC77A8A0-20DB-4474-B45B-733F67AA711A}" dt="2025-07-21T18:37:15.116" v="10237"/>
          <ac:picMkLst>
            <pc:docMk/>
            <pc:sldMk cId="2740272706" sldId="839"/>
            <ac:picMk id="5" creationId="{A5E12906-15AE-3C18-C0E2-B0706ECAB760}"/>
          </ac:picMkLst>
        </pc:picChg>
      </pc:sldChg>
      <pc:sldChg chg="modSp mod">
        <pc:chgData name="Noren,Jenny E" userId="31e0823a-ccc6-4018-bb9e-c27b5ef59adf" providerId="ADAL" clId="{FC77A8A0-20DB-4474-B45B-733F67AA711A}" dt="2025-07-21T18:37:23.236" v="10240"/>
        <pc:sldMkLst>
          <pc:docMk/>
          <pc:sldMk cId="3346237674" sldId="840"/>
        </pc:sldMkLst>
        <pc:picChg chg="ord">
          <ac:chgData name="Noren,Jenny E" userId="31e0823a-ccc6-4018-bb9e-c27b5ef59adf" providerId="ADAL" clId="{FC77A8A0-20DB-4474-B45B-733F67AA711A}" dt="2025-07-21T18:37:23.236" v="10240"/>
          <ac:picMkLst>
            <pc:docMk/>
            <pc:sldMk cId="3346237674" sldId="840"/>
            <ac:picMk id="5" creationId="{A5E12906-15AE-3C18-C0E2-B0706ECAB760}"/>
          </ac:picMkLst>
        </pc:picChg>
      </pc:sldChg>
      <pc:sldChg chg="del">
        <pc:chgData name="Noren,Jenny E" userId="31e0823a-ccc6-4018-bb9e-c27b5ef59adf" providerId="ADAL" clId="{FC77A8A0-20DB-4474-B45B-733F67AA711A}" dt="2025-07-14T23:38:42.849" v="8950" actId="47"/>
        <pc:sldMkLst>
          <pc:docMk/>
          <pc:sldMk cId="2144472554" sldId="842"/>
        </pc:sldMkLst>
      </pc:sldChg>
      <pc:sldChg chg="del">
        <pc:chgData name="Noren,Jenny E" userId="31e0823a-ccc6-4018-bb9e-c27b5ef59adf" providerId="ADAL" clId="{FC77A8A0-20DB-4474-B45B-733F67AA711A}" dt="2025-07-14T23:23:02.057" v="7863" actId="47"/>
        <pc:sldMkLst>
          <pc:docMk/>
          <pc:sldMk cId="1443770499" sldId="844"/>
        </pc:sldMkLst>
      </pc:sldChg>
      <pc:sldChg chg="del">
        <pc:chgData name="Noren,Jenny E" userId="31e0823a-ccc6-4018-bb9e-c27b5ef59adf" providerId="ADAL" clId="{FC77A8A0-20DB-4474-B45B-733F67AA711A}" dt="2025-07-14T23:28:47.286" v="8216" actId="47"/>
        <pc:sldMkLst>
          <pc:docMk/>
          <pc:sldMk cId="4217036322" sldId="845"/>
        </pc:sldMkLst>
      </pc:sldChg>
      <pc:sldChg chg="modSp mod">
        <pc:chgData name="Noren,Jenny E" userId="31e0823a-ccc6-4018-bb9e-c27b5ef59adf" providerId="ADAL" clId="{FC77A8A0-20DB-4474-B45B-733F67AA711A}" dt="2025-07-21T18:40:53.324" v="10419" actId="948"/>
        <pc:sldMkLst>
          <pc:docMk/>
          <pc:sldMk cId="1365700719" sldId="846"/>
        </pc:sldMkLst>
        <pc:spChg chg="mod">
          <ac:chgData name="Noren,Jenny E" userId="31e0823a-ccc6-4018-bb9e-c27b5ef59adf" providerId="ADAL" clId="{FC77A8A0-20DB-4474-B45B-733F67AA711A}" dt="2025-07-21T18:40:53.324" v="10419" actId="948"/>
          <ac:spMkLst>
            <pc:docMk/>
            <pc:sldMk cId="1365700719" sldId="846"/>
            <ac:spMk id="6" creationId="{BA60F76C-D556-ACD3-1F31-1FA4EB6852F4}"/>
          </ac:spMkLst>
        </pc:spChg>
      </pc:sldChg>
      <pc:sldChg chg="modSp mod">
        <pc:chgData name="Noren,Jenny E" userId="31e0823a-ccc6-4018-bb9e-c27b5ef59adf" providerId="ADAL" clId="{FC77A8A0-20DB-4474-B45B-733F67AA711A}" dt="2025-07-14T18:32:21.881" v="635" actId="6549"/>
        <pc:sldMkLst>
          <pc:docMk/>
          <pc:sldMk cId="3031260200" sldId="851"/>
        </pc:sldMkLst>
        <pc:spChg chg="mod">
          <ac:chgData name="Noren,Jenny E" userId="31e0823a-ccc6-4018-bb9e-c27b5ef59adf" providerId="ADAL" clId="{FC77A8A0-20DB-4474-B45B-733F67AA711A}" dt="2025-07-14T18:32:21.881" v="635" actId="6549"/>
          <ac:spMkLst>
            <pc:docMk/>
            <pc:sldMk cId="3031260200" sldId="851"/>
            <ac:spMk id="3" creationId="{0A35839C-5A75-F720-6BC7-E617B3A1071A}"/>
          </ac:spMkLst>
        </pc:spChg>
      </pc:sldChg>
      <pc:sldChg chg="modSp mod">
        <pc:chgData name="Noren,Jenny E" userId="31e0823a-ccc6-4018-bb9e-c27b5ef59adf" providerId="ADAL" clId="{FC77A8A0-20DB-4474-B45B-733F67AA711A}" dt="2025-07-14T18:31:41.111" v="626" actId="113"/>
        <pc:sldMkLst>
          <pc:docMk/>
          <pc:sldMk cId="515552312" sldId="852"/>
        </pc:sldMkLst>
        <pc:spChg chg="mod">
          <ac:chgData name="Noren,Jenny E" userId="31e0823a-ccc6-4018-bb9e-c27b5ef59adf" providerId="ADAL" clId="{FC77A8A0-20DB-4474-B45B-733F67AA711A}" dt="2025-07-14T18:31:41.111" v="626" actId="113"/>
          <ac:spMkLst>
            <pc:docMk/>
            <pc:sldMk cId="515552312" sldId="852"/>
            <ac:spMk id="3" creationId="{ACE18F93-388B-C110-2D57-911A12B0D2A8}"/>
          </ac:spMkLst>
        </pc:spChg>
      </pc:sldChg>
      <pc:sldChg chg="modSp mod">
        <pc:chgData name="Noren,Jenny E" userId="31e0823a-ccc6-4018-bb9e-c27b5ef59adf" providerId="ADAL" clId="{FC77A8A0-20DB-4474-B45B-733F67AA711A}" dt="2025-07-21T17:18:53.064" v="9248"/>
        <pc:sldMkLst>
          <pc:docMk/>
          <pc:sldMk cId="2782620095" sldId="854"/>
        </pc:sldMkLst>
        <pc:spChg chg="mod">
          <ac:chgData name="Noren,Jenny E" userId="31e0823a-ccc6-4018-bb9e-c27b5ef59adf" providerId="ADAL" clId="{FC77A8A0-20DB-4474-B45B-733F67AA711A}" dt="2025-07-14T18:22:31.397" v="347" actId="6549"/>
          <ac:spMkLst>
            <pc:docMk/>
            <pc:sldMk cId="2782620095" sldId="854"/>
            <ac:spMk id="2" creationId="{2393B62A-728C-F84F-E249-AAD08CDFFD65}"/>
          </ac:spMkLst>
        </pc:spChg>
        <pc:spChg chg="ord">
          <ac:chgData name="Noren,Jenny E" userId="31e0823a-ccc6-4018-bb9e-c27b5ef59adf" providerId="ADAL" clId="{FC77A8A0-20DB-4474-B45B-733F67AA711A}" dt="2025-07-21T17:18:43.092" v="9244"/>
          <ac:spMkLst>
            <pc:docMk/>
            <pc:sldMk cId="2782620095" sldId="854"/>
            <ac:spMk id="4" creationId="{93CC20A7-3699-D63F-89E2-0C895730EF7A}"/>
          </ac:spMkLst>
        </pc:spChg>
        <pc:spChg chg="ord">
          <ac:chgData name="Noren,Jenny E" userId="31e0823a-ccc6-4018-bb9e-c27b5ef59adf" providerId="ADAL" clId="{FC77A8A0-20DB-4474-B45B-733F67AA711A}" dt="2025-07-21T17:18:51.047" v="9246"/>
          <ac:spMkLst>
            <pc:docMk/>
            <pc:sldMk cId="2782620095" sldId="854"/>
            <ac:spMk id="5" creationId="{FE961327-1454-D3BE-5C41-FB0B7EF1E84D}"/>
          </ac:spMkLst>
        </pc:spChg>
        <pc:spChg chg="ord">
          <ac:chgData name="Noren,Jenny E" userId="31e0823a-ccc6-4018-bb9e-c27b5ef59adf" providerId="ADAL" clId="{FC77A8A0-20DB-4474-B45B-733F67AA711A}" dt="2025-07-21T17:18:53.064" v="9248"/>
          <ac:spMkLst>
            <pc:docMk/>
            <pc:sldMk cId="2782620095" sldId="854"/>
            <ac:spMk id="8" creationId="{DC110088-EE91-12B6-9A22-1079C1EBC311}"/>
          </ac:spMkLst>
        </pc:spChg>
      </pc:sldChg>
      <pc:sldChg chg="addSp delSp modSp mod modClrScheme delDesignElem chgLayout">
        <pc:chgData name="Noren,Jenny E" userId="31e0823a-ccc6-4018-bb9e-c27b5ef59adf" providerId="ADAL" clId="{FC77A8A0-20DB-4474-B45B-733F67AA711A}" dt="2025-07-21T18:28:04.061" v="9991" actId="1076"/>
        <pc:sldMkLst>
          <pc:docMk/>
          <pc:sldMk cId="2947670204" sldId="862"/>
        </pc:sldMkLst>
        <pc:spChg chg="mod ord">
          <ac:chgData name="Noren,Jenny E" userId="31e0823a-ccc6-4018-bb9e-c27b5ef59adf" providerId="ADAL" clId="{FC77A8A0-20DB-4474-B45B-733F67AA711A}" dt="2025-07-21T18:28:04.061" v="9991" actId="1076"/>
          <ac:spMkLst>
            <pc:docMk/>
            <pc:sldMk cId="2947670204" sldId="862"/>
            <ac:spMk id="2" creationId="{B81592AE-BB52-B027-6CB8-8052FD8473BE}"/>
          </ac:spMkLst>
        </pc:spChg>
        <pc:spChg chg="del mod ord">
          <ac:chgData name="Noren,Jenny E" userId="31e0823a-ccc6-4018-bb9e-c27b5ef59adf" providerId="ADAL" clId="{FC77A8A0-20DB-4474-B45B-733F67AA711A}" dt="2025-07-21T18:27:48.469" v="9988" actId="700"/>
          <ac:spMkLst>
            <pc:docMk/>
            <pc:sldMk cId="2947670204" sldId="862"/>
            <ac:spMk id="3" creationId="{75A337F2-3361-A38F-A160-9506DD47422F}"/>
          </ac:spMkLst>
        </pc:spChg>
        <pc:spChg chg="mod ord">
          <ac:chgData name="Noren,Jenny E" userId="31e0823a-ccc6-4018-bb9e-c27b5ef59adf" providerId="ADAL" clId="{FC77A8A0-20DB-4474-B45B-733F67AA711A}" dt="2025-07-21T18:27:48.469" v="9988" actId="700"/>
          <ac:spMkLst>
            <pc:docMk/>
            <pc:sldMk cId="2947670204" sldId="862"/>
            <ac:spMk id="4" creationId="{34ED1518-70DD-9079-B463-24541BE85382}"/>
          </ac:spMkLst>
        </pc:spChg>
        <pc:spChg chg="add del mod ord">
          <ac:chgData name="Noren,Jenny E" userId="31e0823a-ccc6-4018-bb9e-c27b5ef59adf" providerId="ADAL" clId="{FC77A8A0-20DB-4474-B45B-733F67AA711A}" dt="2025-07-21T18:27:53.144" v="9989" actId="478"/>
          <ac:spMkLst>
            <pc:docMk/>
            <pc:sldMk cId="2947670204" sldId="862"/>
            <ac:spMk id="5" creationId="{15DEF0B8-2B3E-B9B7-7CF0-15E80081D92A}"/>
          </ac:spMkLst>
        </pc:spChg>
        <pc:spChg chg="del">
          <ac:chgData name="Noren,Jenny E" userId="31e0823a-ccc6-4018-bb9e-c27b5ef59adf" providerId="ADAL" clId="{FC77A8A0-20DB-4474-B45B-733F67AA711A}" dt="2025-07-21T18:27:48.469" v="9988" actId="700"/>
          <ac:spMkLst>
            <pc:docMk/>
            <pc:sldMk cId="2947670204" sldId="862"/>
            <ac:spMk id="9" creationId="{6F5A5072-7B47-4D32-B52A-4EBBF590B8A5}"/>
          </ac:spMkLst>
        </pc:spChg>
        <pc:spChg chg="del">
          <ac:chgData name="Noren,Jenny E" userId="31e0823a-ccc6-4018-bb9e-c27b5ef59adf" providerId="ADAL" clId="{FC77A8A0-20DB-4474-B45B-733F67AA711A}" dt="2025-07-21T18:27:48.469" v="9988" actId="700"/>
          <ac:spMkLst>
            <pc:docMk/>
            <pc:sldMk cId="2947670204" sldId="862"/>
            <ac:spMk id="11" creationId="{9715DAF0-AE1B-46C9-8A6B-DB2AA05AB91D}"/>
          </ac:spMkLst>
        </pc:spChg>
        <pc:spChg chg="del">
          <ac:chgData name="Noren,Jenny E" userId="31e0823a-ccc6-4018-bb9e-c27b5ef59adf" providerId="ADAL" clId="{FC77A8A0-20DB-4474-B45B-733F67AA711A}" dt="2025-07-21T18:27:48.469" v="9988" actId="700"/>
          <ac:spMkLst>
            <pc:docMk/>
            <pc:sldMk cId="2947670204" sldId="862"/>
            <ac:spMk id="13" creationId="{6016219D-510E-4184-9090-6D5578A87BD1}"/>
          </ac:spMkLst>
        </pc:spChg>
        <pc:spChg chg="del">
          <ac:chgData name="Noren,Jenny E" userId="31e0823a-ccc6-4018-bb9e-c27b5ef59adf" providerId="ADAL" clId="{FC77A8A0-20DB-4474-B45B-733F67AA711A}" dt="2025-07-21T18:27:48.469" v="9988" actId="700"/>
          <ac:spMkLst>
            <pc:docMk/>
            <pc:sldMk cId="2947670204" sldId="862"/>
            <ac:spMk id="15" creationId="{AFF4A713-7B75-4B21-90D7-5AB19547C728}"/>
          </ac:spMkLst>
        </pc:spChg>
        <pc:spChg chg="del">
          <ac:chgData name="Noren,Jenny E" userId="31e0823a-ccc6-4018-bb9e-c27b5ef59adf" providerId="ADAL" clId="{FC77A8A0-20DB-4474-B45B-733F67AA711A}" dt="2025-07-21T18:27:48.469" v="9988" actId="700"/>
          <ac:spMkLst>
            <pc:docMk/>
            <pc:sldMk cId="2947670204" sldId="862"/>
            <ac:spMk id="17" creationId="{DC631C0B-6DA6-4E57-8231-CE32B3434A7E}"/>
          </ac:spMkLst>
        </pc:spChg>
        <pc:spChg chg="del">
          <ac:chgData name="Noren,Jenny E" userId="31e0823a-ccc6-4018-bb9e-c27b5ef59adf" providerId="ADAL" clId="{FC77A8A0-20DB-4474-B45B-733F67AA711A}" dt="2025-07-21T18:27:48.469" v="9988" actId="700"/>
          <ac:spMkLst>
            <pc:docMk/>
            <pc:sldMk cId="2947670204" sldId="862"/>
            <ac:spMk id="19" creationId="{C29501E6-A978-4A61-9689-9085AF97A53A}"/>
          </ac:spMkLst>
        </pc:spChg>
      </pc:sldChg>
      <pc:sldChg chg="addSp delSp modSp mod modClrScheme delDesignElem chgLayout">
        <pc:chgData name="Noren,Jenny E" userId="31e0823a-ccc6-4018-bb9e-c27b5ef59adf" providerId="ADAL" clId="{FC77A8A0-20DB-4474-B45B-733F67AA711A}" dt="2025-07-21T18:28:52.947" v="10000" actId="1076"/>
        <pc:sldMkLst>
          <pc:docMk/>
          <pc:sldMk cId="3147743567" sldId="863"/>
        </pc:sldMkLst>
        <pc:spChg chg="mod ord">
          <ac:chgData name="Noren,Jenny E" userId="31e0823a-ccc6-4018-bb9e-c27b5ef59adf" providerId="ADAL" clId="{FC77A8A0-20DB-4474-B45B-733F67AA711A}" dt="2025-07-21T18:28:52.947" v="10000" actId="1076"/>
          <ac:spMkLst>
            <pc:docMk/>
            <pc:sldMk cId="3147743567" sldId="863"/>
            <ac:spMk id="2" creationId="{B81592AE-BB52-B027-6CB8-8052FD8473BE}"/>
          </ac:spMkLst>
        </pc:spChg>
        <pc:spChg chg="del mod ord">
          <ac:chgData name="Noren,Jenny E" userId="31e0823a-ccc6-4018-bb9e-c27b5ef59adf" providerId="ADAL" clId="{FC77A8A0-20DB-4474-B45B-733F67AA711A}" dt="2025-07-21T18:28:43.690" v="9997" actId="700"/>
          <ac:spMkLst>
            <pc:docMk/>
            <pc:sldMk cId="3147743567" sldId="863"/>
            <ac:spMk id="3" creationId="{75A337F2-3361-A38F-A160-9506DD47422F}"/>
          </ac:spMkLst>
        </pc:spChg>
        <pc:spChg chg="mod ord">
          <ac:chgData name="Noren,Jenny E" userId="31e0823a-ccc6-4018-bb9e-c27b5ef59adf" providerId="ADAL" clId="{FC77A8A0-20DB-4474-B45B-733F67AA711A}" dt="2025-07-21T18:28:43.690" v="9997" actId="700"/>
          <ac:spMkLst>
            <pc:docMk/>
            <pc:sldMk cId="3147743567" sldId="863"/>
            <ac:spMk id="4" creationId="{34ED1518-70DD-9079-B463-24541BE85382}"/>
          </ac:spMkLst>
        </pc:spChg>
        <pc:spChg chg="add del mod ord">
          <ac:chgData name="Noren,Jenny E" userId="31e0823a-ccc6-4018-bb9e-c27b5ef59adf" providerId="ADAL" clId="{FC77A8A0-20DB-4474-B45B-733F67AA711A}" dt="2025-07-21T18:28:46.977" v="9998" actId="478"/>
          <ac:spMkLst>
            <pc:docMk/>
            <pc:sldMk cId="3147743567" sldId="863"/>
            <ac:spMk id="5" creationId="{AD851061-2D00-9802-725A-89C5BB37FCA9}"/>
          </ac:spMkLst>
        </pc:spChg>
        <pc:spChg chg="del">
          <ac:chgData name="Noren,Jenny E" userId="31e0823a-ccc6-4018-bb9e-c27b5ef59adf" providerId="ADAL" clId="{FC77A8A0-20DB-4474-B45B-733F67AA711A}" dt="2025-07-21T18:28:43.690" v="9997" actId="700"/>
          <ac:spMkLst>
            <pc:docMk/>
            <pc:sldMk cId="3147743567" sldId="863"/>
            <ac:spMk id="9" creationId="{6F5A5072-7B47-4D32-B52A-4EBBF590B8A5}"/>
          </ac:spMkLst>
        </pc:spChg>
        <pc:spChg chg="del">
          <ac:chgData name="Noren,Jenny E" userId="31e0823a-ccc6-4018-bb9e-c27b5ef59adf" providerId="ADAL" clId="{FC77A8A0-20DB-4474-B45B-733F67AA711A}" dt="2025-07-21T18:28:43.690" v="9997" actId="700"/>
          <ac:spMkLst>
            <pc:docMk/>
            <pc:sldMk cId="3147743567" sldId="863"/>
            <ac:spMk id="11" creationId="{9715DAF0-AE1B-46C9-8A6B-DB2AA05AB91D}"/>
          </ac:spMkLst>
        </pc:spChg>
        <pc:spChg chg="del">
          <ac:chgData name="Noren,Jenny E" userId="31e0823a-ccc6-4018-bb9e-c27b5ef59adf" providerId="ADAL" clId="{FC77A8A0-20DB-4474-B45B-733F67AA711A}" dt="2025-07-21T18:28:43.690" v="9997" actId="700"/>
          <ac:spMkLst>
            <pc:docMk/>
            <pc:sldMk cId="3147743567" sldId="863"/>
            <ac:spMk id="13" creationId="{6016219D-510E-4184-9090-6D5578A87BD1}"/>
          </ac:spMkLst>
        </pc:spChg>
        <pc:spChg chg="del">
          <ac:chgData name="Noren,Jenny E" userId="31e0823a-ccc6-4018-bb9e-c27b5ef59adf" providerId="ADAL" clId="{FC77A8A0-20DB-4474-B45B-733F67AA711A}" dt="2025-07-21T18:28:43.690" v="9997" actId="700"/>
          <ac:spMkLst>
            <pc:docMk/>
            <pc:sldMk cId="3147743567" sldId="863"/>
            <ac:spMk id="15" creationId="{AFF4A713-7B75-4B21-90D7-5AB19547C728}"/>
          </ac:spMkLst>
        </pc:spChg>
        <pc:spChg chg="del">
          <ac:chgData name="Noren,Jenny E" userId="31e0823a-ccc6-4018-bb9e-c27b5ef59adf" providerId="ADAL" clId="{FC77A8A0-20DB-4474-B45B-733F67AA711A}" dt="2025-07-21T18:28:43.690" v="9997" actId="700"/>
          <ac:spMkLst>
            <pc:docMk/>
            <pc:sldMk cId="3147743567" sldId="863"/>
            <ac:spMk id="17" creationId="{DC631C0B-6DA6-4E57-8231-CE32B3434A7E}"/>
          </ac:spMkLst>
        </pc:spChg>
        <pc:spChg chg="del">
          <ac:chgData name="Noren,Jenny E" userId="31e0823a-ccc6-4018-bb9e-c27b5ef59adf" providerId="ADAL" clId="{FC77A8A0-20DB-4474-B45B-733F67AA711A}" dt="2025-07-21T18:28:43.690" v="9997" actId="700"/>
          <ac:spMkLst>
            <pc:docMk/>
            <pc:sldMk cId="3147743567" sldId="863"/>
            <ac:spMk id="19" creationId="{C29501E6-A978-4A61-9689-9085AF97A53A}"/>
          </ac:spMkLst>
        </pc:spChg>
      </pc:sldChg>
      <pc:sldChg chg="del">
        <pc:chgData name="Noren,Jenny E" userId="31e0823a-ccc6-4018-bb9e-c27b5ef59adf" providerId="ADAL" clId="{FC77A8A0-20DB-4474-B45B-733F67AA711A}" dt="2025-07-21T18:29:44.773" v="10009" actId="47"/>
        <pc:sldMkLst>
          <pc:docMk/>
          <pc:sldMk cId="1124201748" sldId="864"/>
        </pc:sldMkLst>
      </pc:sldChg>
      <pc:sldChg chg="addSp delSp modSp mod modClrScheme delDesignElem chgLayout">
        <pc:chgData name="Noren,Jenny E" userId="31e0823a-ccc6-4018-bb9e-c27b5ef59adf" providerId="ADAL" clId="{FC77A8A0-20DB-4474-B45B-733F67AA711A}" dt="2025-07-21T18:36:24.115" v="10228" actId="1076"/>
        <pc:sldMkLst>
          <pc:docMk/>
          <pc:sldMk cId="4033347459" sldId="866"/>
        </pc:sldMkLst>
        <pc:spChg chg="mod ord">
          <ac:chgData name="Noren,Jenny E" userId="31e0823a-ccc6-4018-bb9e-c27b5ef59adf" providerId="ADAL" clId="{FC77A8A0-20DB-4474-B45B-733F67AA711A}" dt="2025-07-21T18:36:24.115" v="10228" actId="1076"/>
          <ac:spMkLst>
            <pc:docMk/>
            <pc:sldMk cId="4033347459" sldId="866"/>
            <ac:spMk id="2" creationId="{B81592AE-BB52-B027-6CB8-8052FD8473BE}"/>
          </ac:spMkLst>
        </pc:spChg>
        <pc:spChg chg="del mod ord">
          <ac:chgData name="Noren,Jenny E" userId="31e0823a-ccc6-4018-bb9e-c27b5ef59adf" providerId="ADAL" clId="{FC77A8A0-20DB-4474-B45B-733F67AA711A}" dt="2025-07-21T18:36:11.166" v="10223" actId="700"/>
          <ac:spMkLst>
            <pc:docMk/>
            <pc:sldMk cId="4033347459" sldId="866"/>
            <ac:spMk id="3" creationId="{75A337F2-3361-A38F-A160-9506DD47422F}"/>
          </ac:spMkLst>
        </pc:spChg>
        <pc:spChg chg="mod ord">
          <ac:chgData name="Noren,Jenny E" userId="31e0823a-ccc6-4018-bb9e-c27b5ef59adf" providerId="ADAL" clId="{FC77A8A0-20DB-4474-B45B-733F67AA711A}" dt="2025-07-21T18:36:11.166" v="10223" actId="700"/>
          <ac:spMkLst>
            <pc:docMk/>
            <pc:sldMk cId="4033347459" sldId="866"/>
            <ac:spMk id="4" creationId="{34ED1518-70DD-9079-B463-24541BE85382}"/>
          </ac:spMkLst>
        </pc:spChg>
        <pc:spChg chg="add del mod ord">
          <ac:chgData name="Noren,Jenny E" userId="31e0823a-ccc6-4018-bb9e-c27b5ef59adf" providerId="ADAL" clId="{FC77A8A0-20DB-4474-B45B-733F67AA711A}" dt="2025-07-21T18:36:16.419" v="10225" actId="478"/>
          <ac:spMkLst>
            <pc:docMk/>
            <pc:sldMk cId="4033347459" sldId="866"/>
            <ac:spMk id="5" creationId="{AFF055E4-CEB7-E7D5-D9E0-3A83DAA6D1FE}"/>
          </ac:spMkLst>
        </pc:spChg>
        <pc:spChg chg="del">
          <ac:chgData name="Noren,Jenny E" userId="31e0823a-ccc6-4018-bb9e-c27b5ef59adf" providerId="ADAL" clId="{FC77A8A0-20DB-4474-B45B-733F67AA711A}" dt="2025-07-21T18:36:11.166" v="10223" actId="700"/>
          <ac:spMkLst>
            <pc:docMk/>
            <pc:sldMk cId="4033347459" sldId="866"/>
            <ac:spMk id="9" creationId="{6F5A5072-7B47-4D32-B52A-4EBBF590B8A5}"/>
          </ac:spMkLst>
        </pc:spChg>
        <pc:spChg chg="del">
          <ac:chgData name="Noren,Jenny E" userId="31e0823a-ccc6-4018-bb9e-c27b5ef59adf" providerId="ADAL" clId="{FC77A8A0-20DB-4474-B45B-733F67AA711A}" dt="2025-07-21T18:36:11.166" v="10223" actId="700"/>
          <ac:spMkLst>
            <pc:docMk/>
            <pc:sldMk cId="4033347459" sldId="866"/>
            <ac:spMk id="11" creationId="{9715DAF0-AE1B-46C9-8A6B-DB2AA05AB91D}"/>
          </ac:spMkLst>
        </pc:spChg>
        <pc:spChg chg="del">
          <ac:chgData name="Noren,Jenny E" userId="31e0823a-ccc6-4018-bb9e-c27b5ef59adf" providerId="ADAL" clId="{FC77A8A0-20DB-4474-B45B-733F67AA711A}" dt="2025-07-21T18:36:11.166" v="10223" actId="700"/>
          <ac:spMkLst>
            <pc:docMk/>
            <pc:sldMk cId="4033347459" sldId="866"/>
            <ac:spMk id="13" creationId="{6016219D-510E-4184-9090-6D5578A87BD1}"/>
          </ac:spMkLst>
        </pc:spChg>
        <pc:spChg chg="del">
          <ac:chgData name="Noren,Jenny E" userId="31e0823a-ccc6-4018-bb9e-c27b5ef59adf" providerId="ADAL" clId="{FC77A8A0-20DB-4474-B45B-733F67AA711A}" dt="2025-07-21T18:36:11.166" v="10223" actId="700"/>
          <ac:spMkLst>
            <pc:docMk/>
            <pc:sldMk cId="4033347459" sldId="866"/>
            <ac:spMk id="15" creationId="{AFF4A713-7B75-4B21-90D7-5AB19547C728}"/>
          </ac:spMkLst>
        </pc:spChg>
        <pc:spChg chg="del">
          <ac:chgData name="Noren,Jenny E" userId="31e0823a-ccc6-4018-bb9e-c27b5ef59adf" providerId="ADAL" clId="{FC77A8A0-20DB-4474-B45B-733F67AA711A}" dt="2025-07-21T18:36:11.166" v="10223" actId="700"/>
          <ac:spMkLst>
            <pc:docMk/>
            <pc:sldMk cId="4033347459" sldId="866"/>
            <ac:spMk id="17" creationId="{DC631C0B-6DA6-4E57-8231-CE32B3434A7E}"/>
          </ac:spMkLst>
        </pc:spChg>
        <pc:spChg chg="del">
          <ac:chgData name="Noren,Jenny E" userId="31e0823a-ccc6-4018-bb9e-c27b5ef59adf" providerId="ADAL" clId="{FC77A8A0-20DB-4474-B45B-733F67AA711A}" dt="2025-07-21T18:36:11.166" v="10223" actId="700"/>
          <ac:spMkLst>
            <pc:docMk/>
            <pc:sldMk cId="4033347459" sldId="866"/>
            <ac:spMk id="19" creationId="{C29501E6-A978-4A61-9689-9085AF97A53A}"/>
          </ac:spMkLst>
        </pc:spChg>
      </pc:sldChg>
      <pc:sldChg chg="del">
        <pc:chgData name="Noren,Jenny E" userId="31e0823a-ccc6-4018-bb9e-c27b5ef59adf" providerId="ADAL" clId="{FC77A8A0-20DB-4474-B45B-733F67AA711A}" dt="2025-07-14T23:31:11.857" v="8378" actId="47"/>
        <pc:sldMkLst>
          <pc:docMk/>
          <pc:sldMk cId="3065235860" sldId="867"/>
        </pc:sldMkLst>
      </pc:sldChg>
      <pc:sldChg chg="del">
        <pc:chgData name="Noren,Jenny E" userId="31e0823a-ccc6-4018-bb9e-c27b5ef59adf" providerId="ADAL" clId="{FC77A8A0-20DB-4474-B45B-733F67AA711A}" dt="2025-07-14T23:30:59.828" v="8357" actId="47"/>
        <pc:sldMkLst>
          <pc:docMk/>
          <pc:sldMk cId="2973045576" sldId="868"/>
        </pc:sldMkLst>
      </pc:sldChg>
      <pc:sldChg chg="del">
        <pc:chgData name="Noren,Jenny E" userId="31e0823a-ccc6-4018-bb9e-c27b5ef59adf" providerId="ADAL" clId="{FC77A8A0-20DB-4474-B45B-733F67AA711A}" dt="2025-07-14T23:27:03.166" v="8002" actId="47"/>
        <pc:sldMkLst>
          <pc:docMk/>
          <pc:sldMk cId="3692073646" sldId="869"/>
        </pc:sldMkLst>
      </pc:sldChg>
      <pc:sldChg chg="modSp mod">
        <pc:chgData name="Noren,Jenny E" userId="31e0823a-ccc6-4018-bb9e-c27b5ef59adf" providerId="ADAL" clId="{FC77A8A0-20DB-4474-B45B-733F67AA711A}" dt="2025-07-14T22:47:46.589" v="5686" actId="20577"/>
        <pc:sldMkLst>
          <pc:docMk/>
          <pc:sldMk cId="2323044627" sldId="870"/>
        </pc:sldMkLst>
        <pc:spChg chg="mod">
          <ac:chgData name="Noren,Jenny E" userId="31e0823a-ccc6-4018-bb9e-c27b5ef59adf" providerId="ADAL" clId="{FC77A8A0-20DB-4474-B45B-733F67AA711A}" dt="2025-07-14T22:47:46.589" v="5686" actId="20577"/>
          <ac:spMkLst>
            <pc:docMk/>
            <pc:sldMk cId="2323044627" sldId="870"/>
            <ac:spMk id="5" creationId="{72A9F353-23F4-4112-E205-2F056E31B040}"/>
          </ac:spMkLst>
        </pc:spChg>
      </pc:sldChg>
      <pc:sldChg chg="modSp del mod">
        <pc:chgData name="Noren,Jenny E" userId="31e0823a-ccc6-4018-bb9e-c27b5ef59adf" providerId="ADAL" clId="{FC77A8A0-20DB-4474-B45B-733F67AA711A}" dt="2025-07-14T22:48:10.351" v="5687" actId="2696"/>
        <pc:sldMkLst>
          <pc:docMk/>
          <pc:sldMk cId="1983306186" sldId="871"/>
        </pc:sldMkLst>
      </pc:sldChg>
      <pc:sldChg chg="modSp mod">
        <pc:chgData name="Noren,Jenny E" userId="31e0823a-ccc6-4018-bb9e-c27b5ef59adf" providerId="ADAL" clId="{FC77A8A0-20DB-4474-B45B-733F67AA711A}" dt="2025-07-21T18:39:29.954" v="10339" actId="14100"/>
        <pc:sldMkLst>
          <pc:docMk/>
          <pc:sldMk cId="3003830251" sldId="872"/>
        </pc:sldMkLst>
        <pc:spChg chg="mod">
          <ac:chgData name="Noren,Jenny E" userId="31e0823a-ccc6-4018-bb9e-c27b5ef59adf" providerId="ADAL" clId="{FC77A8A0-20DB-4474-B45B-733F67AA711A}" dt="2025-07-14T22:48:49.287" v="5726" actId="6549"/>
          <ac:spMkLst>
            <pc:docMk/>
            <pc:sldMk cId="3003830251" sldId="872"/>
            <ac:spMk id="2" creationId="{BB2C8AA7-FB59-1ED1-9FFF-A706AC2671EB}"/>
          </ac:spMkLst>
        </pc:spChg>
        <pc:spChg chg="mod">
          <ac:chgData name="Noren,Jenny E" userId="31e0823a-ccc6-4018-bb9e-c27b5ef59adf" providerId="ADAL" clId="{FC77A8A0-20DB-4474-B45B-733F67AA711A}" dt="2025-07-21T18:39:29.954" v="10339" actId="14100"/>
          <ac:spMkLst>
            <pc:docMk/>
            <pc:sldMk cId="3003830251" sldId="872"/>
            <ac:spMk id="3" creationId="{60E656AC-8EA6-2D2E-FCC5-EE2AC2CC0D68}"/>
          </ac:spMkLst>
        </pc:spChg>
      </pc:sldChg>
      <pc:sldChg chg="del">
        <pc:chgData name="Noren,Jenny E" userId="31e0823a-ccc6-4018-bb9e-c27b5ef59adf" providerId="ADAL" clId="{FC77A8A0-20DB-4474-B45B-733F67AA711A}" dt="2025-07-21T18:39:32.381" v="10340" actId="47"/>
        <pc:sldMkLst>
          <pc:docMk/>
          <pc:sldMk cId="2114808377" sldId="873"/>
        </pc:sldMkLst>
      </pc:sldChg>
      <pc:sldChg chg="modSp mod">
        <pc:chgData name="Noren,Jenny E" userId="31e0823a-ccc6-4018-bb9e-c27b5ef59adf" providerId="ADAL" clId="{FC77A8A0-20DB-4474-B45B-733F67AA711A}" dt="2025-07-21T18:49:24.972" v="10554" actId="5793"/>
        <pc:sldMkLst>
          <pc:docMk/>
          <pc:sldMk cId="1210980851" sldId="877"/>
        </pc:sldMkLst>
        <pc:spChg chg="ord">
          <ac:chgData name="Noren,Jenny E" userId="31e0823a-ccc6-4018-bb9e-c27b5ef59adf" providerId="ADAL" clId="{FC77A8A0-20DB-4474-B45B-733F67AA711A}" dt="2025-07-21T18:49:14.859" v="10552"/>
          <ac:spMkLst>
            <pc:docMk/>
            <pc:sldMk cId="1210980851" sldId="877"/>
            <ac:spMk id="4" creationId="{4B7C9589-D63C-43AF-547D-3A162686759E}"/>
          </ac:spMkLst>
        </pc:spChg>
        <pc:spChg chg="mod">
          <ac:chgData name="Noren,Jenny E" userId="31e0823a-ccc6-4018-bb9e-c27b5ef59adf" providerId="ADAL" clId="{FC77A8A0-20DB-4474-B45B-733F67AA711A}" dt="2025-07-21T18:49:24.972" v="10554" actId="5793"/>
          <ac:spMkLst>
            <pc:docMk/>
            <pc:sldMk cId="1210980851" sldId="877"/>
            <ac:spMk id="5" creationId="{83D35BDA-EBEA-EFCE-1155-E8B587A1EAD9}"/>
          </ac:spMkLst>
        </pc:spChg>
        <pc:spChg chg="mod">
          <ac:chgData name="Noren,Jenny E" userId="31e0823a-ccc6-4018-bb9e-c27b5ef59adf" providerId="ADAL" clId="{FC77A8A0-20DB-4474-B45B-733F67AA711A}" dt="2025-07-14T23:01:10.121" v="6381" actId="6549"/>
          <ac:spMkLst>
            <pc:docMk/>
            <pc:sldMk cId="1210980851" sldId="877"/>
            <ac:spMk id="9" creationId="{CECF0FC0-9BD9-5689-D810-E98B5F77CC6D}"/>
          </ac:spMkLst>
        </pc:spChg>
      </pc:sldChg>
      <pc:sldChg chg="modSp mod">
        <pc:chgData name="Noren,Jenny E" userId="31e0823a-ccc6-4018-bb9e-c27b5ef59adf" providerId="ADAL" clId="{FC77A8A0-20DB-4474-B45B-733F67AA711A}" dt="2025-07-21T18:49:47.082" v="10558" actId="14100"/>
        <pc:sldMkLst>
          <pc:docMk/>
          <pc:sldMk cId="550006236" sldId="878"/>
        </pc:sldMkLst>
        <pc:spChg chg="mod">
          <ac:chgData name="Noren,Jenny E" userId="31e0823a-ccc6-4018-bb9e-c27b5ef59adf" providerId="ADAL" clId="{FC77A8A0-20DB-4474-B45B-733F67AA711A}" dt="2025-07-14T23:05:10.747" v="6457" actId="20577"/>
          <ac:spMkLst>
            <pc:docMk/>
            <pc:sldMk cId="550006236" sldId="878"/>
            <ac:spMk id="2" creationId="{FF45DBC0-A862-D21B-7587-802167317D5C}"/>
          </ac:spMkLst>
        </pc:spChg>
        <pc:spChg chg="mod">
          <ac:chgData name="Noren,Jenny E" userId="31e0823a-ccc6-4018-bb9e-c27b5ef59adf" providerId="ADAL" clId="{FC77A8A0-20DB-4474-B45B-733F67AA711A}" dt="2025-07-21T18:49:47.082" v="10558" actId="14100"/>
          <ac:spMkLst>
            <pc:docMk/>
            <pc:sldMk cId="550006236" sldId="878"/>
            <ac:spMk id="3" creationId="{1BF77A96-3FAA-2201-2BF6-5D52F07F40A7}"/>
          </ac:spMkLst>
        </pc:spChg>
      </pc:sldChg>
      <pc:sldChg chg="del">
        <pc:chgData name="Noren,Jenny E" userId="31e0823a-ccc6-4018-bb9e-c27b5ef59adf" providerId="ADAL" clId="{FC77A8A0-20DB-4474-B45B-733F67AA711A}" dt="2025-07-14T23:32:12.356" v="8465" actId="47"/>
        <pc:sldMkLst>
          <pc:docMk/>
          <pc:sldMk cId="1158915822" sldId="879"/>
        </pc:sldMkLst>
      </pc:sldChg>
      <pc:sldChg chg="modSp mod">
        <pc:chgData name="Noren,Jenny E" userId="31e0823a-ccc6-4018-bb9e-c27b5ef59adf" providerId="ADAL" clId="{FC77A8A0-20DB-4474-B45B-733F67AA711A}" dt="2025-07-21T18:48:16.785" v="10542" actId="20577"/>
        <pc:sldMkLst>
          <pc:docMk/>
          <pc:sldMk cId="1140353173" sldId="880"/>
        </pc:sldMkLst>
        <pc:spChg chg="mod">
          <ac:chgData name="Noren,Jenny E" userId="31e0823a-ccc6-4018-bb9e-c27b5ef59adf" providerId="ADAL" clId="{FC77A8A0-20DB-4474-B45B-733F67AA711A}" dt="2025-07-21T18:48:16.785" v="10542" actId="20577"/>
          <ac:spMkLst>
            <pc:docMk/>
            <pc:sldMk cId="1140353173" sldId="880"/>
            <ac:spMk id="5" creationId="{D1F1AECF-3EE2-DF5D-DFD5-0B10BA54FD34}"/>
          </ac:spMkLst>
        </pc:spChg>
        <pc:spChg chg="mod">
          <ac:chgData name="Noren,Jenny E" userId="31e0823a-ccc6-4018-bb9e-c27b5ef59adf" providerId="ADAL" clId="{FC77A8A0-20DB-4474-B45B-733F67AA711A}" dt="2025-07-21T18:48:12.021" v="10528" actId="1076"/>
          <ac:spMkLst>
            <pc:docMk/>
            <pc:sldMk cId="1140353173" sldId="880"/>
            <ac:spMk id="6" creationId="{DF328475-C06A-8982-6441-E676CA101543}"/>
          </ac:spMkLst>
        </pc:spChg>
      </pc:sldChg>
      <pc:sldChg chg="modSp mod">
        <pc:chgData name="Noren,Jenny E" userId="31e0823a-ccc6-4018-bb9e-c27b5ef59adf" providerId="ADAL" clId="{FC77A8A0-20DB-4474-B45B-733F67AA711A}" dt="2025-07-14T23:00:45.497" v="6349" actId="6549"/>
        <pc:sldMkLst>
          <pc:docMk/>
          <pc:sldMk cId="3818239642" sldId="881"/>
        </pc:sldMkLst>
        <pc:spChg chg="mod">
          <ac:chgData name="Noren,Jenny E" userId="31e0823a-ccc6-4018-bb9e-c27b5ef59adf" providerId="ADAL" clId="{FC77A8A0-20DB-4474-B45B-733F67AA711A}" dt="2025-07-14T23:00:45.497" v="6349" actId="6549"/>
          <ac:spMkLst>
            <pc:docMk/>
            <pc:sldMk cId="3818239642" sldId="881"/>
            <ac:spMk id="3" creationId="{987B16D5-3398-F63F-FE77-A872E2CBA178}"/>
          </ac:spMkLst>
        </pc:spChg>
      </pc:sldChg>
      <pc:sldChg chg="del">
        <pc:chgData name="Noren,Jenny E" userId="31e0823a-ccc6-4018-bb9e-c27b5ef59adf" providerId="ADAL" clId="{FC77A8A0-20DB-4474-B45B-733F67AA711A}" dt="2025-07-14T23:28:07.305" v="8120" actId="47"/>
        <pc:sldMkLst>
          <pc:docMk/>
          <pc:sldMk cId="2169834035" sldId="882"/>
        </pc:sldMkLst>
      </pc:sldChg>
      <pc:sldChg chg="modSp mod">
        <pc:chgData name="Noren,Jenny E" userId="31e0823a-ccc6-4018-bb9e-c27b5ef59adf" providerId="ADAL" clId="{FC77A8A0-20DB-4474-B45B-733F67AA711A}" dt="2025-07-14T22:59:06.833" v="6285" actId="6549"/>
        <pc:sldMkLst>
          <pc:docMk/>
          <pc:sldMk cId="3462489475" sldId="884"/>
        </pc:sldMkLst>
        <pc:spChg chg="mod">
          <ac:chgData name="Noren,Jenny E" userId="31e0823a-ccc6-4018-bb9e-c27b5ef59adf" providerId="ADAL" clId="{FC77A8A0-20DB-4474-B45B-733F67AA711A}" dt="2025-07-14T22:59:06.833" v="6285" actId="6549"/>
          <ac:spMkLst>
            <pc:docMk/>
            <pc:sldMk cId="3462489475" sldId="884"/>
            <ac:spMk id="5" creationId="{4C6B86D2-A252-1B59-2FE8-77C836179FCF}"/>
          </ac:spMkLst>
        </pc:spChg>
      </pc:sldChg>
      <pc:sldChg chg="modSp del mod">
        <pc:chgData name="Noren,Jenny E" userId="31e0823a-ccc6-4018-bb9e-c27b5ef59adf" providerId="ADAL" clId="{FC77A8A0-20DB-4474-B45B-733F67AA711A}" dt="2025-07-21T17:12:56.754" v="9194" actId="47"/>
        <pc:sldMkLst>
          <pc:docMk/>
          <pc:sldMk cId="3436741026" sldId="886"/>
        </pc:sldMkLst>
      </pc:sldChg>
      <pc:sldChg chg="del">
        <pc:chgData name="Noren,Jenny E" userId="31e0823a-ccc6-4018-bb9e-c27b5ef59adf" providerId="ADAL" clId="{FC77A8A0-20DB-4474-B45B-733F67AA711A}" dt="2025-07-14T23:38:29.014" v="8927" actId="47"/>
        <pc:sldMkLst>
          <pc:docMk/>
          <pc:sldMk cId="3852160511" sldId="887"/>
        </pc:sldMkLst>
      </pc:sldChg>
      <pc:sldChg chg="del">
        <pc:chgData name="Noren,Jenny E" userId="31e0823a-ccc6-4018-bb9e-c27b5ef59adf" providerId="ADAL" clId="{FC77A8A0-20DB-4474-B45B-733F67AA711A}" dt="2025-07-14T23:38:14.375" v="8915" actId="47"/>
        <pc:sldMkLst>
          <pc:docMk/>
          <pc:sldMk cId="3634065131" sldId="888"/>
        </pc:sldMkLst>
      </pc:sldChg>
      <pc:sldChg chg="del">
        <pc:chgData name="Noren,Jenny E" userId="31e0823a-ccc6-4018-bb9e-c27b5ef59adf" providerId="ADAL" clId="{FC77A8A0-20DB-4474-B45B-733F67AA711A}" dt="2025-07-14T23:37:48.871" v="8863" actId="47"/>
        <pc:sldMkLst>
          <pc:docMk/>
          <pc:sldMk cId="2618629875" sldId="889"/>
        </pc:sldMkLst>
      </pc:sldChg>
      <pc:sldChg chg="del">
        <pc:chgData name="Noren,Jenny E" userId="31e0823a-ccc6-4018-bb9e-c27b5ef59adf" providerId="ADAL" clId="{FC77A8A0-20DB-4474-B45B-733F67AA711A}" dt="2025-07-14T23:37:34.111" v="8843" actId="47"/>
        <pc:sldMkLst>
          <pc:docMk/>
          <pc:sldMk cId="3808593252" sldId="890"/>
        </pc:sldMkLst>
      </pc:sldChg>
      <pc:sldChg chg="del">
        <pc:chgData name="Noren,Jenny E" userId="31e0823a-ccc6-4018-bb9e-c27b5ef59adf" providerId="ADAL" clId="{FC77A8A0-20DB-4474-B45B-733F67AA711A}" dt="2025-07-14T23:36:56.422" v="8797" actId="47"/>
        <pc:sldMkLst>
          <pc:docMk/>
          <pc:sldMk cId="2314809113" sldId="891"/>
        </pc:sldMkLst>
      </pc:sldChg>
      <pc:sldChg chg="del">
        <pc:chgData name="Noren,Jenny E" userId="31e0823a-ccc6-4018-bb9e-c27b5ef59adf" providerId="ADAL" clId="{FC77A8A0-20DB-4474-B45B-733F67AA711A}" dt="2025-07-14T23:36:44.058" v="8774" actId="47"/>
        <pc:sldMkLst>
          <pc:docMk/>
          <pc:sldMk cId="3725501153" sldId="892"/>
        </pc:sldMkLst>
      </pc:sldChg>
      <pc:sldChg chg="modSp mod">
        <pc:chgData name="Noren,Jenny E" userId="31e0823a-ccc6-4018-bb9e-c27b5ef59adf" providerId="ADAL" clId="{FC77A8A0-20DB-4474-B45B-733F67AA711A}" dt="2025-07-21T17:34:44.302" v="9597"/>
        <pc:sldMkLst>
          <pc:docMk/>
          <pc:sldMk cId="2998633148" sldId="893"/>
        </pc:sldMkLst>
        <pc:spChg chg="mod">
          <ac:chgData name="Noren,Jenny E" userId="31e0823a-ccc6-4018-bb9e-c27b5ef59adf" providerId="ADAL" clId="{FC77A8A0-20DB-4474-B45B-733F67AA711A}" dt="2025-07-14T18:34:07.789" v="665" actId="6549"/>
          <ac:spMkLst>
            <pc:docMk/>
            <pc:sldMk cId="2998633148" sldId="893"/>
            <ac:spMk id="2" creationId="{D4838811-E037-28BE-3227-C9A48F496C74}"/>
          </ac:spMkLst>
        </pc:spChg>
        <pc:spChg chg="ord">
          <ac:chgData name="Noren,Jenny E" userId="31e0823a-ccc6-4018-bb9e-c27b5ef59adf" providerId="ADAL" clId="{FC77A8A0-20DB-4474-B45B-733F67AA711A}" dt="2025-07-21T17:34:44.302" v="9597"/>
          <ac:spMkLst>
            <pc:docMk/>
            <pc:sldMk cId="2998633148" sldId="893"/>
            <ac:spMk id="4" creationId="{14053EA6-1637-C918-03AB-851C1EC98DE1}"/>
          </ac:spMkLst>
        </pc:spChg>
      </pc:sldChg>
      <pc:sldChg chg="modSp del mod">
        <pc:chgData name="Noren,Jenny E" userId="31e0823a-ccc6-4018-bb9e-c27b5ef59adf" providerId="ADAL" clId="{FC77A8A0-20DB-4474-B45B-733F67AA711A}" dt="2025-07-21T17:46:32.151" v="9739" actId="47"/>
        <pc:sldMkLst>
          <pc:docMk/>
          <pc:sldMk cId="1697173165" sldId="894"/>
        </pc:sldMkLst>
      </pc:sldChg>
      <pc:sldChg chg="modSp mod">
        <pc:chgData name="Noren,Jenny E" userId="31e0823a-ccc6-4018-bb9e-c27b5ef59adf" providerId="ADAL" clId="{FC77A8A0-20DB-4474-B45B-733F67AA711A}" dt="2025-07-14T19:48:21.813" v="2389" actId="27636"/>
        <pc:sldMkLst>
          <pc:docMk/>
          <pc:sldMk cId="2426457968" sldId="895"/>
        </pc:sldMkLst>
        <pc:spChg chg="mod">
          <ac:chgData name="Noren,Jenny E" userId="31e0823a-ccc6-4018-bb9e-c27b5ef59adf" providerId="ADAL" clId="{FC77A8A0-20DB-4474-B45B-733F67AA711A}" dt="2025-07-14T19:45:29.800" v="2322" actId="20577"/>
          <ac:spMkLst>
            <pc:docMk/>
            <pc:sldMk cId="2426457968" sldId="895"/>
            <ac:spMk id="2" creationId="{0A361CF7-D0D9-879D-FEA9-7A259DBB3E13}"/>
          </ac:spMkLst>
        </pc:spChg>
        <pc:spChg chg="mod">
          <ac:chgData name="Noren,Jenny E" userId="31e0823a-ccc6-4018-bb9e-c27b5ef59adf" providerId="ADAL" clId="{FC77A8A0-20DB-4474-B45B-733F67AA711A}" dt="2025-07-14T19:48:21.813" v="2389" actId="27636"/>
          <ac:spMkLst>
            <pc:docMk/>
            <pc:sldMk cId="2426457968" sldId="895"/>
            <ac:spMk id="3" creationId="{FDA56E53-719B-BC79-B0AA-FF6C1F77CDBC}"/>
          </ac:spMkLst>
        </pc:spChg>
      </pc:sldChg>
      <pc:sldChg chg="add del">
        <pc:chgData name="Noren,Jenny E" userId="31e0823a-ccc6-4018-bb9e-c27b5ef59adf" providerId="ADAL" clId="{FC77A8A0-20DB-4474-B45B-733F67AA711A}" dt="2025-07-14T18:10:17.974" v="45" actId="47"/>
        <pc:sldMkLst>
          <pc:docMk/>
          <pc:sldMk cId="1352861113" sldId="896"/>
        </pc:sldMkLst>
      </pc:sldChg>
      <pc:sldChg chg="delSp modSp add del mod ord">
        <pc:chgData name="Noren,Jenny E" userId="31e0823a-ccc6-4018-bb9e-c27b5ef59adf" providerId="ADAL" clId="{FC77A8A0-20DB-4474-B45B-733F67AA711A}" dt="2025-07-14T23:13:47.930" v="7185" actId="2696"/>
        <pc:sldMkLst>
          <pc:docMk/>
          <pc:sldMk cId="3133125577" sldId="896"/>
        </pc:sldMkLst>
      </pc:sldChg>
      <pc:sldChg chg="modSp add mod">
        <pc:chgData name="Noren,Jenny E" userId="31e0823a-ccc6-4018-bb9e-c27b5ef59adf" providerId="ADAL" clId="{FC77A8A0-20DB-4474-B45B-733F67AA711A}" dt="2025-07-14T19:40:27.439" v="2171" actId="6549"/>
        <pc:sldMkLst>
          <pc:docMk/>
          <pc:sldMk cId="848352598" sldId="897"/>
        </pc:sldMkLst>
        <pc:spChg chg="mod">
          <ac:chgData name="Noren,Jenny E" userId="31e0823a-ccc6-4018-bb9e-c27b5ef59adf" providerId="ADAL" clId="{FC77A8A0-20DB-4474-B45B-733F67AA711A}" dt="2025-07-14T19:40:27.439" v="2171" actId="6549"/>
          <ac:spMkLst>
            <pc:docMk/>
            <pc:sldMk cId="848352598" sldId="897"/>
            <ac:spMk id="3" creationId="{22B3D3A8-FCF7-C2F5-D1CB-461475A4AB7C}"/>
          </ac:spMkLst>
        </pc:spChg>
      </pc:sldChg>
      <pc:sldChg chg="addSp delSp modSp add mod ord chgLayout">
        <pc:chgData name="Noren,Jenny E" userId="31e0823a-ccc6-4018-bb9e-c27b5ef59adf" providerId="ADAL" clId="{FC77A8A0-20DB-4474-B45B-733F67AA711A}" dt="2025-07-14T19:43:01.571" v="2277" actId="113"/>
        <pc:sldMkLst>
          <pc:docMk/>
          <pc:sldMk cId="2389566453" sldId="898"/>
        </pc:sldMkLst>
        <pc:spChg chg="mod ord">
          <ac:chgData name="Noren,Jenny E" userId="31e0823a-ccc6-4018-bb9e-c27b5ef59adf" providerId="ADAL" clId="{FC77A8A0-20DB-4474-B45B-733F67AA711A}" dt="2025-07-14T19:43:01.571" v="2277" actId="113"/>
          <ac:spMkLst>
            <pc:docMk/>
            <pc:sldMk cId="2389566453" sldId="898"/>
            <ac:spMk id="2" creationId="{3DB1F11D-CF87-2E6B-ED98-86BB61875A06}"/>
          </ac:spMkLst>
        </pc:spChg>
        <pc:spChg chg="mod ord">
          <ac:chgData name="Noren,Jenny E" userId="31e0823a-ccc6-4018-bb9e-c27b5ef59adf" providerId="ADAL" clId="{FC77A8A0-20DB-4474-B45B-733F67AA711A}" dt="2025-07-14T19:42:50.217" v="2275" actId="20577"/>
          <ac:spMkLst>
            <pc:docMk/>
            <pc:sldMk cId="2389566453" sldId="898"/>
            <ac:spMk id="3" creationId="{22B3D3A8-FCF7-C2F5-D1CB-461475A4AB7C}"/>
          </ac:spMkLst>
        </pc:spChg>
        <pc:spChg chg="mod ord">
          <ac:chgData name="Noren,Jenny E" userId="31e0823a-ccc6-4018-bb9e-c27b5ef59adf" providerId="ADAL" clId="{FC77A8A0-20DB-4474-B45B-733F67AA711A}" dt="2025-07-14T19:40:42.311" v="2172" actId="6264"/>
          <ac:spMkLst>
            <pc:docMk/>
            <pc:sldMk cId="2389566453" sldId="898"/>
            <ac:spMk id="4" creationId="{37F43BD6-16B2-9C69-2067-F7B0439FF775}"/>
          </ac:spMkLst>
        </pc:spChg>
      </pc:sldChg>
      <pc:sldChg chg="new del">
        <pc:chgData name="Noren,Jenny E" userId="31e0823a-ccc6-4018-bb9e-c27b5ef59adf" providerId="ADAL" clId="{FC77A8A0-20DB-4474-B45B-733F67AA711A}" dt="2025-07-14T21:08:01.405" v="3328" actId="2696"/>
        <pc:sldMkLst>
          <pc:docMk/>
          <pc:sldMk cId="3061542752" sldId="899"/>
        </pc:sldMkLst>
      </pc:sldChg>
      <pc:sldChg chg="modSp add del mod">
        <pc:chgData name="Noren,Jenny E" userId="31e0823a-ccc6-4018-bb9e-c27b5ef59adf" providerId="ADAL" clId="{FC77A8A0-20DB-4474-B45B-733F67AA711A}" dt="2025-07-21T17:17:51.264" v="9235" actId="47"/>
        <pc:sldMkLst>
          <pc:docMk/>
          <pc:sldMk cId="3354904487" sldId="900"/>
        </pc:sldMkLst>
      </pc:sldChg>
      <pc:sldChg chg="addSp delSp modSp add mod delDesignElem chgLayout">
        <pc:chgData name="Noren,Jenny E" userId="31e0823a-ccc6-4018-bb9e-c27b5ef59adf" providerId="ADAL" clId="{FC77A8A0-20DB-4474-B45B-733F67AA711A}" dt="2025-07-14T21:41:40.100" v="4857" actId="6549"/>
        <pc:sldMkLst>
          <pc:docMk/>
          <pc:sldMk cId="287593454" sldId="901"/>
        </pc:sldMkLst>
        <pc:spChg chg="mod ord">
          <ac:chgData name="Noren,Jenny E" userId="31e0823a-ccc6-4018-bb9e-c27b5ef59adf" providerId="ADAL" clId="{FC77A8A0-20DB-4474-B45B-733F67AA711A}" dt="2025-07-14T21:41:40.100" v="4857" actId="6549"/>
          <ac:spMkLst>
            <pc:docMk/>
            <pc:sldMk cId="287593454" sldId="901"/>
            <ac:spMk id="2" creationId="{1F28C392-C10D-6F24-5A5F-E69B818AA01B}"/>
          </ac:spMkLst>
        </pc:spChg>
        <pc:spChg chg="mod ord">
          <ac:chgData name="Noren,Jenny E" userId="31e0823a-ccc6-4018-bb9e-c27b5ef59adf" providerId="ADAL" clId="{FC77A8A0-20DB-4474-B45B-733F67AA711A}" dt="2025-07-14T21:40:26.176" v="4855" actId="13926"/>
          <ac:spMkLst>
            <pc:docMk/>
            <pc:sldMk cId="287593454" sldId="901"/>
            <ac:spMk id="3" creationId="{4F178408-6F51-C1FF-BDC5-11B4EEB5E51D}"/>
          </ac:spMkLst>
        </pc:spChg>
        <pc:spChg chg="mod ord">
          <ac:chgData name="Noren,Jenny E" userId="31e0823a-ccc6-4018-bb9e-c27b5ef59adf" providerId="ADAL" clId="{FC77A8A0-20DB-4474-B45B-733F67AA711A}" dt="2025-07-14T21:39:03.722" v="4811" actId="6264"/>
          <ac:spMkLst>
            <pc:docMk/>
            <pc:sldMk cId="287593454" sldId="901"/>
            <ac:spMk id="4" creationId="{98CD43A8-28F8-1114-680B-ADD5F7A78200}"/>
          </ac:spMkLst>
        </pc:spChg>
      </pc:sldChg>
      <pc:sldChg chg="add del">
        <pc:chgData name="Noren,Jenny E" userId="31e0823a-ccc6-4018-bb9e-c27b5ef59adf" providerId="ADAL" clId="{FC77A8A0-20DB-4474-B45B-733F67AA711A}" dt="2025-07-14T21:07:58.843" v="3327" actId="2696"/>
        <pc:sldMkLst>
          <pc:docMk/>
          <pc:sldMk cId="2033906805" sldId="901"/>
        </pc:sldMkLst>
      </pc:sldChg>
      <pc:sldChg chg="new del">
        <pc:chgData name="Noren,Jenny E" userId="31e0823a-ccc6-4018-bb9e-c27b5ef59adf" providerId="ADAL" clId="{FC77A8A0-20DB-4474-B45B-733F67AA711A}" dt="2025-07-14T21:33:25.299" v="4540" actId="680"/>
        <pc:sldMkLst>
          <pc:docMk/>
          <pc:sldMk cId="3488230473" sldId="901"/>
        </pc:sldMkLst>
      </pc:sldChg>
      <pc:sldChg chg="delSp modSp add mod">
        <pc:chgData name="Noren,Jenny E" userId="31e0823a-ccc6-4018-bb9e-c27b5ef59adf" providerId="ADAL" clId="{FC77A8A0-20DB-4474-B45B-733F67AA711A}" dt="2025-07-21T17:50:12.996" v="9794" actId="948"/>
        <pc:sldMkLst>
          <pc:docMk/>
          <pc:sldMk cId="616059129" sldId="902"/>
        </pc:sldMkLst>
        <pc:spChg chg="mod">
          <ac:chgData name="Noren,Jenny E" userId="31e0823a-ccc6-4018-bb9e-c27b5ef59adf" providerId="ADAL" clId="{FC77A8A0-20DB-4474-B45B-733F67AA711A}" dt="2025-07-14T22:01:48.761" v="4945" actId="20577"/>
          <ac:spMkLst>
            <pc:docMk/>
            <pc:sldMk cId="616059129" sldId="902"/>
            <ac:spMk id="2" creationId="{3DCCD63F-FC01-A897-784A-0BEC436B2399}"/>
          </ac:spMkLst>
        </pc:spChg>
        <pc:spChg chg="mod">
          <ac:chgData name="Noren,Jenny E" userId="31e0823a-ccc6-4018-bb9e-c27b5ef59adf" providerId="ADAL" clId="{FC77A8A0-20DB-4474-B45B-733F67AA711A}" dt="2025-07-21T17:50:12.996" v="9794" actId="948"/>
          <ac:spMkLst>
            <pc:docMk/>
            <pc:sldMk cId="616059129" sldId="902"/>
            <ac:spMk id="3" creationId="{EC858163-3C96-BC80-F873-DDB69BB97DD8}"/>
          </ac:spMkLst>
        </pc:spChg>
      </pc:sldChg>
      <pc:sldChg chg="modSp add del mod ord">
        <pc:chgData name="Noren,Jenny E" userId="31e0823a-ccc6-4018-bb9e-c27b5ef59adf" providerId="ADAL" clId="{FC77A8A0-20DB-4474-B45B-733F67AA711A}" dt="2025-07-14T22:11:06.316" v="5005" actId="47"/>
        <pc:sldMkLst>
          <pc:docMk/>
          <pc:sldMk cId="706283316" sldId="903"/>
        </pc:sldMkLst>
      </pc:sldChg>
      <pc:sldChg chg="modSp add del mod ord">
        <pc:chgData name="Noren,Jenny E" userId="31e0823a-ccc6-4018-bb9e-c27b5ef59adf" providerId="ADAL" clId="{FC77A8A0-20DB-4474-B45B-733F67AA711A}" dt="2025-07-14T23:26:36.612" v="7949" actId="47"/>
        <pc:sldMkLst>
          <pc:docMk/>
          <pc:sldMk cId="2707895628" sldId="903"/>
        </pc:sldMkLst>
      </pc:sldChg>
      <pc:sldChg chg="addSp delSp modSp add del mod">
        <pc:chgData name="Noren,Jenny E" userId="31e0823a-ccc6-4018-bb9e-c27b5ef59adf" providerId="ADAL" clId="{FC77A8A0-20DB-4474-B45B-733F67AA711A}" dt="2025-07-14T23:19:52.785" v="7267" actId="47"/>
        <pc:sldMkLst>
          <pc:docMk/>
          <pc:sldMk cId="4155497698" sldId="904"/>
        </pc:sldMkLst>
      </pc:sldChg>
      <pc:sldChg chg="addSp modSp new mod">
        <pc:chgData name="Noren,Jenny E" userId="31e0823a-ccc6-4018-bb9e-c27b5ef59adf" providerId="ADAL" clId="{FC77A8A0-20DB-4474-B45B-733F67AA711A}" dt="2025-07-21T18:51:35.695" v="10561" actId="33553"/>
        <pc:sldMkLst>
          <pc:docMk/>
          <pc:sldMk cId="2966287303" sldId="905"/>
        </pc:sldMkLst>
        <pc:spChg chg="ord">
          <ac:chgData name="Noren,Jenny E" userId="31e0823a-ccc6-4018-bb9e-c27b5ef59adf" providerId="ADAL" clId="{FC77A8A0-20DB-4474-B45B-733F67AA711A}" dt="2025-07-14T23:20:05.457" v="7269"/>
          <ac:spMkLst>
            <pc:docMk/>
            <pc:sldMk cId="2966287303" sldId="905"/>
            <ac:spMk id="2" creationId="{F0B7B0DD-FE19-2D01-8F05-36FD93452B92}"/>
          </ac:spMkLst>
        </pc:spChg>
        <pc:spChg chg="add mod ord">
          <ac:chgData name="Noren,Jenny E" userId="31e0823a-ccc6-4018-bb9e-c27b5ef59adf" providerId="ADAL" clId="{FC77A8A0-20DB-4474-B45B-733F67AA711A}" dt="2025-07-21T18:51:35.695" v="10561" actId="33553"/>
          <ac:spMkLst>
            <pc:docMk/>
            <pc:sldMk cId="2966287303" sldId="905"/>
            <ac:spMk id="5" creationId="{59502965-11BF-7957-832A-1D248EB02D02}"/>
          </ac:spMkLst>
        </pc:spChg>
        <pc:picChg chg="add mod">
          <ac:chgData name="Noren,Jenny E" userId="31e0823a-ccc6-4018-bb9e-c27b5ef59adf" providerId="ADAL" clId="{FC77A8A0-20DB-4474-B45B-733F67AA711A}" dt="2025-07-14T23:21:59.439" v="7853" actId="962"/>
          <ac:picMkLst>
            <pc:docMk/>
            <pc:sldMk cId="2966287303" sldId="905"/>
            <ac:picMk id="4" creationId="{29E7F06E-784A-D098-3B69-9630A2AF3A3C}"/>
          </ac:picMkLst>
        </pc:picChg>
      </pc:sldChg>
      <pc:sldChg chg="modSp add mod ord">
        <pc:chgData name="Noren,Jenny E" userId="31e0823a-ccc6-4018-bb9e-c27b5ef59adf" providerId="ADAL" clId="{FC77A8A0-20DB-4474-B45B-733F67AA711A}" dt="2025-07-21T18:51:41.915" v="10562" actId="33553"/>
        <pc:sldMkLst>
          <pc:docMk/>
          <pc:sldMk cId="4121564820" sldId="906"/>
        </pc:sldMkLst>
        <pc:spChg chg="mod">
          <ac:chgData name="Noren,Jenny E" userId="31e0823a-ccc6-4018-bb9e-c27b5ef59adf" providerId="ADAL" clId="{FC77A8A0-20DB-4474-B45B-733F67AA711A}" dt="2025-07-21T18:51:41.915" v="10562" actId="33553"/>
          <ac:spMkLst>
            <pc:docMk/>
            <pc:sldMk cId="4121564820" sldId="906"/>
            <ac:spMk id="5" creationId="{59502965-11BF-7957-832A-1D248EB02D02}"/>
          </ac:spMkLst>
        </pc:spChg>
      </pc:sldChg>
      <pc:sldChg chg="modSp add mod ord">
        <pc:chgData name="Noren,Jenny E" userId="31e0823a-ccc6-4018-bb9e-c27b5ef59adf" providerId="ADAL" clId="{FC77A8A0-20DB-4474-B45B-733F67AA711A}" dt="2025-07-21T18:51:48.014" v="10563" actId="33553"/>
        <pc:sldMkLst>
          <pc:docMk/>
          <pc:sldMk cId="1240918348" sldId="907"/>
        </pc:sldMkLst>
        <pc:spChg chg="mod">
          <ac:chgData name="Noren,Jenny E" userId="31e0823a-ccc6-4018-bb9e-c27b5ef59adf" providerId="ADAL" clId="{FC77A8A0-20DB-4474-B45B-733F67AA711A}" dt="2025-07-21T18:51:48.014" v="10563" actId="33553"/>
          <ac:spMkLst>
            <pc:docMk/>
            <pc:sldMk cId="1240918348" sldId="907"/>
            <ac:spMk id="5" creationId="{59502965-11BF-7957-832A-1D248EB02D02}"/>
          </ac:spMkLst>
        </pc:spChg>
      </pc:sldChg>
      <pc:sldChg chg="modSp add mod ord">
        <pc:chgData name="Noren,Jenny E" userId="31e0823a-ccc6-4018-bb9e-c27b5ef59adf" providerId="ADAL" clId="{FC77A8A0-20DB-4474-B45B-733F67AA711A}" dt="2025-07-21T18:51:50.612" v="10564" actId="33553"/>
        <pc:sldMkLst>
          <pc:docMk/>
          <pc:sldMk cId="673934035" sldId="908"/>
        </pc:sldMkLst>
        <pc:spChg chg="mod">
          <ac:chgData name="Noren,Jenny E" userId="31e0823a-ccc6-4018-bb9e-c27b5ef59adf" providerId="ADAL" clId="{FC77A8A0-20DB-4474-B45B-733F67AA711A}" dt="2025-07-21T18:51:50.612" v="10564" actId="33553"/>
          <ac:spMkLst>
            <pc:docMk/>
            <pc:sldMk cId="673934035" sldId="908"/>
            <ac:spMk id="5" creationId="{59502965-11BF-7957-832A-1D248EB02D02}"/>
          </ac:spMkLst>
        </pc:spChg>
      </pc:sldChg>
      <pc:sldChg chg="modSp add mod ord">
        <pc:chgData name="Noren,Jenny E" userId="31e0823a-ccc6-4018-bb9e-c27b5ef59adf" providerId="ADAL" clId="{FC77A8A0-20DB-4474-B45B-733F67AA711A}" dt="2025-07-21T18:51:52.698" v="10565" actId="33553"/>
        <pc:sldMkLst>
          <pc:docMk/>
          <pc:sldMk cId="664437364" sldId="909"/>
        </pc:sldMkLst>
        <pc:spChg chg="mod">
          <ac:chgData name="Noren,Jenny E" userId="31e0823a-ccc6-4018-bb9e-c27b5ef59adf" providerId="ADAL" clId="{FC77A8A0-20DB-4474-B45B-733F67AA711A}" dt="2025-07-21T18:51:52.698" v="10565" actId="33553"/>
          <ac:spMkLst>
            <pc:docMk/>
            <pc:sldMk cId="664437364" sldId="909"/>
            <ac:spMk id="5" creationId="{59502965-11BF-7957-832A-1D248EB02D02}"/>
          </ac:spMkLst>
        </pc:spChg>
      </pc:sldChg>
      <pc:sldChg chg="modSp add mod ord">
        <pc:chgData name="Noren,Jenny E" userId="31e0823a-ccc6-4018-bb9e-c27b5ef59adf" providerId="ADAL" clId="{FC77A8A0-20DB-4474-B45B-733F67AA711A}" dt="2025-07-21T18:51:54.595" v="10566" actId="33553"/>
        <pc:sldMkLst>
          <pc:docMk/>
          <pc:sldMk cId="3307758043" sldId="910"/>
        </pc:sldMkLst>
        <pc:spChg chg="mod">
          <ac:chgData name="Noren,Jenny E" userId="31e0823a-ccc6-4018-bb9e-c27b5ef59adf" providerId="ADAL" clId="{FC77A8A0-20DB-4474-B45B-733F67AA711A}" dt="2025-07-21T18:51:54.595" v="10566" actId="33553"/>
          <ac:spMkLst>
            <pc:docMk/>
            <pc:sldMk cId="3307758043" sldId="910"/>
            <ac:spMk id="5" creationId="{59502965-11BF-7957-832A-1D248EB02D02}"/>
          </ac:spMkLst>
        </pc:spChg>
      </pc:sldChg>
      <pc:sldChg chg="modSp add mod ord">
        <pc:chgData name="Noren,Jenny E" userId="31e0823a-ccc6-4018-bb9e-c27b5ef59adf" providerId="ADAL" clId="{FC77A8A0-20DB-4474-B45B-733F67AA711A}" dt="2025-07-21T18:51:59.688" v="10570" actId="27636"/>
        <pc:sldMkLst>
          <pc:docMk/>
          <pc:sldMk cId="3714065814" sldId="911"/>
        </pc:sldMkLst>
        <pc:spChg chg="mod">
          <ac:chgData name="Noren,Jenny E" userId="31e0823a-ccc6-4018-bb9e-c27b5ef59adf" providerId="ADAL" clId="{FC77A8A0-20DB-4474-B45B-733F67AA711A}" dt="2025-07-21T18:51:59.688" v="10570" actId="27636"/>
          <ac:spMkLst>
            <pc:docMk/>
            <pc:sldMk cId="3714065814" sldId="911"/>
            <ac:spMk id="5" creationId="{59502965-11BF-7957-832A-1D248EB02D02}"/>
          </ac:spMkLst>
        </pc:spChg>
        <pc:picChg chg="mod">
          <ac:chgData name="Noren,Jenny E" userId="31e0823a-ccc6-4018-bb9e-c27b5ef59adf" providerId="ADAL" clId="{FC77A8A0-20DB-4474-B45B-733F67AA711A}" dt="2025-07-14T23:37:29.069" v="8841" actId="1076"/>
          <ac:picMkLst>
            <pc:docMk/>
            <pc:sldMk cId="3714065814" sldId="911"/>
            <ac:picMk id="4" creationId="{29E7F06E-784A-D098-3B69-9630A2AF3A3C}"/>
          </ac:picMkLst>
        </pc:picChg>
      </pc:sldChg>
      <pc:sldChg chg="modSp add mod ord">
        <pc:chgData name="Noren,Jenny E" userId="31e0823a-ccc6-4018-bb9e-c27b5ef59adf" providerId="ADAL" clId="{FC77A8A0-20DB-4474-B45B-733F67AA711A}" dt="2025-07-21T18:52:02.942" v="10571" actId="33553"/>
        <pc:sldMkLst>
          <pc:docMk/>
          <pc:sldMk cId="2018991344" sldId="912"/>
        </pc:sldMkLst>
        <pc:spChg chg="mod">
          <ac:chgData name="Noren,Jenny E" userId="31e0823a-ccc6-4018-bb9e-c27b5ef59adf" providerId="ADAL" clId="{FC77A8A0-20DB-4474-B45B-733F67AA711A}" dt="2025-07-21T18:52:02.942" v="10571" actId="33553"/>
          <ac:spMkLst>
            <pc:docMk/>
            <pc:sldMk cId="2018991344" sldId="912"/>
            <ac:spMk id="5" creationId="{59502965-11BF-7957-832A-1D248EB02D02}"/>
          </ac:spMkLst>
        </pc:spChg>
        <pc:picChg chg="mod">
          <ac:chgData name="Noren,Jenny E" userId="31e0823a-ccc6-4018-bb9e-c27b5ef59adf" providerId="ADAL" clId="{FC77A8A0-20DB-4474-B45B-733F67AA711A}" dt="2025-07-14T23:37:01.843" v="8799" actId="1076"/>
          <ac:picMkLst>
            <pc:docMk/>
            <pc:sldMk cId="2018991344" sldId="912"/>
            <ac:picMk id="4" creationId="{29E7F06E-784A-D098-3B69-9630A2AF3A3C}"/>
          </ac:picMkLst>
        </pc:picChg>
      </pc:sldChg>
      <pc:sldChg chg="modSp add mod ord">
        <pc:chgData name="Noren,Jenny E" userId="31e0823a-ccc6-4018-bb9e-c27b5ef59adf" providerId="ADAL" clId="{FC77A8A0-20DB-4474-B45B-733F67AA711A}" dt="2025-07-21T18:52:05.305" v="10573" actId="27636"/>
        <pc:sldMkLst>
          <pc:docMk/>
          <pc:sldMk cId="3771275079" sldId="913"/>
        </pc:sldMkLst>
        <pc:spChg chg="mod">
          <ac:chgData name="Noren,Jenny E" userId="31e0823a-ccc6-4018-bb9e-c27b5ef59adf" providerId="ADAL" clId="{FC77A8A0-20DB-4474-B45B-733F67AA711A}" dt="2025-07-21T18:52:05.305" v="10573" actId="27636"/>
          <ac:spMkLst>
            <pc:docMk/>
            <pc:sldMk cId="3771275079" sldId="913"/>
            <ac:spMk id="5" creationId="{59502965-11BF-7957-832A-1D248EB02D02}"/>
          </ac:spMkLst>
        </pc:spChg>
      </pc:sldChg>
      <pc:sldChg chg="modSp add mod ord">
        <pc:chgData name="Noren,Jenny E" userId="31e0823a-ccc6-4018-bb9e-c27b5ef59adf" providerId="ADAL" clId="{FC77A8A0-20DB-4474-B45B-733F67AA711A}" dt="2025-07-21T18:52:07.171" v="10574" actId="33553"/>
        <pc:sldMkLst>
          <pc:docMk/>
          <pc:sldMk cId="1223549820" sldId="914"/>
        </pc:sldMkLst>
        <pc:spChg chg="mod">
          <ac:chgData name="Noren,Jenny E" userId="31e0823a-ccc6-4018-bb9e-c27b5ef59adf" providerId="ADAL" clId="{FC77A8A0-20DB-4474-B45B-733F67AA711A}" dt="2025-07-21T18:52:07.171" v="10574" actId="33553"/>
          <ac:spMkLst>
            <pc:docMk/>
            <pc:sldMk cId="1223549820" sldId="914"/>
            <ac:spMk id="5" creationId="{59502965-11BF-7957-832A-1D248EB02D02}"/>
          </ac:spMkLst>
        </pc:spChg>
      </pc:sldChg>
      <pc:sldChg chg="modSp add mod ord">
        <pc:chgData name="Noren,Jenny E" userId="31e0823a-ccc6-4018-bb9e-c27b5ef59adf" providerId="ADAL" clId="{FC77A8A0-20DB-4474-B45B-733F67AA711A}" dt="2025-07-21T18:52:11.748" v="10576" actId="33553"/>
        <pc:sldMkLst>
          <pc:docMk/>
          <pc:sldMk cId="3252800802" sldId="915"/>
        </pc:sldMkLst>
        <pc:spChg chg="mod">
          <ac:chgData name="Noren,Jenny E" userId="31e0823a-ccc6-4018-bb9e-c27b5ef59adf" providerId="ADAL" clId="{FC77A8A0-20DB-4474-B45B-733F67AA711A}" dt="2025-07-21T18:52:11.748" v="10576" actId="33553"/>
          <ac:spMkLst>
            <pc:docMk/>
            <pc:sldMk cId="3252800802" sldId="915"/>
            <ac:spMk id="5" creationId="{59502965-11BF-7957-832A-1D248EB02D02}"/>
          </ac:spMkLst>
        </pc:spChg>
      </pc:sldChg>
      <pc:sldChg chg="modSp add mod ord">
        <pc:chgData name="Noren,Jenny E" userId="31e0823a-ccc6-4018-bb9e-c27b5ef59adf" providerId="ADAL" clId="{FC77A8A0-20DB-4474-B45B-733F67AA711A}" dt="2025-07-21T18:52:13.513" v="10577" actId="33553"/>
        <pc:sldMkLst>
          <pc:docMk/>
          <pc:sldMk cId="2435566628" sldId="916"/>
        </pc:sldMkLst>
        <pc:spChg chg="mod">
          <ac:chgData name="Noren,Jenny E" userId="31e0823a-ccc6-4018-bb9e-c27b5ef59adf" providerId="ADAL" clId="{FC77A8A0-20DB-4474-B45B-733F67AA711A}" dt="2025-07-21T18:52:13.513" v="10577" actId="33553"/>
          <ac:spMkLst>
            <pc:docMk/>
            <pc:sldMk cId="2435566628" sldId="916"/>
            <ac:spMk id="5" creationId="{59502965-11BF-7957-832A-1D248EB02D02}"/>
          </ac:spMkLst>
        </pc:spChg>
      </pc:sldChg>
      <pc:sldChg chg="modSp add mod ord">
        <pc:chgData name="Noren,Jenny E" userId="31e0823a-ccc6-4018-bb9e-c27b5ef59adf" providerId="ADAL" clId="{FC77A8A0-20DB-4474-B45B-733F67AA711A}" dt="2025-07-21T18:52:16.102" v="10579" actId="27636"/>
        <pc:sldMkLst>
          <pc:docMk/>
          <pc:sldMk cId="1199053949" sldId="917"/>
        </pc:sldMkLst>
        <pc:spChg chg="mod">
          <ac:chgData name="Noren,Jenny E" userId="31e0823a-ccc6-4018-bb9e-c27b5ef59adf" providerId="ADAL" clId="{FC77A8A0-20DB-4474-B45B-733F67AA711A}" dt="2025-07-21T18:52:16.102" v="10579" actId="27636"/>
          <ac:spMkLst>
            <pc:docMk/>
            <pc:sldMk cId="1199053949" sldId="917"/>
            <ac:spMk id="5" creationId="{59502965-11BF-7957-832A-1D248EB02D02}"/>
          </ac:spMkLst>
        </pc:spChg>
        <pc:picChg chg="mod">
          <ac:chgData name="Noren,Jenny E" userId="31e0823a-ccc6-4018-bb9e-c27b5ef59adf" providerId="ADAL" clId="{FC77A8A0-20DB-4474-B45B-733F67AA711A}" dt="2025-07-14T23:34:05.739" v="8649" actId="1076"/>
          <ac:picMkLst>
            <pc:docMk/>
            <pc:sldMk cId="1199053949" sldId="917"/>
            <ac:picMk id="4" creationId="{29E7F06E-784A-D098-3B69-9630A2AF3A3C}"/>
          </ac:picMkLst>
        </pc:picChg>
      </pc:sldChg>
      <pc:sldChg chg="modSp add mod ord">
        <pc:chgData name="Noren,Jenny E" userId="31e0823a-ccc6-4018-bb9e-c27b5ef59adf" providerId="ADAL" clId="{FC77A8A0-20DB-4474-B45B-733F67AA711A}" dt="2025-07-21T18:52:18.204" v="10580" actId="33553"/>
        <pc:sldMkLst>
          <pc:docMk/>
          <pc:sldMk cId="558572711" sldId="918"/>
        </pc:sldMkLst>
        <pc:spChg chg="mod">
          <ac:chgData name="Noren,Jenny E" userId="31e0823a-ccc6-4018-bb9e-c27b5ef59adf" providerId="ADAL" clId="{FC77A8A0-20DB-4474-B45B-733F67AA711A}" dt="2025-07-21T18:52:18.204" v="10580" actId="33553"/>
          <ac:spMkLst>
            <pc:docMk/>
            <pc:sldMk cId="558572711" sldId="918"/>
            <ac:spMk id="5" creationId="{59502965-11BF-7957-832A-1D248EB02D02}"/>
          </ac:spMkLst>
        </pc:spChg>
      </pc:sldChg>
      <pc:sldChg chg="modSp add mod ord">
        <pc:chgData name="Noren,Jenny E" userId="31e0823a-ccc6-4018-bb9e-c27b5ef59adf" providerId="ADAL" clId="{FC77A8A0-20DB-4474-B45B-733F67AA711A}" dt="2025-07-21T18:52:23.616" v="10583" actId="27636"/>
        <pc:sldMkLst>
          <pc:docMk/>
          <pc:sldMk cId="3989945640" sldId="919"/>
        </pc:sldMkLst>
        <pc:spChg chg="mod">
          <ac:chgData name="Noren,Jenny E" userId="31e0823a-ccc6-4018-bb9e-c27b5ef59adf" providerId="ADAL" clId="{FC77A8A0-20DB-4474-B45B-733F67AA711A}" dt="2025-07-21T18:52:23.616" v="10583" actId="27636"/>
          <ac:spMkLst>
            <pc:docMk/>
            <pc:sldMk cId="3989945640" sldId="919"/>
            <ac:spMk id="5" creationId="{59502965-11BF-7957-832A-1D248EB02D02}"/>
          </ac:spMkLst>
        </pc:spChg>
      </pc:sldChg>
      <pc:sldChg chg="modSp add mod ord">
        <pc:chgData name="Noren,Jenny E" userId="31e0823a-ccc6-4018-bb9e-c27b5ef59adf" providerId="ADAL" clId="{FC77A8A0-20DB-4474-B45B-733F67AA711A}" dt="2025-07-21T18:52:25.406" v="10584" actId="33553"/>
        <pc:sldMkLst>
          <pc:docMk/>
          <pc:sldMk cId="2993373809" sldId="920"/>
        </pc:sldMkLst>
        <pc:spChg chg="mod">
          <ac:chgData name="Noren,Jenny E" userId="31e0823a-ccc6-4018-bb9e-c27b5ef59adf" providerId="ADAL" clId="{FC77A8A0-20DB-4474-B45B-733F67AA711A}" dt="2025-07-21T18:52:25.406" v="10584" actId="33553"/>
          <ac:spMkLst>
            <pc:docMk/>
            <pc:sldMk cId="2993373809" sldId="920"/>
            <ac:spMk id="5" creationId="{59502965-11BF-7957-832A-1D248EB02D02}"/>
          </ac:spMkLst>
        </pc:spChg>
      </pc:sldChg>
      <pc:sldChg chg="modSp add mod ord">
        <pc:chgData name="Noren,Jenny E" userId="31e0823a-ccc6-4018-bb9e-c27b5ef59adf" providerId="ADAL" clId="{FC77A8A0-20DB-4474-B45B-733F67AA711A}" dt="2025-07-21T18:52:27.244" v="10585" actId="33553"/>
        <pc:sldMkLst>
          <pc:docMk/>
          <pc:sldMk cId="1215547283" sldId="921"/>
        </pc:sldMkLst>
        <pc:spChg chg="mod">
          <ac:chgData name="Noren,Jenny E" userId="31e0823a-ccc6-4018-bb9e-c27b5ef59adf" providerId="ADAL" clId="{FC77A8A0-20DB-4474-B45B-733F67AA711A}" dt="2025-07-21T18:52:27.244" v="10585" actId="33553"/>
          <ac:spMkLst>
            <pc:docMk/>
            <pc:sldMk cId="1215547283" sldId="921"/>
            <ac:spMk id="5" creationId="{59502965-11BF-7957-832A-1D248EB02D02}"/>
          </ac:spMkLst>
        </pc:spChg>
      </pc:sldChg>
      <pc:sldChg chg="modSp add mod ord">
        <pc:chgData name="Noren,Jenny E" userId="31e0823a-ccc6-4018-bb9e-c27b5ef59adf" providerId="ADAL" clId="{FC77A8A0-20DB-4474-B45B-733F67AA711A}" dt="2025-07-21T18:52:32.679" v="10588" actId="27636"/>
        <pc:sldMkLst>
          <pc:docMk/>
          <pc:sldMk cId="2774652581" sldId="922"/>
        </pc:sldMkLst>
        <pc:spChg chg="mod">
          <ac:chgData name="Noren,Jenny E" userId="31e0823a-ccc6-4018-bb9e-c27b5ef59adf" providerId="ADAL" clId="{FC77A8A0-20DB-4474-B45B-733F67AA711A}" dt="2025-07-21T18:52:32.679" v="10588" actId="27636"/>
          <ac:spMkLst>
            <pc:docMk/>
            <pc:sldMk cId="2774652581" sldId="922"/>
            <ac:spMk id="5" creationId="{59502965-11BF-7957-832A-1D248EB02D02}"/>
          </ac:spMkLst>
        </pc:spChg>
      </pc:sldChg>
      <pc:sldChg chg="modSp add mod ord">
        <pc:chgData name="Noren,Jenny E" userId="31e0823a-ccc6-4018-bb9e-c27b5ef59adf" providerId="ADAL" clId="{FC77A8A0-20DB-4474-B45B-733F67AA711A}" dt="2025-07-21T18:52:34.407" v="10589" actId="33553"/>
        <pc:sldMkLst>
          <pc:docMk/>
          <pc:sldMk cId="950429432" sldId="923"/>
        </pc:sldMkLst>
        <pc:spChg chg="mod">
          <ac:chgData name="Noren,Jenny E" userId="31e0823a-ccc6-4018-bb9e-c27b5ef59adf" providerId="ADAL" clId="{FC77A8A0-20DB-4474-B45B-733F67AA711A}" dt="2025-07-21T18:52:34.407" v="10589" actId="33553"/>
          <ac:spMkLst>
            <pc:docMk/>
            <pc:sldMk cId="950429432" sldId="923"/>
            <ac:spMk id="5" creationId="{59502965-11BF-7957-832A-1D248EB02D02}"/>
          </ac:spMkLst>
        </pc:spChg>
      </pc:sldChg>
      <pc:sldChg chg="modSp add mod ord">
        <pc:chgData name="Noren,Jenny E" userId="31e0823a-ccc6-4018-bb9e-c27b5ef59adf" providerId="ADAL" clId="{FC77A8A0-20DB-4474-B45B-733F67AA711A}" dt="2025-07-21T18:52:36.352" v="10591" actId="27636"/>
        <pc:sldMkLst>
          <pc:docMk/>
          <pc:sldMk cId="2677863722" sldId="924"/>
        </pc:sldMkLst>
        <pc:spChg chg="mod">
          <ac:chgData name="Noren,Jenny E" userId="31e0823a-ccc6-4018-bb9e-c27b5ef59adf" providerId="ADAL" clId="{FC77A8A0-20DB-4474-B45B-733F67AA711A}" dt="2025-07-21T18:52:36.352" v="10591" actId="27636"/>
          <ac:spMkLst>
            <pc:docMk/>
            <pc:sldMk cId="2677863722" sldId="924"/>
            <ac:spMk id="5" creationId="{59502965-11BF-7957-832A-1D248EB02D02}"/>
          </ac:spMkLst>
        </pc:spChg>
      </pc:sldChg>
      <pc:sldChg chg="modSp add mod ord">
        <pc:chgData name="Noren,Jenny E" userId="31e0823a-ccc6-4018-bb9e-c27b5ef59adf" providerId="ADAL" clId="{FC77A8A0-20DB-4474-B45B-733F67AA711A}" dt="2025-07-21T18:52:38.116" v="10592" actId="33553"/>
        <pc:sldMkLst>
          <pc:docMk/>
          <pc:sldMk cId="2350337946" sldId="925"/>
        </pc:sldMkLst>
        <pc:spChg chg="mod">
          <ac:chgData name="Noren,Jenny E" userId="31e0823a-ccc6-4018-bb9e-c27b5ef59adf" providerId="ADAL" clId="{FC77A8A0-20DB-4474-B45B-733F67AA711A}" dt="2025-07-21T18:52:38.116" v="10592" actId="33553"/>
          <ac:spMkLst>
            <pc:docMk/>
            <pc:sldMk cId="2350337946" sldId="925"/>
            <ac:spMk id="5" creationId="{59502965-11BF-7957-832A-1D248EB02D02}"/>
          </ac:spMkLst>
        </pc:spChg>
      </pc:sldChg>
      <pc:sldChg chg="modSp add mod ord">
        <pc:chgData name="Noren,Jenny E" userId="31e0823a-ccc6-4018-bb9e-c27b5ef59adf" providerId="ADAL" clId="{FC77A8A0-20DB-4474-B45B-733F67AA711A}" dt="2025-07-21T18:52:39.732" v="10593" actId="33553"/>
        <pc:sldMkLst>
          <pc:docMk/>
          <pc:sldMk cId="442147533" sldId="926"/>
        </pc:sldMkLst>
        <pc:spChg chg="mod">
          <ac:chgData name="Noren,Jenny E" userId="31e0823a-ccc6-4018-bb9e-c27b5ef59adf" providerId="ADAL" clId="{FC77A8A0-20DB-4474-B45B-733F67AA711A}" dt="2025-07-21T18:52:39.732" v="10593" actId="33553"/>
          <ac:spMkLst>
            <pc:docMk/>
            <pc:sldMk cId="442147533" sldId="926"/>
            <ac:spMk id="5" creationId="{59502965-11BF-7957-832A-1D248EB02D02}"/>
          </ac:spMkLst>
        </pc:spChg>
      </pc:sldChg>
      <pc:sldChg chg="modSp add mod ord">
        <pc:chgData name="Noren,Jenny E" userId="31e0823a-ccc6-4018-bb9e-c27b5ef59adf" providerId="ADAL" clId="{FC77A8A0-20DB-4474-B45B-733F67AA711A}" dt="2025-07-21T18:52:41.500" v="10595" actId="27636"/>
        <pc:sldMkLst>
          <pc:docMk/>
          <pc:sldMk cId="1270490731" sldId="927"/>
        </pc:sldMkLst>
        <pc:spChg chg="mod">
          <ac:chgData name="Noren,Jenny E" userId="31e0823a-ccc6-4018-bb9e-c27b5ef59adf" providerId="ADAL" clId="{FC77A8A0-20DB-4474-B45B-733F67AA711A}" dt="2025-07-21T18:52:41.500" v="10595" actId="27636"/>
          <ac:spMkLst>
            <pc:docMk/>
            <pc:sldMk cId="1270490731" sldId="927"/>
            <ac:spMk id="5" creationId="{59502965-11BF-7957-832A-1D248EB02D02}"/>
          </ac:spMkLst>
        </pc:spChg>
      </pc:sldChg>
      <pc:sldChg chg="modSp add mod ord">
        <pc:chgData name="Noren,Jenny E" userId="31e0823a-ccc6-4018-bb9e-c27b5ef59adf" providerId="ADAL" clId="{FC77A8A0-20DB-4474-B45B-733F67AA711A}" dt="2025-07-21T18:52:43.236" v="10596" actId="33553"/>
        <pc:sldMkLst>
          <pc:docMk/>
          <pc:sldMk cId="2802455431" sldId="928"/>
        </pc:sldMkLst>
        <pc:spChg chg="mod">
          <ac:chgData name="Noren,Jenny E" userId="31e0823a-ccc6-4018-bb9e-c27b5ef59adf" providerId="ADAL" clId="{FC77A8A0-20DB-4474-B45B-733F67AA711A}" dt="2025-07-21T18:52:43.236" v="10596" actId="33553"/>
          <ac:spMkLst>
            <pc:docMk/>
            <pc:sldMk cId="2802455431" sldId="928"/>
            <ac:spMk id="5" creationId="{59502965-11BF-7957-832A-1D248EB02D02}"/>
          </ac:spMkLst>
        </pc:spChg>
      </pc:sldChg>
      <pc:sldChg chg="modSp add mod ord">
        <pc:chgData name="Noren,Jenny E" userId="31e0823a-ccc6-4018-bb9e-c27b5ef59adf" providerId="ADAL" clId="{FC77A8A0-20DB-4474-B45B-733F67AA711A}" dt="2025-07-21T18:52:44.875" v="10597" actId="33553"/>
        <pc:sldMkLst>
          <pc:docMk/>
          <pc:sldMk cId="3372045141" sldId="929"/>
        </pc:sldMkLst>
        <pc:spChg chg="mod">
          <ac:chgData name="Noren,Jenny E" userId="31e0823a-ccc6-4018-bb9e-c27b5ef59adf" providerId="ADAL" clId="{FC77A8A0-20DB-4474-B45B-733F67AA711A}" dt="2025-07-21T18:52:44.875" v="10597" actId="33553"/>
          <ac:spMkLst>
            <pc:docMk/>
            <pc:sldMk cId="3372045141" sldId="929"/>
            <ac:spMk id="5" creationId="{59502965-11BF-7957-832A-1D248EB02D02}"/>
          </ac:spMkLst>
        </pc:spChg>
      </pc:sldChg>
      <pc:sldChg chg="modSp add mod ord">
        <pc:chgData name="Noren,Jenny E" userId="31e0823a-ccc6-4018-bb9e-c27b5ef59adf" providerId="ADAL" clId="{FC77A8A0-20DB-4474-B45B-733F67AA711A}" dt="2025-07-21T18:52:46.457" v="10598" actId="33553"/>
        <pc:sldMkLst>
          <pc:docMk/>
          <pc:sldMk cId="1355639491" sldId="930"/>
        </pc:sldMkLst>
        <pc:spChg chg="mod">
          <ac:chgData name="Noren,Jenny E" userId="31e0823a-ccc6-4018-bb9e-c27b5ef59adf" providerId="ADAL" clId="{FC77A8A0-20DB-4474-B45B-733F67AA711A}" dt="2025-07-21T18:52:46.457" v="10598" actId="33553"/>
          <ac:spMkLst>
            <pc:docMk/>
            <pc:sldMk cId="1355639491" sldId="930"/>
            <ac:spMk id="5" creationId="{59502965-11BF-7957-832A-1D248EB02D02}"/>
          </ac:spMkLst>
        </pc:spChg>
      </pc:sldChg>
      <pc:sldChg chg="modSp add del mod ord">
        <pc:chgData name="Noren,Jenny E" userId="31e0823a-ccc6-4018-bb9e-c27b5ef59adf" providerId="ADAL" clId="{FC77A8A0-20DB-4474-B45B-733F67AA711A}" dt="2025-07-21T18:27:26.494" v="9986" actId="47"/>
        <pc:sldMkLst>
          <pc:docMk/>
          <pc:sldMk cId="3580651909" sldId="931"/>
        </pc:sldMkLst>
      </pc:sldChg>
      <pc:sldChg chg="new del">
        <pc:chgData name="Noren,Jenny E" userId="31e0823a-ccc6-4018-bb9e-c27b5ef59adf" providerId="ADAL" clId="{FC77A8A0-20DB-4474-B45B-733F67AA711A}" dt="2025-07-21T17:11:39.159" v="9150" actId="47"/>
        <pc:sldMkLst>
          <pc:docMk/>
          <pc:sldMk cId="3769138739" sldId="932"/>
        </pc:sldMkLst>
      </pc:sldChg>
      <pc:sldChg chg="delSp modSp add mod">
        <pc:chgData name="Noren,Jenny E" userId="31e0823a-ccc6-4018-bb9e-c27b5ef59adf" providerId="ADAL" clId="{FC77A8A0-20DB-4474-B45B-733F67AA711A}" dt="2025-07-21T17:09:39.662" v="9122" actId="1076"/>
        <pc:sldMkLst>
          <pc:docMk/>
          <pc:sldMk cId="3886353698" sldId="933"/>
        </pc:sldMkLst>
        <pc:spChg chg="mod">
          <ac:chgData name="Noren,Jenny E" userId="31e0823a-ccc6-4018-bb9e-c27b5ef59adf" providerId="ADAL" clId="{FC77A8A0-20DB-4474-B45B-733F67AA711A}" dt="2025-07-21T17:09:30.774" v="9121" actId="1076"/>
          <ac:spMkLst>
            <pc:docMk/>
            <pc:sldMk cId="3886353698" sldId="933"/>
            <ac:spMk id="2" creationId="{FD683AED-4311-8969-725C-8857A1E8DE67}"/>
          </ac:spMkLst>
        </pc:spChg>
        <pc:spChg chg="mod">
          <ac:chgData name="Noren,Jenny E" userId="31e0823a-ccc6-4018-bb9e-c27b5ef59adf" providerId="ADAL" clId="{FC77A8A0-20DB-4474-B45B-733F67AA711A}" dt="2025-07-21T17:09:39.662" v="9122" actId="1076"/>
          <ac:spMkLst>
            <pc:docMk/>
            <pc:sldMk cId="3886353698" sldId="933"/>
            <ac:spMk id="3" creationId="{347562C2-D54B-C370-F345-AA0E801ACECE}"/>
          </ac:spMkLst>
        </pc:spChg>
        <pc:spChg chg="del mod">
          <ac:chgData name="Noren,Jenny E" userId="31e0823a-ccc6-4018-bb9e-c27b5ef59adf" providerId="ADAL" clId="{FC77A8A0-20DB-4474-B45B-733F67AA711A}" dt="2025-07-21T17:04:42.686" v="8970" actId="478"/>
          <ac:spMkLst>
            <pc:docMk/>
            <pc:sldMk cId="3886353698" sldId="933"/>
            <ac:spMk id="4" creationId="{F49B1B16-D848-6196-3122-EE8352530E45}"/>
          </ac:spMkLst>
        </pc:spChg>
        <pc:cxnChg chg="del">
          <ac:chgData name="Noren,Jenny E" userId="31e0823a-ccc6-4018-bb9e-c27b5ef59adf" providerId="ADAL" clId="{FC77A8A0-20DB-4474-B45B-733F67AA711A}" dt="2025-07-21T17:04:04.038" v="8956" actId="478"/>
          <ac:cxnSpMkLst>
            <pc:docMk/>
            <pc:sldMk cId="3886353698" sldId="933"/>
            <ac:cxnSpMk id="12" creationId="{FF46D8EA-6066-2A11-E332-02F01229BF70}"/>
          </ac:cxnSpMkLst>
        </pc:cxnChg>
      </pc:sldChg>
      <pc:sldChg chg="addSp delSp modSp new mod">
        <pc:chgData name="Noren,Jenny E" userId="31e0823a-ccc6-4018-bb9e-c27b5ef59adf" providerId="ADAL" clId="{FC77A8A0-20DB-4474-B45B-733F67AA711A}" dt="2025-07-21T17:13:10.465" v="9197"/>
        <pc:sldMkLst>
          <pc:docMk/>
          <pc:sldMk cId="214924791" sldId="934"/>
        </pc:sldMkLst>
        <pc:spChg chg="mod">
          <ac:chgData name="Noren,Jenny E" userId="31e0823a-ccc6-4018-bb9e-c27b5ef59adf" providerId="ADAL" clId="{FC77A8A0-20DB-4474-B45B-733F67AA711A}" dt="2025-07-21T17:10:14.192" v="9130" actId="20577"/>
          <ac:spMkLst>
            <pc:docMk/>
            <pc:sldMk cId="214924791" sldId="934"/>
            <ac:spMk id="2" creationId="{468A101F-B873-2FD6-78D3-CBE9A633A6AD}"/>
          </ac:spMkLst>
        </pc:spChg>
        <pc:spChg chg="del">
          <ac:chgData name="Noren,Jenny E" userId="31e0823a-ccc6-4018-bb9e-c27b5ef59adf" providerId="ADAL" clId="{FC77A8A0-20DB-4474-B45B-733F67AA711A}" dt="2025-07-21T17:10:32.735" v="9133" actId="478"/>
          <ac:spMkLst>
            <pc:docMk/>
            <pc:sldMk cId="214924791" sldId="934"/>
            <ac:spMk id="3" creationId="{AE0264E7-2E85-D43D-BC5C-6DB0D1FE11A4}"/>
          </ac:spMkLst>
        </pc:spChg>
        <pc:spChg chg="ord">
          <ac:chgData name="Noren,Jenny E" userId="31e0823a-ccc6-4018-bb9e-c27b5ef59adf" providerId="ADAL" clId="{FC77A8A0-20DB-4474-B45B-733F67AA711A}" dt="2025-07-21T17:13:10.465" v="9197"/>
          <ac:spMkLst>
            <pc:docMk/>
            <pc:sldMk cId="214924791" sldId="934"/>
            <ac:spMk id="4" creationId="{E6D56452-9B0F-FADE-9307-053252C29E52}"/>
          </ac:spMkLst>
        </pc:spChg>
        <pc:spChg chg="add mod">
          <ac:chgData name="Noren,Jenny E" userId="31e0823a-ccc6-4018-bb9e-c27b5ef59adf" providerId="ADAL" clId="{FC77A8A0-20DB-4474-B45B-733F67AA711A}" dt="2025-07-21T17:11:27.100" v="9148" actId="20577"/>
          <ac:spMkLst>
            <pc:docMk/>
            <pc:sldMk cId="214924791" sldId="934"/>
            <ac:spMk id="6" creationId="{9579C87D-E273-9DBD-8F23-256060A91718}"/>
          </ac:spMkLst>
        </pc:spChg>
      </pc:sldChg>
      <pc:sldChg chg="modSp add mod">
        <pc:chgData name="Noren,Jenny E" userId="31e0823a-ccc6-4018-bb9e-c27b5ef59adf" providerId="ADAL" clId="{FC77A8A0-20DB-4474-B45B-733F67AA711A}" dt="2025-07-21T17:13:07.374" v="9196"/>
        <pc:sldMkLst>
          <pc:docMk/>
          <pc:sldMk cId="1820551710" sldId="935"/>
        </pc:sldMkLst>
        <pc:spChg chg="mod">
          <ac:chgData name="Noren,Jenny E" userId="31e0823a-ccc6-4018-bb9e-c27b5ef59adf" providerId="ADAL" clId="{FC77A8A0-20DB-4474-B45B-733F67AA711A}" dt="2025-07-21T17:12:03.134" v="9183" actId="20577"/>
          <ac:spMkLst>
            <pc:docMk/>
            <pc:sldMk cId="1820551710" sldId="935"/>
            <ac:spMk id="2" creationId="{E309E7B2-0248-B58D-C3D1-D237A39CB0E9}"/>
          </ac:spMkLst>
        </pc:spChg>
        <pc:spChg chg="ord">
          <ac:chgData name="Noren,Jenny E" userId="31e0823a-ccc6-4018-bb9e-c27b5ef59adf" providerId="ADAL" clId="{FC77A8A0-20DB-4474-B45B-733F67AA711A}" dt="2025-07-21T17:13:07.374" v="9196"/>
          <ac:spMkLst>
            <pc:docMk/>
            <pc:sldMk cId="1820551710" sldId="935"/>
            <ac:spMk id="4" creationId="{B3B61A10-9E69-85ED-B538-3B0242DAF413}"/>
          </ac:spMkLst>
        </pc:spChg>
        <pc:spChg chg="mod">
          <ac:chgData name="Noren,Jenny E" userId="31e0823a-ccc6-4018-bb9e-c27b5ef59adf" providerId="ADAL" clId="{FC77A8A0-20DB-4474-B45B-733F67AA711A}" dt="2025-07-21T17:12:53.352" v="9193" actId="20577"/>
          <ac:spMkLst>
            <pc:docMk/>
            <pc:sldMk cId="1820551710" sldId="935"/>
            <ac:spMk id="6" creationId="{E4D05A00-CF1C-C5CF-3A3D-12582F12B615}"/>
          </ac:spMkLst>
        </pc:spChg>
      </pc:sldChg>
      <pc:sldChg chg="addSp delSp modSp add mod">
        <pc:chgData name="Noren,Jenny E" userId="31e0823a-ccc6-4018-bb9e-c27b5ef59adf" providerId="ADAL" clId="{FC77A8A0-20DB-4474-B45B-733F67AA711A}" dt="2025-07-21T17:17:46.319" v="9234" actId="1076"/>
        <pc:sldMkLst>
          <pc:docMk/>
          <pc:sldMk cId="2201071157" sldId="936"/>
        </pc:sldMkLst>
        <pc:spChg chg="mod">
          <ac:chgData name="Noren,Jenny E" userId="31e0823a-ccc6-4018-bb9e-c27b5ef59adf" providerId="ADAL" clId="{FC77A8A0-20DB-4474-B45B-733F67AA711A}" dt="2025-07-21T17:16:09.358" v="9219" actId="20577"/>
          <ac:spMkLst>
            <pc:docMk/>
            <pc:sldMk cId="2201071157" sldId="936"/>
            <ac:spMk id="2" creationId="{18C1C823-10E7-154D-89AE-A6F5F29B58FD}"/>
          </ac:spMkLst>
        </pc:spChg>
        <pc:spChg chg="add mod">
          <ac:chgData name="Noren,Jenny E" userId="31e0823a-ccc6-4018-bb9e-c27b5ef59adf" providerId="ADAL" clId="{FC77A8A0-20DB-4474-B45B-733F67AA711A}" dt="2025-07-21T17:17:46.319" v="9234" actId="1076"/>
          <ac:spMkLst>
            <pc:docMk/>
            <pc:sldMk cId="2201071157" sldId="936"/>
            <ac:spMk id="3" creationId="{3CAAF9B9-C98F-71AD-7CDD-FDE8DEBD588A}"/>
          </ac:spMkLst>
        </pc:spChg>
        <pc:spChg chg="del mod">
          <ac:chgData name="Noren,Jenny E" userId="31e0823a-ccc6-4018-bb9e-c27b5ef59adf" providerId="ADAL" clId="{FC77A8A0-20DB-4474-B45B-733F67AA711A}" dt="2025-07-21T17:16:16.213" v="9222"/>
          <ac:spMkLst>
            <pc:docMk/>
            <pc:sldMk cId="2201071157" sldId="936"/>
            <ac:spMk id="6" creationId="{9C918E64-AEEA-718A-20C8-2F3ECD6F07AD}"/>
          </ac:spMkLst>
        </pc:spChg>
      </pc:sldChg>
      <pc:sldChg chg="addSp delSp modSp new mod modClrScheme chgLayout">
        <pc:chgData name="Noren,Jenny E" userId="31e0823a-ccc6-4018-bb9e-c27b5ef59adf" providerId="ADAL" clId="{FC77A8A0-20DB-4474-B45B-733F67AA711A}" dt="2025-07-21T18:51:57.633" v="10568" actId="27636"/>
        <pc:sldMkLst>
          <pc:docMk/>
          <pc:sldMk cId="3292136043" sldId="937"/>
        </pc:sldMkLst>
        <pc:spChg chg="del">
          <ac:chgData name="Noren,Jenny E" userId="31e0823a-ccc6-4018-bb9e-c27b5ef59adf" providerId="ADAL" clId="{FC77A8A0-20DB-4474-B45B-733F67AA711A}" dt="2025-07-21T17:20:15.243" v="9254" actId="700"/>
          <ac:spMkLst>
            <pc:docMk/>
            <pc:sldMk cId="3292136043" sldId="937"/>
            <ac:spMk id="2" creationId="{915FF975-D097-73AC-2A07-B859638FCD3B}"/>
          </ac:spMkLst>
        </pc:spChg>
        <pc:spChg chg="del">
          <ac:chgData name="Noren,Jenny E" userId="31e0823a-ccc6-4018-bb9e-c27b5ef59adf" providerId="ADAL" clId="{FC77A8A0-20DB-4474-B45B-733F67AA711A}" dt="2025-07-21T17:20:15.243" v="9254" actId="700"/>
          <ac:spMkLst>
            <pc:docMk/>
            <pc:sldMk cId="3292136043" sldId="937"/>
            <ac:spMk id="3" creationId="{769C61F0-F39F-8BE8-3ADA-4C69464B7F8D}"/>
          </ac:spMkLst>
        </pc:spChg>
        <pc:spChg chg="mod ord">
          <ac:chgData name="Noren,Jenny E" userId="31e0823a-ccc6-4018-bb9e-c27b5ef59adf" providerId="ADAL" clId="{FC77A8A0-20DB-4474-B45B-733F67AA711A}" dt="2025-07-21T17:21:48.800" v="9266" actId="1076"/>
          <ac:spMkLst>
            <pc:docMk/>
            <pc:sldMk cId="3292136043" sldId="937"/>
            <ac:spMk id="4" creationId="{83E522EB-D827-A6D5-E85D-00357EF04E61}"/>
          </ac:spMkLst>
        </pc:spChg>
        <pc:spChg chg="add mod">
          <ac:chgData name="Noren,Jenny E" userId="31e0823a-ccc6-4018-bb9e-c27b5ef59adf" providerId="ADAL" clId="{FC77A8A0-20DB-4474-B45B-733F67AA711A}" dt="2025-07-21T18:51:57.633" v="10568" actId="27636"/>
          <ac:spMkLst>
            <pc:docMk/>
            <pc:sldMk cId="3292136043" sldId="937"/>
            <ac:spMk id="5" creationId="{370770CC-3D89-9A59-ED62-61289CAAEBBF}"/>
          </ac:spMkLst>
        </pc:spChg>
        <pc:spChg chg="add mod">
          <ac:chgData name="Noren,Jenny E" userId="31e0823a-ccc6-4018-bb9e-c27b5ef59adf" providerId="ADAL" clId="{FC77A8A0-20DB-4474-B45B-733F67AA711A}" dt="2025-07-21T17:20:53.066" v="9257"/>
          <ac:spMkLst>
            <pc:docMk/>
            <pc:sldMk cId="3292136043" sldId="937"/>
            <ac:spMk id="6" creationId="{14B1EC1E-188E-C0A7-C6B9-805E1B4C9B32}"/>
          </ac:spMkLst>
        </pc:spChg>
        <pc:picChg chg="add mod">
          <ac:chgData name="Noren,Jenny E" userId="31e0823a-ccc6-4018-bb9e-c27b5ef59adf" providerId="ADAL" clId="{FC77A8A0-20DB-4474-B45B-733F67AA711A}" dt="2025-07-21T17:21:41.548" v="9264" actId="1076"/>
          <ac:picMkLst>
            <pc:docMk/>
            <pc:sldMk cId="3292136043" sldId="937"/>
            <ac:picMk id="7" creationId="{873271BE-CA43-B33A-C6BB-54D627DA9671}"/>
          </ac:picMkLst>
        </pc:picChg>
      </pc:sldChg>
      <pc:sldChg chg="new del">
        <pc:chgData name="Noren,Jenny E" userId="31e0823a-ccc6-4018-bb9e-c27b5ef59adf" providerId="ADAL" clId="{FC77A8A0-20DB-4474-B45B-733F67AA711A}" dt="2025-07-21T17:20:07.767" v="9252" actId="680"/>
        <pc:sldMkLst>
          <pc:docMk/>
          <pc:sldMk cId="3634637910" sldId="937"/>
        </pc:sldMkLst>
      </pc:sldChg>
      <pc:sldChg chg="addSp delSp modSp new mod modClrScheme chgLayout">
        <pc:chgData name="Noren,Jenny E" userId="31e0823a-ccc6-4018-bb9e-c27b5ef59adf" providerId="ADAL" clId="{FC77A8A0-20DB-4474-B45B-733F67AA711A}" dt="2025-07-21T17:27:24.431" v="9326" actId="1076"/>
        <pc:sldMkLst>
          <pc:docMk/>
          <pc:sldMk cId="3141364157" sldId="938"/>
        </pc:sldMkLst>
        <pc:spChg chg="add del mod ord">
          <ac:chgData name="Noren,Jenny E" userId="31e0823a-ccc6-4018-bb9e-c27b5ef59adf" providerId="ADAL" clId="{FC77A8A0-20DB-4474-B45B-733F67AA711A}" dt="2025-07-21T17:27:24.431" v="9326" actId="1076"/>
          <ac:spMkLst>
            <pc:docMk/>
            <pc:sldMk cId="3141364157" sldId="938"/>
            <ac:spMk id="2" creationId="{16A550E7-C06A-99EE-4E69-ADA6A126CF67}"/>
          </ac:spMkLst>
        </pc:spChg>
        <pc:spChg chg="mod ord">
          <ac:chgData name="Noren,Jenny E" userId="31e0823a-ccc6-4018-bb9e-c27b5ef59adf" providerId="ADAL" clId="{FC77A8A0-20DB-4474-B45B-733F67AA711A}" dt="2025-07-21T17:27:01.793" v="9319" actId="27636"/>
          <ac:spMkLst>
            <pc:docMk/>
            <pc:sldMk cId="3141364157" sldId="938"/>
            <ac:spMk id="3" creationId="{6828A46C-E7DE-1573-9FD8-2D91DB3BF291}"/>
          </ac:spMkLst>
        </pc:spChg>
        <pc:spChg chg="mod ord">
          <ac:chgData name="Noren,Jenny E" userId="31e0823a-ccc6-4018-bb9e-c27b5ef59adf" providerId="ADAL" clId="{FC77A8A0-20DB-4474-B45B-733F67AA711A}" dt="2025-07-21T17:26:45.979" v="9312" actId="700"/>
          <ac:spMkLst>
            <pc:docMk/>
            <pc:sldMk cId="3141364157" sldId="938"/>
            <ac:spMk id="4" creationId="{F6A0BC8C-7EEA-1637-90AD-019B5D18B795}"/>
          </ac:spMkLst>
        </pc:spChg>
        <pc:spChg chg="add mod">
          <ac:chgData name="Noren,Jenny E" userId="31e0823a-ccc6-4018-bb9e-c27b5ef59adf" providerId="ADAL" clId="{FC77A8A0-20DB-4474-B45B-733F67AA711A}" dt="2025-07-21T17:22:20.400" v="9270"/>
          <ac:spMkLst>
            <pc:docMk/>
            <pc:sldMk cId="3141364157" sldId="938"/>
            <ac:spMk id="5" creationId="{70228593-5F32-0A23-E098-E8A19189159C}"/>
          </ac:spMkLst>
        </pc:spChg>
      </pc:sldChg>
      <pc:sldChg chg="addSp delSp modSp add del mod">
        <pc:chgData name="Noren,Jenny E" userId="31e0823a-ccc6-4018-bb9e-c27b5ef59adf" providerId="ADAL" clId="{FC77A8A0-20DB-4474-B45B-733F67AA711A}" dt="2025-07-21T17:26:38.468" v="9311" actId="2890"/>
        <pc:sldMkLst>
          <pc:docMk/>
          <pc:sldMk cId="150973221" sldId="939"/>
        </pc:sldMkLst>
        <pc:spChg chg="add del">
          <ac:chgData name="Noren,Jenny E" userId="31e0823a-ccc6-4018-bb9e-c27b5ef59adf" providerId="ADAL" clId="{FC77A8A0-20DB-4474-B45B-733F67AA711A}" dt="2025-07-21T17:26:37.188" v="9310" actId="478"/>
          <ac:spMkLst>
            <pc:docMk/>
            <pc:sldMk cId="150973221" sldId="939"/>
            <ac:spMk id="2" creationId="{618A9DEF-7598-6235-FDC7-8AA4E62E2031}"/>
          </ac:spMkLst>
        </pc:spChg>
        <pc:spChg chg="add del mod">
          <ac:chgData name="Noren,Jenny E" userId="31e0823a-ccc6-4018-bb9e-c27b5ef59adf" providerId="ADAL" clId="{FC77A8A0-20DB-4474-B45B-733F67AA711A}" dt="2025-07-21T17:26:37.188" v="9310" actId="478"/>
          <ac:spMkLst>
            <pc:docMk/>
            <pc:sldMk cId="150973221" sldId="939"/>
            <ac:spMk id="6" creationId="{6BEDB26A-F4DA-9F45-9C04-5543451A844D}"/>
          </ac:spMkLst>
        </pc:spChg>
      </pc:sldChg>
      <pc:sldChg chg="modSp new mod">
        <pc:chgData name="Noren,Jenny E" userId="31e0823a-ccc6-4018-bb9e-c27b5ef59adf" providerId="ADAL" clId="{FC77A8A0-20DB-4474-B45B-733F67AA711A}" dt="2025-07-21T17:28:38.803" v="9417" actId="14100"/>
        <pc:sldMkLst>
          <pc:docMk/>
          <pc:sldMk cId="868058917" sldId="939"/>
        </pc:sldMkLst>
        <pc:spChg chg="mod">
          <ac:chgData name="Noren,Jenny E" userId="31e0823a-ccc6-4018-bb9e-c27b5ef59adf" providerId="ADAL" clId="{FC77A8A0-20DB-4474-B45B-733F67AA711A}" dt="2025-07-21T17:28:07.650" v="9407" actId="255"/>
          <ac:spMkLst>
            <pc:docMk/>
            <pc:sldMk cId="868058917" sldId="939"/>
            <ac:spMk id="2" creationId="{02F656C4-564D-5609-55D2-F3AB367754AC}"/>
          </ac:spMkLst>
        </pc:spChg>
        <pc:spChg chg="mod">
          <ac:chgData name="Noren,Jenny E" userId="31e0823a-ccc6-4018-bb9e-c27b5ef59adf" providerId="ADAL" clId="{FC77A8A0-20DB-4474-B45B-733F67AA711A}" dt="2025-07-21T17:28:38.803" v="9417" actId="14100"/>
          <ac:spMkLst>
            <pc:docMk/>
            <pc:sldMk cId="868058917" sldId="939"/>
            <ac:spMk id="3" creationId="{3BFDC504-8973-8E49-72E2-5B382587BAFC}"/>
          </ac:spMkLst>
        </pc:spChg>
      </pc:sldChg>
      <pc:sldChg chg="modSp new del mod">
        <pc:chgData name="Noren,Jenny E" userId="31e0823a-ccc6-4018-bb9e-c27b5ef59adf" providerId="ADAL" clId="{FC77A8A0-20DB-4474-B45B-733F67AA711A}" dt="2025-07-21T17:32:38.691" v="9550" actId="47"/>
        <pc:sldMkLst>
          <pc:docMk/>
          <pc:sldMk cId="1190299577" sldId="940"/>
        </pc:sldMkLst>
        <pc:spChg chg="mod">
          <ac:chgData name="Noren,Jenny E" userId="31e0823a-ccc6-4018-bb9e-c27b5ef59adf" providerId="ADAL" clId="{FC77A8A0-20DB-4474-B45B-733F67AA711A}" dt="2025-07-21T17:29:23.597" v="9464" actId="255"/>
          <ac:spMkLst>
            <pc:docMk/>
            <pc:sldMk cId="1190299577" sldId="940"/>
            <ac:spMk id="2" creationId="{48506272-365F-E368-4462-B004ED4F355F}"/>
          </ac:spMkLst>
        </pc:spChg>
        <pc:spChg chg="mod">
          <ac:chgData name="Noren,Jenny E" userId="31e0823a-ccc6-4018-bb9e-c27b5ef59adf" providerId="ADAL" clId="{FC77A8A0-20DB-4474-B45B-733F67AA711A}" dt="2025-07-21T17:29:46.159" v="9472" actId="14100"/>
          <ac:spMkLst>
            <pc:docMk/>
            <pc:sldMk cId="1190299577" sldId="940"/>
            <ac:spMk id="3" creationId="{C4D34C99-FCEC-F181-B706-7CC0D3279797}"/>
          </ac:spMkLst>
        </pc:spChg>
      </pc:sldChg>
      <pc:sldChg chg="new del">
        <pc:chgData name="Noren,Jenny E" userId="31e0823a-ccc6-4018-bb9e-c27b5ef59adf" providerId="ADAL" clId="{FC77A8A0-20DB-4474-B45B-733F67AA711A}" dt="2025-07-21T17:26:34.079" v="9308" actId="680"/>
        <pc:sldMkLst>
          <pc:docMk/>
          <pc:sldMk cId="2023179256" sldId="940"/>
        </pc:sldMkLst>
      </pc:sldChg>
      <pc:sldChg chg="addSp modSp new mod">
        <pc:chgData name="Noren,Jenny E" userId="31e0823a-ccc6-4018-bb9e-c27b5ef59adf" providerId="ADAL" clId="{FC77A8A0-20DB-4474-B45B-733F67AA711A}" dt="2025-07-21T17:32:27.326" v="9549"/>
        <pc:sldMkLst>
          <pc:docMk/>
          <pc:sldMk cId="4101316366" sldId="941"/>
        </pc:sldMkLst>
        <pc:spChg chg="mod">
          <ac:chgData name="Noren,Jenny E" userId="31e0823a-ccc6-4018-bb9e-c27b5ef59adf" providerId="ADAL" clId="{FC77A8A0-20DB-4474-B45B-733F67AA711A}" dt="2025-07-21T17:32:18.613" v="9546" actId="14100"/>
          <ac:spMkLst>
            <pc:docMk/>
            <pc:sldMk cId="4101316366" sldId="941"/>
            <ac:spMk id="2" creationId="{6793B99C-BE04-CE80-C607-EAC9A421C651}"/>
          </ac:spMkLst>
        </pc:spChg>
        <pc:spChg chg="mod">
          <ac:chgData name="Noren,Jenny E" userId="31e0823a-ccc6-4018-bb9e-c27b5ef59adf" providerId="ADAL" clId="{FC77A8A0-20DB-4474-B45B-733F67AA711A}" dt="2025-07-21T17:31:44.257" v="9500" actId="20577"/>
          <ac:spMkLst>
            <pc:docMk/>
            <pc:sldMk cId="4101316366" sldId="941"/>
            <ac:spMk id="3" creationId="{BC2B02CC-89AF-0085-C275-C30CE0302DCE}"/>
          </ac:spMkLst>
        </pc:spChg>
        <pc:spChg chg="mod">
          <ac:chgData name="Noren,Jenny E" userId="31e0823a-ccc6-4018-bb9e-c27b5ef59adf" providerId="ADAL" clId="{FC77A8A0-20DB-4474-B45B-733F67AA711A}" dt="2025-07-21T17:31:39.231" v="9496" actId="27636"/>
          <ac:spMkLst>
            <pc:docMk/>
            <pc:sldMk cId="4101316366" sldId="941"/>
            <ac:spMk id="4" creationId="{DBD02254-CD2B-40E7-1C0B-965098878201}"/>
          </ac:spMkLst>
        </pc:spChg>
        <pc:spChg chg="ord">
          <ac:chgData name="Noren,Jenny E" userId="31e0823a-ccc6-4018-bb9e-c27b5ef59adf" providerId="ADAL" clId="{FC77A8A0-20DB-4474-B45B-733F67AA711A}" dt="2025-07-21T17:32:24.350" v="9547"/>
          <ac:spMkLst>
            <pc:docMk/>
            <pc:sldMk cId="4101316366" sldId="941"/>
            <ac:spMk id="5" creationId="{ADB31CAA-2FAE-6576-5DCD-77F0BC20DDAF}"/>
          </ac:spMkLst>
        </pc:spChg>
        <pc:spChg chg="add mod ord">
          <ac:chgData name="Noren,Jenny E" userId="31e0823a-ccc6-4018-bb9e-c27b5ef59adf" providerId="ADAL" clId="{FC77A8A0-20DB-4474-B45B-733F67AA711A}" dt="2025-07-21T17:32:27.326" v="9549"/>
          <ac:spMkLst>
            <pc:docMk/>
            <pc:sldMk cId="4101316366" sldId="941"/>
            <ac:spMk id="6" creationId="{B7FC77CD-94D1-71EE-DF0D-1DD3AE276A21}"/>
          </ac:spMkLst>
        </pc:spChg>
      </pc:sldChg>
      <pc:sldChg chg="modSp new mod">
        <pc:chgData name="Noren,Jenny E" userId="31e0823a-ccc6-4018-bb9e-c27b5ef59adf" providerId="ADAL" clId="{FC77A8A0-20DB-4474-B45B-733F67AA711A}" dt="2025-07-21T17:33:38.264" v="9592" actId="948"/>
        <pc:sldMkLst>
          <pc:docMk/>
          <pc:sldMk cId="365940652" sldId="942"/>
        </pc:sldMkLst>
        <pc:spChg chg="mod">
          <ac:chgData name="Noren,Jenny E" userId="31e0823a-ccc6-4018-bb9e-c27b5ef59adf" providerId="ADAL" clId="{FC77A8A0-20DB-4474-B45B-733F67AA711A}" dt="2025-07-21T17:33:15.709" v="9589" actId="20577"/>
          <ac:spMkLst>
            <pc:docMk/>
            <pc:sldMk cId="365940652" sldId="942"/>
            <ac:spMk id="2" creationId="{9FAB0B35-77AF-9319-5FD9-E8450ADF1D1B}"/>
          </ac:spMkLst>
        </pc:spChg>
        <pc:spChg chg="mod">
          <ac:chgData name="Noren,Jenny E" userId="31e0823a-ccc6-4018-bb9e-c27b5ef59adf" providerId="ADAL" clId="{FC77A8A0-20DB-4474-B45B-733F67AA711A}" dt="2025-07-21T17:33:38.264" v="9592" actId="948"/>
          <ac:spMkLst>
            <pc:docMk/>
            <pc:sldMk cId="365940652" sldId="942"/>
            <ac:spMk id="3" creationId="{98621FDC-8B27-8E55-25E5-A5992D7F0D98}"/>
          </ac:spMkLst>
        </pc:spChg>
      </pc:sldChg>
      <pc:sldChg chg="modSp add del mod">
        <pc:chgData name="Noren,Jenny E" userId="31e0823a-ccc6-4018-bb9e-c27b5ef59adf" providerId="ADAL" clId="{FC77A8A0-20DB-4474-B45B-733F67AA711A}" dt="2025-07-21T17:31:49.814" v="9501" actId="47"/>
        <pc:sldMkLst>
          <pc:docMk/>
          <pc:sldMk cId="1510457360" sldId="942"/>
        </pc:sldMkLst>
        <pc:spChg chg="mod">
          <ac:chgData name="Noren,Jenny E" userId="31e0823a-ccc6-4018-bb9e-c27b5ef59adf" providerId="ADAL" clId="{FC77A8A0-20DB-4474-B45B-733F67AA711A}" dt="2025-07-21T17:31:11.672" v="9490" actId="14100"/>
          <ac:spMkLst>
            <pc:docMk/>
            <pc:sldMk cId="1510457360" sldId="942"/>
            <ac:spMk id="3" creationId="{ECC86054-8E57-6F60-DC7F-6BF5F9616212}"/>
          </ac:spMkLst>
        </pc:spChg>
      </pc:sldChg>
      <pc:sldChg chg="addSp modSp new mod">
        <pc:chgData name="Noren,Jenny E" userId="31e0823a-ccc6-4018-bb9e-c27b5ef59adf" providerId="ADAL" clId="{FC77A8A0-20DB-4474-B45B-733F67AA711A}" dt="2025-07-21T18:52:09.606" v="10575" actId="33553"/>
        <pc:sldMkLst>
          <pc:docMk/>
          <pc:sldMk cId="2885259178" sldId="943"/>
        </pc:sldMkLst>
        <pc:spChg chg="ord">
          <ac:chgData name="Noren,Jenny E" userId="31e0823a-ccc6-4018-bb9e-c27b5ef59adf" providerId="ADAL" clId="{FC77A8A0-20DB-4474-B45B-733F67AA711A}" dt="2025-07-21T17:35:32.047" v="9605"/>
          <ac:spMkLst>
            <pc:docMk/>
            <pc:sldMk cId="2885259178" sldId="943"/>
            <ac:spMk id="2" creationId="{B4DE019D-F7EE-045C-3C97-FDB94C62AABD}"/>
          </ac:spMkLst>
        </pc:spChg>
        <pc:spChg chg="add mod">
          <ac:chgData name="Noren,Jenny E" userId="31e0823a-ccc6-4018-bb9e-c27b5ef59adf" providerId="ADAL" clId="{FC77A8A0-20DB-4474-B45B-733F67AA711A}" dt="2025-07-21T18:52:09.606" v="10575" actId="33553"/>
          <ac:spMkLst>
            <pc:docMk/>
            <pc:sldMk cId="2885259178" sldId="943"/>
            <ac:spMk id="3" creationId="{3A088417-C72F-2774-0F74-7668DF0481BC}"/>
          </ac:spMkLst>
        </pc:spChg>
        <pc:spChg chg="add mod">
          <ac:chgData name="Noren,Jenny E" userId="31e0823a-ccc6-4018-bb9e-c27b5ef59adf" providerId="ADAL" clId="{FC77A8A0-20DB-4474-B45B-733F67AA711A}" dt="2025-07-21T17:35:10.782" v="9600"/>
          <ac:spMkLst>
            <pc:docMk/>
            <pc:sldMk cId="2885259178" sldId="943"/>
            <ac:spMk id="4" creationId="{DA1B3A2F-E688-D132-CC05-A98F2AA169FD}"/>
          </ac:spMkLst>
        </pc:spChg>
        <pc:picChg chg="add mod">
          <ac:chgData name="Noren,Jenny E" userId="31e0823a-ccc6-4018-bb9e-c27b5ef59adf" providerId="ADAL" clId="{FC77A8A0-20DB-4474-B45B-733F67AA711A}" dt="2025-07-21T17:35:16.822" v="9601"/>
          <ac:picMkLst>
            <pc:docMk/>
            <pc:sldMk cId="2885259178" sldId="943"/>
            <ac:picMk id="5" creationId="{D8C68E65-1340-2CA1-D8C0-32F78EF50BEA}"/>
          </ac:picMkLst>
        </pc:picChg>
      </pc:sldChg>
      <pc:sldChg chg="modSp new mod">
        <pc:chgData name="Noren,Jenny E" userId="31e0823a-ccc6-4018-bb9e-c27b5ef59adf" providerId="ADAL" clId="{FC77A8A0-20DB-4474-B45B-733F67AA711A}" dt="2025-07-21T17:37:52.625" v="9634" actId="255"/>
        <pc:sldMkLst>
          <pc:docMk/>
          <pc:sldMk cId="588800093" sldId="944"/>
        </pc:sldMkLst>
        <pc:spChg chg="mod">
          <ac:chgData name="Noren,Jenny E" userId="31e0823a-ccc6-4018-bb9e-c27b5ef59adf" providerId="ADAL" clId="{FC77A8A0-20DB-4474-B45B-733F67AA711A}" dt="2025-07-21T17:37:52.625" v="9634" actId="255"/>
          <ac:spMkLst>
            <pc:docMk/>
            <pc:sldMk cId="588800093" sldId="944"/>
            <ac:spMk id="2" creationId="{34A6D97B-EC1F-186D-C36C-F2146AFDD0A8}"/>
          </ac:spMkLst>
        </pc:spChg>
        <pc:spChg chg="mod">
          <ac:chgData name="Noren,Jenny E" userId="31e0823a-ccc6-4018-bb9e-c27b5ef59adf" providerId="ADAL" clId="{FC77A8A0-20DB-4474-B45B-733F67AA711A}" dt="2025-07-21T17:37:44.479" v="9633" actId="20577"/>
          <ac:spMkLst>
            <pc:docMk/>
            <pc:sldMk cId="588800093" sldId="944"/>
            <ac:spMk id="3" creationId="{3E2FFFFA-2099-6C10-C3B1-19667C32DECD}"/>
          </ac:spMkLst>
        </pc:spChg>
      </pc:sldChg>
      <pc:sldChg chg="modSp new mod">
        <pc:chgData name="Noren,Jenny E" userId="31e0823a-ccc6-4018-bb9e-c27b5ef59adf" providerId="ADAL" clId="{FC77A8A0-20DB-4474-B45B-733F67AA711A}" dt="2025-07-21T17:39:30.501" v="9651" actId="14100"/>
        <pc:sldMkLst>
          <pc:docMk/>
          <pc:sldMk cId="3830162762" sldId="945"/>
        </pc:sldMkLst>
        <pc:spChg chg="mod">
          <ac:chgData name="Noren,Jenny E" userId="31e0823a-ccc6-4018-bb9e-c27b5ef59adf" providerId="ADAL" clId="{FC77A8A0-20DB-4474-B45B-733F67AA711A}" dt="2025-07-21T17:38:56.718" v="9642" actId="1076"/>
          <ac:spMkLst>
            <pc:docMk/>
            <pc:sldMk cId="3830162762" sldId="945"/>
            <ac:spMk id="2" creationId="{988986D1-65C8-2D93-DC5C-318DE0855102}"/>
          </ac:spMkLst>
        </pc:spChg>
        <pc:spChg chg="mod">
          <ac:chgData name="Noren,Jenny E" userId="31e0823a-ccc6-4018-bb9e-c27b5ef59adf" providerId="ADAL" clId="{FC77A8A0-20DB-4474-B45B-733F67AA711A}" dt="2025-07-21T17:39:30.501" v="9651" actId="14100"/>
          <ac:spMkLst>
            <pc:docMk/>
            <pc:sldMk cId="3830162762" sldId="945"/>
            <ac:spMk id="3" creationId="{8382975C-CE05-837F-B75F-623730A3B157}"/>
          </ac:spMkLst>
        </pc:spChg>
      </pc:sldChg>
      <pc:sldChg chg="modSp new mod">
        <pc:chgData name="Noren,Jenny E" userId="31e0823a-ccc6-4018-bb9e-c27b5ef59adf" providerId="ADAL" clId="{FC77A8A0-20DB-4474-B45B-733F67AA711A}" dt="2025-07-21T17:40:08.894" v="9659" actId="1076"/>
        <pc:sldMkLst>
          <pc:docMk/>
          <pc:sldMk cId="2686416956" sldId="946"/>
        </pc:sldMkLst>
        <pc:spChg chg="mod">
          <ac:chgData name="Noren,Jenny E" userId="31e0823a-ccc6-4018-bb9e-c27b5ef59adf" providerId="ADAL" clId="{FC77A8A0-20DB-4474-B45B-733F67AA711A}" dt="2025-07-21T17:39:50.822" v="9654" actId="14100"/>
          <ac:spMkLst>
            <pc:docMk/>
            <pc:sldMk cId="2686416956" sldId="946"/>
            <ac:spMk id="2" creationId="{FCB26174-9CED-5499-17B9-8B042688C34B}"/>
          </ac:spMkLst>
        </pc:spChg>
        <pc:spChg chg="mod">
          <ac:chgData name="Noren,Jenny E" userId="31e0823a-ccc6-4018-bb9e-c27b5ef59adf" providerId="ADAL" clId="{FC77A8A0-20DB-4474-B45B-733F67AA711A}" dt="2025-07-21T17:40:08.894" v="9659" actId="1076"/>
          <ac:spMkLst>
            <pc:docMk/>
            <pc:sldMk cId="2686416956" sldId="946"/>
            <ac:spMk id="3" creationId="{8F147F72-7817-BE98-B4D3-D3AD36BD62D8}"/>
          </ac:spMkLst>
        </pc:spChg>
      </pc:sldChg>
      <pc:sldChg chg="modSp new mod">
        <pc:chgData name="Noren,Jenny E" userId="31e0823a-ccc6-4018-bb9e-c27b5ef59adf" providerId="ADAL" clId="{FC77A8A0-20DB-4474-B45B-733F67AA711A}" dt="2025-07-21T17:41:57.616" v="9688" actId="27636"/>
        <pc:sldMkLst>
          <pc:docMk/>
          <pc:sldMk cId="1140638192" sldId="947"/>
        </pc:sldMkLst>
        <pc:spChg chg="mod">
          <ac:chgData name="Noren,Jenny E" userId="31e0823a-ccc6-4018-bb9e-c27b5ef59adf" providerId="ADAL" clId="{FC77A8A0-20DB-4474-B45B-733F67AA711A}" dt="2025-07-21T17:40:39.880" v="9665" actId="1076"/>
          <ac:spMkLst>
            <pc:docMk/>
            <pc:sldMk cId="1140638192" sldId="947"/>
            <ac:spMk id="2" creationId="{B1A51D10-DDEA-3116-8133-C0B42034CA72}"/>
          </ac:spMkLst>
        </pc:spChg>
        <pc:spChg chg="mod">
          <ac:chgData name="Noren,Jenny E" userId="31e0823a-ccc6-4018-bb9e-c27b5ef59adf" providerId="ADAL" clId="{FC77A8A0-20DB-4474-B45B-733F67AA711A}" dt="2025-07-21T17:41:57.616" v="9688" actId="27636"/>
          <ac:spMkLst>
            <pc:docMk/>
            <pc:sldMk cId="1140638192" sldId="947"/>
            <ac:spMk id="3" creationId="{BA1DBECE-5AFD-13D4-C82F-51E0A070DCAC}"/>
          </ac:spMkLst>
        </pc:spChg>
      </pc:sldChg>
      <pc:sldChg chg="modSp new mod">
        <pc:chgData name="Noren,Jenny E" userId="31e0823a-ccc6-4018-bb9e-c27b5ef59adf" providerId="ADAL" clId="{FC77A8A0-20DB-4474-B45B-733F67AA711A}" dt="2025-07-21T17:43:54.508" v="9712" actId="27636"/>
        <pc:sldMkLst>
          <pc:docMk/>
          <pc:sldMk cId="1799441612" sldId="948"/>
        </pc:sldMkLst>
        <pc:spChg chg="mod">
          <ac:chgData name="Noren,Jenny E" userId="31e0823a-ccc6-4018-bb9e-c27b5ef59adf" providerId="ADAL" clId="{FC77A8A0-20DB-4474-B45B-733F67AA711A}" dt="2025-07-21T17:42:54.766" v="9698" actId="1076"/>
          <ac:spMkLst>
            <pc:docMk/>
            <pc:sldMk cId="1799441612" sldId="948"/>
            <ac:spMk id="2" creationId="{0DF22E6F-D928-042D-6203-1EE1A41C2C50}"/>
          </ac:spMkLst>
        </pc:spChg>
        <pc:spChg chg="mod">
          <ac:chgData name="Noren,Jenny E" userId="31e0823a-ccc6-4018-bb9e-c27b5ef59adf" providerId="ADAL" clId="{FC77A8A0-20DB-4474-B45B-733F67AA711A}" dt="2025-07-21T17:43:54.508" v="9712" actId="27636"/>
          <ac:spMkLst>
            <pc:docMk/>
            <pc:sldMk cId="1799441612" sldId="948"/>
            <ac:spMk id="3" creationId="{A3A45530-0A35-A8E3-1ECE-BAFB35112D0B}"/>
          </ac:spMkLst>
        </pc:spChg>
      </pc:sldChg>
      <pc:sldChg chg="new del">
        <pc:chgData name="Noren,Jenny E" userId="31e0823a-ccc6-4018-bb9e-c27b5ef59adf" providerId="ADAL" clId="{FC77A8A0-20DB-4474-B45B-733F67AA711A}" dt="2025-07-21T17:44:26.222" v="9715" actId="680"/>
        <pc:sldMkLst>
          <pc:docMk/>
          <pc:sldMk cId="2682318565" sldId="949"/>
        </pc:sldMkLst>
      </pc:sldChg>
      <pc:sldChg chg="addSp modSp new mod">
        <pc:chgData name="Noren,Jenny E" userId="31e0823a-ccc6-4018-bb9e-c27b5ef59adf" providerId="ADAL" clId="{FC77A8A0-20DB-4474-B45B-733F67AA711A}" dt="2025-07-21T17:47:43.607" v="9750"/>
        <pc:sldMkLst>
          <pc:docMk/>
          <pc:sldMk cId="2832700997" sldId="949"/>
        </pc:sldMkLst>
        <pc:spChg chg="mod">
          <ac:chgData name="Noren,Jenny E" userId="31e0823a-ccc6-4018-bb9e-c27b5ef59adf" providerId="ADAL" clId="{FC77A8A0-20DB-4474-B45B-733F67AA711A}" dt="2025-07-21T17:46:29.850" v="9738" actId="1076"/>
          <ac:spMkLst>
            <pc:docMk/>
            <pc:sldMk cId="2832700997" sldId="949"/>
            <ac:spMk id="2" creationId="{DA744403-E58C-824C-32FD-E50D78380F17}"/>
          </ac:spMkLst>
        </pc:spChg>
        <pc:spChg chg="mod">
          <ac:chgData name="Noren,Jenny E" userId="31e0823a-ccc6-4018-bb9e-c27b5ef59adf" providerId="ADAL" clId="{FC77A8A0-20DB-4474-B45B-733F67AA711A}" dt="2025-07-21T17:46:02.731" v="9737" actId="12"/>
          <ac:spMkLst>
            <pc:docMk/>
            <pc:sldMk cId="2832700997" sldId="949"/>
            <ac:spMk id="3" creationId="{5C7FCC66-9B5E-0B45-A49B-F2824D73E3E7}"/>
          </ac:spMkLst>
        </pc:spChg>
        <pc:spChg chg="ord">
          <ac:chgData name="Noren,Jenny E" userId="31e0823a-ccc6-4018-bb9e-c27b5ef59adf" providerId="ADAL" clId="{FC77A8A0-20DB-4474-B45B-733F67AA711A}" dt="2025-07-21T17:47:33.561" v="9748"/>
          <ac:spMkLst>
            <pc:docMk/>
            <pc:sldMk cId="2832700997" sldId="949"/>
            <ac:spMk id="4" creationId="{3B81FAB5-A48C-F982-C7D4-C377CE0BCAEF}"/>
          </ac:spMkLst>
        </pc:spChg>
        <pc:spChg chg="add mod ord">
          <ac:chgData name="Noren,Jenny E" userId="31e0823a-ccc6-4018-bb9e-c27b5ef59adf" providerId="ADAL" clId="{FC77A8A0-20DB-4474-B45B-733F67AA711A}" dt="2025-07-21T17:47:43.607" v="9750"/>
          <ac:spMkLst>
            <pc:docMk/>
            <pc:sldMk cId="2832700997" sldId="949"/>
            <ac:spMk id="6" creationId="{91CB7EA7-637E-CFE2-34B0-22276C84EB48}"/>
          </ac:spMkLst>
        </pc:spChg>
        <pc:picChg chg="add mod ord">
          <ac:chgData name="Noren,Jenny E" userId="31e0823a-ccc6-4018-bb9e-c27b5ef59adf" providerId="ADAL" clId="{FC77A8A0-20DB-4474-B45B-733F67AA711A}" dt="2025-07-21T17:47:41.759" v="9749"/>
          <ac:picMkLst>
            <pc:docMk/>
            <pc:sldMk cId="2832700997" sldId="949"/>
            <ac:picMk id="5" creationId="{CF6410B2-A101-15E5-931D-0AB2DA4953C6}"/>
          </ac:picMkLst>
        </pc:picChg>
      </pc:sldChg>
      <pc:sldChg chg="modSp new mod">
        <pc:chgData name="Noren,Jenny E" userId="31e0823a-ccc6-4018-bb9e-c27b5ef59adf" providerId="ADAL" clId="{FC77A8A0-20DB-4474-B45B-733F67AA711A}" dt="2025-07-21T17:47:09.117" v="9745"/>
        <pc:sldMkLst>
          <pc:docMk/>
          <pc:sldMk cId="830908492" sldId="950"/>
        </pc:sldMkLst>
        <pc:spChg chg="mod">
          <ac:chgData name="Noren,Jenny E" userId="31e0823a-ccc6-4018-bb9e-c27b5ef59adf" providerId="ADAL" clId="{FC77A8A0-20DB-4474-B45B-733F67AA711A}" dt="2025-07-21T17:46:58.910" v="9744" actId="1076"/>
          <ac:spMkLst>
            <pc:docMk/>
            <pc:sldMk cId="830908492" sldId="950"/>
            <ac:spMk id="2" creationId="{19B83598-8EB7-C571-0AF3-1E58AD3FD434}"/>
          </ac:spMkLst>
        </pc:spChg>
        <pc:spChg chg="mod">
          <ac:chgData name="Noren,Jenny E" userId="31e0823a-ccc6-4018-bb9e-c27b5ef59adf" providerId="ADAL" clId="{FC77A8A0-20DB-4474-B45B-733F67AA711A}" dt="2025-07-21T17:47:09.117" v="9745"/>
          <ac:spMkLst>
            <pc:docMk/>
            <pc:sldMk cId="830908492" sldId="950"/>
            <ac:spMk id="3" creationId="{144F7276-6331-E837-C3FB-3E66542A50C8}"/>
          </ac:spMkLst>
        </pc:spChg>
      </pc:sldChg>
      <pc:sldChg chg="addSp modSp new mod">
        <pc:chgData name="Noren,Jenny E" userId="31e0823a-ccc6-4018-bb9e-c27b5ef59adf" providerId="ADAL" clId="{FC77A8A0-20DB-4474-B45B-733F67AA711A}" dt="2025-07-21T18:52:20.989" v="10581" actId="33553"/>
        <pc:sldMkLst>
          <pc:docMk/>
          <pc:sldMk cId="268185525" sldId="951"/>
        </pc:sldMkLst>
        <pc:spChg chg="ord">
          <ac:chgData name="Noren,Jenny E" userId="31e0823a-ccc6-4018-bb9e-c27b5ef59adf" providerId="ADAL" clId="{FC77A8A0-20DB-4474-B45B-733F67AA711A}" dt="2025-07-21T17:49:00.898" v="9760"/>
          <ac:spMkLst>
            <pc:docMk/>
            <pc:sldMk cId="268185525" sldId="951"/>
            <ac:spMk id="2" creationId="{7706AD6F-7A5E-BBE1-61E2-3AEA1948CD60}"/>
          </ac:spMkLst>
        </pc:spChg>
        <pc:spChg chg="add mod ord">
          <ac:chgData name="Noren,Jenny E" userId="31e0823a-ccc6-4018-bb9e-c27b5ef59adf" providerId="ADAL" clId="{FC77A8A0-20DB-4474-B45B-733F67AA711A}" dt="2025-07-21T18:52:20.989" v="10581" actId="33553"/>
          <ac:spMkLst>
            <pc:docMk/>
            <pc:sldMk cId="268185525" sldId="951"/>
            <ac:spMk id="4" creationId="{4F6B5716-C762-BB53-ADF9-B31DFCD572E2}"/>
          </ac:spMkLst>
        </pc:spChg>
        <pc:spChg chg="add mod">
          <ac:chgData name="Noren,Jenny E" userId="31e0823a-ccc6-4018-bb9e-c27b5ef59adf" providerId="ADAL" clId="{FC77A8A0-20DB-4474-B45B-733F67AA711A}" dt="2025-07-21T17:48:51.279" v="9756" actId="1076"/>
          <ac:spMkLst>
            <pc:docMk/>
            <pc:sldMk cId="268185525" sldId="951"/>
            <ac:spMk id="5" creationId="{D4B66AD5-06EC-0817-FA33-0398BA22233D}"/>
          </ac:spMkLst>
        </pc:spChg>
        <pc:picChg chg="add mod ord">
          <ac:chgData name="Noren,Jenny E" userId="31e0823a-ccc6-4018-bb9e-c27b5ef59adf" providerId="ADAL" clId="{FC77A8A0-20DB-4474-B45B-733F67AA711A}" dt="2025-07-21T17:49:10.584" v="9761"/>
          <ac:picMkLst>
            <pc:docMk/>
            <pc:sldMk cId="268185525" sldId="951"/>
            <ac:picMk id="3" creationId="{3B188074-95DA-74CA-881D-D252AB983E4C}"/>
          </ac:picMkLst>
        </pc:picChg>
      </pc:sldChg>
      <pc:sldChg chg="addSp modSp new mod">
        <pc:chgData name="Noren,Jenny E" userId="31e0823a-ccc6-4018-bb9e-c27b5ef59adf" providerId="ADAL" clId="{FC77A8A0-20DB-4474-B45B-733F67AA711A}" dt="2025-07-21T18:52:29.826" v="10586" actId="33553"/>
        <pc:sldMkLst>
          <pc:docMk/>
          <pc:sldMk cId="94226123" sldId="952"/>
        </pc:sldMkLst>
        <pc:spChg chg="ord">
          <ac:chgData name="Noren,Jenny E" userId="31e0823a-ccc6-4018-bb9e-c27b5ef59adf" providerId="ADAL" clId="{FC77A8A0-20DB-4474-B45B-733F67AA711A}" dt="2025-07-21T17:52:27.121" v="9811"/>
          <ac:spMkLst>
            <pc:docMk/>
            <pc:sldMk cId="94226123" sldId="952"/>
            <ac:spMk id="2" creationId="{DFAB36B3-BFC2-F9D3-5297-56EA34A15878}"/>
          </ac:spMkLst>
        </pc:spChg>
        <pc:spChg chg="add mod">
          <ac:chgData name="Noren,Jenny E" userId="31e0823a-ccc6-4018-bb9e-c27b5ef59adf" providerId="ADAL" clId="{FC77A8A0-20DB-4474-B45B-733F67AA711A}" dt="2025-07-21T18:52:29.826" v="10586" actId="33553"/>
          <ac:spMkLst>
            <pc:docMk/>
            <pc:sldMk cId="94226123" sldId="952"/>
            <ac:spMk id="4" creationId="{011D7FF6-C614-7836-7596-650C793599AB}"/>
          </ac:spMkLst>
        </pc:spChg>
        <pc:spChg chg="add mod">
          <ac:chgData name="Noren,Jenny E" userId="31e0823a-ccc6-4018-bb9e-c27b5ef59adf" providerId="ADAL" clId="{FC77A8A0-20DB-4474-B45B-733F67AA711A}" dt="2025-07-21T17:52:11.296" v="9807"/>
          <ac:spMkLst>
            <pc:docMk/>
            <pc:sldMk cId="94226123" sldId="952"/>
            <ac:spMk id="5" creationId="{3E6883B1-7A97-6D66-9FD2-2E090838A17F}"/>
          </ac:spMkLst>
        </pc:spChg>
        <pc:picChg chg="add mod">
          <ac:chgData name="Noren,Jenny E" userId="31e0823a-ccc6-4018-bb9e-c27b5ef59adf" providerId="ADAL" clId="{FC77A8A0-20DB-4474-B45B-733F67AA711A}" dt="2025-07-21T17:51:53.008" v="9805"/>
          <ac:picMkLst>
            <pc:docMk/>
            <pc:sldMk cId="94226123" sldId="952"/>
            <ac:picMk id="3" creationId="{55B2CEA4-E2BB-7493-C364-2F3766987A2D}"/>
          </ac:picMkLst>
        </pc:picChg>
      </pc:sldChg>
      <pc:sldChg chg="modSp new mod">
        <pc:chgData name="Noren,Jenny E" userId="31e0823a-ccc6-4018-bb9e-c27b5ef59adf" providerId="ADAL" clId="{FC77A8A0-20DB-4474-B45B-733F67AA711A}" dt="2025-07-21T18:16:06.086" v="9823" actId="27636"/>
        <pc:sldMkLst>
          <pc:docMk/>
          <pc:sldMk cId="2481737483" sldId="953"/>
        </pc:sldMkLst>
        <pc:spChg chg="mod">
          <ac:chgData name="Noren,Jenny E" userId="31e0823a-ccc6-4018-bb9e-c27b5ef59adf" providerId="ADAL" clId="{FC77A8A0-20DB-4474-B45B-733F67AA711A}" dt="2025-07-21T18:15:13.307" v="9816" actId="1076"/>
          <ac:spMkLst>
            <pc:docMk/>
            <pc:sldMk cId="2481737483" sldId="953"/>
            <ac:spMk id="2" creationId="{F009159D-E4B3-2C05-C4A2-D75259495E55}"/>
          </ac:spMkLst>
        </pc:spChg>
        <pc:spChg chg="mod">
          <ac:chgData name="Noren,Jenny E" userId="31e0823a-ccc6-4018-bb9e-c27b5ef59adf" providerId="ADAL" clId="{FC77A8A0-20DB-4474-B45B-733F67AA711A}" dt="2025-07-21T18:16:06.086" v="9823" actId="27636"/>
          <ac:spMkLst>
            <pc:docMk/>
            <pc:sldMk cId="2481737483" sldId="953"/>
            <ac:spMk id="3" creationId="{BF3949BF-7E28-A5D2-9977-629D5605E051}"/>
          </ac:spMkLst>
        </pc:spChg>
      </pc:sldChg>
      <pc:sldChg chg="addSp modSp new mod">
        <pc:chgData name="Noren,Jenny E" userId="31e0823a-ccc6-4018-bb9e-c27b5ef59adf" providerId="ADAL" clId="{FC77A8A0-20DB-4474-B45B-733F67AA711A}" dt="2025-07-21T18:19:24.101" v="9855"/>
        <pc:sldMkLst>
          <pc:docMk/>
          <pc:sldMk cId="4208014285" sldId="954"/>
        </pc:sldMkLst>
        <pc:spChg chg="mod">
          <ac:chgData name="Noren,Jenny E" userId="31e0823a-ccc6-4018-bb9e-c27b5ef59adf" providerId="ADAL" clId="{FC77A8A0-20DB-4474-B45B-733F67AA711A}" dt="2025-07-21T18:16:37.350" v="9828" actId="1076"/>
          <ac:spMkLst>
            <pc:docMk/>
            <pc:sldMk cId="4208014285" sldId="954"/>
            <ac:spMk id="2" creationId="{FB406C6E-0497-E0EB-A032-951CB6054053}"/>
          </ac:spMkLst>
        </pc:spChg>
        <pc:spChg chg="mod">
          <ac:chgData name="Noren,Jenny E" userId="31e0823a-ccc6-4018-bb9e-c27b5ef59adf" providerId="ADAL" clId="{FC77A8A0-20DB-4474-B45B-733F67AA711A}" dt="2025-07-21T18:19:09.564" v="9853" actId="948"/>
          <ac:spMkLst>
            <pc:docMk/>
            <pc:sldMk cId="4208014285" sldId="954"/>
            <ac:spMk id="3" creationId="{782B392B-4BF7-463F-7127-0EDA276FB41E}"/>
          </ac:spMkLst>
        </pc:spChg>
        <pc:spChg chg="ord">
          <ac:chgData name="Noren,Jenny E" userId="31e0823a-ccc6-4018-bb9e-c27b5ef59adf" providerId="ADAL" clId="{FC77A8A0-20DB-4474-B45B-733F67AA711A}" dt="2025-07-21T18:19:24.101" v="9855"/>
          <ac:spMkLst>
            <pc:docMk/>
            <pc:sldMk cId="4208014285" sldId="954"/>
            <ac:spMk id="4" creationId="{3C88A118-94E7-456B-E81B-9F477E4CC11D}"/>
          </ac:spMkLst>
        </pc:spChg>
        <pc:picChg chg="add mod">
          <ac:chgData name="Noren,Jenny E" userId="31e0823a-ccc6-4018-bb9e-c27b5ef59adf" providerId="ADAL" clId="{FC77A8A0-20DB-4474-B45B-733F67AA711A}" dt="2025-07-21T18:18:01.688" v="9841" actId="1076"/>
          <ac:picMkLst>
            <pc:docMk/>
            <pc:sldMk cId="4208014285" sldId="954"/>
            <ac:picMk id="5" creationId="{CC74887C-8DE1-87C2-B49B-BDC2C288946D}"/>
          </ac:picMkLst>
        </pc:picChg>
      </pc:sldChg>
      <pc:sldChg chg="new del">
        <pc:chgData name="Noren,Jenny E" userId="31e0823a-ccc6-4018-bb9e-c27b5ef59adf" providerId="ADAL" clId="{FC77A8A0-20DB-4474-B45B-733F67AA711A}" dt="2025-07-21T18:19:45.586" v="9858" actId="47"/>
        <pc:sldMkLst>
          <pc:docMk/>
          <pc:sldMk cId="1086538238" sldId="955"/>
        </pc:sldMkLst>
      </pc:sldChg>
      <pc:sldChg chg="modSp new mod">
        <pc:chgData name="Noren,Jenny E" userId="31e0823a-ccc6-4018-bb9e-c27b5ef59adf" providerId="ADAL" clId="{FC77A8A0-20DB-4474-B45B-733F67AA711A}" dt="2025-07-21T18:21:06.523" v="9884" actId="948"/>
        <pc:sldMkLst>
          <pc:docMk/>
          <pc:sldMk cId="1555453238" sldId="956"/>
        </pc:sldMkLst>
        <pc:spChg chg="mod">
          <ac:chgData name="Noren,Jenny E" userId="31e0823a-ccc6-4018-bb9e-c27b5ef59adf" providerId="ADAL" clId="{FC77A8A0-20DB-4474-B45B-733F67AA711A}" dt="2025-07-21T18:20:16.144" v="9862" actId="1076"/>
          <ac:spMkLst>
            <pc:docMk/>
            <pc:sldMk cId="1555453238" sldId="956"/>
            <ac:spMk id="2" creationId="{55AF9D85-1095-EAE4-228F-6290DCA10E13}"/>
          </ac:spMkLst>
        </pc:spChg>
        <pc:spChg chg="mod">
          <ac:chgData name="Noren,Jenny E" userId="31e0823a-ccc6-4018-bb9e-c27b5ef59adf" providerId="ADAL" clId="{FC77A8A0-20DB-4474-B45B-733F67AA711A}" dt="2025-07-21T18:21:06.523" v="9884" actId="948"/>
          <ac:spMkLst>
            <pc:docMk/>
            <pc:sldMk cId="1555453238" sldId="956"/>
            <ac:spMk id="3" creationId="{F2ABEC4F-E95A-EEB9-2FD0-AC0A5D72C84D}"/>
          </ac:spMkLst>
        </pc:spChg>
      </pc:sldChg>
      <pc:sldChg chg="modSp new mod">
        <pc:chgData name="Noren,Jenny E" userId="31e0823a-ccc6-4018-bb9e-c27b5ef59adf" providerId="ADAL" clId="{FC77A8A0-20DB-4474-B45B-733F67AA711A}" dt="2025-07-21T18:25:19.818" v="9968" actId="1076"/>
        <pc:sldMkLst>
          <pc:docMk/>
          <pc:sldMk cId="1449645920" sldId="957"/>
        </pc:sldMkLst>
        <pc:spChg chg="mod">
          <ac:chgData name="Noren,Jenny E" userId="31e0823a-ccc6-4018-bb9e-c27b5ef59adf" providerId="ADAL" clId="{FC77A8A0-20DB-4474-B45B-733F67AA711A}" dt="2025-07-21T18:25:19.818" v="9968" actId="1076"/>
          <ac:spMkLst>
            <pc:docMk/>
            <pc:sldMk cId="1449645920" sldId="957"/>
            <ac:spMk id="2" creationId="{35A1A091-AAD2-C024-7E34-96FDC02E6375}"/>
          </ac:spMkLst>
        </pc:spChg>
        <pc:spChg chg="mod">
          <ac:chgData name="Noren,Jenny E" userId="31e0823a-ccc6-4018-bb9e-c27b5ef59adf" providerId="ADAL" clId="{FC77A8A0-20DB-4474-B45B-733F67AA711A}" dt="2025-07-21T18:24:53.161" v="9966" actId="27636"/>
          <ac:spMkLst>
            <pc:docMk/>
            <pc:sldMk cId="1449645920" sldId="957"/>
            <ac:spMk id="3" creationId="{8E749FC6-A32D-A796-ECDE-AC3411D81309}"/>
          </ac:spMkLst>
        </pc:spChg>
      </pc:sldChg>
      <pc:sldChg chg="modSp new mod">
        <pc:chgData name="Noren,Jenny E" userId="31e0823a-ccc6-4018-bb9e-c27b5ef59adf" providerId="ADAL" clId="{FC77A8A0-20DB-4474-B45B-733F67AA711A}" dt="2025-07-21T18:26:08.587" v="9976" actId="27636"/>
        <pc:sldMkLst>
          <pc:docMk/>
          <pc:sldMk cId="2198792108" sldId="958"/>
        </pc:sldMkLst>
        <pc:spChg chg="mod">
          <ac:chgData name="Noren,Jenny E" userId="31e0823a-ccc6-4018-bb9e-c27b5ef59adf" providerId="ADAL" clId="{FC77A8A0-20DB-4474-B45B-733F67AA711A}" dt="2025-07-21T18:25:42.146" v="9972" actId="1076"/>
          <ac:spMkLst>
            <pc:docMk/>
            <pc:sldMk cId="2198792108" sldId="958"/>
            <ac:spMk id="2" creationId="{D4E4D56F-3227-F918-1D7D-CEF3247BE26E}"/>
          </ac:spMkLst>
        </pc:spChg>
        <pc:spChg chg="mod">
          <ac:chgData name="Noren,Jenny E" userId="31e0823a-ccc6-4018-bb9e-c27b5ef59adf" providerId="ADAL" clId="{FC77A8A0-20DB-4474-B45B-733F67AA711A}" dt="2025-07-21T18:26:08.587" v="9976" actId="27636"/>
          <ac:spMkLst>
            <pc:docMk/>
            <pc:sldMk cId="2198792108" sldId="958"/>
            <ac:spMk id="3" creationId="{94D3D772-F577-D644-BA17-F7B997CEB270}"/>
          </ac:spMkLst>
        </pc:spChg>
      </pc:sldChg>
      <pc:sldChg chg="addSp delSp modSp add mod modClrScheme delDesignElem chgLayout">
        <pc:chgData name="Noren,Jenny E" userId="31e0823a-ccc6-4018-bb9e-c27b5ef59adf" providerId="ADAL" clId="{FC77A8A0-20DB-4474-B45B-733F67AA711A}" dt="2025-07-21T18:28:08.195" v="9992" actId="1076"/>
        <pc:sldMkLst>
          <pc:docMk/>
          <pc:sldMk cId="2953169991" sldId="959"/>
        </pc:sldMkLst>
        <pc:spChg chg="mod ord">
          <ac:chgData name="Noren,Jenny E" userId="31e0823a-ccc6-4018-bb9e-c27b5ef59adf" providerId="ADAL" clId="{FC77A8A0-20DB-4474-B45B-733F67AA711A}" dt="2025-07-21T18:28:08.195" v="9992" actId="1076"/>
          <ac:spMkLst>
            <pc:docMk/>
            <pc:sldMk cId="2953169991" sldId="959"/>
            <ac:spMk id="2" creationId="{385DB891-3C6D-B9B9-BF08-26DFE6338B31}"/>
          </ac:spMkLst>
        </pc:spChg>
        <pc:spChg chg="del mod ord">
          <ac:chgData name="Noren,Jenny E" userId="31e0823a-ccc6-4018-bb9e-c27b5ef59adf" providerId="ADAL" clId="{FC77A8A0-20DB-4474-B45B-733F67AA711A}" dt="2025-07-21T18:27:14.242" v="9983" actId="700"/>
          <ac:spMkLst>
            <pc:docMk/>
            <pc:sldMk cId="2953169991" sldId="959"/>
            <ac:spMk id="3" creationId="{2B19DD6F-2727-3EB5-F9E7-5FC6A40DEFB4}"/>
          </ac:spMkLst>
        </pc:spChg>
        <pc:spChg chg="mod ord">
          <ac:chgData name="Noren,Jenny E" userId="31e0823a-ccc6-4018-bb9e-c27b5ef59adf" providerId="ADAL" clId="{FC77A8A0-20DB-4474-B45B-733F67AA711A}" dt="2025-07-21T18:27:14.242" v="9983" actId="700"/>
          <ac:spMkLst>
            <pc:docMk/>
            <pc:sldMk cId="2953169991" sldId="959"/>
            <ac:spMk id="4" creationId="{D4C67B4F-7B09-3935-0174-50B87150678B}"/>
          </ac:spMkLst>
        </pc:spChg>
        <pc:spChg chg="add del mod ord">
          <ac:chgData name="Noren,Jenny E" userId="31e0823a-ccc6-4018-bb9e-c27b5ef59adf" providerId="ADAL" clId="{FC77A8A0-20DB-4474-B45B-733F67AA711A}" dt="2025-07-21T18:27:19.546" v="9985" actId="478"/>
          <ac:spMkLst>
            <pc:docMk/>
            <pc:sldMk cId="2953169991" sldId="959"/>
            <ac:spMk id="5" creationId="{A68CF1E8-240E-E4E2-6213-2E6146186E4D}"/>
          </ac:spMkLst>
        </pc:spChg>
        <pc:spChg chg="del">
          <ac:chgData name="Noren,Jenny E" userId="31e0823a-ccc6-4018-bb9e-c27b5ef59adf" providerId="ADAL" clId="{FC77A8A0-20DB-4474-B45B-733F67AA711A}" dt="2025-07-21T18:27:14.242" v="9983" actId="700"/>
          <ac:spMkLst>
            <pc:docMk/>
            <pc:sldMk cId="2953169991" sldId="959"/>
            <ac:spMk id="9" creationId="{337D346E-C76C-CAC3-71A8-5DB4787EE597}"/>
          </ac:spMkLst>
        </pc:spChg>
        <pc:spChg chg="del">
          <ac:chgData name="Noren,Jenny E" userId="31e0823a-ccc6-4018-bb9e-c27b5ef59adf" providerId="ADAL" clId="{FC77A8A0-20DB-4474-B45B-733F67AA711A}" dt="2025-07-21T18:27:14.242" v="9983" actId="700"/>
          <ac:spMkLst>
            <pc:docMk/>
            <pc:sldMk cId="2953169991" sldId="959"/>
            <ac:spMk id="11" creationId="{4B37B536-D4AC-3B15-E1E1-FC8943529684}"/>
          </ac:spMkLst>
        </pc:spChg>
        <pc:spChg chg="del">
          <ac:chgData name="Noren,Jenny E" userId="31e0823a-ccc6-4018-bb9e-c27b5ef59adf" providerId="ADAL" clId="{FC77A8A0-20DB-4474-B45B-733F67AA711A}" dt="2025-07-21T18:27:14.242" v="9983" actId="700"/>
          <ac:spMkLst>
            <pc:docMk/>
            <pc:sldMk cId="2953169991" sldId="959"/>
            <ac:spMk id="13" creationId="{A3D56004-1717-289B-E973-776825BB0513}"/>
          </ac:spMkLst>
        </pc:spChg>
        <pc:spChg chg="del">
          <ac:chgData name="Noren,Jenny E" userId="31e0823a-ccc6-4018-bb9e-c27b5ef59adf" providerId="ADAL" clId="{FC77A8A0-20DB-4474-B45B-733F67AA711A}" dt="2025-07-21T18:27:14.242" v="9983" actId="700"/>
          <ac:spMkLst>
            <pc:docMk/>
            <pc:sldMk cId="2953169991" sldId="959"/>
            <ac:spMk id="15" creationId="{FCF864A8-9AB8-2C4C-F47B-84833E73E114}"/>
          </ac:spMkLst>
        </pc:spChg>
        <pc:spChg chg="del">
          <ac:chgData name="Noren,Jenny E" userId="31e0823a-ccc6-4018-bb9e-c27b5ef59adf" providerId="ADAL" clId="{FC77A8A0-20DB-4474-B45B-733F67AA711A}" dt="2025-07-21T18:27:14.242" v="9983" actId="700"/>
          <ac:spMkLst>
            <pc:docMk/>
            <pc:sldMk cId="2953169991" sldId="959"/>
            <ac:spMk id="17" creationId="{63308CF1-CEF7-528C-7392-CB1089E5645B}"/>
          </ac:spMkLst>
        </pc:spChg>
        <pc:spChg chg="del">
          <ac:chgData name="Noren,Jenny E" userId="31e0823a-ccc6-4018-bb9e-c27b5ef59adf" providerId="ADAL" clId="{FC77A8A0-20DB-4474-B45B-733F67AA711A}" dt="2025-07-21T18:27:14.242" v="9983" actId="700"/>
          <ac:spMkLst>
            <pc:docMk/>
            <pc:sldMk cId="2953169991" sldId="959"/>
            <ac:spMk id="19" creationId="{E771A6CA-97F2-6670-C188-D154A2091DE8}"/>
          </ac:spMkLst>
        </pc:spChg>
      </pc:sldChg>
      <pc:sldChg chg="new del">
        <pc:chgData name="Noren,Jenny E" userId="31e0823a-ccc6-4018-bb9e-c27b5ef59adf" providerId="ADAL" clId="{FC77A8A0-20DB-4474-B45B-733F67AA711A}" dt="2025-07-21T18:28:54.628" v="10001" actId="47"/>
        <pc:sldMkLst>
          <pc:docMk/>
          <pc:sldMk cId="744776649" sldId="960"/>
        </pc:sldMkLst>
      </pc:sldChg>
      <pc:sldChg chg="modSp new mod">
        <pc:chgData name="Noren,Jenny E" userId="31e0823a-ccc6-4018-bb9e-c27b5ef59adf" providerId="ADAL" clId="{FC77A8A0-20DB-4474-B45B-733F67AA711A}" dt="2025-07-21T18:29:42.627" v="10008" actId="14100"/>
        <pc:sldMkLst>
          <pc:docMk/>
          <pc:sldMk cId="1953806930" sldId="960"/>
        </pc:sldMkLst>
        <pc:spChg chg="mod">
          <ac:chgData name="Noren,Jenny E" userId="31e0823a-ccc6-4018-bb9e-c27b5ef59adf" providerId="ADAL" clId="{FC77A8A0-20DB-4474-B45B-733F67AA711A}" dt="2025-07-21T18:29:30.817" v="10005" actId="14100"/>
          <ac:spMkLst>
            <pc:docMk/>
            <pc:sldMk cId="1953806930" sldId="960"/>
            <ac:spMk id="2" creationId="{2E2C3FE8-D20B-7233-5188-6C709BA267D4}"/>
          </ac:spMkLst>
        </pc:spChg>
        <pc:spChg chg="mod">
          <ac:chgData name="Noren,Jenny E" userId="31e0823a-ccc6-4018-bb9e-c27b5ef59adf" providerId="ADAL" clId="{FC77A8A0-20DB-4474-B45B-733F67AA711A}" dt="2025-07-21T18:29:42.627" v="10008" actId="14100"/>
          <ac:spMkLst>
            <pc:docMk/>
            <pc:sldMk cId="1953806930" sldId="960"/>
            <ac:spMk id="3" creationId="{9B394DF2-53E7-90A3-3FC4-932E71F324BD}"/>
          </ac:spMkLst>
        </pc:spChg>
      </pc:sldChg>
      <pc:sldChg chg="modSp add mod">
        <pc:chgData name="Noren,Jenny E" userId="31e0823a-ccc6-4018-bb9e-c27b5ef59adf" providerId="ADAL" clId="{FC77A8A0-20DB-4474-B45B-733F67AA711A}" dt="2025-07-21T18:35:33.096" v="10222" actId="1076"/>
        <pc:sldMkLst>
          <pc:docMk/>
          <pc:sldMk cId="1345451376" sldId="961"/>
        </pc:sldMkLst>
        <pc:spChg chg="mod">
          <ac:chgData name="Noren,Jenny E" userId="31e0823a-ccc6-4018-bb9e-c27b5ef59adf" providerId="ADAL" clId="{FC77A8A0-20DB-4474-B45B-733F67AA711A}" dt="2025-07-21T18:35:33.096" v="10222" actId="1076"/>
          <ac:spMkLst>
            <pc:docMk/>
            <pc:sldMk cId="1345451376" sldId="961"/>
            <ac:spMk id="2" creationId="{5F549AC4-A97A-52DA-D086-A93B7F98E5E4}"/>
          </ac:spMkLst>
        </pc:spChg>
        <pc:spChg chg="mod">
          <ac:chgData name="Noren,Jenny E" userId="31e0823a-ccc6-4018-bb9e-c27b5ef59adf" providerId="ADAL" clId="{FC77A8A0-20DB-4474-B45B-733F67AA711A}" dt="2025-07-21T18:35:28.605" v="10221" actId="14100"/>
          <ac:spMkLst>
            <pc:docMk/>
            <pc:sldMk cId="1345451376" sldId="961"/>
            <ac:spMk id="3" creationId="{08F4A10A-76E2-CD94-FB1A-695F3E201B48}"/>
          </ac:spMkLst>
        </pc:spChg>
      </pc:sldChg>
      <pc:sldChg chg="modSp add mod">
        <pc:chgData name="Noren,Jenny E" userId="31e0823a-ccc6-4018-bb9e-c27b5ef59adf" providerId="ADAL" clId="{FC77A8A0-20DB-4474-B45B-733F67AA711A}" dt="2025-07-21T18:48:57.002" v="10549" actId="1076"/>
        <pc:sldMkLst>
          <pc:docMk/>
          <pc:sldMk cId="3474710965" sldId="962"/>
        </pc:sldMkLst>
        <pc:spChg chg="mod">
          <ac:chgData name="Noren,Jenny E" userId="31e0823a-ccc6-4018-bb9e-c27b5ef59adf" providerId="ADAL" clId="{FC77A8A0-20DB-4474-B45B-733F67AA711A}" dt="2025-07-21T18:48:46.574" v="10548" actId="255"/>
          <ac:spMkLst>
            <pc:docMk/>
            <pc:sldMk cId="3474710965" sldId="962"/>
            <ac:spMk id="5" creationId="{F3A0AB67-0E0E-599A-4D86-57590E1EB586}"/>
          </ac:spMkLst>
        </pc:spChg>
        <pc:spChg chg="mod">
          <ac:chgData name="Noren,Jenny E" userId="31e0823a-ccc6-4018-bb9e-c27b5ef59adf" providerId="ADAL" clId="{FC77A8A0-20DB-4474-B45B-733F67AA711A}" dt="2025-07-21T18:48:57.002" v="10549" actId="1076"/>
          <ac:spMkLst>
            <pc:docMk/>
            <pc:sldMk cId="3474710965" sldId="962"/>
            <ac:spMk id="6" creationId="{98CC0994-DAAF-3455-1752-53346D9F4D90}"/>
          </ac:spMkLst>
        </pc:spChg>
      </pc:sldChg>
    </pc:docChg>
  </pc:docChgLst>
  <pc:docChgLst>
    <pc:chgData name="Noren,Jenny E" userId="31e0823a-ccc6-4018-bb9e-c27b5ef59adf" providerId="ADAL" clId="{66D6C67C-CD23-4909-B625-BA684A219015}"/>
    <pc:docChg chg="mod">
      <pc:chgData name="Noren,Jenny E" userId="31e0823a-ccc6-4018-bb9e-c27b5ef59adf" providerId="ADAL" clId="{66D6C67C-CD23-4909-B625-BA684A219015}" dt="2025-07-21T19:18:32.052"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0D4A4-9A5E-4600-BA19-58533B5074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71D0B18-A4C2-40E6-A627-0F152C15C288}">
      <dgm:prSet phldrT="[Text]"/>
      <dgm:spPr/>
      <dgm:t>
        <a:bodyPr/>
        <a:lstStyle/>
        <a:p>
          <a:r>
            <a:rPr lang="en-US" dirty="0"/>
            <a:t>Informal Procurement Methods</a:t>
          </a:r>
        </a:p>
      </dgm:t>
    </dgm:pt>
    <dgm:pt modelId="{7F7FDC7B-0A22-4952-BAD0-77F2CE4D362F}" type="parTrans" cxnId="{E20739A1-AFFD-4A13-BFD4-95EFC18FBDB8}">
      <dgm:prSet/>
      <dgm:spPr/>
      <dgm:t>
        <a:bodyPr/>
        <a:lstStyle/>
        <a:p>
          <a:endParaRPr lang="en-US"/>
        </a:p>
      </dgm:t>
    </dgm:pt>
    <dgm:pt modelId="{5F70BE5A-3B76-47B8-8953-508E8FF13885}" type="sibTrans" cxnId="{E20739A1-AFFD-4A13-BFD4-95EFC18FBDB8}">
      <dgm:prSet/>
      <dgm:spPr/>
      <dgm:t>
        <a:bodyPr/>
        <a:lstStyle/>
        <a:p>
          <a:endParaRPr lang="en-US"/>
        </a:p>
      </dgm:t>
    </dgm:pt>
    <dgm:pt modelId="{02203E9B-754A-4B40-9A01-9B525C6ECD7D}">
      <dgm:prSet phldrT="[Text]"/>
      <dgm:spPr/>
      <dgm:t>
        <a:bodyPr/>
        <a:lstStyle/>
        <a:p>
          <a:r>
            <a:rPr lang="en-US" dirty="0"/>
            <a:t>Micro-purchases</a:t>
          </a:r>
        </a:p>
      </dgm:t>
    </dgm:pt>
    <dgm:pt modelId="{0E0EE439-BEBC-4B7A-BB66-4F1ECCCD84EC}" type="parTrans" cxnId="{062F56B9-814F-4716-9A6C-FF6ABD86CEB9}">
      <dgm:prSet/>
      <dgm:spPr/>
      <dgm:t>
        <a:bodyPr/>
        <a:lstStyle/>
        <a:p>
          <a:endParaRPr lang="en-US"/>
        </a:p>
      </dgm:t>
    </dgm:pt>
    <dgm:pt modelId="{A0EEA226-61FC-4A1C-A776-A6C2AEB03096}" type="sibTrans" cxnId="{062F56B9-814F-4716-9A6C-FF6ABD86CEB9}">
      <dgm:prSet/>
      <dgm:spPr/>
      <dgm:t>
        <a:bodyPr/>
        <a:lstStyle/>
        <a:p>
          <a:endParaRPr lang="en-US"/>
        </a:p>
      </dgm:t>
    </dgm:pt>
    <dgm:pt modelId="{2E6D814C-6035-40DB-AF5E-38D244C8194F}">
      <dgm:prSet phldrT="[Text]"/>
      <dgm:spPr/>
      <dgm:t>
        <a:bodyPr/>
        <a:lstStyle/>
        <a:p>
          <a:r>
            <a:rPr lang="en-US" dirty="0"/>
            <a:t>Small purchases</a:t>
          </a:r>
        </a:p>
      </dgm:t>
    </dgm:pt>
    <dgm:pt modelId="{BD6266C6-E502-4D14-BF20-A29F7B203078}" type="parTrans" cxnId="{36431477-6A14-4168-99F8-9F96AB6B7098}">
      <dgm:prSet/>
      <dgm:spPr/>
      <dgm:t>
        <a:bodyPr/>
        <a:lstStyle/>
        <a:p>
          <a:endParaRPr lang="en-US"/>
        </a:p>
      </dgm:t>
    </dgm:pt>
    <dgm:pt modelId="{1C95D09C-8FE0-46FD-AAA8-32E1F8EE2628}" type="sibTrans" cxnId="{36431477-6A14-4168-99F8-9F96AB6B7098}">
      <dgm:prSet/>
      <dgm:spPr/>
      <dgm:t>
        <a:bodyPr/>
        <a:lstStyle/>
        <a:p>
          <a:endParaRPr lang="en-US"/>
        </a:p>
      </dgm:t>
    </dgm:pt>
    <dgm:pt modelId="{93D2B812-C0B2-44D3-ACB8-5EC2720236D4}">
      <dgm:prSet phldrT="[Text]"/>
      <dgm:spPr/>
      <dgm:t>
        <a:bodyPr/>
        <a:lstStyle/>
        <a:p>
          <a:r>
            <a:rPr lang="en-US" dirty="0"/>
            <a:t>Formal Procurement Methods</a:t>
          </a:r>
        </a:p>
      </dgm:t>
    </dgm:pt>
    <dgm:pt modelId="{EAFA16AD-DC87-4453-9BDE-2BEBA342AA9D}" type="parTrans" cxnId="{5BB75412-757C-4B80-BE3F-5F9101D4B42F}">
      <dgm:prSet/>
      <dgm:spPr/>
      <dgm:t>
        <a:bodyPr/>
        <a:lstStyle/>
        <a:p>
          <a:endParaRPr lang="en-US"/>
        </a:p>
      </dgm:t>
    </dgm:pt>
    <dgm:pt modelId="{9EC79418-446F-4C9B-A207-06DC3D180FB1}" type="sibTrans" cxnId="{5BB75412-757C-4B80-BE3F-5F9101D4B42F}">
      <dgm:prSet/>
      <dgm:spPr/>
      <dgm:t>
        <a:bodyPr/>
        <a:lstStyle/>
        <a:p>
          <a:endParaRPr lang="en-US"/>
        </a:p>
      </dgm:t>
    </dgm:pt>
    <dgm:pt modelId="{9285F494-3C5A-41E9-AF59-AB7E33011135}">
      <dgm:prSet phldrT="[Text]"/>
      <dgm:spPr/>
      <dgm:t>
        <a:bodyPr/>
        <a:lstStyle/>
        <a:p>
          <a:r>
            <a:rPr lang="en-US" dirty="0"/>
            <a:t>Sealed bids</a:t>
          </a:r>
        </a:p>
      </dgm:t>
    </dgm:pt>
    <dgm:pt modelId="{A01F53B6-EFC2-401B-A9C9-F8175A189018}" type="parTrans" cxnId="{1F9CC0CC-0265-40F8-A898-76862F6B943A}">
      <dgm:prSet/>
      <dgm:spPr/>
      <dgm:t>
        <a:bodyPr/>
        <a:lstStyle/>
        <a:p>
          <a:endParaRPr lang="en-US"/>
        </a:p>
      </dgm:t>
    </dgm:pt>
    <dgm:pt modelId="{6EA7CBBE-FC74-4014-85EB-D32B6E3752D7}" type="sibTrans" cxnId="{1F9CC0CC-0265-40F8-A898-76862F6B943A}">
      <dgm:prSet/>
      <dgm:spPr/>
      <dgm:t>
        <a:bodyPr/>
        <a:lstStyle/>
        <a:p>
          <a:endParaRPr lang="en-US"/>
        </a:p>
      </dgm:t>
    </dgm:pt>
    <dgm:pt modelId="{F9931326-696E-46F1-8DF7-AFF42F546A3C}">
      <dgm:prSet phldrT="[Text]"/>
      <dgm:spPr/>
      <dgm:t>
        <a:bodyPr/>
        <a:lstStyle/>
        <a:p>
          <a:r>
            <a:rPr lang="en-US" dirty="0"/>
            <a:t>Proposals</a:t>
          </a:r>
        </a:p>
      </dgm:t>
    </dgm:pt>
    <dgm:pt modelId="{3AC24E4A-6E6B-4EF3-ABF1-B355548228C7}" type="parTrans" cxnId="{D019D7ED-AE06-4940-A739-D12E7ED1469F}">
      <dgm:prSet/>
      <dgm:spPr/>
      <dgm:t>
        <a:bodyPr/>
        <a:lstStyle/>
        <a:p>
          <a:endParaRPr lang="en-US"/>
        </a:p>
      </dgm:t>
    </dgm:pt>
    <dgm:pt modelId="{656BC00A-8E7A-4A0F-9AF1-EA7598354159}" type="sibTrans" cxnId="{D019D7ED-AE06-4940-A739-D12E7ED1469F}">
      <dgm:prSet/>
      <dgm:spPr/>
      <dgm:t>
        <a:bodyPr/>
        <a:lstStyle/>
        <a:p>
          <a:endParaRPr lang="en-US"/>
        </a:p>
      </dgm:t>
    </dgm:pt>
    <dgm:pt modelId="{67D341D1-F5F9-4C40-9B97-A5AA45F8CE79}">
      <dgm:prSet phldrT="[Text]"/>
      <dgm:spPr/>
      <dgm:t>
        <a:bodyPr/>
        <a:lstStyle/>
        <a:p>
          <a:r>
            <a:rPr lang="en-US" dirty="0"/>
            <a:t>Noncompetitive Procurement</a:t>
          </a:r>
        </a:p>
      </dgm:t>
    </dgm:pt>
    <dgm:pt modelId="{B3F5968A-6888-4B94-BB5F-45E933B18815}" type="parTrans" cxnId="{CB394D5F-22F6-4C5E-9CAF-7021313C45E1}">
      <dgm:prSet/>
      <dgm:spPr/>
      <dgm:t>
        <a:bodyPr/>
        <a:lstStyle/>
        <a:p>
          <a:endParaRPr lang="en-US"/>
        </a:p>
      </dgm:t>
    </dgm:pt>
    <dgm:pt modelId="{30922045-8278-4D84-9479-3C7499BFEC93}" type="sibTrans" cxnId="{CB394D5F-22F6-4C5E-9CAF-7021313C45E1}">
      <dgm:prSet/>
      <dgm:spPr/>
      <dgm:t>
        <a:bodyPr/>
        <a:lstStyle/>
        <a:p>
          <a:endParaRPr lang="en-US"/>
        </a:p>
      </dgm:t>
    </dgm:pt>
    <dgm:pt modelId="{3F4B7422-EA50-4E38-8F2C-51185ADDFC20}">
      <dgm:prSet phldrT="[Text]"/>
      <dgm:spPr/>
      <dgm:t>
        <a:bodyPr/>
        <a:lstStyle/>
        <a:p>
          <a:r>
            <a:rPr lang="en-US" dirty="0"/>
            <a:t>Sole source</a:t>
          </a:r>
        </a:p>
      </dgm:t>
    </dgm:pt>
    <dgm:pt modelId="{8A77123A-2269-4E1E-8470-B2133E5D441A}" type="parTrans" cxnId="{0AC6216B-0EE6-4976-9D34-B5C15EE34534}">
      <dgm:prSet/>
      <dgm:spPr/>
      <dgm:t>
        <a:bodyPr/>
        <a:lstStyle/>
        <a:p>
          <a:endParaRPr lang="en-US"/>
        </a:p>
      </dgm:t>
    </dgm:pt>
    <dgm:pt modelId="{3EB3EC13-BA75-4CD0-A9A5-8EC4B8395A8F}" type="sibTrans" cxnId="{0AC6216B-0EE6-4976-9D34-B5C15EE34534}">
      <dgm:prSet/>
      <dgm:spPr/>
      <dgm:t>
        <a:bodyPr/>
        <a:lstStyle/>
        <a:p>
          <a:endParaRPr lang="en-US"/>
        </a:p>
      </dgm:t>
    </dgm:pt>
    <dgm:pt modelId="{C6270090-295A-4BDB-89E1-62C111EA6347}">
      <dgm:prSet phldrT="[Text]"/>
      <dgm:spPr/>
      <dgm:t>
        <a:bodyPr/>
        <a:lstStyle/>
        <a:p>
          <a:r>
            <a:rPr lang="en-US" dirty="0"/>
            <a:t>Public exigency</a:t>
          </a:r>
        </a:p>
      </dgm:t>
    </dgm:pt>
    <dgm:pt modelId="{00BADF28-2280-4FAC-A127-D32995607A6A}" type="parTrans" cxnId="{0E6560AA-5987-4FFD-A13A-BD9A1D3A4058}">
      <dgm:prSet/>
      <dgm:spPr/>
      <dgm:t>
        <a:bodyPr/>
        <a:lstStyle/>
        <a:p>
          <a:endParaRPr lang="en-US"/>
        </a:p>
      </dgm:t>
    </dgm:pt>
    <dgm:pt modelId="{33AAFCA2-7274-4FAF-9A61-E08A3F650AD3}" type="sibTrans" cxnId="{0E6560AA-5987-4FFD-A13A-BD9A1D3A4058}">
      <dgm:prSet/>
      <dgm:spPr/>
      <dgm:t>
        <a:bodyPr/>
        <a:lstStyle/>
        <a:p>
          <a:endParaRPr lang="en-US"/>
        </a:p>
      </dgm:t>
    </dgm:pt>
    <dgm:pt modelId="{995B4744-3DD8-4A18-9280-DDE255788E28}">
      <dgm:prSet phldrT="[Text]"/>
      <dgm:spPr/>
      <dgm:t>
        <a:bodyPr/>
        <a:lstStyle/>
        <a:p>
          <a:r>
            <a:rPr lang="en-US" dirty="0"/>
            <a:t>Prior approval</a:t>
          </a:r>
        </a:p>
      </dgm:t>
    </dgm:pt>
    <dgm:pt modelId="{418E38B7-B8BA-4C20-9C0E-79A999F55DC5}" type="parTrans" cxnId="{ABCF3A5D-C439-4D0B-8D8D-235D5BFC1FB7}">
      <dgm:prSet/>
      <dgm:spPr/>
      <dgm:t>
        <a:bodyPr/>
        <a:lstStyle/>
        <a:p>
          <a:endParaRPr lang="en-US"/>
        </a:p>
      </dgm:t>
    </dgm:pt>
    <dgm:pt modelId="{D81109EC-C951-47BA-B7B3-49EF911E4AFC}" type="sibTrans" cxnId="{ABCF3A5D-C439-4D0B-8D8D-235D5BFC1FB7}">
      <dgm:prSet/>
      <dgm:spPr/>
      <dgm:t>
        <a:bodyPr/>
        <a:lstStyle/>
        <a:p>
          <a:endParaRPr lang="en-US"/>
        </a:p>
      </dgm:t>
    </dgm:pt>
    <dgm:pt modelId="{10BCA376-309E-4E2C-9766-3847D3EC42F3}">
      <dgm:prSet phldrT="[Text]"/>
      <dgm:spPr/>
      <dgm:t>
        <a:bodyPr/>
        <a:lstStyle/>
        <a:p>
          <a:r>
            <a:rPr lang="en-US" dirty="0"/>
            <a:t>Competition is deemed inadequate</a:t>
          </a:r>
        </a:p>
      </dgm:t>
    </dgm:pt>
    <dgm:pt modelId="{1A412785-639E-4384-A9EE-F542CAAE5F30}" type="parTrans" cxnId="{87BED056-A912-49D7-B1C5-09F9DC147C96}">
      <dgm:prSet/>
      <dgm:spPr/>
      <dgm:t>
        <a:bodyPr/>
        <a:lstStyle/>
        <a:p>
          <a:endParaRPr lang="en-US"/>
        </a:p>
      </dgm:t>
    </dgm:pt>
    <dgm:pt modelId="{8A4B32A7-4AD8-4F87-8C33-017B5A227C5D}" type="sibTrans" cxnId="{87BED056-A912-49D7-B1C5-09F9DC147C96}">
      <dgm:prSet/>
      <dgm:spPr/>
      <dgm:t>
        <a:bodyPr/>
        <a:lstStyle/>
        <a:p>
          <a:endParaRPr lang="en-US"/>
        </a:p>
      </dgm:t>
    </dgm:pt>
    <dgm:pt modelId="{18856199-C5E9-4EC8-9854-94EF8CB7F2E2}" type="pres">
      <dgm:prSet presAssocID="{32F0D4A4-9A5E-4600-BA19-58533B507456}" presName="Name0" presStyleCnt="0">
        <dgm:presLayoutVars>
          <dgm:dir/>
          <dgm:animLvl val="lvl"/>
          <dgm:resizeHandles val="exact"/>
        </dgm:presLayoutVars>
      </dgm:prSet>
      <dgm:spPr/>
    </dgm:pt>
    <dgm:pt modelId="{1F1F3156-A14C-4780-B90F-DE47FEF79563}" type="pres">
      <dgm:prSet presAssocID="{071D0B18-A4C2-40E6-A627-0F152C15C288}" presName="composite" presStyleCnt="0"/>
      <dgm:spPr/>
    </dgm:pt>
    <dgm:pt modelId="{868DD21F-C95E-4E1E-8878-AFA71E8ED53F}" type="pres">
      <dgm:prSet presAssocID="{071D0B18-A4C2-40E6-A627-0F152C15C288}" presName="parTx" presStyleLbl="alignNode1" presStyleIdx="0" presStyleCnt="3">
        <dgm:presLayoutVars>
          <dgm:chMax val="0"/>
          <dgm:chPref val="0"/>
          <dgm:bulletEnabled val="1"/>
        </dgm:presLayoutVars>
      </dgm:prSet>
      <dgm:spPr/>
    </dgm:pt>
    <dgm:pt modelId="{2AA298A1-AB72-433E-B4FF-9E8629229F5D}" type="pres">
      <dgm:prSet presAssocID="{071D0B18-A4C2-40E6-A627-0F152C15C288}" presName="desTx" presStyleLbl="alignAccFollowNode1" presStyleIdx="0" presStyleCnt="3">
        <dgm:presLayoutVars>
          <dgm:bulletEnabled val="1"/>
        </dgm:presLayoutVars>
      </dgm:prSet>
      <dgm:spPr/>
    </dgm:pt>
    <dgm:pt modelId="{B09265F8-55E1-430D-B0B1-7AEFAE0C358A}" type="pres">
      <dgm:prSet presAssocID="{5F70BE5A-3B76-47B8-8953-508E8FF13885}" presName="space" presStyleCnt="0"/>
      <dgm:spPr/>
    </dgm:pt>
    <dgm:pt modelId="{AADE8138-4107-41CB-8E1D-F10A147DDA56}" type="pres">
      <dgm:prSet presAssocID="{93D2B812-C0B2-44D3-ACB8-5EC2720236D4}" presName="composite" presStyleCnt="0"/>
      <dgm:spPr/>
    </dgm:pt>
    <dgm:pt modelId="{BA22E959-1973-4522-936A-6EF9F6128274}" type="pres">
      <dgm:prSet presAssocID="{93D2B812-C0B2-44D3-ACB8-5EC2720236D4}" presName="parTx" presStyleLbl="alignNode1" presStyleIdx="1" presStyleCnt="3">
        <dgm:presLayoutVars>
          <dgm:chMax val="0"/>
          <dgm:chPref val="0"/>
          <dgm:bulletEnabled val="1"/>
        </dgm:presLayoutVars>
      </dgm:prSet>
      <dgm:spPr/>
    </dgm:pt>
    <dgm:pt modelId="{B666D7FC-7A34-46FC-BE7E-76D90717F411}" type="pres">
      <dgm:prSet presAssocID="{93D2B812-C0B2-44D3-ACB8-5EC2720236D4}" presName="desTx" presStyleLbl="alignAccFollowNode1" presStyleIdx="1" presStyleCnt="3">
        <dgm:presLayoutVars>
          <dgm:bulletEnabled val="1"/>
        </dgm:presLayoutVars>
      </dgm:prSet>
      <dgm:spPr/>
    </dgm:pt>
    <dgm:pt modelId="{EE045E42-AC3C-441D-9B5E-93BC706CF5B3}" type="pres">
      <dgm:prSet presAssocID="{9EC79418-446F-4C9B-A207-06DC3D180FB1}" presName="space" presStyleCnt="0"/>
      <dgm:spPr/>
    </dgm:pt>
    <dgm:pt modelId="{9D9EFA02-5E2F-4611-9F82-2A304821AA47}" type="pres">
      <dgm:prSet presAssocID="{67D341D1-F5F9-4C40-9B97-A5AA45F8CE79}" presName="composite" presStyleCnt="0"/>
      <dgm:spPr/>
    </dgm:pt>
    <dgm:pt modelId="{49957D32-CAD3-489E-8C04-6472DE370CD2}" type="pres">
      <dgm:prSet presAssocID="{67D341D1-F5F9-4C40-9B97-A5AA45F8CE79}" presName="parTx" presStyleLbl="alignNode1" presStyleIdx="2" presStyleCnt="3">
        <dgm:presLayoutVars>
          <dgm:chMax val="0"/>
          <dgm:chPref val="0"/>
          <dgm:bulletEnabled val="1"/>
        </dgm:presLayoutVars>
      </dgm:prSet>
      <dgm:spPr/>
    </dgm:pt>
    <dgm:pt modelId="{FE986FB3-1E8B-4973-9893-8AF6EBDCFF61}" type="pres">
      <dgm:prSet presAssocID="{67D341D1-F5F9-4C40-9B97-A5AA45F8CE79}" presName="desTx" presStyleLbl="alignAccFollowNode1" presStyleIdx="2" presStyleCnt="3">
        <dgm:presLayoutVars>
          <dgm:bulletEnabled val="1"/>
        </dgm:presLayoutVars>
      </dgm:prSet>
      <dgm:spPr/>
    </dgm:pt>
  </dgm:ptLst>
  <dgm:cxnLst>
    <dgm:cxn modelId="{3A8C510E-6FDE-4DA1-A8E8-ED5EF840D0D9}" type="presOf" srcId="{F9931326-696E-46F1-8DF7-AFF42F546A3C}" destId="{B666D7FC-7A34-46FC-BE7E-76D90717F411}" srcOrd="0" destOrd="1" presId="urn:microsoft.com/office/officeart/2005/8/layout/hList1"/>
    <dgm:cxn modelId="{5BB75412-757C-4B80-BE3F-5F9101D4B42F}" srcId="{32F0D4A4-9A5E-4600-BA19-58533B507456}" destId="{93D2B812-C0B2-44D3-ACB8-5EC2720236D4}" srcOrd="1" destOrd="0" parTransId="{EAFA16AD-DC87-4453-9BDE-2BEBA342AA9D}" sibTransId="{9EC79418-446F-4C9B-A207-06DC3D180FB1}"/>
    <dgm:cxn modelId="{D569F814-986A-4E4A-8196-7C394891B674}" type="presOf" srcId="{9285F494-3C5A-41E9-AF59-AB7E33011135}" destId="{B666D7FC-7A34-46FC-BE7E-76D90717F411}" srcOrd="0" destOrd="0" presId="urn:microsoft.com/office/officeart/2005/8/layout/hList1"/>
    <dgm:cxn modelId="{ABCF3A5D-C439-4D0B-8D8D-235D5BFC1FB7}" srcId="{67D341D1-F5F9-4C40-9B97-A5AA45F8CE79}" destId="{995B4744-3DD8-4A18-9280-DDE255788E28}" srcOrd="3" destOrd="0" parTransId="{418E38B7-B8BA-4C20-9C0E-79A999F55DC5}" sibTransId="{D81109EC-C951-47BA-B7B3-49EF911E4AFC}"/>
    <dgm:cxn modelId="{CB394D5F-22F6-4C5E-9CAF-7021313C45E1}" srcId="{32F0D4A4-9A5E-4600-BA19-58533B507456}" destId="{67D341D1-F5F9-4C40-9B97-A5AA45F8CE79}" srcOrd="2" destOrd="0" parTransId="{B3F5968A-6888-4B94-BB5F-45E933B18815}" sibTransId="{30922045-8278-4D84-9479-3C7499BFEC93}"/>
    <dgm:cxn modelId="{2C3E3261-3C6D-4E16-9AA3-2D0FD5063F31}" type="presOf" srcId="{2E6D814C-6035-40DB-AF5E-38D244C8194F}" destId="{2AA298A1-AB72-433E-B4FF-9E8629229F5D}" srcOrd="0" destOrd="1" presId="urn:microsoft.com/office/officeart/2005/8/layout/hList1"/>
    <dgm:cxn modelId="{F0280065-095D-4802-B428-CFB0A9E47280}" type="presOf" srcId="{071D0B18-A4C2-40E6-A627-0F152C15C288}" destId="{868DD21F-C95E-4E1E-8878-AFA71E8ED53F}" srcOrd="0" destOrd="0" presId="urn:microsoft.com/office/officeart/2005/8/layout/hList1"/>
    <dgm:cxn modelId="{0DF47365-079D-47EB-8684-7F3065A485FC}" type="presOf" srcId="{32F0D4A4-9A5E-4600-BA19-58533B507456}" destId="{18856199-C5E9-4EC8-9854-94EF8CB7F2E2}" srcOrd="0" destOrd="0" presId="urn:microsoft.com/office/officeart/2005/8/layout/hList1"/>
    <dgm:cxn modelId="{0AC6216B-0EE6-4976-9D34-B5C15EE34534}" srcId="{67D341D1-F5F9-4C40-9B97-A5AA45F8CE79}" destId="{3F4B7422-EA50-4E38-8F2C-51185ADDFC20}" srcOrd="1" destOrd="0" parTransId="{8A77123A-2269-4E1E-8470-B2133E5D441A}" sibTransId="{3EB3EC13-BA75-4CD0-A9A5-8EC4B8395A8F}"/>
    <dgm:cxn modelId="{E8A3DF6C-8DA7-4F40-8BDA-06C9ADB16284}" type="presOf" srcId="{3F4B7422-EA50-4E38-8F2C-51185ADDFC20}" destId="{FE986FB3-1E8B-4973-9893-8AF6EBDCFF61}" srcOrd="0" destOrd="1" presId="urn:microsoft.com/office/officeart/2005/8/layout/hList1"/>
    <dgm:cxn modelId="{87BED056-A912-49D7-B1C5-09F9DC147C96}" srcId="{67D341D1-F5F9-4C40-9B97-A5AA45F8CE79}" destId="{10BCA376-309E-4E2C-9766-3847D3EC42F3}" srcOrd="0" destOrd="0" parTransId="{1A412785-639E-4384-A9EE-F542CAAE5F30}" sibTransId="{8A4B32A7-4AD8-4F87-8C33-017B5A227C5D}"/>
    <dgm:cxn modelId="{36431477-6A14-4168-99F8-9F96AB6B7098}" srcId="{071D0B18-A4C2-40E6-A627-0F152C15C288}" destId="{2E6D814C-6035-40DB-AF5E-38D244C8194F}" srcOrd="1" destOrd="0" parTransId="{BD6266C6-E502-4D14-BF20-A29F7B203078}" sibTransId="{1C95D09C-8FE0-46FD-AAA8-32E1F8EE2628}"/>
    <dgm:cxn modelId="{C0F5F48E-D703-45DE-83BC-55F54D6C0BDA}" type="presOf" srcId="{C6270090-295A-4BDB-89E1-62C111EA6347}" destId="{FE986FB3-1E8B-4973-9893-8AF6EBDCFF61}" srcOrd="0" destOrd="2" presId="urn:microsoft.com/office/officeart/2005/8/layout/hList1"/>
    <dgm:cxn modelId="{BC4B2297-47E6-4C37-BFA6-0D5DABF1F3BE}" type="presOf" srcId="{10BCA376-309E-4E2C-9766-3847D3EC42F3}" destId="{FE986FB3-1E8B-4973-9893-8AF6EBDCFF61}" srcOrd="0" destOrd="0" presId="urn:microsoft.com/office/officeart/2005/8/layout/hList1"/>
    <dgm:cxn modelId="{E5823B99-73C8-44DC-9667-DC43E72DC8D2}" type="presOf" srcId="{995B4744-3DD8-4A18-9280-DDE255788E28}" destId="{FE986FB3-1E8B-4973-9893-8AF6EBDCFF61}" srcOrd="0" destOrd="3" presId="urn:microsoft.com/office/officeart/2005/8/layout/hList1"/>
    <dgm:cxn modelId="{E20739A1-AFFD-4A13-BFD4-95EFC18FBDB8}" srcId="{32F0D4A4-9A5E-4600-BA19-58533B507456}" destId="{071D0B18-A4C2-40E6-A627-0F152C15C288}" srcOrd="0" destOrd="0" parTransId="{7F7FDC7B-0A22-4952-BAD0-77F2CE4D362F}" sibTransId="{5F70BE5A-3B76-47B8-8953-508E8FF13885}"/>
    <dgm:cxn modelId="{0E6560AA-5987-4FFD-A13A-BD9A1D3A4058}" srcId="{67D341D1-F5F9-4C40-9B97-A5AA45F8CE79}" destId="{C6270090-295A-4BDB-89E1-62C111EA6347}" srcOrd="2" destOrd="0" parTransId="{00BADF28-2280-4FAC-A127-D32995607A6A}" sibTransId="{33AAFCA2-7274-4FAF-9A61-E08A3F650AD3}"/>
    <dgm:cxn modelId="{062F56B9-814F-4716-9A6C-FF6ABD86CEB9}" srcId="{071D0B18-A4C2-40E6-A627-0F152C15C288}" destId="{02203E9B-754A-4B40-9A01-9B525C6ECD7D}" srcOrd="0" destOrd="0" parTransId="{0E0EE439-BEBC-4B7A-BB66-4F1ECCCD84EC}" sibTransId="{A0EEA226-61FC-4A1C-A776-A6C2AEB03096}"/>
    <dgm:cxn modelId="{4A3523C0-19A7-4D08-AB1D-ABE00985B0EC}" type="presOf" srcId="{67D341D1-F5F9-4C40-9B97-A5AA45F8CE79}" destId="{49957D32-CAD3-489E-8C04-6472DE370CD2}" srcOrd="0" destOrd="0" presId="urn:microsoft.com/office/officeart/2005/8/layout/hList1"/>
    <dgm:cxn modelId="{1F9CC0CC-0265-40F8-A898-76862F6B943A}" srcId="{93D2B812-C0B2-44D3-ACB8-5EC2720236D4}" destId="{9285F494-3C5A-41E9-AF59-AB7E33011135}" srcOrd="0" destOrd="0" parTransId="{A01F53B6-EFC2-401B-A9C9-F8175A189018}" sibTransId="{6EA7CBBE-FC74-4014-85EB-D32B6E3752D7}"/>
    <dgm:cxn modelId="{D019D7ED-AE06-4940-A739-D12E7ED1469F}" srcId="{93D2B812-C0B2-44D3-ACB8-5EC2720236D4}" destId="{F9931326-696E-46F1-8DF7-AFF42F546A3C}" srcOrd="1" destOrd="0" parTransId="{3AC24E4A-6E6B-4EF3-ABF1-B355548228C7}" sibTransId="{656BC00A-8E7A-4A0F-9AF1-EA7598354159}"/>
    <dgm:cxn modelId="{167553F9-F69F-46AB-9963-4C865631214E}" type="presOf" srcId="{02203E9B-754A-4B40-9A01-9B525C6ECD7D}" destId="{2AA298A1-AB72-433E-B4FF-9E8629229F5D}" srcOrd="0" destOrd="0" presId="urn:microsoft.com/office/officeart/2005/8/layout/hList1"/>
    <dgm:cxn modelId="{71CBA9F9-D857-4E7A-BEFB-0DD21801ED14}" type="presOf" srcId="{93D2B812-C0B2-44D3-ACB8-5EC2720236D4}" destId="{BA22E959-1973-4522-936A-6EF9F6128274}" srcOrd="0" destOrd="0" presId="urn:microsoft.com/office/officeart/2005/8/layout/hList1"/>
    <dgm:cxn modelId="{876C6FE3-04F7-42FD-A305-B09153156D29}" type="presParOf" srcId="{18856199-C5E9-4EC8-9854-94EF8CB7F2E2}" destId="{1F1F3156-A14C-4780-B90F-DE47FEF79563}" srcOrd="0" destOrd="0" presId="urn:microsoft.com/office/officeart/2005/8/layout/hList1"/>
    <dgm:cxn modelId="{0ED102C9-CC20-4C91-9A42-AA4A09C10953}" type="presParOf" srcId="{1F1F3156-A14C-4780-B90F-DE47FEF79563}" destId="{868DD21F-C95E-4E1E-8878-AFA71E8ED53F}" srcOrd="0" destOrd="0" presId="urn:microsoft.com/office/officeart/2005/8/layout/hList1"/>
    <dgm:cxn modelId="{F1423A5A-4A16-42DC-9CF7-67E1BFB4E9F1}" type="presParOf" srcId="{1F1F3156-A14C-4780-B90F-DE47FEF79563}" destId="{2AA298A1-AB72-433E-B4FF-9E8629229F5D}" srcOrd="1" destOrd="0" presId="urn:microsoft.com/office/officeart/2005/8/layout/hList1"/>
    <dgm:cxn modelId="{4071FE77-0738-46E1-BD8B-C9674B42B94C}" type="presParOf" srcId="{18856199-C5E9-4EC8-9854-94EF8CB7F2E2}" destId="{B09265F8-55E1-430D-B0B1-7AEFAE0C358A}" srcOrd="1" destOrd="0" presId="urn:microsoft.com/office/officeart/2005/8/layout/hList1"/>
    <dgm:cxn modelId="{7331FE73-2F31-436C-90C6-C68809EC8051}" type="presParOf" srcId="{18856199-C5E9-4EC8-9854-94EF8CB7F2E2}" destId="{AADE8138-4107-41CB-8E1D-F10A147DDA56}" srcOrd="2" destOrd="0" presId="urn:microsoft.com/office/officeart/2005/8/layout/hList1"/>
    <dgm:cxn modelId="{6B77B9D8-1A03-44A4-B189-D775EBCFEE34}" type="presParOf" srcId="{AADE8138-4107-41CB-8E1D-F10A147DDA56}" destId="{BA22E959-1973-4522-936A-6EF9F6128274}" srcOrd="0" destOrd="0" presId="urn:microsoft.com/office/officeart/2005/8/layout/hList1"/>
    <dgm:cxn modelId="{431817BE-B7EC-461A-B664-824D8EE0094E}" type="presParOf" srcId="{AADE8138-4107-41CB-8E1D-F10A147DDA56}" destId="{B666D7FC-7A34-46FC-BE7E-76D90717F411}" srcOrd="1" destOrd="0" presId="urn:microsoft.com/office/officeart/2005/8/layout/hList1"/>
    <dgm:cxn modelId="{D83A6A6C-27A0-43E5-A430-60CA143A83F7}" type="presParOf" srcId="{18856199-C5E9-4EC8-9854-94EF8CB7F2E2}" destId="{EE045E42-AC3C-441D-9B5E-93BC706CF5B3}" srcOrd="3" destOrd="0" presId="urn:microsoft.com/office/officeart/2005/8/layout/hList1"/>
    <dgm:cxn modelId="{CAB10F35-8E78-499F-B374-079825A79414}" type="presParOf" srcId="{18856199-C5E9-4EC8-9854-94EF8CB7F2E2}" destId="{9D9EFA02-5E2F-4611-9F82-2A304821AA47}" srcOrd="4" destOrd="0" presId="urn:microsoft.com/office/officeart/2005/8/layout/hList1"/>
    <dgm:cxn modelId="{41448094-D3BD-4361-9276-045B778AAAE8}" type="presParOf" srcId="{9D9EFA02-5E2F-4611-9F82-2A304821AA47}" destId="{49957D32-CAD3-489E-8C04-6472DE370CD2}" srcOrd="0" destOrd="0" presId="urn:microsoft.com/office/officeart/2005/8/layout/hList1"/>
    <dgm:cxn modelId="{49A3E4DE-EF4E-4B9A-BFDB-0C8D2E90C5D9}" type="presParOf" srcId="{9D9EFA02-5E2F-4611-9F82-2A304821AA47}" destId="{FE986FB3-1E8B-4973-9893-8AF6EBDCFF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DD21F-C95E-4E1E-8878-AFA71E8ED53F}">
      <dsp:nvSpPr>
        <dsp:cNvPr id="0" name=""/>
        <dsp:cNvSpPr/>
      </dsp:nvSpPr>
      <dsp:spPr>
        <a:xfrm>
          <a:off x="3286" y="586833"/>
          <a:ext cx="3203971" cy="913046"/>
        </a:xfrm>
        <a:prstGeom prst="rect">
          <a:avLst/>
        </a:prstGeom>
        <a:solidFill>
          <a:schemeClr val="accent1">
            <a:hueOff val="0"/>
            <a:satOff val="0"/>
            <a:lumOff val="0"/>
            <a:alphaOff val="0"/>
          </a:schemeClr>
        </a:solidFill>
        <a:ln w="1714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Informal Procurement Methods</a:t>
          </a:r>
        </a:p>
      </dsp:txBody>
      <dsp:txXfrm>
        <a:off x="3286" y="586833"/>
        <a:ext cx="3203971" cy="913046"/>
      </dsp:txXfrm>
    </dsp:sp>
    <dsp:sp modelId="{2AA298A1-AB72-433E-B4FF-9E8629229F5D}">
      <dsp:nvSpPr>
        <dsp:cNvPr id="0" name=""/>
        <dsp:cNvSpPr/>
      </dsp:nvSpPr>
      <dsp:spPr>
        <a:xfrm>
          <a:off x="3286" y="1499879"/>
          <a:ext cx="3203971" cy="2264625"/>
        </a:xfrm>
        <a:prstGeom prst="rect">
          <a:avLst/>
        </a:prstGeom>
        <a:solidFill>
          <a:schemeClr val="accent1">
            <a:alpha val="90000"/>
            <a:tint val="40000"/>
            <a:hueOff val="0"/>
            <a:satOff val="0"/>
            <a:lumOff val="0"/>
            <a:alphaOff val="0"/>
          </a:schemeClr>
        </a:solidFill>
        <a:ln w="1714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Micro-purchases</a:t>
          </a:r>
        </a:p>
        <a:p>
          <a:pPr marL="228600" lvl="1" indent="-228600" algn="l" defTabSz="1111250">
            <a:lnSpc>
              <a:spcPct val="90000"/>
            </a:lnSpc>
            <a:spcBef>
              <a:spcPct val="0"/>
            </a:spcBef>
            <a:spcAft>
              <a:spcPct val="15000"/>
            </a:spcAft>
            <a:buChar char="•"/>
          </a:pPr>
          <a:r>
            <a:rPr lang="en-US" sz="2500" kern="1200" dirty="0"/>
            <a:t>Small purchases</a:t>
          </a:r>
        </a:p>
      </dsp:txBody>
      <dsp:txXfrm>
        <a:off x="3286" y="1499879"/>
        <a:ext cx="3203971" cy="2264625"/>
      </dsp:txXfrm>
    </dsp:sp>
    <dsp:sp modelId="{BA22E959-1973-4522-936A-6EF9F6128274}">
      <dsp:nvSpPr>
        <dsp:cNvPr id="0" name=""/>
        <dsp:cNvSpPr/>
      </dsp:nvSpPr>
      <dsp:spPr>
        <a:xfrm>
          <a:off x="3655814" y="586833"/>
          <a:ext cx="3203971" cy="913046"/>
        </a:xfrm>
        <a:prstGeom prst="rect">
          <a:avLst/>
        </a:prstGeom>
        <a:solidFill>
          <a:schemeClr val="accent1">
            <a:hueOff val="0"/>
            <a:satOff val="0"/>
            <a:lumOff val="0"/>
            <a:alphaOff val="0"/>
          </a:schemeClr>
        </a:solidFill>
        <a:ln w="1714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Formal Procurement Methods</a:t>
          </a:r>
        </a:p>
      </dsp:txBody>
      <dsp:txXfrm>
        <a:off x="3655814" y="586833"/>
        <a:ext cx="3203971" cy="913046"/>
      </dsp:txXfrm>
    </dsp:sp>
    <dsp:sp modelId="{B666D7FC-7A34-46FC-BE7E-76D90717F411}">
      <dsp:nvSpPr>
        <dsp:cNvPr id="0" name=""/>
        <dsp:cNvSpPr/>
      </dsp:nvSpPr>
      <dsp:spPr>
        <a:xfrm>
          <a:off x="3655814" y="1499879"/>
          <a:ext cx="3203971" cy="2264625"/>
        </a:xfrm>
        <a:prstGeom prst="rect">
          <a:avLst/>
        </a:prstGeom>
        <a:solidFill>
          <a:schemeClr val="accent1">
            <a:alpha val="90000"/>
            <a:tint val="40000"/>
            <a:hueOff val="0"/>
            <a:satOff val="0"/>
            <a:lumOff val="0"/>
            <a:alphaOff val="0"/>
          </a:schemeClr>
        </a:solidFill>
        <a:ln w="1714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Sealed bids</a:t>
          </a:r>
        </a:p>
        <a:p>
          <a:pPr marL="228600" lvl="1" indent="-228600" algn="l" defTabSz="1111250">
            <a:lnSpc>
              <a:spcPct val="90000"/>
            </a:lnSpc>
            <a:spcBef>
              <a:spcPct val="0"/>
            </a:spcBef>
            <a:spcAft>
              <a:spcPct val="15000"/>
            </a:spcAft>
            <a:buChar char="•"/>
          </a:pPr>
          <a:r>
            <a:rPr lang="en-US" sz="2500" kern="1200" dirty="0"/>
            <a:t>Proposals</a:t>
          </a:r>
        </a:p>
      </dsp:txBody>
      <dsp:txXfrm>
        <a:off x="3655814" y="1499879"/>
        <a:ext cx="3203971" cy="2264625"/>
      </dsp:txXfrm>
    </dsp:sp>
    <dsp:sp modelId="{49957D32-CAD3-489E-8C04-6472DE370CD2}">
      <dsp:nvSpPr>
        <dsp:cNvPr id="0" name=""/>
        <dsp:cNvSpPr/>
      </dsp:nvSpPr>
      <dsp:spPr>
        <a:xfrm>
          <a:off x="7308342" y="586833"/>
          <a:ext cx="3203971" cy="913046"/>
        </a:xfrm>
        <a:prstGeom prst="rect">
          <a:avLst/>
        </a:prstGeom>
        <a:solidFill>
          <a:schemeClr val="accent1">
            <a:hueOff val="0"/>
            <a:satOff val="0"/>
            <a:lumOff val="0"/>
            <a:alphaOff val="0"/>
          </a:schemeClr>
        </a:solidFill>
        <a:ln w="1714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Noncompetitive Procurement</a:t>
          </a:r>
        </a:p>
      </dsp:txBody>
      <dsp:txXfrm>
        <a:off x="7308342" y="586833"/>
        <a:ext cx="3203971" cy="913046"/>
      </dsp:txXfrm>
    </dsp:sp>
    <dsp:sp modelId="{FE986FB3-1E8B-4973-9893-8AF6EBDCFF61}">
      <dsp:nvSpPr>
        <dsp:cNvPr id="0" name=""/>
        <dsp:cNvSpPr/>
      </dsp:nvSpPr>
      <dsp:spPr>
        <a:xfrm>
          <a:off x="7308342" y="1499879"/>
          <a:ext cx="3203971" cy="2264625"/>
        </a:xfrm>
        <a:prstGeom prst="rect">
          <a:avLst/>
        </a:prstGeom>
        <a:solidFill>
          <a:schemeClr val="accent1">
            <a:alpha val="90000"/>
            <a:tint val="40000"/>
            <a:hueOff val="0"/>
            <a:satOff val="0"/>
            <a:lumOff val="0"/>
            <a:alphaOff val="0"/>
          </a:schemeClr>
        </a:solidFill>
        <a:ln w="1714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Competition is deemed inadequate</a:t>
          </a:r>
        </a:p>
        <a:p>
          <a:pPr marL="228600" lvl="1" indent="-228600" algn="l" defTabSz="1111250">
            <a:lnSpc>
              <a:spcPct val="90000"/>
            </a:lnSpc>
            <a:spcBef>
              <a:spcPct val="0"/>
            </a:spcBef>
            <a:spcAft>
              <a:spcPct val="15000"/>
            </a:spcAft>
            <a:buChar char="•"/>
          </a:pPr>
          <a:r>
            <a:rPr lang="en-US" sz="2500" kern="1200" dirty="0"/>
            <a:t>Sole source</a:t>
          </a:r>
        </a:p>
        <a:p>
          <a:pPr marL="228600" lvl="1" indent="-228600" algn="l" defTabSz="1111250">
            <a:lnSpc>
              <a:spcPct val="90000"/>
            </a:lnSpc>
            <a:spcBef>
              <a:spcPct val="0"/>
            </a:spcBef>
            <a:spcAft>
              <a:spcPct val="15000"/>
            </a:spcAft>
            <a:buChar char="•"/>
          </a:pPr>
          <a:r>
            <a:rPr lang="en-US" sz="2500" kern="1200" dirty="0"/>
            <a:t>Public exigency</a:t>
          </a:r>
        </a:p>
        <a:p>
          <a:pPr marL="228600" lvl="1" indent="-228600" algn="l" defTabSz="1111250">
            <a:lnSpc>
              <a:spcPct val="90000"/>
            </a:lnSpc>
            <a:spcBef>
              <a:spcPct val="0"/>
            </a:spcBef>
            <a:spcAft>
              <a:spcPct val="15000"/>
            </a:spcAft>
            <a:buChar char="•"/>
          </a:pPr>
          <a:r>
            <a:rPr lang="en-US" sz="2500" kern="1200" dirty="0"/>
            <a:t>Prior approval</a:t>
          </a:r>
        </a:p>
      </dsp:txBody>
      <dsp:txXfrm>
        <a:off x="7308342" y="1499879"/>
        <a:ext cx="3203971" cy="22646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BF927-9CE1-40F8-BF08-16A19DA0E0F4}" type="datetimeFigureOut">
              <a:rPr lang="en-US" smtClean="0"/>
              <a:t>7/21/2025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F4299-4D52-4DDB-8AFC-6A6FD95A504C}" type="slidenum">
              <a:rPr lang="en-US" smtClean="0"/>
              <a:t>‹#›</a:t>
            </a:fld>
            <a:endParaRPr lang="en-US" dirty="0"/>
          </a:p>
        </p:txBody>
      </p:sp>
    </p:spTree>
    <p:extLst>
      <p:ext uri="{BB962C8B-B14F-4D97-AF65-F5344CB8AC3E}">
        <p14:creationId xmlns:p14="http://schemas.microsoft.com/office/powerpoint/2010/main" val="261133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7F4-77D5-8272-4F9A-757B6BA65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2091B-F96F-C0EC-4CFF-E8EDDEFE7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1FFC3-AB18-A82C-9334-B81BCFE37494}"/>
              </a:ext>
            </a:extLst>
          </p:cNvPr>
          <p:cNvSpPr>
            <a:spLocks noGrp="1"/>
          </p:cNvSpPr>
          <p:nvPr>
            <p:ph type="dt" sz="half" idx="10"/>
          </p:nvPr>
        </p:nvSpPr>
        <p:spPr/>
        <p:txBody>
          <a:bodyPr/>
          <a:lstStyle/>
          <a:p>
            <a:fld id="{1CACD4AE-9812-409B-B4BF-BBF7FABD0E95}" type="datetime1">
              <a:rPr lang="en-US" smtClean="0"/>
              <a:t>7/21/2025</a:t>
            </a:fld>
            <a:endParaRPr lang="en-US" dirty="0"/>
          </a:p>
        </p:txBody>
      </p:sp>
      <p:sp>
        <p:nvSpPr>
          <p:cNvPr id="5" name="Footer Placeholder 4">
            <a:extLst>
              <a:ext uri="{FF2B5EF4-FFF2-40B4-BE49-F238E27FC236}">
                <a16:creationId xmlns:a16="http://schemas.microsoft.com/office/drawing/2014/main" id="{364B0A8D-4C0B-E404-87A9-05C731CF31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6E28B6-7870-2434-EE03-3D490A7EDF01}"/>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22835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0F23-1132-7F8C-E523-AA4BE5479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00C18-B8E4-E5D5-D119-CB5E9BEAB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9C347-68F1-1CA7-A43D-B6E484281176}"/>
              </a:ext>
            </a:extLst>
          </p:cNvPr>
          <p:cNvSpPr>
            <a:spLocks noGrp="1"/>
          </p:cNvSpPr>
          <p:nvPr>
            <p:ph type="dt" sz="half" idx="10"/>
          </p:nvPr>
        </p:nvSpPr>
        <p:spPr/>
        <p:txBody>
          <a:bodyPr/>
          <a:lstStyle/>
          <a:p>
            <a:fld id="{E9782EC6-15C1-4963-8E57-A82C7A75259D}" type="datetime1">
              <a:rPr lang="en-US" smtClean="0"/>
              <a:t>7/21/2025</a:t>
            </a:fld>
            <a:endParaRPr lang="en-US" dirty="0"/>
          </a:p>
        </p:txBody>
      </p:sp>
      <p:sp>
        <p:nvSpPr>
          <p:cNvPr id="5" name="Footer Placeholder 4">
            <a:extLst>
              <a:ext uri="{FF2B5EF4-FFF2-40B4-BE49-F238E27FC236}">
                <a16:creationId xmlns:a16="http://schemas.microsoft.com/office/drawing/2014/main" id="{16EF4CF0-69E3-87BD-672E-3FCEF29B7B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5E93EE-5268-0FE6-EECE-9E1BBD069F3B}"/>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350691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BB7EE-A4BC-D6A4-4ABC-275584231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72B4D-2AF3-9684-8D3F-C4D1BF09A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5EFC9-21DB-2236-8428-CF018E393930}"/>
              </a:ext>
            </a:extLst>
          </p:cNvPr>
          <p:cNvSpPr>
            <a:spLocks noGrp="1"/>
          </p:cNvSpPr>
          <p:nvPr>
            <p:ph type="dt" sz="half" idx="10"/>
          </p:nvPr>
        </p:nvSpPr>
        <p:spPr/>
        <p:txBody>
          <a:bodyPr/>
          <a:lstStyle/>
          <a:p>
            <a:fld id="{CB8F8278-EEB3-45C5-917D-94CBA1DB1DC6}" type="datetime1">
              <a:rPr lang="en-US" smtClean="0"/>
              <a:t>7/21/2025</a:t>
            </a:fld>
            <a:endParaRPr lang="en-US" dirty="0"/>
          </a:p>
        </p:txBody>
      </p:sp>
      <p:sp>
        <p:nvSpPr>
          <p:cNvPr id="5" name="Footer Placeholder 4">
            <a:extLst>
              <a:ext uri="{FF2B5EF4-FFF2-40B4-BE49-F238E27FC236}">
                <a16:creationId xmlns:a16="http://schemas.microsoft.com/office/drawing/2014/main" id="{E6B8B239-B75A-47F3-44E0-C5440649FD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5EB353-1DE9-9416-64DA-2DA6D3CF3E2F}"/>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125326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1342351"/>
            <a:ext cx="8825658" cy="1659467"/>
          </a:xfrm>
        </p:spPr>
        <p:txBody>
          <a:bodyPr anchor="b"/>
          <a:lstStyle>
            <a:lvl1pPr>
              <a:defRPr sz="4800"/>
            </a:lvl1pPr>
          </a:lstStyle>
          <a:p>
            <a:r>
              <a:rPr lang="en-US"/>
              <a:t>Click to edit Master title style</a:t>
            </a:r>
          </a:p>
        </p:txBody>
      </p:sp>
      <p:sp>
        <p:nvSpPr>
          <p:cNvPr id="3" name="Subtitle 2"/>
          <p:cNvSpPr>
            <a:spLocks noGrp="1"/>
          </p:cNvSpPr>
          <p:nvPr>
            <p:ph type="subTitle" idx="1" hasCustomPrompt="1"/>
          </p:nvPr>
        </p:nvSpPr>
        <p:spPr bwMode="gray">
          <a:xfrm>
            <a:off x="1154955" y="4777380"/>
            <a:ext cx="8825658" cy="861419"/>
          </a:xfrm>
        </p:spPr>
        <p:txBody>
          <a:bodyPr anchor="t">
            <a:normAutofit/>
          </a:bodyPr>
          <a:lstStyle>
            <a:lvl1pPr marL="0" indent="0" algn="l">
              <a:buNone/>
              <a:defRPr sz="24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11" name="Rectangle 10"/>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27256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24" y="2568084"/>
            <a:ext cx="10442448" cy="3639312"/>
          </a:xfrm>
        </p:spPr>
        <p:txBody>
          <a:bodyPr/>
          <a:lstStyle>
            <a:lvl1pPr marL="457200" indent="-457200">
              <a:lnSpc>
                <a:spcPct val="125000"/>
              </a:lnSpc>
              <a:spcBef>
                <a:spcPts val="0"/>
              </a:spcBef>
              <a:spcAft>
                <a:spcPts val="1000"/>
              </a:spcAft>
              <a:buClr>
                <a:srgbClr val="1746BB"/>
              </a:buClr>
              <a:defRPr sz="2800" baseline="0"/>
            </a:lvl1pPr>
            <a:lvl2pPr marL="914400" indent="-457200">
              <a:lnSpc>
                <a:spcPct val="125000"/>
              </a:lnSpc>
              <a:spcBef>
                <a:spcPts val="0"/>
              </a:spcBef>
              <a:spcAft>
                <a:spcPts val="1000"/>
              </a:spcAft>
              <a:buClr>
                <a:srgbClr val="1746BB"/>
              </a:buClr>
              <a:buSzPct val="100000"/>
              <a:buFont typeface="Wingdings" panose="05000000000000000000" pitchFamily="2" charset="2"/>
              <a:buChar char="v"/>
              <a:defRPr sz="2400"/>
            </a:lvl2pPr>
            <a:lvl3pPr marL="1371600" indent="-365760">
              <a:lnSpc>
                <a:spcPct val="125000"/>
              </a:lnSpc>
              <a:spcBef>
                <a:spcPts val="0"/>
              </a:spcBef>
              <a:spcAft>
                <a:spcPts val="1000"/>
              </a:spcAft>
              <a:buClr>
                <a:srgbClr val="1746BB"/>
              </a:buClr>
              <a:buSzPct val="100000"/>
              <a:buFont typeface="Arial" panose="020B0604020202020204" pitchFamily="34" charset="0"/>
              <a:buChar char="–"/>
              <a:defRPr sz="2000" baseline="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09407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67118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baseline="0"/>
            </a:lvl2pPr>
            <a:lvl3pPr marL="1143000" indent="-228600">
              <a:buFont typeface="Arial" panose="020B0604020202020204" pitchFamily="34" charset="0"/>
              <a:buChar char="–"/>
              <a:defRPr sz="2000" baseline="0"/>
            </a:lvl3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208712" y="2603500"/>
            <a:ext cx="4825159" cy="3416300"/>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a:lvl2pPr>
            <a:lvl3pPr>
              <a:defRPr sz="2000"/>
            </a:lvl3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56253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baseline="0">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lvl1pPr>
              <a:defRPr>
                <a:solidFill>
                  <a:srgbClr val="1746BB"/>
                </a:solidFill>
              </a:defRPr>
            </a:lvl1pPr>
          </a:lstStyle>
          <a:p>
            <a:endParaRPr lang="en-US"/>
          </a:p>
        </p:txBody>
      </p:sp>
      <p:sp>
        <p:nvSpPr>
          <p:cNvPr id="8" name="Footer Placeholder 7"/>
          <p:cNvSpPr>
            <a:spLocks noGrp="1"/>
          </p:cNvSpPr>
          <p:nvPr>
            <p:ph type="ftr" sz="quarter" idx="11"/>
          </p:nvPr>
        </p:nvSpPr>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570611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1746BB"/>
                </a:solidFill>
              </a:defRPr>
            </a:lvl1pPr>
          </a:lstStyle>
          <a:p>
            <a:endParaRPr lang="en-US"/>
          </a:p>
        </p:txBody>
      </p:sp>
      <p:sp>
        <p:nvSpPr>
          <p:cNvPr id="4" name="Footer Placeholder 3"/>
          <p:cNvSpPr>
            <a:spLocks noGrp="1"/>
          </p:cNvSpPr>
          <p:nvPr>
            <p:ph type="ftr" sz="quarter" idx="11"/>
          </p:nvPr>
        </p:nvSpPr>
        <p:spPr/>
        <p:txBody>
          <a:bodyPr/>
          <a:lstStyle>
            <a:lvl1pPr>
              <a:defRPr baseline="0">
                <a:solidFill>
                  <a:srgbClr val="1746BB"/>
                </a:solidFill>
              </a:defRPr>
            </a:lvl1pPr>
          </a:lstStyle>
          <a:p>
            <a:endParaRPr lang="en-US"/>
          </a:p>
        </p:txBody>
      </p:sp>
      <p:sp>
        <p:nvSpPr>
          <p:cNvPr id="5" name="Slide Number Placeholder 4"/>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066052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46BB"/>
                </a:solidFill>
              </a:defRPr>
            </a:lvl1pPr>
          </a:lstStyle>
          <a:p>
            <a:endParaRPr lang="en-US"/>
          </a:p>
        </p:txBody>
      </p:sp>
      <p:sp>
        <p:nvSpPr>
          <p:cNvPr id="3" name="Footer Placeholder 2"/>
          <p:cNvSpPr>
            <a:spLocks noGrp="1"/>
          </p:cNvSpPr>
          <p:nvPr>
            <p:ph type="ftr" sz="quarter" idx="11"/>
          </p:nvPr>
        </p:nvSpPr>
        <p:spPr/>
        <p:txBody>
          <a:bodyPr/>
          <a:lstStyle>
            <a:lvl1pPr>
              <a:defRPr baseline="0">
                <a:solidFill>
                  <a:srgbClr val="1746BB"/>
                </a:solidFill>
              </a:defRPr>
            </a:lvl1pPr>
          </a:lstStyle>
          <a:p>
            <a:endParaRPr lang="en-US"/>
          </a:p>
        </p:txBody>
      </p:sp>
      <p:sp>
        <p:nvSpPr>
          <p:cNvPr id="7" name="Rectangle 6"/>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43629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36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lvl1pPr marL="457200" indent="-457200">
              <a:buClr>
                <a:srgbClr val="1746BB"/>
              </a:buClr>
              <a:defRPr sz="2800"/>
            </a:lvl1pPr>
            <a:lvl2pPr marL="914400" indent="-457200">
              <a:buClr>
                <a:srgbClr val="1746BB"/>
              </a:buClr>
              <a:buSzPct val="100000"/>
              <a:buFont typeface="Wingdings" panose="05000000000000000000" pitchFamily="2" charset="2"/>
              <a:buChar char="v"/>
              <a:defRPr sz="2400"/>
            </a:lvl2pPr>
            <a:lvl3pPr marL="1371600" indent="-457200">
              <a:buClr>
                <a:srgbClr val="1746BB"/>
              </a:buClr>
              <a:buSzPct val="100000"/>
              <a:buFont typeface="Arial" panose="020B0604020202020204" pitchFamily="34" charset="0"/>
              <a:buChar char="–"/>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23382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145C-9695-52A9-989C-04654A4A0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6548B-860D-520F-484F-32E7201D1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5417-EACC-64B3-FC1B-EDF4350204E8}"/>
              </a:ext>
            </a:extLst>
          </p:cNvPr>
          <p:cNvSpPr>
            <a:spLocks noGrp="1"/>
          </p:cNvSpPr>
          <p:nvPr>
            <p:ph type="dt" sz="half" idx="10"/>
          </p:nvPr>
        </p:nvSpPr>
        <p:spPr/>
        <p:txBody>
          <a:bodyPr/>
          <a:lstStyle/>
          <a:p>
            <a:fld id="{18A11A25-0D8E-4AFC-B6BB-0560DB2D8A33}" type="datetime1">
              <a:rPr lang="en-US" smtClean="0"/>
              <a:t>7/21/2025</a:t>
            </a:fld>
            <a:endParaRPr lang="en-US" dirty="0"/>
          </a:p>
        </p:txBody>
      </p:sp>
      <p:sp>
        <p:nvSpPr>
          <p:cNvPr id="5" name="Footer Placeholder 4">
            <a:extLst>
              <a:ext uri="{FF2B5EF4-FFF2-40B4-BE49-F238E27FC236}">
                <a16:creationId xmlns:a16="http://schemas.microsoft.com/office/drawing/2014/main" id="{8163DB96-0E2E-4325-1136-47A60E9DBE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1E96D7-79E3-9A64-7B5E-E73FBA3CC63A}"/>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2544897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451320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98558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36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3" name="Rectangle 12"/>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367138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36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Autofit/>
          </a:bodyPr>
          <a:lstStyle>
            <a:lvl1pPr marL="0" indent="0">
              <a:buNone/>
              <a:defRPr lang="en-US" sz="2000" b="0" i="0" kern="1200" cap="none" baseline="0"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9" name="Rectangle 18"/>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13264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4" name="Rectangle 13"/>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616703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4084997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baseline="0">
                <a:solidFill>
                  <a:srgbClr val="1746BB"/>
                </a:solidFill>
              </a:defRPr>
            </a:lvl1pPr>
          </a:lstStyle>
          <a:p>
            <a:endParaRPr lang="en-US"/>
          </a:p>
        </p:txBody>
      </p:sp>
      <p:sp>
        <p:nvSpPr>
          <p:cNvPr id="8" name="Footer Placeholder 7"/>
          <p:cNvSpPr>
            <a:spLocks noGrp="1"/>
          </p:cNvSpPr>
          <p:nvPr>
            <p:ph type="ftr" sz="quarter" idx="11"/>
          </p:nvPr>
        </p:nvSpPr>
        <p:spPr>
          <a:xfrm>
            <a:off x="561111" y="6391838"/>
            <a:ext cx="3644282" cy="304801"/>
          </a:xfrm>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99958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CEBE-DB25-62A1-5B64-98FDD5E0F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01ED1-7CB3-71B3-36BD-ECA25B477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2C8DF-81A3-5348-AF09-97659A1955DD}"/>
              </a:ext>
            </a:extLst>
          </p:cNvPr>
          <p:cNvSpPr>
            <a:spLocks noGrp="1"/>
          </p:cNvSpPr>
          <p:nvPr>
            <p:ph type="dt" sz="half" idx="10"/>
          </p:nvPr>
        </p:nvSpPr>
        <p:spPr/>
        <p:txBody>
          <a:bodyPr/>
          <a:lstStyle/>
          <a:p>
            <a:fld id="{EAB3378D-E979-455F-B2F4-1987ADE3B35F}" type="datetime1">
              <a:rPr lang="en-US" smtClean="0"/>
              <a:t>7/21/2025</a:t>
            </a:fld>
            <a:endParaRPr lang="en-US" dirty="0"/>
          </a:p>
        </p:txBody>
      </p:sp>
      <p:sp>
        <p:nvSpPr>
          <p:cNvPr id="5" name="Footer Placeholder 4">
            <a:extLst>
              <a:ext uri="{FF2B5EF4-FFF2-40B4-BE49-F238E27FC236}">
                <a16:creationId xmlns:a16="http://schemas.microsoft.com/office/drawing/2014/main" id="{FCA2F769-FAAC-5C82-93BF-26E764074D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19A06F-1DCC-90E3-93C9-8E8175B29F0A}"/>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409701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6BA-8D28-D0D0-3287-141307E32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0B729-806B-D691-4402-88EEFABE7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B9241-5542-193A-5928-991F0A5BA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D6F77-386B-01F4-FA9E-AEE2D5070C05}"/>
              </a:ext>
            </a:extLst>
          </p:cNvPr>
          <p:cNvSpPr>
            <a:spLocks noGrp="1"/>
          </p:cNvSpPr>
          <p:nvPr>
            <p:ph type="dt" sz="half" idx="10"/>
          </p:nvPr>
        </p:nvSpPr>
        <p:spPr/>
        <p:txBody>
          <a:bodyPr/>
          <a:lstStyle/>
          <a:p>
            <a:fld id="{84153560-D2D7-4A56-8CCB-EB23E4E07FB9}" type="datetime1">
              <a:rPr lang="en-US" smtClean="0"/>
              <a:t>7/21/2025</a:t>
            </a:fld>
            <a:endParaRPr lang="en-US" dirty="0"/>
          </a:p>
        </p:txBody>
      </p:sp>
      <p:sp>
        <p:nvSpPr>
          <p:cNvPr id="6" name="Footer Placeholder 5">
            <a:extLst>
              <a:ext uri="{FF2B5EF4-FFF2-40B4-BE49-F238E27FC236}">
                <a16:creationId xmlns:a16="http://schemas.microsoft.com/office/drawing/2014/main" id="{D031B5AE-7179-A5A9-7E7E-480FE0386F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084406-6784-61B1-617F-FC9DB79A67E5}"/>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8462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D5BD-F812-F17A-78C0-B8580F38A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D8D70-57CA-74F8-6D91-33C331F7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58E8C-EC31-340C-A520-F785CF6EBC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47849-0670-2613-C995-C1682DF2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35FF5-8306-68B6-98EE-A53A45149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D15E9F-9ACC-4C05-1CDD-7492676BD086}"/>
              </a:ext>
            </a:extLst>
          </p:cNvPr>
          <p:cNvSpPr>
            <a:spLocks noGrp="1"/>
          </p:cNvSpPr>
          <p:nvPr>
            <p:ph type="dt" sz="half" idx="10"/>
          </p:nvPr>
        </p:nvSpPr>
        <p:spPr/>
        <p:txBody>
          <a:bodyPr/>
          <a:lstStyle/>
          <a:p>
            <a:fld id="{066E17BC-023A-4D3A-BC31-69A3BDA9DD0C}" type="datetime1">
              <a:rPr lang="en-US" smtClean="0"/>
              <a:t>7/21/2025</a:t>
            </a:fld>
            <a:endParaRPr lang="en-US" dirty="0"/>
          </a:p>
        </p:txBody>
      </p:sp>
      <p:sp>
        <p:nvSpPr>
          <p:cNvPr id="8" name="Footer Placeholder 7">
            <a:extLst>
              <a:ext uri="{FF2B5EF4-FFF2-40B4-BE49-F238E27FC236}">
                <a16:creationId xmlns:a16="http://schemas.microsoft.com/office/drawing/2014/main" id="{6CA3334F-DDE4-D6DA-1392-A469DF12AF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413B45-E475-EB54-08A8-5E3EF6FC1053}"/>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121940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D216-C0B5-2691-A7BB-E99FD5550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9E43A-62F7-AC33-1A84-842EF2AE6F68}"/>
              </a:ext>
            </a:extLst>
          </p:cNvPr>
          <p:cNvSpPr>
            <a:spLocks noGrp="1"/>
          </p:cNvSpPr>
          <p:nvPr>
            <p:ph type="dt" sz="half" idx="10"/>
          </p:nvPr>
        </p:nvSpPr>
        <p:spPr/>
        <p:txBody>
          <a:bodyPr/>
          <a:lstStyle/>
          <a:p>
            <a:fld id="{1A4DCB67-1777-4753-BA7C-D728982E2A3A}" type="datetime1">
              <a:rPr lang="en-US" smtClean="0"/>
              <a:t>7/21/2025</a:t>
            </a:fld>
            <a:endParaRPr lang="en-US" dirty="0"/>
          </a:p>
        </p:txBody>
      </p:sp>
      <p:sp>
        <p:nvSpPr>
          <p:cNvPr id="4" name="Footer Placeholder 3">
            <a:extLst>
              <a:ext uri="{FF2B5EF4-FFF2-40B4-BE49-F238E27FC236}">
                <a16:creationId xmlns:a16="http://schemas.microsoft.com/office/drawing/2014/main" id="{7CB16247-D641-31D4-2D1C-E35E853F9F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286CD1-C329-5938-7320-B93DEEFFC187}"/>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293603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27A22-E19E-DE98-8FF5-0E9218A742FC}"/>
              </a:ext>
            </a:extLst>
          </p:cNvPr>
          <p:cNvSpPr>
            <a:spLocks noGrp="1"/>
          </p:cNvSpPr>
          <p:nvPr>
            <p:ph type="dt" sz="half" idx="10"/>
          </p:nvPr>
        </p:nvSpPr>
        <p:spPr/>
        <p:txBody>
          <a:bodyPr/>
          <a:lstStyle/>
          <a:p>
            <a:fld id="{CD873699-C44E-42FE-8AB8-FDEA836511D1}" type="datetime1">
              <a:rPr lang="en-US" smtClean="0"/>
              <a:t>7/21/2025</a:t>
            </a:fld>
            <a:endParaRPr lang="en-US" dirty="0"/>
          </a:p>
        </p:txBody>
      </p:sp>
      <p:sp>
        <p:nvSpPr>
          <p:cNvPr id="3" name="Footer Placeholder 2">
            <a:extLst>
              <a:ext uri="{FF2B5EF4-FFF2-40B4-BE49-F238E27FC236}">
                <a16:creationId xmlns:a16="http://schemas.microsoft.com/office/drawing/2014/main" id="{B7AC18FB-3462-9D80-5725-6ED639F4CB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6F92AE-2A50-6A65-F5C3-77181316AAB3}"/>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183469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991-D04F-267B-9E75-9C4AEAD5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4AB5A-9917-43DC-5F3E-E22E9CDD5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75CA-0715-8A56-FBFF-4FC44FB4A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87F80-9DA1-9F40-DD56-916C5902B3B2}"/>
              </a:ext>
            </a:extLst>
          </p:cNvPr>
          <p:cNvSpPr>
            <a:spLocks noGrp="1"/>
          </p:cNvSpPr>
          <p:nvPr>
            <p:ph type="dt" sz="half" idx="10"/>
          </p:nvPr>
        </p:nvSpPr>
        <p:spPr/>
        <p:txBody>
          <a:bodyPr/>
          <a:lstStyle/>
          <a:p>
            <a:fld id="{0A1E6B6B-9620-4F1D-9BC9-4B15E6B0A2E8}" type="datetime1">
              <a:rPr lang="en-US" smtClean="0"/>
              <a:t>7/21/2025</a:t>
            </a:fld>
            <a:endParaRPr lang="en-US" dirty="0"/>
          </a:p>
        </p:txBody>
      </p:sp>
      <p:sp>
        <p:nvSpPr>
          <p:cNvPr id="6" name="Footer Placeholder 5">
            <a:extLst>
              <a:ext uri="{FF2B5EF4-FFF2-40B4-BE49-F238E27FC236}">
                <a16:creationId xmlns:a16="http://schemas.microsoft.com/office/drawing/2014/main" id="{11F2B81C-4050-2DD6-58CE-8F7E7676F7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79A99F-3EF3-E744-A998-A1C85D2F758E}"/>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263868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7D66-5575-19B3-C125-26E7A0873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0E0F-7D35-073E-F7D4-F9E7D5B58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A2BD8C4-5F65-6565-64A8-CC484696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2547D-148B-2F11-FEC7-0B269C88EF85}"/>
              </a:ext>
            </a:extLst>
          </p:cNvPr>
          <p:cNvSpPr>
            <a:spLocks noGrp="1"/>
          </p:cNvSpPr>
          <p:nvPr>
            <p:ph type="dt" sz="half" idx="10"/>
          </p:nvPr>
        </p:nvSpPr>
        <p:spPr/>
        <p:txBody>
          <a:bodyPr/>
          <a:lstStyle/>
          <a:p>
            <a:fld id="{ED98174D-C4CA-43B2-90B8-3161AFC03003}" type="datetime1">
              <a:rPr lang="en-US" smtClean="0"/>
              <a:t>7/21/2025</a:t>
            </a:fld>
            <a:endParaRPr lang="en-US" dirty="0"/>
          </a:p>
        </p:txBody>
      </p:sp>
      <p:sp>
        <p:nvSpPr>
          <p:cNvPr id="6" name="Footer Placeholder 5">
            <a:extLst>
              <a:ext uri="{FF2B5EF4-FFF2-40B4-BE49-F238E27FC236}">
                <a16:creationId xmlns:a16="http://schemas.microsoft.com/office/drawing/2014/main" id="{7F15790F-152F-9AF8-7AE6-26D2AEA97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549961-4C85-376A-26C7-2ECAD48B32F9}"/>
              </a:ext>
            </a:extLst>
          </p:cNvPr>
          <p:cNvSpPr>
            <a:spLocks noGrp="1"/>
          </p:cNvSpPr>
          <p:nvPr>
            <p:ph type="sldNum" sz="quarter" idx="12"/>
          </p:nvPr>
        </p:nvSpPr>
        <p:spPr/>
        <p:txBody>
          <a:bodyPr/>
          <a:lstStyle/>
          <a:p>
            <a:fld id="{718739C9-DCF1-47E1-918D-420391A2911C}" type="slidenum">
              <a:rPr lang="en-US" smtClean="0"/>
              <a:t>‹#›</a:t>
            </a:fld>
            <a:endParaRPr lang="en-US" dirty="0"/>
          </a:p>
        </p:txBody>
      </p:sp>
    </p:spTree>
    <p:extLst>
      <p:ext uri="{BB962C8B-B14F-4D97-AF65-F5344CB8AC3E}">
        <p14:creationId xmlns:p14="http://schemas.microsoft.com/office/powerpoint/2010/main" val="143936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13F37-C291-C4CD-45EA-61103852E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84EC9-FD03-4461-9A8C-CE9455806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B1811-60D9-5207-1CCC-9858D14C1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D7B-5CC0-408E-8604-0D91873D7145}" type="datetime1">
              <a:rPr lang="en-US" smtClean="0"/>
              <a:t>7/21/2025</a:t>
            </a:fld>
            <a:endParaRPr lang="en-US" dirty="0"/>
          </a:p>
        </p:txBody>
      </p:sp>
      <p:sp>
        <p:nvSpPr>
          <p:cNvPr id="5" name="Footer Placeholder 4">
            <a:extLst>
              <a:ext uri="{FF2B5EF4-FFF2-40B4-BE49-F238E27FC236}">
                <a16:creationId xmlns:a16="http://schemas.microsoft.com/office/drawing/2014/main" id="{9AFC77D7-47A8-D7A7-7A97-9543E2BF4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D1EAD08-BD55-06D8-351C-56CF329DD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dirty="0"/>
          </a:p>
        </p:txBody>
      </p:sp>
    </p:spTree>
    <p:extLst>
      <p:ext uri="{BB962C8B-B14F-4D97-AF65-F5344CB8AC3E}">
        <p14:creationId xmlns:p14="http://schemas.microsoft.com/office/powerpoint/2010/main" val="191944211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rgbClr val="1746BB"/>
                </a:solidFill>
              </a:defRPr>
            </a:lvl1pPr>
          </a:lstStyle>
          <a:p>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1746BB"/>
                </a:solidFill>
              </a:defRPr>
            </a:lvl1pPr>
          </a:lstStyle>
          <a:p>
            <a:endParaRPr lang="en-US"/>
          </a:p>
        </p:txBody>
      </p:sp>
      <p:sp>
        <p:nvSpPr>
          <p:cNvPr id="21" name="Rectangle 20"/>
          <p:cNvSpPr/>
          <p:nvPr/>
        </p:nvSpPr>
        <p:spPr>
          <a:xfrm>
            <a:off x="10437812" y="0"/>
            <a:ext cx="685800" cy="1143000"/>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baseline="0">
                <a:solidFill>
                  <a:schemeClr val="tx1"/>
                </a:solidFill>
              </a:defRPr>
            </a:lvl1pPr>
          </a:lstStyle>
          <a:p>
            <a:fld id="{56A0B0FD-D6B7-4878-B1BE-780ED0AA1A25}" type="slidenum">
              <a:rPr lang="en-US" smtClean="0"/>
              <a:pPr/>
              <a:t>‹#›</a:t>
            </a:fld>
            <a:endParaRPr lang="en-US"/>
          </a:p>
        </p:txBody>
      </p:sp>
    </p:spTree>
    <p:extLst>
      <p:ext uri="{BB962C8B-B14F-4D97-AF65-F5344CB8AC3E}">
        <p14:creationId xmlns:p14="http://schemas.microsoft.com/office/powerpoint/2010/main" val="2399015452"/>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hyperlink" Target="mailto:fiscal.ta@twc.Texas.gov"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ressbooks.bccampus.ca/esm1/chapter/chapter-1/"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www.pngall.com/checklist-png/download/45742" TargetMode="External"/><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hyperlink" Target="https://creativecommons.org/licenses/by-nc/3.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openclipart.org/detail/195875/american-flag-by-rdevries-195875"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freesvg.org/american-flag-star-2-with-drop-shadow"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freesvg.org/american-flag-star-2-with-drop-shadow"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freesvg.org/american-flag-star-2-with-drop-shadow"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freesvg.org/american-flag-star-2-with-drop-shadow"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fiscal.ta@twc.Texas.gov"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8D4E-4DA4-8924-29F4-73CD05F3BF36}"/>
              </a:ext>
            </a:extLst>
          </p:cNvPr>
          <p:cNvSpPr>
            <a:spLocks noGrp="1"/>
          </p:cNvSpPr>
          <p:nvPr>
            <p:ph type="ctrTitle"/>
          </p:nvPr>
        </p:nvSpPr>
        <p:spPr/>
        <p:txBody>
          <a:bodyPr/>
          <a:lstStyle/>
          <a:p>
            <a:r>
              <a:rPr lang="en-US" dirty="0"/>
              <a:t>Sessions 6-7:</a:t>
            </a:r>
            <a:br>
              <a:rPr lang="en-US" dirty="0"/>
            </a:br>
            <a:r>
              <a:rPr lang="en-US" dirty="0"/>
              <a:t>Procurement Standards</a:t>
            </a:r>
          </a:p>
        </p:txBody>
      </p:sp>
      <p:sp>
        <p:nvSpPr>
          <p:cNvPr id="3" name="Subtitle 2">
            <a:extLst>
              <a:ext uri="{FF2B5EF4-FFF2-40B4-BE49-F238E27FC236}">
                <a16:creationId xmlns:a16="http://schemas.microsoft.com/office/drawing/2014/main" id="{E483CF7F-FF25-4ADC-255C-9AE8A4B424AD}"/>
              </a:ext>
            </a:extLst>
          </p:cNvPr>
          <p:cNvSpPr>
            <a:spLocks noGrp="1"/>
          </p:cNvSpPr>
          <p:nvPr>
            <p:ph type="subTitle" idx="1"/>
          </p:nvPr>
        </p:nvSpPr>
        <p:spPr/>
        <p:txBody>
          <a:bodyPr>
            <a:noAutofit/>
          </a:bodyPr>
          <a:lstStyle/>
          <a:p>
            <a:r>
              <a:rPr lang="en-US" sz="2400"/>
              <a:t>Texas Workforce Commission Financial Conference</a:t>
            </a:r>
          </a:p>
          <a:p>
            <a:r>
              <a:rPr lang="en-US" sz="2400"/>
              <a:t>July 23-25, 2025</a:t>
            </a:r>
          </a:p>
        </p:txBody>
      </p:sp>
      <p:sp>
        <p:nvSpPr>
          <p:cNvPr id="4" name="Slide Number Placeholder 3">
            <a:extLst>
              <a:ext uri="{FF2B5EF4-FFF2-40B4-BE49-F238E27FC236}">
                <a16:creationId xmlns:a16="http://schemas.microsoft.com/office/drawing/2014/main" id="{E7BDAF4D-2A1D-B834-4280-6B20AA53F33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7108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BBAB-632E-8233-221A-B55E620ED58C}"/>
              </a:ext>
            </a:extLst>
          </p:cNvPr>
          <p:cNvSpPr>
            <a:spLocks noGrp="1"/>
          </p:cNvSpPr>
          <p:nvPr>
            <p:ph type="title"/>
          </p:nvPr>
        </p:nvSpPr>
        <p:spPr/>
        <p:txBody>
          <a:bodyPr/>
          <a:lstStyle/>
          <a:p>
            <a:r>
              <a:rPr lang="en-US" b="1" dirty="0"/>
              <a:t>The Documentation List</a:t>
            </a:r>
          </a:p>
        </p:txBody>
      </p:sp>
      <p:sp>
        <p:nvSpPr>
          <p:cNvPr id="3" name="Content Placeholder 2">
            <a:extLst>
              <a:ext uri="{FF2B5EF4-FFF2-40B4-BE49-F238E27FC236}">
                <a16:creationId xmlns:a16="http://schemas.microsoft.com/office/drawing/2014/main" id="{32E225AC-BE5C-8152-4C8E-66F9C93760EA}"/>
              </a:ext>
            </a:extLst>
          </p:cNvPr>
          <p:cNvSpPr>
            <a:spLocks noGrp="1"/>
          </p:cNvSpPr>
          <p:nvPr>
            <p:ph idx="1"/>
          </p:nvPr>
        </p:nvSpPr>
        <p:spPr>
          <a:xfrm>
            <a:off x="838200" y="1716448"/>
            <a:ext cx="10515600" cy="2347912"/>
          </a:xfrm>
        </p:spPr>
        <p:txBody>
          <a:bodyPr>
            <a:normAutofit fontScale="77500" lnSpcReduction="20000"/>
          </a:bodyPr>
          <a:lstStyle/>
          <a:p>
            <a:r>
              <a:rPr lang="en-US" dirty="0"/>
              <a:t>Each row of the checklist is assigned has an Item Number and Documentation column to identify the specified documents.</a:t>
            </a:r>
          </a:p>
          <a:p>
            <a:r>
              <a:rPr lang="en-US" dirty="0"/>
              <a:t>The next two columns use an asterisk to indicate whether the document applies to Sealed Bid (SB) procurements or Competitive Proposals (CP).</a:t>
            </a:r>
          </a:p>
          <a:p>
            <a:r>
              <a:rPr lang="en-US" dirty="0"/>
              <a:t>For each checklist item, complete the data entry columns:</a:t>
            </a:r>
          </a:p>
          <a:p>
            <a:pPr lvl="1"/>
            <a:r>
              <a:rPr lang="en-US" dirty="0"/>
              <a:t>Yes or N/A</a:t>
            </a:r>
          </a:p>
          <a:p>
            <a:pPr lvl="1"/>
            <a:r>
              <a:rPr lang="en-US" dirty="0"/>
              <a:t>Location</a:t>
            </a:r>
          </a:p>
          <a:p>
            <a:pPr lvl="1"/>
            <a:r>
              <a:rPr lang="en-US" dirty="0"/>
              <a:t>Initial &amp; Date</a:t>
            </a:r>
          </a:p>
        </p:txBody>
      </p:sp>
      <p:pic>
        <p:nvPicPr>
          <p:cNvPr id="8" name="Picture 7" descr="Checklist content as described on the slide.">
            <a:extLst>
              <a:ext uri="{FF2B5EF4-FFF2-40B4-BE49-F238E27FC236}">
                <a16:creationId xmlns:a16="http://schemas.microsoft.com/office/drawing/2014/main" id="{C9E775AE-0C69-1859-6DE6-3A2D675B6D86}"/>
              </a:ext>
            </a:extLst>
          </p:cNvPr>
          <p:cNvPicPr>
            <a:picLocks noChangeAspect="1"/>
          </p:cNvPicPr>
          <p:nvPr/>
        </p:nvPicPr>
        <p:blipFill>
          <a:blip r:embed="rId2"/>
          <a:stretch>
            <a:fillRect/>
          </a:stretch>
        </p:blipFill>
        <p:spPr>
          <a:xfrm>
            <a:off x="919316" y="4479058"/>
            <a:ext cx="9062884" cy="1047896"/>
          </a:xfrm>
          <a:prstGeom prst="rect">
            <a:avLst/>
          </a:prstGeom>
        </p:spPr>
      </p:pic>
      <p:sp>
        <p:nvSpPr>
          <p:cNvPr id="4" name="Slide Number Placeholder 3">
            <a:extLst>
              <a:ext uri="{FF2B5EF4-FFF2-40B4-BE49-F238E27FC236}">
                <a16:creationId xmlns:a16="http://schemas.microsoft.com/office/drawing/2014/main" id="{3E81647B-7A1B-A75C-F319-7EC8EA86121A}"/>
              </a:ext>
            </a:extLst>
          </p:cNvPr>
          <p:cNvSpPr>
            <a:spLocks noGrp="1"/>
          </p:cNvSpPr>
          <p:nvPr>
            <p:ph type="sldNum" sz="quarter" idx="12"/>
          </p:nvPr>
        </p:nvSpPr>
        <p:spPr/>
        <p:txBody>
          <a:bodyPr/>
          <a:lstStyle/>
          <a:p>
            <a:fld id="{718739C9-DCF1-47E1-918D-420391A2911C}" type="slidenum">
              <a:rPr lang="en-US" smtClean="0"/>
              <a:t>10</a:t>
            </a:fld>
            <a:endParaRPr lang="en-US" dirty="0"/>
          </a:p>
        </p:txBody>
      </p:sp>
    </p:spTree>
    <p:extLst>
      <p:ext uri="{BB962C8B-B14F-4D97-AF65-F5344CB8AC3E}">
        <p14:creationId xmlns:p14="http://schemas.microsoft.com/office/powerpoint/2010/main" val="8508757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3FE8-D20B-7233-5188-6C709BA267D4}"/>
              </a:ext>
            </a:extLst>
          </p:cNvPr>
          <p:cNvSpPr>
            <a:spLocks noGrp="1"/>
          </p:cNvSpPr>
          <p:nvPr>
            <p:ph type="title"/>
          </p:nvPr>
        </p:nvSpPr>
        <p:spPr>
          <a:xfrm>
            <a:off x="714703" y="973668"/>
            <a:ext cx="9438289" cy="706964"/>
          </a:xfrm>
        </p:spPr>
        <p:txBody>
          <a:bodyPr/>
          <a:lstStyle/>
          <a:p>
            <a:r>
              <a:rPr lang="en-US" b="1" dirty="0">
                <a:solidFill>
                  <a:srgbClr val="FFFFFF"/>
                </a:solidFill>
              </a:rPr>
              <a:t>Selected Related Procedural Topics</a:t>
            </a:r>
            <a:endParaRPr lang="en-US" dirty="0"/>
          </a:p>
        </p:txBody>
      </p:sp>
      <p:sp>
        <p:nvSpPr>
          <p:cNvPr id="3" name="Content Placeholder 2">
            <a:extLst>
              <a:ext uri="{FF2B5EF4-FFF2-40B4-BE49-F238E27FC236}">
                <a16:creationId xmlns:a16="http://schemas.microsoft.com/office/drawing/2014/main" id="{9B394DF2-53E7-90A3-3FC4-932E71F324BD}"/>
              </a:ext>
            </a:extLst>
          </p:cNvPr>
          <p:cNvSpPr>
            <a:spLocks noGrp="1"/>
          </p:cNvSpPr>
          <p:nvPr>
            <p:ph idx="1"/>
          </p:nvPr>
        </p:nvSpPr>
        <p:spPr>
          <a:xfrm>
            <a:off x="877824" y="2438400"/>
            <a:ext cx="10442448" cy="3768996"/>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Solicitation document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Advertisement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Certain post-publication activities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Receipt and retention of offers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Number of offers was not adequate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Evaluation of proposals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Additional selection-related activities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Final selection decision, notification, contract execution</a:t>
            </a:r>
            <a:endParaRPr lang="en-US" dirty="0"/>
          </a:p>
        </p:txBody>
      </p:sp>
      <p:sp>
        <p:nvSpPr>
          <p:cNvPr id="4" name="Slide Number Placeholder 3">
            <a:extLst>
              <a:ext uri="{FF2B5EF4-FFF2-40B4-BE49-F238E27FC236}">
                <a16:creationId xmlns:a16="http://schemas.microsoft.com/office/drawing/2014/main" id="{920F7E8A-40FB-9747-7E77-E8785F296503}"/>
              </a:ext>
            </a:extLst>
          </p:cNvPr>
          <p:cNvSpPr>
            <a:spLocks noGrp="1"/>
          </p:cNvSpPr>
          <p:nvPr>
            <p:ph type="sldNum" sz="quarter" idx="12"/>
          </p:nvPr>
        </p:nvSpPr>
        <p:spPr/>
        <p:txBody>
          <a:bodyPr/>
          <a:lstStyle/>
          <a:p>
            <a:fld id="{56A0B0FD-D6B7-4878-B1BE-780ED0AA1A25}" type="slidenum">
              <a:rPr lang="en-US" smtClean="0"/>
              <a:t>100</a:t>
            </a:fld>
            <a:endParaRPr lang="en-US"/>
          </a:p>
        </p:txBody>
      </p:sp>
    </p:spTree>
    <p:extLst>
      <p:ext uri="{BB962C8B-B14F-4D97-AF65-F5344CB8AC3E}">
        <p14:creationId xmlns:p14="http://schemas.microsoft.com/office/powerpoint/2010/main" val="19538069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8AF1-AED4-EFF0-0D84-5DC88A667C53}"/>
              </a:ext>
            </a:extLst>
          </p:cNvPr>
          <p:cNvSpPr>
            <a:spLocks noGrp="1"/>
          </p:cNvSpPr>
          <p:nvPr>
            <p:ph type="title"/>
          </p:nvPr>
        </p:nvSpPr>
        <p:spPr>
          <a:xfrm>
            <a:off x="838200" y="365126"/>
            <a:ext cx="10515600" cy="952398"/>
          </a:xfrm>
        </p:spPr>
        <p:txBody>
          <a:bodyPr/>
          <a:lstStyle/>
          <a:p>
            <a:r>
              <a:rPr lang="en-US" b="1" dirty="0"/>
              <a:t>Solicitation Document</a:t>
            </a:r>
          </a:p>
        </p:txBody>
      </p:sp>
      <p:sp>
        <p:nvSpPr>
          <p:cNvPr id="3" name="Content Placeholder 2">
            <a:extLst>
              <a:ext uri="{FF2B5EF4-FFF2-40B4-BE49-F238E27FC236}">
                <a16:creationId xmlns:a16="http://schemas.microsoft.com/office/drawing/2014/main" id="{464D4C37-8335-D7B7-1C52-94D48D0FEFC3}"/>
              </a:ext>
            </a:extLst>
          </p:cNvPr>
          <p:cNvSpPr>
            <a:spLocks noGrp="1"/>
          </p:cNvSpPr>
          <p:nvPr>
            <p:ph idx="1"/>
          </p:nvPr>
        </p:nvSpPr>
        <p:spPr>
          <a:xfrm>
            <a:off x="838200" y="1406012"/>
            <a:ext cx="10515600" cy="4950337"/>
          </a:xfrm>
        </p:spPr>
        <p:txBody>
          <a:bodyPr>
            <a:normAutofit lnSpcReduction="10000"/>
          </a:bodyPr>
          <a:lstStyle/>
          <a:p>
            <a:r>
              <a:rPr lang="en-US" dirty="0"/>
              <a:t>Assemble solicitation development team</a:t>
            </a:r>
          </a:p>
          <a:p>
            <a:r>
              <a:rPr lang="en-US" dirty="0"/>
              <a:t>Develop solicitation document</a:t>
            </a:r>
          </a:p>
          <a:p>
            <a:pPr lvl="1"/>
            <a:r>
              <a:rPr lang="en-US" dirty="0"/>
              <a:t>Description of technical requirements</a:t>
            </a:r>
          </a:p>
          <a:p>
            <a:pPr lvl="1"/>
            <a:r>
              <a:rPr lang="en-US" dirty="0"/>
              <a:t>Selection criteria</a:t>
            </a:r>
          </a:p>
          <a:p>
            <a:pPr lvl="1"/>
            <a:r>
              <a:rPr lang="en-US" dirty="0"/>
              <a:t>Due date for responses; no late offers accepted</a:t>
            </a:r>
          </a:p>
          <a:p>
            <a:pPr lvl="1"/>
            <a:r>
              <a:rPr lang="en-US" dirty="0"/>
              <a:t>Will there be a pre-bid/pre-proposal conference</a:t>
            </a:r>
          </a:p>
          <a:p>
            <a:pPr lvl="1"/>
            <a:r>
              <a:rPr lang="en-US" dirty="0"/>
              <a:t>Submission requirements for questions</a:t>
            </a:r>
          </a:p>
          <a:p>
            <a:pPr lvl="1"/>
            <a:r>
              <a:rPr lang="en-US" dirty="0"/>
              <a:t>If using a sealed bid or sealed proposals approach, specify date, time, and location the offers will be opened</a:t>
            </a:r>
          </a:p>
          <a:p>
            <a:pPr lvl="1"/>
            <a:r>
              <a:rPr lang="en-US" dirty="0"/>
              <a:t>Format requirements</a:t>
            </a:r>
          </a:p>
          <a:p>
            <a:r>
              <a:rPr lang="en-US" dirty="0"/>
              <a:t>Documentation: Retain a copy of the final solicitation document in the procurement file.</a:t>
            </a:r>
          </a:p>
        </p:txBody>
      </p:sp>
      <p:sp>
        <p:nvSpPr>
          <p:cNvPr id="4" name="Slide Number Placeholder 3">
            <a:extLst>
              <a:ext uri="{FF2B5EF4-FFF2-40B4-BE49-F238E27FC236}">
                <a16:creationId xmlns:a16="http://schemas.microsoft.com/office/drawing/2014/main" id="{BB6D093C-F5C7-816C-3782-2244AC8B7617}"/>
              </a:ext>
            </a:extLst>
          </p:cNvPr>
          <p:cNvSpPr>
            <a:spLocks noGrp="1"/>
          </p:cNvSpPr>
          <p:nvPr>
            <p:ph type="sldNum" sz="quarter" idx="12"/>
          </p:nvPr>
        </p:nvSpPr>
        <p:spPr/>
        <p:txBody>
          <a:bodyPr/>
          <a:lstStyle/>
          <a:p>
            <a:fld id="{718739C9-DCF1-47E1-918D-420391A2911C}" type="slidenum">
              <a:rPr lang="en-US" smtClean="0"/>
              <a:t>101</a:t>
            </a:fld>
            <a:endParaRPr lang="en-US" dirty="0"/>
          </a:p>
        </p:txBody>
      </p:sp>
    </p:spTree>
    <p:extLst>
      <p:ext uri="{BB962C8B-B14F-4D97-AF65-F5344CB8AC3E}">
        <p14:creationId xmlns:p14="http://schemas.microsoft.com/office/powerpoint/2010/main" val="30407375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D84E-B818-5195-CF48-AFAD6FDEF7CE}"/>
              </a:ext>
            </a:extLst>
          </p:cNvPr>
          <p:cNvSpPr>
            <a:spLocks noGrp="1"/>
          </p:cNvSpPr>
          <p:nvPr>
            <p:ph type="title"/>
          </p:nvPr>
        </p:nvSpPr>
        <p:spPr>
          <a:xfrm>
            <a:off x="838200" y="627884"/>
            <a:ext cx="10515600" cy="692150"/>
          </a:xfrm>
        </p:spPr>
        <p:txBody>
          <a:bodyPr>
            <a:normAutofit fontScale="90000"/>
          </a:bodyPr>
          <a:lstStyle/>
          <a:p>
            <a:r>
              <a:rPr lang="en-US" b="1" dirty="0"/>
              <a:t>Advertisement (Slide 1 of 2)</a:t>
            </a:r>
          </a:p>
        </p:txBody>
      </p:sp>
      <p:sp>
        <p:nvSpPr>
          <p:cNvPr id="3" name="Content Placeholder 2">
            <a:extLst>
              <a:ext uri="{FF2B5EF4-FFF2-40B4-BE49-F238E27FC236}">
                <a16:creationId xmlns:a16="http://schemas.microsoft.com/office/drawing/2014/main" id="{7291B11E-8C9F-0C9F-1F95-7ABE031F8672}"/>
              </a:ext>
            </a:extLst>
          </p:cNvPr>
          <p:cNvSpPr>
            <a:spLocks noGrp="1"/>
          </p:cNvSpPr>
          <p:nvPr>
            <p:ph idx="1"/>
          </p:nvPr>
        </p:nvSpPr>
        <p:spPr>
          <a:xfrm>
            <a:off x="477893" y="1320034"/>
            <a:ext cx="11029950" cy="5196380"/>
          </a:xfrm>
        </p:spPr>
        <p:txBody>
          <a:bodyPr>
            <a:normAutofit lnSpcReduction="10000"/>
          </a:bodyPr>
          <a:lstStyle/>
          <a:p>
            <a:pPr>
              <a:spcAft>
                <a:spcPts val="1200"/>
              </a:spcAft>
            </a:pPr>
            <a:r>
              <a:rPr lang="en-US" dirty="0"/>
              <a:t>Advertise where potential offerors would know to look.</a:t>
            </a:r>
          </a:p>
          <a:p>
            <a:r>
              <a:rPr lang="en-US" dirty="0"/>
              <a:t>Duration:</a:t>
            </a:r>
          </a:p>
          <a:p>
            <a:pPr lvl="1">
              <a:spcAft>
                <a:spcPts val="1200"/>
              </a:spcAft>
            </a:pPr>
            <a:r>
              <a:rPr lang="en-US" dirty="0"/>
              <a:t>The duration of the advertisement will vary according to the solicitation and grantee’s procedures. It should be determined with the intent of allowing potential offerors adequate time to become aware of the opportunity.</a:t>
            </a:r>
          </a:p>
          <a:p>
            <a:r>
              <a:rPr lang="en-US" dirty="0"/>
              <a:t>Advertisement Content:</a:t>
            </a:r>
          </a:p>
          <a:p>
            <a:pPr lvl="1">
              <a:spcAft>
                <a:spcPts val="1200"/>
              </a:spcAft>
            </a:pPr>
            <a:r>
              <a:rPr lang="en-US" dirty="0"/>
              <a:t>The advertisement provides potential offerors with basic information about the solicitation.</a:t>
            </a:r>
          </a:p>
          <a:p>
            <a:pPr lvl="1">
              <a:spcAft>
                <a:spcPts val="1200"/>
              </a:spcAft>
            </a:pPr>
            <a:r>
              <a:rPr lang="en-US" dirty="0"/>
              <a:t>The grantee will follow its procurement procedures with respect to the information to include in the advertisement. The content may vary according to the solicitation and grantee procedures but should enable potential offerors to determine whether the need falls within the scope of their operations, and how to obtain a solicitation package.</a:t>
            </a:r>
          </a:p>
        </p:txBody>
      </p:sp>
      <p:sp>
        <p:nvSpPr>
          <p:cNvPr id="4" name="Slide Number Placeholder 3">
            <a:extLst>
              <a:ext uri="{FF2B5EF4-FFF2-40B4-BE49-F238E27FC236}">
                <a16:creationId xmlns:a16="http://schemas.microsoft.com/office/drawing/2014/main" id="{0B946546-A871-7B75-5B39-44922D41C47B}"/>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102</a:t>
            </a:fld>
            <a:endParaRPr lang="en-US" dirty="0"/>
          </a:p>
        </p:txBody>
      </p:sp>
    </p:spTree>
    <p:extLst>
      <p:ext uri="{BB962C8B-B14F-4D97-AF65-F5344CB8AC3E}">
        <p14:creationId xmlns:p14="http://schemas.microsoft.com/office/powerpoint/2010/main" val="16007878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C28EA-9817-A33A-717C-13F933ABC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49AC4-A97A-52DA-D086-A93B7F98E5E4}"/>
              </a:ext>
            </a:extLst>
          </p:cNvPr>
          <p:cNvSpPr>
            <a:spLocks noGrp="1"/>
          </p:cNvSpPr>
          <p:nvPr>
            <p:ph type="title"/>
          </p:nvPr>
        </p:nvSpPr>
        <p:spPr>
          <a:xfrm>
            <a:off x="712076" y="501761"/>
            <a:ext cx="10515600" cy="692150"/>
          </a:xfrm>
        </p:spPr>
        <p:txBody>
          <a:bodyPr>
            <a:normAutofit fontScale="90000"/>
          </a:bodyPr>
          <a:lstStyle/>
          <a:p>
            <a:r>
              <a:rPr lang="en-US" b="1" dirty="0"/>
              <a:t>Advertisement (Slide 2 of 2)</a:t>
            </a:r>
          </a:p>
        </p:txBody>
      </p:sp>
      <p:sp>
        <p:nvSpPr>
          <p:cNvPr id="3" name="Content Placeholder 2">
            <a:extLst>
              <a:ext uri="{FF2B5EF4-FFF2-40B4-BE49-F238E27FC236}">
                <a16:creationId xmlns:a16="http://schemas.microsoft.com/office/drawing/2014/main" id="{08F4A10A-76E2-CD94-FB1A-695F3E201B48}"/>
              </a:ext>
            </a:extLst>
          </p:cNvPr>
          <p:cNvSpPr>
            <a:spLocks noGrp="1"/>
          </p:cNvSpPr>
          <p:nvPr>
            <p:ph idx="1"/>
          </p:nvPr>
        </p:nvSpPr>
        <p:spPr>
          <a:xfrm>
            <a:off x="561975" y="1545020"/>
            <a:ext cx="11029950" cy="4947853"/>
          </a:xfrm>
        </p:spPr>
        <p:txBody>
          <a:bodyPr>
            <a:normAutofit/>
          </a:bodyPr>
          <a:lstStyle/>
          <a:p>
            <a:r>
              <a:rPr lang="en-US" dirty="0"/>
              <a:t>Examples of information to include:</a:t>
            </a:r>
          </a:p>
          <a:p>
            <a:pPr lvl="1"/>
            <a:r>
              <a:rPr lang="en-US" dirty="0"/>
              <a:t>The name of the entity issuing the solicitation</a:t>
            </a:r>
          </a:p>
          <a:p>
            <a:pPr lvl="1"/>
            <a:r>
              <a:rPr lang="en-US" dirty="0"/>
              <a:t>A brief description of the property or services needed</a:t>
            </a:r>
          </a:p>
          <a:p>
            <a:pPr lvl="1"/>
            <a:r>
              <a:rPr lang="en-US" dirty="0"/>
              <a:t>The geographic area to be served</a:t>
            </a:r>
          </a:p>
          <a:p>
            <a:pPr lvl="1"/>
            <a:r>
              <a:rPr lang="en-US" dirty="0"/>
              <a:t>Information for obtaining the solicitation package</a:t>
            </a:r>
          </a:p>
          <a:p>
            <a:pPr lvl="1"/>
            <a:r>
              <a:rPr lang="en-US" dirty="0"/>
              <a:t>The date of a bidder’s conference, if applicable</a:t>
            </a:r>
          </a:p>
          <a:p>
            <a:pPr lvl="1"/>
            <a:r>
              <a:rPr lang="en-US" dirty="0"/>
              <a:t>The deadline for submitting an offer</a:t>
            </a:r>
          </a:p>
          <a:p>
            <a:pPr lvl="1">
              <a:spcAft>
                <a:spcPts val="1200"/>
              </a:spcAft>
            </a:pPr>
            <a:r>
              <a:rPr lang="en-US" dirty="0"/>
              <a:t>Contact information for questions</a:t>
            </a:r>
          </a:p>
          <a:p>
            <a:r>
              <a:rPr lang="en-US" dirty="0"/>
              <a:t>Documentation: Retain a copy of the advertisements (including dates) and copies of any notices sent to parties on your bidders list. </a:t>
            </a:r>
          </a:p>
        </p:txBody>
      </p:sp>
      <p:sp>
        <p:nvSpPr>
          <p:cNvPr id="4" name="Slide Number Placeholder 3">
            <a:extLst>
              <a:ext uri="{FF2B5EF4-FFF2-40B4-BE49-F238E27FC236}">
                <a16:creationId xmlns:a16="http://schemas.microsoft.com/office/drawing/2014/main" id="{FDC400D2-6CC4-D499-06D9-5ACF2E1E1623}"/>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103</a:t>
            </a:fld>
            <a:endParaRPr lang="en-US" dirty="0"/>
          </a:p>
        </p:txBody>
      </p:sp>
    </p:spTree>
    <p:extLst>
      <p:ext uri="{BB962C8B-B14F-4D97-AF65-F5344CB8AC3E}">
        <p14:creationId xmlns:p14="http://schemas.microsoft.com/office/powerpoint/2010/main" val="13454513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73AC-2D95-FAD5-BFF4-53BB562C6C3C}"/>
              </a:ext>
            </a:extLst>
          </p:cNvPr>
          <p:cNvSpPr>
            <a:spLocks noGrp="1"/>
          </p:cNvSpPr>
          <p:nvPr>
            <p:ph type="title"/>
          </p:nvPr>
        </p:nvSpPr>
        <p:spPr/>
        <p:txBody>
          <a:bodyPr/>
          <a:lstStyle/>
          <a:p>
            <a:r>
              <a:rPr lang="en-US" b="1" dirty="0"/>
              <a:t>Post-Publication</a:t>
            </a:r>
          </a:p>
        </p:txBody>
      </p:sp>
      <p:sp>
        <p:nvSpPr>
          <p:cNvPr id="3" name="Content Placeholder 2">
            <a:extLst>
              <a:ext uri="{FF2B5EF4-FFF2-40B4-BE49-F238E27FC236}">
                <a16:creationId xmlns:a16="http://schemas.microsoft.com/office/drawing/2014/main" id="{A7155689-16A0-4C4D-8063-66FB3EF58453}"/>
              </a:ext>
            </a:extLst>
          </p:cNvPr>
          <p:cNvSpPr>
            <a:spLocks noGrp="1"/>
          </p:cNvSpPr>
          <p:nvPr>
            <p:ph idx="1"/>
          </p:nvPr>
        </p:nvSpPr>
        <p:spPr/>
        <p:txBody>
          <a:bodyPr/>
          <a:lstStyle/>
          <a:p>
            <a:r>
              <a:rPr lang="en-US" dirty="0"/>
              <a:t>Pre-bid or Pre-proposal conference </a:t>
            </a:r>
          </a:p>
          <a:p>
            <a:r>
              <a:rPr lang="en-US" dirty="0"/>
              <a:t>Questions received from respondents </a:t>
            </a:r>
          </a:p>
          <a:p>
            <a:r>
              <a:rPr lang="en-US" dirty="0"/>
              <a:t>Question and answer document, if applicable</a:t>
            </a:r>
          </a:p>
          <a:p>
            <a:r>
              <a:rPr lang="en-US" dirty="0"/>
              <a:t>Additional solicitation actions, if any (amendments, cancellation) </a:t>
            </a:r>
          </a:p>
          <a:p>
            <a:r>
              <a:rPr lang="en-US" dirty="0"/>
              <a:t>Documentation: Retain each of these in the procurement file. For any solicitation amendments or cancellations include a written explanation for the action.</a:t>
            </a:r>
          </a:p>
        </p:txBody>
      </p:sp>
      <p:sp>
        <p:nvSpPr>
          <p:cNvPr id="4" name="Slide Number Placeholder 3">
            <a:extLst>
              <a:ext uri="{FF2B5EF4-FFF2-40B4-BE49-F238E27FC236}">
                <a16:creationId xmlns:a16="http://schemas.microsoft.com/office/drawing/2014/main" id="{A09ADBCB-ED8C-3436-C666-FB46216B00A7}"/>
              </a:ext>
            </a:extLst>
          </p:cNvPr>
          <p:cNvSpPr>
            <a:spLocks noGrp="1"/>
          </p:cNvSpPr>
          <p:nvPr>
            <p:ph type="sldNum" sz="quarter" idx="12"/>
          </p:nvPr>
        </p:nvSpPr>
        <p:spPr/>
        <p:txBody>
          <a:bodyPr/>
          <a:lstStyle/>
          <a:p>
            <a:fld id="{718739C9-DCF1-47E1-918D-420391A2911C}" type="slidenum">
              <a:rPr lang="en-US" smtClean="0"/>
              <a:t>104</a:t>
            </a:fld>
            <a:endParaRPr lang="en-US" dirty="0"/>
          </a:p>
        </p:txBody>
      </p:sp>
    </p:spTree>
    <p:extLst>
      <p:ext uri="{BB962C8B-B14F-4D97-AF65-F5344CB8AC3E}">
        <p14:creationId xmlns:p14="http://schemas.microsoft.com/office/powerpoint/2010/main" val="40828377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EDAC-B691-4009-E496-046D86F77DCB}"/>
              </a:ext>
            </a:extLst>
          </p:cNvPr>
          <p:cNvSpPr>
            <a:spLocks noGrp="1"/>
          </p:cNvSpPr>
          <p:nvPr>
            <p:ph type="title"/>
          </p:nvPr>
        </p:nvSpPr>
        <p:spPr>
          <a:xfrm>
            <a:off x="838200" y="365125"/>
            <a:ext cx="10515600" cy="1325563"/>
          </a:xfrm>
        </p:spPr>
        <p:txBody>
          <a:bodyPr/>
          <a:lstStyle/>
          <a:p>
            <a:r>
              <a:rPr lang="en-US" b="1" dirty="0"/>
              <a:t>Receipt and Retention of Offers</a:t>
            </a:r>
          </a:p>
        </p:txBody>
      </p:sp>
      <p:sp>
        <p:nvSpPr>
          <p:cNvPr id="3" name="Content Placeholder 2">
            <a:extLst>
              <a:ext uri="{FF2B5EF4-FFF2-40B4-BE49-F238E27FC236}">
                <a16:creationId xmlns:a16="http://schemas.microsoft.com/office/drawing/2014/main" id="{FE31778D-A8FA-9208-8E52-DEAA257897FB}"/>
              </a:ext>
            </a:extLst>
          </p:cNvPr>
          <p:cNvSpPr>
            <a:spLocks noGrp="1"/>
          </p:cNvSpPr>
          <p:nvPr>
            <p:ph idx="1"/>
          </p:nvPr>
        </p:nvSpPr>
        <p:spPr>
          <a:xfrm>
            <a:off x="838200" y="1514168"/>
            <a:ext cx="10515600" cy="4978707"/>
          </a:xfrm>
        </p:spPr>
        <p:txBody>
          <a:bodyPr>
            <a:normAutofit fontScale="92500" lnSpcReduction="10000"/>
          </a:bodyPr>
          <a:lstStyle/>
          <a:p>
            <a:r>
              <a:rPr lang="en-US" dirty="0"/>
              <a:t>Good practice to time and date stamp offers as received.</a:t>
            </a:r>
          </a:p>
          <a:p>
            <a:r>
              <a:rPr lang="en-US" dirty="0"/>
              <a:t>Log as received. </a:t>
            </a:r>
          </a:p>
          <a:p>
            <a:r>
              <a:rPr lang="en-US" dirty="0"/>
              <a:t>Keep in a secure location.</a:t>
            </a:r>
          </a:p>
          <a:p>
            <a:r>
              <a:rPr lang="en-US" dirty="0"/>
              <a:t>If using sealed bids or sealed proposals:</a:t>
            </a:r>
          </a:p>
          <a:p>
            <a:pPr lvl="1"/>
            <a:r>
              <a:rPr lang="en-US" dirty="0"/>
              <a:t>Open publicly at the date, time, and location specified in the solicitation.</a:t>
            </a:r>
          </a:p>
          <a:p>
            <a:pPr lvl="1"/>
            <a:r>
              <a:rPr lang="en-US" dirty="0"/>
              <a:t>Record the names of the individuals opening the sealed offers.</a:t>
            </a:r>
          </a:p>
          <a:p>
            <a:pPr lvl="1"/>
            <a:r>
              <a:rPr lang="en-US" dirty="0"/>
              <a:t>Record the offers opened.</a:t>
            </a:r>
          </a:p>
          <a:p>
            <a:pPr lvl="1"/>
            <a:r>
              <a:rPr lang="en-US" dirty="0"/>
              <a:t>If using sealed bids, tabulate the bids.</a:t>
            </a:r>
          </a:p>
          <a:p>
            <a:pPr lvl="1">
              <a:spcAft>
                <a:spcPts val="1200"/>
              </a:spcAft>
            </a:pPr>
            <a:r>
              <a:rPr lang="en-US" dirty="0"/>
              <a:t>Quality assurance review of bid tabulation.</a:t>
            </a:r>
          </a:p>
          <a:p>
            <a:r>
              <a:rPr lang="en-US" dirty="0"/>
              <a:t>Documentation: Retain each offer received and the receipt log. If using sealed bids or sealed proposals, retain the record of the openings. If using sealed bids, retain the bid tabulation and record of the quality assurance review of the bid tabulation.</a:t>
            </a:r>
          </a:p>
        </p:txBody>
      </p:sp>
      <p:sp>
        <p:nvSpPr>
          <p:cNvPr id="4" name="Slide Number Placeholder 3">
            <a:extLst>
              <a:ext uri="{FF2B5EF4-FFF2-40B4-BE49-F238E27FC236}">
                <a16:creationId xmlns:a16="http://schemas.microsoft.com/office/drawing/2014/main" id="{A9F2567F-AF75-CB40-46DF-E88BB25327BE}"/>
              </a:ext>
            </a:extLst>
          </p:cNvPr>
          <p:cNvSpPr>
            <a:spLocks noGrp="1"/>
          </p:cNvSpPr>
          <p:nvPr>
            <p:ph type="sldNum" sz="quarter" idx="12"/>
          </p:nvPr>
        </p:nvSpPr>
        <p:spPr/>
        <p:txBody>
          <a:bodyPr/>
          <a:lstStyle/>
          <a:p>
            <a:fld id="{718739C9-DCF1-47E1-918D-420391A2911C}" type="slidenum">
              <a:rPr lang="en-US" smtClean="0"/>
              <a:t>105</a:t>
            </a:fld>
            <a:endParaRPr lang="en-US" dirty="0"/>
          </a:p>
        </p:txBody>
      </p:sp>
    </p:spTree>
    <p:extLst>
      <p:ext uri="{BB962C8B-B14F-4D97-AF65-F5344CB8AC3E}">
        <p14:creationId xmlns:p14="http://schemas.microsoft.com/office/powerpoint/2010/main" val="39309113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6151-CED5-DCB5-431A-A1DE2918B165}"/>
              </a:ext>
            </a:extLst>
          </p:cNvPr>
          <p:cNvSpPr>
            <a:spLocks noGrp="1"/>
          </p:cNvSpPr>
          <p:nvPr>
            <p:ph type="title"/>
          </p:nvPr>
        </p:nvSpPr>
        <p:spPr/>
        <p:txBody>
          <a:bodyPr/>
          <a:lstStyle/>
          <a:p>
            <a:r>
              <a:rPr lang="en-US" b="1" dirty="0"/>
              <a:t>Number of Offers Was Not Adequate</a:t>
            </a:r>
          </a:p>
        </p:txBody>
      </p:sp>
      <p:sp>
        <p:nvSpPr>
          <p:cNvPr id="3" name="Content Placeholder 2">
            <a:extLst>
              <a:ext uri="{FF2B5EF4-FFF2-40B4-BE49-F238E27FC236}">
                <a16:creationId xmlns:a16="http://schemas.microsoft.com/office/drawing/2014/main" id="{3D5ECF20-F679-5D2C-4911-8BB686A31A82}"/>
              </a:ext>
            </a:extLst>
          </p:cNvPr>
          <p:cNvSpPr>
            <a:spLocks noGrp="1"/>
          </p:cNvSpPr>
          <p:nvPr>
            <p:ph idx="1"/>
          </p:nvPr>
        </p:nvSpPr>
        <p:spPr/>
        <p:txBody>
          <a:bodyPr/>
          <a:lstStyle/>
          <a:p>
            <a:r>
              <a:rPr lang="en-US" dirty="0"/>
              <a:t>Consider whether to reprocure</a:t>
            </a:r>
          </a:p>
          <a:p>
            <a:pPr lvl="1"/>
            <a:r>
              <a:rPr lang="en-US" dirty="0"/>
              <a:t>Was the solicitation clearly written</a:t>
            </a:r>
          </a:p>
          <a:p>
            <a:pPr lvl="1"/>
            <a:r>
              <a:rPr lang="en-US" dirty="0"/>
              <a:t>Was the response time adequate</a:t>
            </a:r>
          </a:p>
          <a:p>
            <a:pPr lvl="1"/>
            <a:r>
              <a:rPr lang="en-US" dirty="0"/>
              <a:t>Was the advertisement and notification adequate</a:t>
            </a:r>
          </a:p>
          <a:p>
            <a:pPr lvl="1">
              <a:spcAft>
                <a:spcPts val="1200"/>
              </a:spcAft>
            </a:pPr>
            <a:r>
              <a:rPr lang="en-US" dirty="0"/>
              <a:t>Contact some of the potential suppliers – why did they not reply?</a:t>
            </a:r>
          </a:p>
          <a:p>
            <a:r>
              <a:rPr lang="en-US" dirty="0"/>
              <a:t>Documentation: Document actions taken, decision, and the reason for the decision.</a:t>
            </a:r>
          </a:p>
        </p:txBody>
      </p:sp>
      <p:sp>
        <p:nvSpPr>
          <p:cNvPr id="4" name="Slide Number Placeholder 3">
            <a:extLst>
              <a:ext uri="{FF2B5EF4-FFF2-40B4-BE49-F238E27FC236}">
                <a16:creationId xmlns:a16="http://schemas.microsoft.com/office/drawing/2014/main" id="{41AAC19C-9E78-5961-3F83-D262CB7F2551}"/>
              </a:ext>
            </a:extLst>
          </p:cNvPr>
          <p:cNvSpPr>
            <a:spLocks noGrp="1"/>
          </p:cNvSpPr>
          <p:nvPr>
            <p:ph type="sldNum" sz="quarter" idx="12"/>
          </p:nvPr>
        </p:nvSpPr>
        <p:spPr/>
        <p:txBody>
          <a:bodyPr/>
          <a:lstStyle/>
          <a:p>
            <a:fld id="{718739C9-DCF1-47E1-918D-420391A2911C}" type="slidenum">
              <a:rPr lang="en-US" smtClean="0"/>
              <a:t>106</a:t>
            </a:fld>
            <a:endParaRPr lang="en-US" dirty="0"/>
          </a:p>
        </p:txBody>
      </p:sp>
    </p:spTree>
    <p:extLst>
      <p:ext uri="{BB962C8B-B14F-4D97-AF65-F5344CB8AC3E}">
        <p14:creationId xmlns:p14="http://schemas.microsoft.com/office/powerpoint/2010/main" val="23171657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F066-3C4B-5C69-1522-9064605F4E65}"/>
              </a:ext>
            </a:extLst>
          </p:cNvPr>
          <p:cNvSpPr>
            <a:spLocks noGrp="1"/>
          </p:cNvSpPr>
          <p:nvPr>
            <p:ph type="title"/>
          </p:nvPr>
        </p:nvSpPr>
        <p:spPr/>
        <p:txBody>
          <a:bodyPr/>
          <a:lstStyle/>
          <a:p>
            <a:r>
              <a:rPr lang="en-US" b="1" dirty="0"/>
              <a:t>Evaluation of Proposals (N/A for Bids)</a:t>
            </a:r>
          </a:p>
        </p:txBody>
      </p:sp>
      <p:sp>
        <p:nvSpPr>
          <p:cNvPr id="3" name="Content Placeholder 2">
            <a:extLst>
              <a:ext uri="{FF2B5EF4-FFF2-40B4-BE49-F238E27FC236}">
                <a16:creationId xmlns:a16="http://schemas.microsoft.com/office/drawing/2014/main" id="{FF3912C1-B611-F22F-5DB4-3B6D4B90B277}"/>
              </a:ext>
            </a:extLst>
          </p:cNvPr>
          <p:cNvSpPr>
            <a:spLocks noGrp="1"/>
          </p:cNvSpPr>
          <p:nvPr>
            <p:ph idx="1"/>
          </p:nvPr>
        </p:nvSpPr>
        <p:spPr/>
        <p:txBody>
          <a:bodyPr/>
          <a:lstStyle/>
          <a:p>
            <a:r>
              <a:rPr lang="en-US" dirty="0"/>
              <a:t>Evaluation committee meetings.</a:t>
            </a:r>
          </a:p>
          <a:p>
            <a:pPr lvl="1"/>
            <a:r>
              <a:rPr lang="en-US" dirty="0"/>
              <a:t>Date and attendees</a:t>
            </a:r>
          </a:p>
          <a:p>
            <a:pPr lvl="1"/>
            <a:r>
              <a:rPr lang="en-US" dirty="0"/>
              <a:t>What was discussed</a:t>
            </a:r>
          </a:p>
          <a:p>
            <a:r>
              <a:rPr lang="en-US" dirty="0"/>
              <a:t>Evaluators independently score proposals.</a:t>
            </a:r>
          </a:p>
          <a:p>
            <a:r>
              <a:rPr lang="en-US" dirty="0"/>
              <a:t>Lead evaluator reviews and compiles results.</a:t>
            </a:r>
          </a:p>
          <a:p>
            <a:r>
              <a:rPr lang="en-US" dirty="0"/>
              <a:t>Quality control review.</a:t>
            </a:r>
          </a:p>
          <a:p>
            <a:r>
              <a:rPr lang="en-US" dirty="0"/>
              <a:t>Documentation: Retain all these records in the procurement file.</a:t>
            </a:r>
          </a:p>
        </p:txBody>
      </p:sp>
      <p:sp>
        <p:nvSpPr>
          <p:cNvPr id="4" name="Slide Number Placeholder 3">
            <a:extLst>
              <a:ext uri="{FF2B5EF4-FFF2-40B4-BE49-F238E27FC236}">
                <a16:creationId xmlns:a16="http://schemas.microsoft.com/office/drawing/2014/main" id="{E2C94452-E488-5AFC-7213-37F48707B342}"/>
              </a:ext>
            </a:extLst>
          </p:cNvPr>
          <p:cNvSpPr>
            <a:spLocks noGrp="1"/>
          </p:cNvSpPr>
          <p:nvPr>
            <p:ph type="sldNum" sz="quarter" idx="12"/>
          </p:nvPr>
        </p:nvSpPr>
        <p:spPr/>
        <p:txBody>
          <a:bodyPr/>
          <a:lstStyle/>
          <a:p>
            <a:fld id="{718739C9-DCF1-47E1-918D-420391A2911C}" type="slidenum">
              <a:rPr lang="en-US" smtClean="0"/>
              <a:t>107</a:t>
            </a:fld>
            <a:endParaRPr lang="en-US" dirty="0"/>
          </a:p>
        </p:txBody>
      </p:sp>
    </p:spTree>
    <p:extLst>
      <p:ext uri="{BB962C8B-B14F-4D97-AF65-F5344CB8AC3E}">
        <p14:creationId xmlns:p14="http://schemas.microsoft.com/office/powerpoint/2010/main" val="3002667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FC98F-4FE9-8FCA-485D-6E941ABFB08F}"/>
              </a:ext>
            </a:extLst>
          </p:cNvPr>
          <p:cNvSpPr>
            <a:spLocks noGrp="1"/>
          </p:cNvSpPr>
          <p:nvPr>
            <p:ph type="title"/>
          </p:nvPr>
        </p:nvSpPr>
        <p:spPr/>
        <p:txBody>
          <a:bodyPr/>
          <a:lstStyle/>
          <a:p>
            <a:r>
              <a:rPr lang="en-US" b="1" dirty="0"/>
              <a:t>Additional Selection-Related Activities</a:t>
            </a:r>
          </a:p>
        </p:txBody>
      </p:sp>
      <p:sp>
        <p:nvSpPr>
          <p:cNvPr id="3" name="Content Placeholder 2">
            <a:extLst>
              <a:ext uri="{FF2B5EF4-FFF2-40B4-BE49-F238E27FC236}">
                <a16:creationId xmlns:a16="http://schemas.microsoft.com/office/drawing/2014/main" id="{C1C3CFB0-5ED8-9AEE-25EC-DA7E9E8E0B30}"/>
              </a:ext>
            </a:extLst>
          </p:cNvPr>
          <p:cNvSpPr>
            <a:spLocks noGrp="1"/>
          </p:cNvSpPr>
          <p:nvPr>
            <p:ph idx="1"/>
          </p:nvPr>
        </p:nvSpPr>
        <p:spPr>
          <a:xfrm>
            <a:off x="838200" y="1524000"/>
            <a:ext cx="10515600" cy="4652963"/>
          </a:xfrm>
        </p:spPr>
        <p:txBody>
          <a:bodyPr>
            <a:normAutofit lnSpcReduction="10000"/>
          </a:bodyPr>
          <a:lstStyle/>
          <a:p>
            <a:r>
              <a:rPr lang="en-US" dirty="0"/>
              <a:t>Oral presentations, if applicable</a:t>
            </a:r>
          </a:p>
          <a:p>
            <a:r>
              <a:rPr lang="en-US" dirty="0"/>
              <a:t>Best and final offer, if applicable</a:t>
            </a:r>
          </a:p>
          <a:p>
            <a:r>
              <a:rPr lang="en-US" dirty="0"/>
              <a:t>Pre-award review, if applicable</a:t>
            </a:r>
          </a:p>
          <a:p>
            <a:r>
              <a:rPr lang="en-US" dirty="0"/>
              <a:t>Negotiations</a:t>
            </a:r>
          </a:p>
          <a:p>
            <a:r>
              <a:rPr lang="en-US" dirty="0"/>
              <a:t>Documentation:</a:t>
            </a:r>
          </a:p>
          <a:p>
            <a:pPr lvl="1"/>
            <a:r>
              <a:rPr lang="en-US" dirty="0"/>
              <a:t>Selection for oral presentations. Record of the oral presentations, including who attended, questions asked, information presented. Score sheets.</a:t>
            </a:r>
          </a:p>
          <a:p>
            <a:pPr lvl="1"/>
            <a:r>
              <a:rPr lang="en-US" dirty="0"/>
              <a:t>Selection for invitation for best and final offer. Copy of BAFO received. Score sheets, if applicable. Related communications.</a:t>
            </a:r>
          </a:p>
          <a:p>
            <a:pPr lvl="1"/>
            <a:r>
              <a:rPr lang="en-US" dirty="0"/>
              <a:t>Pre-award review. Copy of review and related communications, if applicable.</a:t>
            </a:r>
          </a:p>
          <a:p>
            <a:pPr lvl="1"/>
            <a:r>
              <a:rPr lang="en-US" dirty="0"/>
              <a:t>Selection for negotiations, if applicable. Record of material negotiations, including who participated.</a:t>
            </a:r>
          </a:p>
          <a:p>
            <a:endParaRPr lang="en-US" dirty="0"/>
          </a:p>
        </p:txBody>
      </p:sp>
      <p:sp>
        <p:nvSpPr>
          <p:cNvPr id="4" name="Slide Number Placeholder 3">
            <a:extLst>
              <a:ext uri="{FF2B5EF4-FFF2-40B4-BE49-F238E27FC236}">
                <a16:creationId xmlns:a16="http://schemas.microsoft.com/office/drawing/2014/main" id="{5FDB2CCD-1C3E-56CF-35BE-4D2221D8736F}"/>
              </a:ext>
            </a:extLst>
          </p:cNvPr>
          <p:cNvSpPr>
            <a:spLocks noGrp="1"/>
          </p:cNvSpPr>
          <p:nvPr>
            <p:ph type="sldNum" sz="quarter" idx="12"/>
          </p:nvPr>
        </p:nvSpPr>
        <p:spPr/>
        <p:txBody>
          <a:bodyPr/>
          <a:lstStyle/>
          <a:p>
            <a:fld id="{718739C9-DCF1-47E1-918D-420391A2911C}" type="slidenum">
              <a:rPr lang="en-US" smtClean="0"/>
              <a:t>108</a:t>
            </a:fld>
            <a:endParaRPr lang="en-US" dirty="0"/>
          </a:p>
        </p:txBody>
      </p:sp>
    </p:spTree>
    <p:extLst>
      <p:ext uri="{BB962C8B-B14F-4D97-AF65-F5344CB8AC3E}">
        <p14:creationId xmlns:p14="http://schemas.microsoft.com/office/powerpoint/2010/main" val="37583145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EFA8-5742-5C3B-F15D-6E64C4C4C7B8}"/>
              </a:ext>
            </a:extLst>
          </p:cNvPr>
          <p:cNvSpPr>
            <a:spLocks noGrp="1"/>
          </p:cNvSpPr>
          <p:nvPr>
            <p:ph type="title"/>
          </p:nvPr>
        </p:nvSpPr>
        <p:spPr/>
        <p:txBody>
          <a:bodyPr/>
          <a:lstStyle/>
          <a:p>
            <a:r>
              <a:rPr lang="en-US" b="1" dirty="0"/>
              <a:t>Final Selection Decision, Notification, Contract Execution</a:t>
            </a:r>
          </a:p>
        </p:txBody>
      </p:sp>
      <p:sp>
        <p:nvSpPr>
          <p:cNvPr id="3" name="Content Placeholder 2">
            <a:extLst>
              <a:ext uri="{FF2B5EF4-FFF2-40B4-BE49-F238E27FC236}">
                <a16:creationId xmlns:a16="http://schemas.microsoft.com/office/drawing/2014/main" id="{86F19860-DB06-5F04-D898-5FD43E8070FC}"/>
              </a:ext>
            </a:extLst>
          </p:cNvPr>
          <p:cNvSpPr>
            <a:spLocks noGrp="1"/>
          </p:cNvSpPr>
          <p:nvPr>
            <p:ph idx="1"/>
          </p:nvPr>
        </p:nvSpPr>
        <p:spPr/>
        <p:txBody>
          <a:bodyPr/>
          <a:lstStyle/>
          <a:p>
            <a:r>
              <a:rPr lang="en-US" dirty="0"/>
              <a:t>Record of final selection decision.</a:t>
            </a:r>
          </a:p>
          <a:p>
            <a:r>
              <a:rPr lang="en-US" dirty="0"/>
              <a:t>Justification if not awarding to highest scoring offeror.</a:t>
            </a:r>
          </a:p>
          <a:p>
            <a:r>
              <a:rPr lang="en-US" dirty="0"/>
              <a:t>Notice of selection/rejection, as applicable.</a:t>
            </a:r>
          </a:p>
          <a:p>
            <a:r>
              <a:rPr lang="en-US" dirty="0"/>
              <a:t>Execute contract</a:t>
            </a:r>
          </a:p>
          <a:p>
            <a:endParaRPr lang="en-US" dirty="0"/>
          </a:p>
          <a:p>
            <a:r>
              <a:rPr lang="en-US" dirty="0"/>
              <a:t>Procurement file: Retain all these records in the procurement file.</a:t>
            </a:r>
          </a:p>
        </p:txBody>
      </p:sp>
      <p:sp>
        <p:nvSpPr>
          <p:cNvPr id="4" name="Slide Number Placeholder 3">
            <a:extLst>
              <a:ext uri="{FF2B5EF4-FFF2-40B4-BE49-F238E27FC236}">
                <a16:creationId xmlns:a16="http://schemas.microsoft.com/office/drawing/2014/main" id="{E505FE6D-A007-2B2F-2806-17BD353DA99D}"/>
              </a:ext>
            </a:extLst>
          </p:cNvPr>
          <p:cNvSpPr>
            <a:spLocks noGrp="1"/>
          </p:cNvSpPr>
          <p:nvPr>
            <p:ph type="sldNum" sz="quarter" idx="12"/>
          </p:nvPr>
        </p:nvSpPr>
        <p:spPr/>
        <p:txBody>
          <a:bodyPr/>
          <a:lstStyle/>
          <a:p>
            <a:fld id="{718739C9-DCF1-47E1-918D-420391A2911C}" type="slidenum">
              <a:rPr lang="en-US" smtClean="0"/>
              <a:t>109</a:t>
            </a:fld>
            <a:endParaRPr lang="en-US" dirty="0"/>
          </a:p>
        </p:txBody>
      </p:sp>
    </p:spTree>
    <p:extLst>
      <p:ext uri="{BB962C8B-B14F-4D97-AF65-F5344CB8AC3E}">
        <p14:creationId xmlns:p14="http://schemas.microsoft.com/office/powerpoint/2010/main" val="128950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A65C-3759-89A0-B2BB-D8E1AF9DEF11}"/>
              </a:ext>
            </a:extLst>
          </p:cNvPr>
          <p:cNvSpPr>
            <a:spLocks noGrp="1"/>
          </p:cNvSpPr>
          <p:nvPr>
            <p:ph type="title"/>
          </p:nvPr>
        </p:nvSpPr>
        <p:spPr/>
        <p:txBody>
          <a:bodyPr/>
          <a:lstStyle/>
          <a:p>
            <a:r>
              <a:rPr lang="en-US" b="1" dirty="0"/>
              <a:t>End of Checklist</a:t>
            </a:r>
          </a:p>
        </p:txBody>
      </p:sp>
      <p:sp>
        <p:nvSpPr>
          <p:cNvPr id="3" name="Content Placeholder 2">
            <a:extLst>
              <a:ext uri="{FF2B5EF4-FFF2-40B4-BE49-F238E27FC236}">
                <a16:creationId xmlns:a16="http://schemas.microsoft.com/office/drawing/2014/main" id="{E9D1B7B2-2D6E-AA7C-9353-D8231746BFCA}"/>
              </a:ext>
            </a:extLst>
          </p:cNvPr>
          <p:cNvSpPr>
            <a:spLocks noGrp="1"/>
          </p:cNvSpPr>
          <p:nvPr>
            <p:ph idx="1"/>
          </p:nvPr>
        </p:nvSpPr>
        <p:spPr>
          <a:xfrm>
            <a:off x="838200" y="1722621"/>
            <a:ext cx="10515600" cy="996233"/>
          </a:xfrm>
        </p:spPr>
        <p:txBody>
          <a:bodyPr>
            <a:normAutofit/>
          </a:bodyPr>
          <a:lstStyle/>
          <a:p>
            <a:pPr marL="0" indent="0">
              <a:buNone/>
            </a:pPr>
            <a:r>
              <a:rPr lang="en-US" dirty="0"/>
              <a:t>Complete the “Remarks” section and “Vendor Selection – Not Highest Score section” as applicable. Appropriate personnel reviews and signs.</a:t>
            </a:r>
          </a:p>
        </p:txBody>
      </p:sp>
      <p:pic>
        <p:nvPicPr>
          <p:cNvPr id="6" name="Picture 5" descr="Checklist excerpt of the content described on the slide.">
            <a:extLst>
              <a:ext uri="{FF2B5EF4-FFF2-40B4-BE49-F238E27FC236}">
                <a16:creationId xmlns:a16="http://schemas.microsoft.com/office/drawing/2014/main" id="{9D38AE95-FAE3-C3C3-1BBF-50303777F764}"/>
              </a:ext>
            </a:extLst>
          </p:cNvPr>
          <p:cNvPicPr>
            <a:picLocks noChangeAspect="1"/>
          </p:cNvPicPr>
          <p:nvPr/>
        </p:nvPicPr>
        <p:blipFill>
          <a:blip r:embed="rId2"/>
          <a:stretch>
            <a:fillRect/>
          </a:stretch>
        </p:blipFill>
        <p:spPr>
          <a:xfrm>
            <a:off x="838200" y="2718854"/>
            <a:ext cx="8859486" cy="3820058"/>
          </a:xfrm>
          <a:prstGeom prst="rect">
            <a:avLst/>
          </a:prstGeom>
        </p:spPr>
      </p:pic>
      <p:sp>
        <p:nvSpPr>
          <p:cNvPr id="4" name="Slide Number Placeholder 3">
            <a:extLst>
              <a:ext uri="{FF2B5EF4-FFF2-40B4-BE49-F238E27FC236}">
                <a16:creationId xmlns:a16="http://schemas.microsoft.com/office/drawing/2014/main" id="{01332F61-1055-FE6A-6C02-27213BC9E9D7}"/>
              </a:ext>
            </a:extLst>
          </p:cNvPr>
          <p:cNvSpPr>
            <a:spLocks noGrp="1"/>
          </p:cNvSpPr>
          <p:nvPr>
            <p:ph type="sldNum" sz="quarter" idx="12"/>
          </p:nvPr>
        </p:nvSpPr>
        <p:spPr/>
        <p:txBody>
          <a:bodyPr/>
          <a:lstStyle/>
          <a:p>
            <a:fld id="{718739C9-DCF1-47E1-918D-420391A2911C}" type="slidenum">
              <a:rPr lang="en-US" smtClean="0"/>
              <a:t>11</a:t>
            </a:fld>
            <a:endParaRPr lang="en-US" dirty="0"/>
          </a:p>
        </p:txBody>
      </p:sp>
    </p:spTree>
    <p:extLst>
      <p:ext uri="{BB962C8B-B14F-4D97-AF65-F5344CB8AC3E}">
        <p14:creationId xmlns:p14="http://schemas.microsoft.com/office/powerpoint/2010/main" val="11287301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92AE-BB52-B027-6CB8-8052FD8473BE}"/>
              </a:ext>
            </a:extLst>
          </p:cNvPr>
          <p:cNvSpPr>
            <a:spLocks noGrp="1"/>
          </p:cNvSpPr>
          <p:nvPr>
            <p:ph type="title"/>
          </p:nvPr>
        </p:nvSpPr>
        <p:spPr>
          <a:xfrm>
            <a:off x="1154954" y="2287088"/>
            <a:ext cx="4941046" cy="2283824"/>
          </a:xfrm>
        </p:spPr>
        <p:txBody>
          <a:bodyPr vert="horz" lIns="91440" tIns="45720" rIns="91440" bIns="45720" rtlCol="0" anchor="b">
            <a:normAutofit fontScale="90000"/>
          </a:bodyPr>
          <a:lstStyle/>
          <a:p>
            <a:r>
              <a:rPr lang="en-US" sz="4400" b="1" kern="1200" dirty="0">
                <a:solidFill>
                  <a:srgbClr val="FFFFFF"/>
                </a:solidFill>
                <a:latin typeface="+mj-lt"/>
                <a:ea typeface="+mj-ea"/>
                <a:cs typeface="+mj-cs"/>
              </a:rPr>
              <a:t>Methods of Procurement: Noncompetitive</a:t>
            </a:r>
          </a:p>
        </p:txBody>
      </p:sp>
      <p:sp>
        <p:nvSpPr>
          <p:cNvPr id="4" name="Slide Number Placeholder 3">
            <a:extLst>
              <a:ext uri="{FF2B5EF4-FFF2-40B4-BE49-F238E27FC236}">
                <a16:creationId xmlns:a16="http://schemas.microsoft.com/office/drawing/2014/main" id="{34ED1518-70DD-9079-B463-24541BE85382}"/>
              </a:ext>
            </a:extLst>
          </p:cNvPr>
          <p:cNvSpPr>
            <a:spLocks noGrp="1"/>
          </p:cNvSpPr>
          <p:nvPr>
            <p:ph type="sldNum" sz="quarter" idx="12"/>
          </p:nvPr>
        </p:nvSpPr>
        <p:spPr/>
        <p:txBody>
          <a:bodyPr vert="horz" lIns="91440" tIns="45720" rIns="91440" bIns="45720" rtlCol="0" anchor="ctr">
            <a:normAutofit/>
          </a:bodyPr>
          <a:lstStyle/>
          <a:p>
            <a:pPr>
              <a:spcAft>
                <a:spcPts val="600"/>
              </a:spcAft>
            </a:pPr>
            <a:fld id="{718739C9-DCF1-47E1-918D-420391A2911C}" type="slidenum">
              <a:rPr lang="en-US" sz="1100">
                <a:solidFill>
                  <a:schemeClr val="tx1">
                    <a:lumMod val="50000"/>
                    <a:lumOff val="50000"/>
                  </a:schemeClr>
                </a:solidFill>
              </a:rPr>
              <a:pPr>
                <a:spcAft>
                  <a:spcPts val="600"/>
                </a:spcAft>
              </a:pPr>
              <a:t>110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40333474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384B0B-150B-4E66-2E4A-71519ED88CF4}"/>
              </a:ext>
            </a:extLst>
          </p:cNvPr>
          <p:cNvSpPr>
            <a:spLocks noGrp="1"/>
          </p:cNvSpPr>
          <p:nvPr>
            <p:ph type="title"/>
          </p:nvPr>
        </p:nvSpPr>
        <p:spPr/>
        <p:txBody>
          <a:bodyPr/>
          <a:lstStyle/>
          <a:p>
            <a:r>
              <a:rPr lang="en-US" b="1" dirty="0"/>
              <a:t>Noncompetitive Procurement</a:t>
            </a:r>
            <a:br>
              <a:rPr lang="en-US" dirty="0"/>
            </a:br>
            <a:r>
              <a:rPr lang="en-US" sz="2200" dirty="0"/>
              <a:t>(2 C.F.R. § 200.320(c); TxGMS) (FMGC Supplement on Procurement Sec. I.5)</a:t>
            </a:r>
          </a:p>
        </p:txBody>
      </p:sp>
      <p:sp>
        <p:nvSpPr>
          <p:cNvPr id="6" name="Content Placeholder 5">
            <a:extLst>
              <a:ext uri="{FF2B5EF4-FFF2-40B4-BE49-F238E27FC236}">
                <a16:creationId xmlns:a16="http://schemas.microsoft.com/office/drawing/2014/main" id="{AA9F6EDE-98C9-9EE4-9828-9811ED2AA437}"/>
              </a:ext>
            </a:extLst>
          </p:cNvPr>
          <p:cNvSpPr>
            <a:spLocks noGrp="1"/>
          </p:cNvSpPr>
          <p:nvPr>
            <p:ph idx="1"/>
          </p:nvPr>
        </p:nvSpPr>
        <p:spPr/>
        <p:txBody>
          <a:bodyPr>
            <a:normAutofit/>
          </a:bodyPr>
          <a:lstStyle/>
          <a:p>
            <a:pPr marL="0" indent="0">
              <a:buNone/>
            </a:pPr>
            <a:r>
              <a:rPr lang="en-US" dirty="0">
                <a:effectLst/>
              </a:rPr>
              <a:t>There are specific circumstances in which noncompetitive procurement can be used. Noncompetitive procurement can only be awarded if one or more of the following circumstances apply: </a:t>
            </a:r>
          </a:p>
          <a:p>
            <a:pPr marL="971550" lvl="1" indent="-514350">
              <a:buFont typeface="+mj-lt"/>
              <a:buAutoNum type="arabicPeriod"/>
            </a:pPr>
            <a:r>
              <a:rPr lang="en-US" dirty="0">
                <a:effectLst/>
              </a:rPr>
              <a:t>The item is available only from a single source; </a:t>
            </a:r>
          </a:p>
          <a:p>
            <a:pPr marL="971550" lvl="1" indent="-514350">
              <a:buFont typeface="+mj-lt"/>
              <a:buAutoNum type="arabicPeriod"/>
            </a:pPr>
            <a:r>
              <a:rPr lang="en-US" dirty="0">
                <a:effectLst/>
              </a:rPr>
              <a:t>The public exigency or emergency for the requirement will not permit a delay resulting from providing public notice of a competitive solicitation; </a:t>
            </a:r>
          </a:p>
          <a:p>
            <a:pPr marL="971550" lvl="1" indent="-514350">
              <a:buFont typeface="+mj-lt"/>
              <a:buAutoNum type="arabicPeriod"/>
            </a:pPr>
            <a:r>
              <a:rPr lang="en-US" dirty="0">
                <a:effectLst/>
              </a:rPr>
              <a:t>The Federal awarding agency or pass-through entity expressly authorizes a noncompetitive procurement in response to a written request from the recipient/subrecipient; or </a:t>
            </a:r>
          </a:p>
          <a:p>
            <a:pPr marL="971550" lvl="1" indent="-514350">
              <a:buFont typeface="+mj-lt"/>
              <a:buAutoNum type="arabicPeriod"/>
            </a:pPr>
            <a:r>
              <a:rPr lang="en-US" dirty="0">
                <a:effectLst/>
              </a:rPr>
              <a:t>After solicitation of a number of sources, competition is determined inadequate.</a:t>
            </a:r>
          </a:p>
          <a:p>
            <a:endParaRPr lang="en-US" dirty="0"/>
          </a:p>
        </p:txBody>
      </p:sp>
      <p:sp>
        <p:nvSpPr>
          <p:cNvPr id="4" name="Slide Number Placeholder 3">
            <a:extLst>
              <a:ext uri="{FF2B5EF4-FFF2-40B4-BE49-F238E27FC236}">
                <a16:creationId xmlns:a16="http://schemas.microsoft.com/office/drawing/2014/main" id="{09F725C9-F63B-7E05-121C-CA814A1C6DB3}"/>
              </a:ext>
            </a:extLst>
          </p:cNvPr>
          <p:cNvSpPr>
            <a:spLocks noGrp="1"/>
          </p:cNvSpPr>
          <p:nvPr>
            <p:ph type="sldNum" sz="quarter" idx="12"/>
          </p:nvPr>
        </p:nvSpPr>
        <p:spPr/>
        <p:txBody>
          <a:bodyPr/>
          <a:lstStyle/>
          <a:p>
            <a:fld id="{718739C9-DCF1-47E1-918D-420391A2911C}" type="slidenum">
              <a:rPr lang="en-US" smtClean="0"/>
              <a:t>111</a:t>
            </a:fld>
            <a:endParaRPr lang="en-US" dirty="0"/>
          </a:p>
        </p:txBody>
      </p:sp>
    </p:spTree>
    <p:extLst>
      <p:ext uri="{BB962C8B-B14F-4D97-AF65-F5344CB8AC3E}">
        <p14:creationId xmlns:p14="http://schemas.microsoft.com/office/powerpoint/2010/main" val="8268846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AAC9-3055-D0DB-B767-521C35934EE9}"/>
              </a:ext>
            </a:extLst>
          </p:cNvPr>
          <p:cNvSpPr>
            <a:spLocks noGrp="1"/>
          </p:cNvSpPr>
          <p:nvPr>
            <p:ph type="title"/>
          </p:nvPr>
        </p:nvSpPr>
        <p:spPr>
          <a:xfrm>
            <a:off x="838200" y="365125"/>
            <a:ext cx="10515600" cy="1325563"/>
          </a:xfrm>
        </p:spPr>
        <p:txBody>
          <a:bodyPr/>
          <a:lstStyle/>
          <a:p>
            <a:r>
              <a:rPr lang="en-US" b="1" dirty="0"/>
              <a:t>Noncompetitive Procurement</a:t>
            </a:r>
            <a:br>
              <a:rPr lang="en-US" dirty="0"/>
            </a:br>
            <a:r>
              <a:rPr lang="en-US" sz="2200" dirty="0"/>
              <a:t>(Continued)</a:t>
            </a:r>
          </a:p>
        </p:txBody>
      </p:sp>
      <p:sp>
        <p:nvSpPr>
          <p:cNvPr id="3" name="Content Placeholder 2">
            <a:extLst>
              <a:ext uri="{FF2B5EF4-FFF2-40B4-BE49-F238E27FC236}">
                <a16:creationId xmlns:a16="http://schemas.microsoft.com/office/drawing/2014/main" id="{A8833454-0425-C9CE-6350-EE38BF754EF3}"/>
              </a:ext>
            </a:extLst>
          </p:cNvPr>
          <p:cNvSpPr>
            <a:spLocks noGrp="1"/>
          </p:cNvSpPr>
          <p:nvPr>
            <p:ph idx="1"/>
          </p:nvPr>
        </p:nvSpPr>
        <p:spPr>
          <a:xfrm>
            <a:off x="838200" y="1825625"/>
            <a:ext cx="10515600" cy="4351338"/>
          </a:xfrm>
        </p:spPr>
        <p:txBody>
          <a:bodyPr>
            <a:normAutofit fontScale="92500" lnSpcReduction="10000"/>
          </a:bodyPr>
          <a:lstStyle/>
          <a:p>
            <a:r>
              <a:rPr lang="en-US" dirty="0"/>
              <a:t>Use of noncompetitive procurement should be a last resort.</a:t>
            </a:r>
          </a:p>
          <a:p>
            <a:r>
              <a:rPr lang="en-US" dirty="0"/>
              <a:t>Board’s bias should always be toward competition where TWC grant funds are concerned.</a:t>
            </a:r>
          </a:p>
          <a:p>
            <a:r>
              <a:rPr lang="en-US" dirty="0"/>
              <a:t>Retain written justification. (next slides)</a:t>
            </a:r>
          </a:p>
          <a:p>
            <a:r>
              <a:rPr lang="en-US" dirty="0"/>
              <a:t>TWC encourages Boards to require approval of the justification by a top or high-ranking official within their organization who has procurement oversight responsibilities. TWC recommends that the approving personnel should scrutinize the justification with a bias toward full and open competition.</a:t>
            </a:r>
          </a:p>
          <a:p>
            <a:r>
              <a:rPr lang="en-US" dirty="0"/>
              <a:t>Ensure that the circumstances did not result from actions that restricted or limited competition.</a:t>
            </a:r>
          </a:p>
          <a:p>
            <a:endParaRPr lang="en-US" dirty="0"/>
          </a:p>
        </p:txBody>
      </p:sp>
      <p:sp>
        <p:nvSpPr>
          <p:cNvPr id="4" name="Slide Number Placeholder 3">
            <a:extLst>
              <a:ext uri="{FF2B5EF4-FFF2-40B4-BE49-F238E27FC236}">
                <a16:creationId xmlns:a16="http://schemas.microsoft.com/office/drawing/2014/main" id="{8943A895-FC46-CCBC-C290-467097D75559}"/>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112</a:t>
            </a:fld>
            <a:endParaRPr lang="en-US" dirty="0"/>
          </a:p>
        </p:txBody>
      </p:sp>
    </p:spTree>
    <p:extLst>
      <p:ext uri="{BB962C8B-B14F-4D97-AF65-F5344CB8AC3E}">
        <p14:creationId xmlns:p14="http://schemas.microsoft.com/office/powerpoint/2010/main" val="48186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18654404-C1CB-9971-BB09-62517387A4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741" y="408782"/>
            <a:ext cx="914400" cy="914400"/>
          </a:xfrm>
          <a:prstGeom prst="rect">
            <a:avLst/>
          </a:prstGeom>
        </p:spPr>
      </p:pic>
      <p:sp>
        <p:nvSpPr>
          <p:cNvPr id="2" name="Title 1">
            <a:extLst>
              <a:ext uri="{FF2B5EF4-FFF2-40B4-BE49-F238E27FC236}">
                <a16:creationId xmlns:a16="http://schemas.microsoft.com/office/drawing/2014/main" id="{3AE9E6FE-6B92-2505-0FFA-144585475250}"/>
              </a:ext>
            </a:extLst>
          </p:cNvPr>
          <p:cNvSpPr>
            <a:spLocks noGrp="1"/>
          </p:cNvSpPr>
          <p:nvPr>
            <p:ph type="title"/>
          </p:nvPr>
        </p:nvSpPr>
        <p:spPr>
          <a:xfrm>
            <a:off x="838200" y="365125"/>
            <a:ext cx="10515600" cy="1325563"/>
          </a:xfrm>
        </p:spPr>
        <p:txBody>
          <a:bodyPr/>
          <a:lstStyle/>
          <a:p>
            <a:r>
              <a:rPr lang="en-US" b="1" dirty="0"/>
              <a:t>Documentation: Sole Source</a:t>
            </a:r>
          </a:p>
        </p:txBody>
      </p:sp>
      <p:sp>
        <p:nvSpPr>
          <p:cNvPr id="3" name="Content Placeholder 2">
            <a:extLst>
              <a:ext uri="{FF2B5EF4-FFF2-40B4-BE49-F238E27FC236}">
                <a16:creationId xmlns:a16="http://schemas.microsoft.com/office/drawing/2014/main" id="{24BF7483-A8A1-A9D3-4514-9ECB77165F16}"/>
              </a:ext>
            </a:extLst>
          </p:cNvPr>
          <p:cNvSpPr>
            <a:spLocks noGrp="1"/>
          </p:cNvSpPr>
          <p:nvPr>
            <p:ph idx="1"/>
          </p:nvPr>
        </p:nvSpPr>
        <p:spPr>
          <a:xfrm>
            <a:off x="838200" y="1690688"/>
            <a:ext cx="10515600" cy="4624388"/>
          </a:xfrm>
        </p:spPr>
        <p:txBody>
          <a:bodyPr>
            <a:normAutofit fontScale="92500" lnSpcReduction="20000"/>
          </a:bodyPr>
          <a:lstStyle/>
          <a:p>
            <a:r>
              <a:rPr lang="en-US" dirty="0"/>
              <a:t>The item is available only from a single source.</a:t>
            </a:r>
          </a:p>
          <a:p>
            <a:r>
              <a:rPr lang="en-US" dirty="0"/>
              <a:t>Include a description of the proposed entity’s unique or special capacity to fill the requirements, why a product or service with different specifications will not suffice, and a description of actions taken to determine whether more than one source exists.</a:t>
            </a:r>
          </a:p>
          <a:p>
            <a:r>
              <a:rPr lang="en-US" dirty="0"/>
              <a:t>If the determination that only one source exists is based on—</a:t>
            </a:r>
          </a:p>
          <a:p>
            <a:pPr lvl="1"/>
            <a:r>
              <a:rPr lang="en-US" dirty="0"/>
              <a:t>Performance of a competitive procurement: Include the documentation for that procurement in the procurement file.</a:t>
            </a:r>
          </a:p>
          <a:p>
            <a:pPr lvl="1"/>
            <a:r>
              <a:rPr lang="en-US" dirty="0"/>
              <a:t>Market analysis: Include documentation of the market analysis performed.</a:t>
            </a:r>
          </a:p>
          <a:p>
            <a:r>
              <a:rPr lang="en-US" dirty="0"/>
              <a:t>A vendor’s letter claiming that it is the only supplier of a specific item or service does not provide adequate justification for use of sole source procedures.</a:t>
            </a:r>
          </a:p>
          <a:p>
            <a:r>
              <a:rPr lang="en-US" dirty="0"/>
              <a:t>Refer to FMGC Supplement on Procurement Sec. I.5.3 Sole Source for more information.</a:t>
            </a:r>
          </a:p>
        </p:txBody>
      </p:sp>
      <p:sp>
        <p:nvSpPr>
          <p:cNvPr id="4" name="Slide Number Placeholder 3">
            <a:extLst>
              <a:ext uri="{FF2B5EF4-FFF2-40B4-BE49-F238E27FC236}">
                <a16:creationId xmlns:a16="http://schemas.microsoft.com/office/drawing/2014/main" id="{F87F3DDE-4105-C669-6580-B8339D0E9439}"/>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113</a:t>
            </a:fld>
            <a:endParaRPr lang="en-US" dirty="0"/>
          </a:p>
        </p:txBody>
      </p:sp>
    </p:spTree>
    <p:extLst>
      <p:ext uri="{BB962C8B-B14F-4D97-AF65-F5344CB8AC3E}">
        <p14:creationId xmlns:p14="http://schemas.microsoft.com/office/powerpoint/2010/main" val="21918954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A5E12906-15AE-3C18-C0E2-B0706ECAB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741" y="408782"/>
            <a:ext cx="914400" cy="914400"/>
          </a:xfrm>
          <a:prstGeom prst="rect">
            <a:avLst/>
          </a:prstGeom>
        </p:spPr>
      </p:pic>
      <p:sp>
        <p:nvSpPr>
          <p:cNvPr id="2" name="Title 1">
            <a:extLst>
              <a:ext uri="{FF2B5EF4-FFF2-40B4-BE49-F238E27FC236}">
                <a16:creationId xmlns:a16="http://schemas.microsoft.com/office/drawing/2014/main" id="{FEA78610-07D2-72E5-4F89-9A8BF90BCB6A}"/>
              </a:ext>
            </a:extLst>
          </p:cNvPr>
          <p:cNvSpPr>
            <a:spLocks noGrp="1"/>
          </p:cNvSpPr>
          <p:nvPr>
            <p:ph type="title"/>
          </p:nvPr>
        </p:nvSpPr>
        <p:spPr>
          <a:xfrm>
            <a:off x="838200" y="365125"/>
            <a:ext cx="10515600" cy="1325563"/>
          </a:xfrm>
        </p:spPr>
        <p:txBody>
          <a:bodyPr>
            <a:normAutofit/>
          </a:bodyPr>
          <a:lstStyle/>
          <a:p>
            <a:r>
              <a:rPr lang="en-US" b="1" dirty="0"/>
              <a:t>Documentation: Public Exigency or Emergency</a:t>
            </a:r>
          </a:p>
        </p:txBody>
      </p:sp>
      <p:sp>
        <p:nvSpPr>
          <p:cNvPr id="3" name="Content Placeholder 2">
            <a:extLst>
              <a:ext uri="{FF2B5EF4-FFF2-40B4-BE49-F238E27FC236}">
                <a16:creationId xmlns:a16="http://schemas.microsoft.com/office/drawing/2014/main" id="{1D4435B0-B9D9-2E79-341E-1B577D45BD18}"/>
              </a:ext>
            </a:extLst>
          </p:cNvPr>
          <p:cNvSpPr>
            <a:spLocks noGrp="1"/>
          </p:cNvSpPr>
          <p:nvPr>
            <p:ph idx="1"/>
          </p:nvPr>
        </p:nvSpPr>
        <p:spPr>
          <a:xfrm>
            <a:off x="838200" y="1825624"/>
            <a:ext cx="10515600" cy="4530725"/>
          </a:xfrm>
        </p:spPr>
        <p:txBody>
          <a:bodyPr>
            <a:normAutofit fontScale="77500" lnSpcReduction="20000"/>
          </a:bodyPr>
          <a:lstStyle/>
          <a:p>
            <a:r>
              <a:rPr lang="en-US" dirty="0"/>
              <a:t>Means the public exigency or emergency for the requirement will not permit a delay resulting from publicizing a competitive solicitation.</a:t>
            </a:r>
          </a:p>
          <a:p>
            <a:r>
              <a:rPr lang="en-US" dirty="0"/>
              <a:t>Include a description of the public exigency or emergency circumstances. Explain the nature of the event, including why procurement other than through noncompetitive proposals would cause unacceptable delay in addressing the public exigency or emergency.</a:t>
            </a:r>
          </a:p>
          <a:p>
            <a:r>
              <a:rPr lang="en-US" dirty="0"/>
              <a:t>Include any actions that the Board was able to take to promote competition. For example, if the cost of the purchase is anticipated to exceed the simplified acquisition threshold, the urgency of a specific matter might not allow for conducting procurement by sealed bids (formal advertising) or competitive proposals but might permit time for telephone quotes or other informal solicitation and proposals.</a:t>
            </a:r>
          </a:p>
          <a:p>
            <a:r>
              <a:rPr lang="en-US" dirty="0"/>
              <a:t>Indicate how long the exigency or emergency is anticipated to continue.</a:t>
            </a:r>
          </a:p>
          <a:p>
            <a:r>
              <a:rPr lang="en-US" dirty="0"/>
              <a:t>Poor planning does not provide adequate justification for procurement using emergency procedures.</a:t>
            </a:r>
          </a:p>
          <a:p>
            <a:r>
              <a:rPr lang="en-US" dirty="0"/>
              <a:t>Refer to I.5.4 Public Exigency or Emergency, in the FMGC Supplement on Procurement, for additional information.</a:t>
            </a:r>
          </a:p>
        </p:txBody>
      </p:sp>
      <p:sp>
        <p:nvSpPr>
          <p:cNvPr id="4" name="Slide Number Placeholder 3">
            <a:extLst>
              <a:ext uri="{FF2B5EF4-FFF2-40B4-BE49-F238E27FC236}">
                <a16:creationId xmlns:a16="http://schemas.microsoft.com/office/drawing/2014/main" id="{B1963B2D-A94D-1AD3-7E7D-73DF23CFAE44}"/>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114</a:t>
            </a:fld>
            <a:endParaRPr lang="en-US" dirty="0"/>
          </a:p>
        </p:txBody>
      </p:sp>
    </p:spTree>
    <p:extLst>
      <p:ext uri="{BB962C8B-B14F-4D97-AF65-F5344CB8AC3E}">
        <p14:creationId xmlns:p14="http://schemas.microsoft.com/office/powerpoint/2010/main" val="36246347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A5E12906-15AE-3C18-C0E2-B0706ECAB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741" y="408782"/>
            <a:ext cx="914400" cy="914400"/>
          </a:xfrm>
          <a:prstGeom prst="rect">
            <a:avLst/>
          </a:prstGeom>
        </p:spPr>
      </p:pic>
      <p:sp>
        <p:nvSpPr>
          <p:cNvPr id="2" name="Title 1">
            <a:extLst>
              <a:ext uri="{FF2B5EF4-FFF2-40B4-BE49-F238E27FC236}">
                <a16:creationId xmlns:a16="http://schemas.microsoft.com/office/drawing/2014/main" id="{FEA78610-07D2-72E5-4F89-9A8BF90BCB6A}"/>
              </a:ext>
            </a:extLst>
          </p:cNvPr>
          <p:cNvSpPr>
            <a:spLocks noGrp="1"/>
          </p:cNvSpPr>
          <p:nvPr>
            <p:ph type="title"/>
          </p:nvPr>
        </p:nvSpPr>
        <p:spPr>
          <a:xfrm>
            <a:off x="838200" y="365125"/>
            <a:ext cx="10515600" cy="1325563"/>
          </a:xfrm>
        </p:spPr>
        <p:txBody>
          <a:bodyPr>
            <a:normAutofit/>
          </a:bodyPr>
          <a:lstStyle/>
          <a:p>
            <a:r>
              <a:rPr lang="en-US" b="1" dirty="0"/>
              <a:t>Documentation: Prior Approval</a:t>
            </a:r>
          </a:p>
        </p:txBody>
      </p:sp>
      <p:sp>
        <p:nvSpPr>
          <p:cNvPr id="3" name="Content Placeholder 2">
            <a:extLst>
              <a:ext uri="{FF2B5EF4-FFF2-40B4-BE49-F238E27FC236}">
                <a16:creationId xmlns:a16="http://schemas.microsoft.com/office/drawing/2014/main" id="{1D4435B0-B9D9-2E79-341E-1B577D45BD18}"/>
              </a:ext>
            </a:extLst>
          </p:cNvPr>
          <p:cNvSpPr>
            <a:spLocks noGrp="1"/>
          </p:cNvSpPr>
          <p:nvPr>
            <p:ph idx="1"/>
          </p:nvPr>
        </p:nvSpPr>
        <p:spPr>
          <a:xfrm>
            <a:off x="838200" y="1825625"/>
            <a:ext cx="10515600" cy="4351338"/>
          </a:xfrm>
        </p:spPr>
        <p:txBody>
          <a:bodyPr>
            <a:normAutofit lnSpcReduction="10000"/>
          </a:bodyPr>
          <a:lstStyle/>
          <a:p>
            <a:r>
              <a:rPr lang="en-US" dirty="0"/>
              <a:t>Refers to instances in which TWC expressly authorizes a noncompetitive procurement in response to a written request from the Board.</a:t>
            </a:r>
          </a:p>
          <a:p>
            <a:r>
              <a:rPr lang="en-US" dirty="0"/>
              <a:t>TWC may be required or opt to request federal concurrence for such requests.</a:t>
            </a:r>
          </a:p>
          <a:p>
            <a:r>
              <a:rPr lang="en-US" dirty="0"/>
              <a:t>Retain a copy of the request and the response received.</a:t>
            </a:r>
          </a:p>
          <a:p>
            <a:r>
              <a:rPr lang="en-US" dirty="0"/>
              <a:t>Retain supporting documentation for any claims or statements of fact that were made in the request.</a:t>
            </a:r>
          </a:p>
          <a:p>
            <a:r>
              <a:rPr lang="en-US" dirty="0"/>
              <a:t>Refer to I.5.5 Prior Approval, in the FMGC Supplement on Procurement, for additional information.</a:t>
            </a:r>
          </a:p>
        </p:txBody>
      </p:sp>
      <p:sp>
        <p:nvSpPr>
          <p:cNvPr id="4" name="Slide Number Placeholder 3">
            <a:extLst>
              <a:ext uri="{FF2B5EF4-FFF2-40B4-BE49-F238E27FC236}">
                <a16:creationId xmlns:a16="http://schemas.microsoft.com/office/drawing/2014/main" id="{B1963B2D-A94D-1AD3-7E7D-73DF23CFAE44}"/>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115</a:t>
            </a:fld>
            <a:endParaRPr lang="en-US" dirty="0"/>
          </a:p>
        </p:txBody>
      </p:sp>
    </p:spTree>
    <p:extLst>
      <p:ext uri="{BB962C8B-B14F-4D97-AF65-F5344CB8AC3E}">
        <p14:creationId xmlns:p14="http://schemas.microsoft.com/office/powerpoint/2010/main" val="27402727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A5E12906-15AE-3C18-C0E2-B0706ECAB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741" y="408782"/>
            <a:ext cx="914400" cy="914400"/>
          </a:xfrm>
          <a:prstGeom prst="rect">
            <a:avLst/>
          </a:prstGeom>
        </p:spPr>
      </p:pic>
      <p:sp>
        <p:nvSpPr>
          <p:cNvPr id="2" name="Title 1">
            <a:extLst>
              <a:ext uri="{FF2B5EF4-FFF2-40B4-BE49-F238E27FC236}">
                <a16:creationId xmlns:a16="http://schemas.microsoft.com/office/drawing/2014/main" id="{FEA78610-07D2-72E5-4F89-9A8BF90BCB6A}"/>
              </a:ext>
            </a:extLst>
          </p:cNvPr>
          <p:cNvSpPr>
            <a:spLocks noGrp="1"/>
          </p:cNvSpPr>
          <p:nvPr>
            <p:ph type="title"/>
          </p:nvPr>
        </p:nvSpPr>
        <p:spPr>
          <a:xfrm>
            <a:off x="838200" y="365125"/>
            <a:ext cx="10515600" cy="1325563"/>
          </a:xfrm>
        </p:spPr>
        <p:txBody>
          <a:bodyPr>
            <a:normAutofit/>
          </a:bodyPr>
          <a:lstStyle/>
          <a:p>
            <a:r>
              <a:rPr lang="en-US" b="1" dirty="0"/>
              <a:t>Documentation: Inadequate Competition</a:t>
            </a:r>
          </a:p>
        </p:txBody>
      </p:sp>
      <p:sp>
        <p:nvSpPr>
          <p:cNvPr id="3" name="Content Placeholder 2">
            <a:extLst>
              <a:ext uri="{FF2B5EF4-FFF2-40B4-BE49-F238E27FC236}">
                <a16:creationId xmlns:a16="http://schemas.microsoft.com/office/drawing/2014/main" id="{1D4435B0-B9D9-2E79-341E-1B577D45BD18}"/>
              </a:ext>
            </a:extLst>
          </p:cNvPr>
          <p:cNvSpPr>
            <a:spLocks noGrp="1"/>
          </p:cNvSpPr>
          <p:nvPr>
            <p:ph idx="1"/>
          </p:nvPr>
        </p:nvSpPr>
        <p:spPr>
          <a:xfrm>
            <a:off x="838200" y="1825625"/>
            <a:ext cx="10515600" cy="4351338"/>
          </a:xfrm>
        </p:spPr>
        <p:txBody>
          <a:bodyPr>
            <a:normAutofit lnSpcReduction="10000"/>
          </a:bodyPr>
          <a:lstStyle/>
          <a:p>
            <a:r>
              <a:rPr lang="en-US" dirty="0"/>
              <a:t>Means that after solicitation of a number of sources, competition is determined inadequate.</a:t>
            </a:r>
          </a:p>
          <a:p>
            <a:r>
              <a:rPr lang="en-US" dirty="0"/>
              <a:t>Include documentation of the procurement conducted.</a:t>
            </a:r>
          </a:p>
          <a:p>
            <a:r>
              <a:rPr lang="en-US" dirty="0"/>
              <a:t>Also include description and supporting documentation for the actions taken to determine whether the receipt of a response from only one (1) qualified source resulted from other suppliers’ lack of interest to compete, or other factors. It is possible, for example, that the lack of response from other suppliers was caused by a flaw in the procurement, or other reasons.</a:t>
            </a:r>
          </a:p>
          <a:p>
            <a:r>
              <a:rPr lang="en-US" dirty="0"/>
              <a:t>Refer to I.5.6 Inadequate Competition, in the FMGC Supplement on Procurement, for additional information.</a:t>
            </a:r>
          </a:p>
        </p:txBody>
      </p:sp>
      <p:sp>
        <p:nvSpPr>
          <p:cNvPr id="4" name="Slide Number Placeholder 3">
            <a:extLst>
              <a:ext uri="{FF2B5EF4-FFF2-40B4-BE49-F238E27FC236}">
                <a16:creationId xmlns:a16="http://schemas.microsoft.com/office/drawing/2014/main" id="{B1963B2D-A94D-1AD3-7E7D-73DF23CFAE44}"/>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116</a:t>
            </a:fld>
            <a:endParaRPr lang="en-US" dirty="0"/>
          </a:p>
        </p:txBody>
      </p:sp>
    </p:spTree>
    <p:extLst>
      <p:ext uri="{BB962C8B-B14F-4D97-AF65-F5344CB8AC3E}">
        <p14:creationId xmlns:p14="http://schemas.microsoft.com/office/powerpoint/2010/main" val="33462376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89298" y="2081048"/>
            <a:ext cx="6714699" cy="2231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Special Topic:</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Consulting, Professional, Legal Services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117</a:t>
            </a:fld>
            <a:endParaRPr lang="en-US" dirty="0"/>
          </a:p>
        </p:txBody>
      </p:sp>
    </p:spTree>
    <p:extLst>
      <p:ext uri="{BB962C8B-B14F-4D97-AF65-F5344CB8AC3E}">
        <p14:creationId xmlns:p14="http://schemas.microsoft.com/office/powerpoint/2010/main" val="4421475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52B1-B650-4D08-661D-6746C8300170}"/>
              </a:ext>
            </a:extLst>
          </p:cNvPr>
          <p:cNvSpPr>
            <a:spLocks noGrp="1"/>
          </p:cNvSpPr>
          <p:nvPr>
            <p:ph type="title"/>
          </p:nvPr>
        </p:nvSpPr>
        <p:spPr>
          <a:xfrm>
            <a:off x="838200" y="365125"/>
            <a:ext cx="10515600" cy="1325563"/>
          </a:xfrm>
        </p:spPr>
        <p:txBody>
          <a:bodyPr/>
          <a:lstStyle/>
          <a:p>
            <a:r>
              <a:rPr lang="en-US" b="1" dirty="0"/>
              <a:t>Procurement of Professional, Consulting, and Legal Services</a:t>
            </a:r>
          </a:p>
        </p:txBody>
      </p:sp>
      <p:sp>
        <p:nvSpPr>
          <p:cNvPr id="3" name="Content Placeholder 2">
            <a:extLst>
              <a:ext uri="{FF2B5EF4-FFF2-40B4-BE49-F238E27FC236}">
                <a16:creationId xmlns:a16="http://schemas.microsoft.com/office/drawing/2014/main" id="{D383459B-1F20-C8D5-2669-8934C589459E}"/>
              </a:ext>
            </a:extLst>
          </p:cNvPr>
          <p:cNvSpPr>
            <a:spLocks noGrp="1"/>
          </p:cNvSpPr>
          <p:nvPr>
            <p:ph idx="1"/>
          </p:nvPr>
        </p:nvSpPr>
        <p:spPr>
          <a:xfrm>
            <a:off x="838200" y="1825624"/>
            <a:ext cx="10515600" cy="4530725"/>
          </a:xfrm>
        </p:spPr>
        <p:txBody>
          <a:bodyPr>
            <a:normAutofit fontScale="92500" lnSpcReduction="10000"/>
          </a:bodyPr>
          <a:lstStyle/>
          <a:p>
            <a:r>
              <a:rPr lang="en-US" dirty="0"/>
              <a:t>Use the procurement method that is most appropriate for the nature and cost of the service, meaning procurement by micro-purchase procedures, small purchase procedures, sealed bids (formal advertising), competitive proposals, or, if circumstances warrant, noncompetitive proposals.</a:t>
            </a:r>
          </a:p>
          <a:p>
            <a:pPr lvl="1"/>
            <a:r>
              <a:rPr lang="en-US" dirty="0"/>
              <a:t>As noted on the previous slide, the method of using qualifications-based procurement is limited to Architectural/Engineering Services. (More on next slide.)</a:t>
            </a:r>
          </a:p>
          <a:p>
            <a:pPr lvl="1"/>
            <a:r>
              <a:rPr lang="en-US" dirty="0"/>
              <a:t>Additional requirements apply for the procurement of audit services. (Later slide.)</a:t>
            </a:r>
          </a:p>
          <a:p>
            <a:r>
              <a:rPr lang="en-US" dirty="0"/>
              <a:t>The FMGC Supplement on Procurement Section J includes some examples of evaluation criteria.</a:t>
            </a:r>
          </a:p>
          <a:p>
            <a:r>
              <a:rPr lang="en-US" dirty="0"/>
              <a:t>Allowability:</a:t>
            </a:r>
          </a:p>
          <a:p>
            <a:pPr lvl="1"/>
            <a:r>
              <a:rPr lang="en-US" dirty="0"/>
              <a:t>For all, refer to 2 C.F.R. § 200.459 (professional service costs)/TxGMS.</a:t>
            </a:r>
          </a:p>
          <a:p>
            <a:pPr lvl="1"/>
            <a:r>
              <a:rPr lang="en-US" dirty="0"/>
              <a:t>For legal services and related services, also refer to 2 C.F.R. § 200.435/TxGMS.</a:t>
            </a:r>
          </a:p>
          <a:p>
            <a:pPr lvl="1"/>
            <a:r>
              <a:rPr lang="en-US" dirty="0"/>
              <a:t>Also see slide pertaining to the DOL consultant fee limit. (Later slide.)</a:t>
            </a:r>
          </a:p>
          <a:p>
            <a:endParaRPr lang="en-US" dirty="0"/>
          </a:p>
        </p:txBody>
      </p:sp>
      <p:sp>
        <p:nvSpPr>
          <p:cNvPr id="4" name="Slide Number Placeholder 3">
            <a:extLst>
              <a:ext uri="{FF2B5EF4-FFF2-40B4-BE49-F238E27FC236}">
                <a16:creationId xmlns:a16="http://schemas.microsoft.com/office/drawing/2014/main" id="{3F066C71-31A6-33A6-71D9-F59DF2274B18}"/>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118</a:t>
            </a:fld>
            <a:endParaRPr lang="en-US" dirty="0"/>
          </a:p>
        </p:txBody>
      </p:sp>
    </p:spTree>
    <p:extLst>
      <p:ext uri="{BB962C8B-B14F-4D97-AF65-F5344CB8AC3E}">
        <p14:creationId xmlns:p14="http://schemas.microsoft.com/office/powerpoint/2010/main" val="9771007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A9F353-23F4-4112-E205-2F056E31B040}"/>
              </a:ext>
            </a:extLst>
          </p:cNvPr>
          <p:cNvSpPr>
            <a:spLocks noGrp="1"/>
          </p:cNvSpPr>
          <p:nvPr>
            <p:ph type="title"/>
          </p:nvPr>
        </p:nvSpPr>
        <p:spPr>
          <a:xfrm>
            <a:off x="619125" y="365126"/>
            <a:ext cx="10734675" cy="920750"/>
          </a:xfrm>
        </p:spPr>
        <p:txBody>
          <a:bodyPr>
            <a:normAutofit fontScale="90000"/>
          </a:bodyPr>
          <a:lstStyle/>
          <a:p>
            <a:r>
              <a:rPr lang="en-US" b="1" dirty="0"/>
              <a:t>Architectural/Engineering Services</a:t>
            </a:r>
            <a:br>
              <a:rPr lang="en-US" dirty="0"/>
            </a:br>
            <a:r>
              <a:rPr lang="en-US" sz="2400" dirty="0"/>
              <a:t>(2 C.F.R. § 200.320(b)(2)(iv); TxGMS) (FMGC Supplement on Procurement Sec. I.4 and J.3)</a:t>
            </a:r>
          </a:p>
        </p:txBody>
      </p:sp>
      <p:sp>
        <p:nvSpPr>
          <p:cNvPr id="6" name="Content Placeholder 5">
            <a:extLst>
              <a:ext uri="{FF2B5EF4-FFF2-40B4-BE49-F238E27FC236}">
                <a16:creationId xmlns:a16="http://schemas.microsoft.com/office/drawing/2014/main" id="{60C9BDAA-EE81-BF13-DF70-D2CC21620626}"/>
              </a:ext>
            </a:extLst>
          </p:cNvPr>
          <p:cNvSpPr>
            <a:spLocks noGrp="1"/>
          </p:cNvSpPr>
          <p:nvPr>
            <p:ph idx="1"/>
          </p:nvPr>
        </p:nvSpPr>
        <p:spPr>
          <a:xfrm>
            <a:off x="619125" y="1485900"/>
            <a:ext cx="10934700" cy="4870449"/>
          </a:xfrm>
        </p:spPr>
        <p:txBody>
          <a:bodyPr>
            <a:normAutofit fontScale="92500" lnSpcReduction="10000"/>
          </a:bodyPr>
          <a:lstStyle/>
          <a:p>
            <a:r>
              <a:rPr lang="en-US" dirty="0"/>
              <a:t>Per UG and TxGMS:</a:t>
            </a:r>
          </a:p>
          <a:p>
            <a:pPr lvl="1"/>
            <a:r>
              <a:rPr lang="en-US" dirty="0"/>
              <a:t>May use competitive proposal procedures for qualifications-based procurement of architectural/engineering (A/E) professional services whereby offeror's qualifications are evaluated and the most qualified offeror is selected, subject to negotiation of fair and reasonable compensation. </a:t>
            </a:r>
            <a:r>
              <a:rPr lang="en-US" b="1" dirty="0"/>
              <a:t>The method, where price is not used as a selection factor, can only be used in procurement of A/E professional services. It cannot be used to purchase other types of services though A/E firms that are a potential source to perform the proposed effort.</a:t>
            </a:r>
          </a:p>
          <a:p>
            <a:pPr lvl="0"/>
            <a:r>
              <a:rPr lang="en-US" dirty="0"/>
              <a:t>Under this qualifications-based approach, an entity would:</a:t>
            </a:r>
          </a:p>
          <a:p>
            <a:pPr lvl="1"/>
            <a:r>
              <a:rPr lang="en-US" dirty="0"/>
              <a:t>First select the most highly qualified provider of those services based on demonstrated competence and qualifications.</a:t>
            </a:r>
          </a:p>
          <a:p>
            <a:pPr lvl="1"/>
            <a:r>
              <a:rPr lang="en-US" dirty="0"/>
              <a:t>Then attempt to negotiate a fair and reasonable price with that provider.</a:t>
            </a:r>
          </a:p>
          <a:p>
            <a:pPr lvl="1">
              <a:spcAft>
                <a:spcPts val="1200"/>
              </a:spcAft>
            </a:pPr>
            <a:r>
              <a:rPr lang="en-US" dirty="0"/>
              <a:t>If a fair and reasonable price cannot be negotiated with the most highly qualified provider, the grantee could, formally end negotiations with that provider, select the next most highly qualified provider, and attempt to negotiate a contract with that provider at a fair and reasonable price.</a:t>
            </a:r>
          </a:p>
        </p:txBody>
      </p:sp>
      <p:sp>
        <p:nvSpPr>
          <p:cNvPr id="4" name="Slide Number Placeholder 3">
            <a:extLst>
              <a:ext uri="{FF2B5EF4-FFF2-40B4-BE49-F238E27FC236}">
                <a16:creationId xmlns:a16="http://schemas.microsoft.com/office/drawing/2014/main" id="{A4FCBF36-A003-8AA8-45B3-17CEAB35E854}"/>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119</a:t>
            </a:fld>
            <a:endParaRPr lang="en-US" dirty="0"/>
          </a:p>
        </p:txBody>
      </p:sp>
    </p:spTree>
    <p:extLst>
      <p:ext uri="{BB962C8B-B14F-4D97-AF65-F5344CB8AC3E}">
        <p14:creationId xmlns:p14="http://schemas.microsoft.com/office/powerpoint/2010/main" val="232304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73684" y="3112895"/>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Procurement Standards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12</a:t>
            </a:fld>
            <a:endParaRPr lang="en-US" dirty="0"/>
          </a:p>
        </p:txBody>
      </p:sp>
    </p:spTree>
    <p:extLst>
      <p:ext uri="{BB962C8B-B14F-4D97-AF65-F5344CB8AC3E}">
        <p14:creationId xmlns:p14="http://schemas.microsoft.com/office/powerpoint/2010/main" val="12409183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8AA7-FB59-1ED1-9FFF-A706AC2671EB}"/>
              </a:ext>
            </a:extLst>
          </p:cNvPr>
          <p:cNvSpPr>
            <a:spLocks noGrp="1"/>
          </p:cNvSpPr>
          <p:nvPr>
            <p:ph type="title"/>
          </p:nvPr>
        </p:nvSpPr>
        <p:spPr>
          <a:xfrm>
            <a:off x="838200" y="365125"/>
            <a:ext cx="10515600" cy="1325563"/>
          </a:xfrm>
        </p:spPr>
        <p:txBody>
          <a:bodyPr>
            <a:normAutofit/>
          </a:bodyPr>
          <a:lstStyle/>
          <a:p>
            <a:r>
              <a:rPr lang="en-US" b="1" dirty="0"/>
              <a:t>Audit Services</a:t>
            </a:r>
            <a:br>
              <a:rPr lang="en-US" dirty="0"/>
            </a:br>
            <a:r>
              <a:rPr lang="en-US" sz="2400" dirty="0"/>
              <a:t>(2 C.F.R. § 200.509; TxGMS) (FMGC Supplement on Procurement Sec. J.4)</a:t>
            </a:r>
          </a:p>
        </p:txBody>
      </p:sp>
      <p:sp>
        <p:nvSpPr>
          <p:cNvPr id="3" name="Content Placeholder 2">
            <a:extLst>
              <a:ext uri="{FF2B5EF4-FFF2-40B4-BE49-F238E27FC236}">
                <a16:creationId xmlns:a16="http://schemas.microsoft.com/office/drawing/2014/main" id="{60E656AC-8EA6-2D2E-FCC5-EE2AC2CC0D68}"/>
              </a:ext>
            </a:extLst>
          </p:cNvPr>
          <p:cNvSpPr>
            <a:spLocks noGrp="1"/>
          </p:cNvSpPr>
          <p:nvPr>
            <p:ph idx="1"/>
          </p:nvPr>
        </p:nvSpPr>
        <p:spPr>
          <a:xfrm>
            <a:off x="838200" y="2816772"/>
            <a:ext cx="10515600" cy="998484"/>
          </a:xfrm>
        </p:spPr>
        <p:txBody>
          <a:bodyPr>
            <a:normAutofit/>
          </a:bodyPr>
          <a:lstStyle/>
          <a:p>
            <a:pPr marL="0" indent="0">
              <a:buNone/>
            </a:pPr>
            <a:r>
              <a:rPr lang="en-US" dirty="0"/>
              <a:t>This topic covered is covered in Session 13, Monitoring and Audit.</a:t>
            </a:r>
          </a:p>
          <a:p>
            <a:endParaRPr lang="en-US" dirty="0"/>
          </a:p>
        </p:txBody>
      </p:sp>
      <p:sp>
        <p:nvSpPr>
          <p:cNvPr id="4" name="Slide Number Placeholder 3">
            <a:extLst>
              <a:ext uri="{FF2B5EF4-FFF2-40B4-BE49-F238E27FC236}">
                <a16:creationId xmlns:a16="http://schemas.microsoft.com/office/drawing/2014/main" id="{D4BCE2D5-7FB0-D849-45F8-2F2E46FA2499}"/>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120</a:t>
            </a:fld>
            <a:endParaRPr lang="en-US" dirty="0"/>
          </a:p>
        </p:txBody>
      </p:sp>
    </p:spTree>
    <p:extLst>
      <p:ext uri="{BB962C8B-B14F-4D97-AF65-F5344CB8AC3E}">
        <p14:creationId xmlns:p14="http://schemas.microsoft.com/office/powerpoint/2010/main" val="30038302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F10CA8-1FCD-6A8C-C5C3-32C0CDD025C7}"/>
              </a:ext>
            </a:extLst>
          </p:cNvPr>
          <p:cNvSpPr>
            <a:spLocks noGrp="1"/>
          </p:cNvSpPr>
          <p:nvPr>
            <p:ph type="title"/>
          </p:nvPr>
        </p:nvSpPr>
        <p:spPr/>
        <p:txBody>
          <a:bodyPr/>
          <a:lstStyle/>
          <a:p>
            <a:r>
              <a:rPr lang="en-US" b="1" dirty="0"/>
              <a:t>Consulting Services (DOL Consultant Fee Limit)</a:t>
            </a:r>
          </a:p>
        </p:txBody>
      </p:sp>
      <p:sp>
        <p:nvSpPr>
          <p:cNvPr id="6" name="Content Placeholder 5">
            <a:extLst>
              <a:ext uri="{FF2B5EF4-FFF2-40B4-BE49-F238E27FC236}">
                <a16:creationId xmlns:a16="http://schemas.microsoft.com/office/drawing/2014/main" id="{BA60F76C-D556-ACD3-1F31-1FA4EB6852F4}"/>
              </a:ext>
            </a:extLst>
          </p:cNvPr>
          <p:cNvSpPr>
            <a:spLocks noGrp="1"/>
          </p:cNvSpPr>
          <p:nvPr>
            <p:ph idx="1"/>
          </p:nvPr>
        </p:nvSpPr>
        <p:spPr/>
        <p:txBody>
          <a:bodyPr>
            <a:normAutofit/>
          </a:bodyPr>
          <a:lstStyle/>
          <a:p>
            <a:r>
              <a:rPr lang="en-US" dirty="0"/>
              <a:t>When the DOL Consultant Fee Limit applies to a TWC grant award:</a:t>
            </a:r>
          </a:p>
          <a:p>
            <a:pPr lvl="1"/>
            <a:r>
              <a:rPr lang="en-US" dirty="0"/>
              <a:t>The limit only applies to services that fall in the definition of “consulting services” as defined by Texas Government Code, Chapter 2254.</a:t>
            </a:r>
          </a:p>
          <a:p>
            <a:pPr lvl="1"/>
            <a:r>
              <a:rPr lang="en-US" dirty="0"/>
              <a:t>“Consulting services” is further defined in FMGC Supplement on Procurement Sections J.1 and J.2 .</a:t>
            </a:r>
          </a:p>
          <a:p>
            <a:pPr lvl="1"/>
            <a:r>
              <a:rPr lang="en-US" dirty="0"/>
              <a:t>Threshold is set by the DOL Grant Officer. May change from year to year.</a:t>
            </a:r>
          </a:p>
          <a:p>
            <a:pPr lvl="2"/>
            <a:r>
              <a:rPr lang="en-US" dirty="0"/>
              <a:t>Refer to Special Terms and Conditions of the TWC-issued grant award for the applicable limit.</a:t>
            </a:r>
          </a:p>
          <a:p>
            <a:pPr lvl="2">
              <a:spcAft>
                <a:spcPts val="1200"/>
              </a:spcAft>
            </a:pPr>
            <a:r>
              <a:rPr lang="en-US" dirty="0"/>
              <a:t>Example: PY 2024 WIOA Title I Formula - $815/day (representing an 8-hour work day).</a:t>
            </a:r>
          </a:p>
          <a:p>
            <a:r>
              <a:rPr lang="en-US" dirty="0"/>
              <a:t>More on this topic in Session 11, Allowability of Selected Items of Cost.</a:t>
            </a:r>
          </a:p>
        </p:txBody>
      </p:sp>
      <p:sp>
        <p:nvSpPr>
          <p:cNvPr id="4" name="Slide Number Placeholder 3">
            <a:extLst>
              <a:ext uri="{FF2B5EF4-FFF2-40B4-BE49-F238E27FC236}">
                <a16:creationId xmlns:a16="http://schemas.microsoft.com/office/drawing/2014/main" id="{A3939CBD-637B-94F3-B6C4-B48217739665}"/>
              </a:ext>
            </a:extLst>
          </p:cNvPr>
          <p:cNvSpPr>
            <a:spLocks noGrp="1"/>
          </p:cNvSpPr>
          <p:nvPr>
            <p:ph type="sldNum" sz="quarter" idx="12"/>
          </p:nvPr>
        </p:nvSpPr>
        <p:spPr/>
        <p:txBody>
          <a:bodyPr/>
          <a:lstStyle/>
          <a:p>
            <a:fld id="{718739C9-DCF1-47E1-918D-420391A2911C}" type="slidenum">
              <a:rPr lang="en-US" smtClean="0"/>
              <a:t>121</a:t>
            </a:fld>
            <a:endParaRPr lang="en-US" dirty="0"/>
          </a:p>
        </p:txBody>
      </p:sp>
    </p:spTree>
    <p:extLst>
      <p:ext uri="{BB962C8B-B14F-4D97-AF65-F5344CB8AC3E}">
        <p14:creationId xmlns:p14="http://schemas.microsoft.com/office/powerpoint/2010/main" val="13657007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57767" y="1828799"/>
            <a:ext cx="6714699" cy="26418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Special Topic:</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Pre-Award Reviews/Fiscal Integrity Evaluations for Subgrants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122</a:t>
            </a:fld>
            <a:endParaRPr lang="en-US" dirty="0"/>
          </a:p>
        </p:txBody>
      </p:sp>
    </p:spTree>
    <p:extLst>
      <p:ext uri="{BB962C8B-B14F-4D97-AF65-F5344CB8AC3E}">
        <p14:creationId xmlns:p14="http://schemas.microsoft.com/office/powerpoint/2010/main" val="12704907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56B11A-799D-AC25-03BA-CFB82F35AE49}"/>
              </a:ext>
            </a:extLst>
          </p:cNvPr>
          <p:cNvSpPr>
            <a:spLocks noGrp="1"/>
          </p:cNvSpPr>
          <p:nvPr>
            <p:ph type="title"/>
          </p:nvPr>
        </p:nvSpPr>
        <p:spPr/>
        <p:txBody>
          <a:bodyPr/>
          <a:lstStyle/>
          <a:p>
            <a:r>
              <a:rPr lang="en-US" b="1" dirty="0"/>
              <a:t>Pre-Award Reviews</a:t>
            </a:r>
            <a:br>
              <a:rPr lang="en-US" dirty="0"/>
            </a:br>
            <a:r>
              <a:rPr lang="en-US" sz="2200" dirty="0"/>
              <a:t>(Refer to FMGC Section P.3)</a:t>
            </a:r>
          </a:p>
        </p:txBody>
      </p:sp>
      <p:sp>
        <p:nvSpPr>
          <p:cNvPr id="3" name="Content Placeholder 2">
            <a:extLst>
              <a:ext uri="{FF2B5EF4-FFF2-40B4-BE49-F238E27FC236}">
                <a16:creationId xmlns:a16="http://schemas.microsoft.com/office/drawing/2014/main" id="{D900EF00-BCFE-04CE-639B-31ECE05677F4}"/>
              </a:ext>
            </a:extLst>
          </p:cNvPr>
          <p:cNvSpPr>
            <a:spLocks noGrp="1"/>
          </p:cNvSpPr>
          <p:nvPr>
            <p:ph idx="1"/>
          </p:nvPr>
        </p:nvSpPr>
        <p:spPr>
          <a:xfrm>
            <a:off x="838200" y="1825625"/>
            <a:ext cx="10515600" cy="4351338"/>
          </a:xfrm>
        </p:spPr>
        <p:txBody>
          <a:bodyPr>
            <a:normAutofit fontScale="92500" lnSpcReduction="20000"/>
          </a:bodyPr>
          <a:lstStyle/>
          <a:p>
            <a:r>
              <a:rPr lang="en-US" dirty="0"/>
              <a:t>All grantees should conduct a pre-award review prior to making a subgrant, to determine the risk associated with a particular subgrantee, including consideration of the adequacy of its financial management system. May consider:</a:t>
            </a:r>
          </a:p>
          <a:p>
            <a:pPr lvl="1"/>
            <a:r>
              <a:rPr lang="en-US" dirty="0"/>
              <a:t>Financial stability</a:t>
            </a:r>
          </a:p>
          <a:p>
            <a:pPr lvl="1"/>
            <a:r>
              <a:rPr lang="en-US" dirty="0"/>
              <a:t>Quality of management systems and ability to meet required financial management systems standards</a:t>
            </a:r>
          </a:p>
          <a:p>
            <a:pPr lvl="1"/>
            <a:r>
              <a:rPr lang="en-US" dirty="0"/>
              <a:t>History of performance</a:t>
            </a:r>
          </a:p>
          <a:p>
            <a:pPr lvl="1"/>
            <a:r>
              <a:rPr lang="en-US" dirty="0"/>
              <a:t>Reports and findings from audits</a:t>
            </a:r>
          </a:p>
          <a:p>
            <a:pPr lvl="1"/>
            <a:r>
              <a:rPr lang="en-US" dirty="0"/>
              <a:t>The entity’s ability to effectively implement statutory, regulatory, or other requirements</a:t>
            </a:r>
          </a:p>
          <a:p>
            <a:r>
              <a:rPr lang="en-US" dirty="0"/>
              <a:t>Workforce development boards must also comply with the TWC rule requirements for performance of fiscal integrity evaluations of workforce service providers. (Next slide.)</a:t>
            </a:r>
          </a:p>
          <a:p>
            <a:pPr lvl="1"/>
            <a:endParaRPr lang="en-US" dirty="0"/>
          </a:p>
        </p:txBody>
      </p:sp>
      <p:sp>
        <p:nvSpPr>
          <p:cNvPr id="4" name="Slide Number Placeholder 3">
            <a:extLst>
              <a:ext uri="{FF2B5EF4-FFF2-40B4-BE49-F238E27FC236}">
                <a16:creationId xmlns:a16="http://schemas.microsoft.com/office/drawing/2014/main" id="{D4583753-295E-1962-0C89-F6D87FF3DE0C}"/>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123</a:t>
            </a:fld>
            <a:endParaRPr lang="en-US" dirty="0"/>
          </a:p>
        </p:txBody>
      </p:sp>
    </p:spTree>
    <p:extLst>
      <p:ext uri="{BB962C8B-B14F-4D97-AF65-F5344CB8AC3E}">
        <p14:creationId xmlns:p14="http://schemas.microsoft.com/office/powerpoint/2010/main" val="40865888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6B86D2-A252-1B59-2FE8-77C836179FCF}"/>
              </a:ext>
            </a:extLst>
          </p:cNvPr>
          <p:cNvSpPr>
            <a:spLocks noGrp="1"/>
          </p:cNvSpPr>
          <p:nvPr>
            <p:ph type="title"/>
          </p:nvPr>
        </p:nvSpPr>
        <p:spPr>
          <a:xfrm>
            <a:off x="838200" y="365125"/>
            <a:ext cx="10515600" cy="1325563"/>
          </a:xfrm>
        </p:spPr>
        <p:txBody>
          <a:bodyPr/>
          <a:lstStyle/>
          <a:p>
            <a:r>
              <a:rPr lang="en-US" b="1" dirty="0"/>
              <a:t>Fiscal Integrity Evaluations</a:t>
            </a:r>
            <a:br>
              <a:rPr lang="en-US" dirty="0"/>
            </a:br>
            <a:r>
              <a:rPr lang="en-US" sz="2200" dirty="0"/>
              <a:t>(TWC rule § 802.21(e)) (FMGC Supplement on Procurement Sec. P.3)</a:t>
            </a:r>
          </a:p>
        </p:txBody>
      </p:sp>
      <p:sp>
        <p:nvSpPr>
          <p:cNvPr id="6" name="Content Placeholder 5">
            <a:extLst>
              <a:ext uri="{FF2B5EF4-FFF2-40B4-BE49-F238E27FC236}">
                <a16:creationId xmlns:a16="http://schemas.microsoft.com/office/drawing/2014/main" id="{5A562ECF-8428-8757-8320-8D678C9E5F5A}"/>
              </a:ext>
            </a:extLst>
          </p:cNvPr>
          <p:cNvSpPr>
            <a:spLocks noGrp="1"/>
          </p:cNvSpPr>
          <p:nvPr>
            <p:ph idx="1"/>
          </p:nvPr>
        </p:nvSpPr>
        <p:spPr>
          <a:xfrm>
            <a:off x="838200" y="1825625"/>
            <a:ext cx="10515600" cy="4351338"/>
          </a:xfrm>
        </p:spPr>
        <p:txBody>
          <a:bodyPr>
            <a:normAutofit fontScale="92500"/>
          </a:bodyPr>
          <a:lstStyle/>
          <a:p>
            <a:pPr lvl="0"/>
            <a:r>
              <a:rPr lang="en-US" dirty="0"/>
              <a:t>Requires workforce development boards to:</a:t>
            </a:r>
          </a:p>
          <a:p>
            <a:pPr lvl="1"/>
            <a:r>
              <a:rPr lang="en-US" dirty="0"/>
              <a:t>Develop fiscal integrity evaluation indicators designed to appraise the fiscal integrity of its workforce service providers.</a:t>
            </a:r>
          </a:p>
          <a:p>
            <a:pPr lvl="1"/>
            <a:r>
              <a:rPr lang="en-US" dirty="0"/>
              <a:t>Assess its workforce service providers to ensure the providers meet the requirements of the local workforce development board’s fiscal integrity evaluation based on the following schedule:</a:t>
            </a:r>
          </a:p>
          <a:p>
            <a:pPr lvl="2"/>
            <a:r>
              <a:rPr lang="en-US" dirty="0"/>
              <a:t>Contracts under $100,000—the fiscal indicators must be verified prior to the award of the contract and at each renewal of the contract</a:t>
            </a:r>
          </a:p>
          <a:p>
            <a:pPr lvl="2"/>
            <a:r>
              <a:rPr lang="en-US" dirty="0"/>
              <a:t>Contracts between $100,000 and $500,000—the fiscal indicators must be verified prior to the award of the contract, at each renewal of the contract, and not less than biennially</a:t>
            </a:r>
          </a:p>
          <a:p>
            <a:pPr lvl="2"/>
            <a:r>
              <a:rPr lang="en-US" dirty="0"/>
              <a:t>Contracts over $500,000—the fiscal indicators must be verified prior to the award of the contract, at each renewal of the contract/subgrant, and not less than once annually</a:t>
            </a:r>
          </a:p>
          <a:p>
            <a:r>
              <a:rPr lang="en-US" dirty="0"/>
              <a:t>Additional requirements apply.</a:t>
            </a:r>
          </a:p>
        </p:txBody>
      </p:sp>
      <p:sp>
        <p:nvSpPr>
          <p:cNvPr id="4" name="Slide Number Placeholder 3">
            <a:extLst>
              <a:ext uri="{FF2B5EF4-FFF2-40B4-BE49-F238E27FC236}">
                <a16:creationId xmlns:a16="http://schemas.microsoft.com/office/drawing/2014/main" id="{52DC3D34-6F01-9FFB-44FE-826A0A238DF1}"/>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124</a:t>
            </a:fld>
            <a:endParaRPr lang="en-US" dirty="0"/>
          </a:p>
        </p:txBody>
      </p:sp>
    </p:spTree>
    <p:extLst>
      <p:ext uri="{BB962C8B-B14F-4D97-AF65-F5344CB8AC3E}">
        <p14:creationId xmlns:p14="http://schemas.microsoft.com/office/powerpoint/2010/main" val="3462489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4162567" y="2133600"/>
            <a:ext cx="6714699" cy="18640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Special Topic:</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Bonding Requirements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125</a:t>
            </a:fld>
            <a:endParaRPr lang="en-US" dirty="0"/>
          </a:p>
        </p:txBody>
      </p:sp>
    </p:spTree>
    <p:extLst>
      <p:ext uri="{BB962C8B-B14F-4D97-AF65-F5344CB8AC3E}">
        <p14:creationId xmlns:p14="http://schemas.microsoft.com/office/powerpoint/2010/main" val="28024554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F1AECF-3EE2-DF5D-DFD5-0B10BA54FD34}"/>
              </a:ext>
            </a:extLst>
          </p:cNvPr>
          <p:cNvSpPr>
            <a:spLocks noGrp="1"/>
          </p:cNvSpPr>
          <p:nvPr>
            <p:ph type="title"/>
          </p:nvPr>
        </p:nvSpPr>
        <p:spPr>
          <a:xfrm>
            <a:off x="600076" y="365125"/>
            <a:ext cx="11134724" cy="1325563"/>
          </a:xfrm>
        </p:spPr>
        <p:txBody>
          <a:bodyPr>
            <a:normAutofit fontScale="90000"/>
          </a:bodyPr>
          <a:lstStyle/>
          <a:p>
            <a:r>
              <a:rPr lang="en-US" sz="4000" b="1" dirty="0"/>
              <a:t>Bonding Requirements for Certain Construction/Facility Improvement Contracts/Subcontracts (Slide 1 of 2)</a:t>
            </a:r>
            <a:br>
              <a:rPr lang="en-US" dirty="0"/>
            </a:br>
            <a:r>
              <a:rPr lang="en-US" sz="2400" dirty="0"/>
              <a:t>(2 C.F.R. § 200.326; TxGMS) (FMGC Supplement on Procurement Sec. K.1)</a:t>
            </a:r>
          </a:p>
        </p:txBody>
      </p:sp>
      <p:sp>
        <p:nvSpPr>
          <p:cNvPr id="6" name="Content Placeholder 5">
            <a:extLst>
              <a:ext uri="{FF2B5EF4-FFF2-40B4-BE49-F238E27FC236}">
                <a16:creationId xmlns:a16="http://schemas.microsoft.com/office/drawing/2014/main" id="{DF328475-C06A-8982-6441-E676CA101543}"/>
              </a:ext>
            </a:extLst>
          </p:cNvPr>
          <p:cNvSpPr>
            <a:spLocks noGrp="1"/>
          </p:cNvSpPr>
          <p:nvPr>
            <p:ph idx="1"/>
          </p:nvPr>
        </p:nvSpPr>
        <p:spPr>
          <a:xfrm>
            <a:off x="600076" y="2141537"/>
            <a:ext cx="11134724" cy="4351338"/>
          </a:xfrm>
        </p:spPr>
        <p:txBody>
          <a:bodyPr>
            <a:normAutofit/>
          </a:bodyPr>
          <a:lstStyle/>
          <a:p>
            <a:pPr>
              <a:spcBef>
                <a:spcPts val="600"/>
              </a:spcBef>
              <a:spcAft>
                <a:spcPts val="1200"/>
              </a:spcAft>
            </a:pPr>
            <a:r>
              <a:rPr lang="en-US" sz="2600" dirty="0"/>
              <a:t>For construction or facility improvement contracts or subcontracts exceeding the Simplified Acquisition Threshold, which are issued under federal awards, the Federal awarding agency or pass-through entity </a:t>
            </a:r>
            <a:r>
              <a:rPr lang="en-US" sz="2600" b="1" dirty="0"/>
              <a:t>may accept the bonding policy and requirements of the grantee </a:t>
            </a:r>
            <a:r>
              <a:rPr lang="en-US" sz="2600" dirty="0"/>
              <a:t>provided that the Federal awarding agency or pass-through entity has made a determination that the Federal interest is adequately protected. </a:t>
            </a:r>
          </a:p>
          <a:p>
            <a:pPr>
              <a:spcBef>
                <a:spcPts val="600"/>
              </a:spcBef>
              <a:spcAft>
                <a:spcPts val="1200"/>
              </a:spcAft>
            </a:pPr>
            <a:r>
              <a:rPr lang="en-US" sz="2600" dirty="0"/>
              <a:t>If such a determination has not been made, the </a:t>
            </a:r>
            <a:r>
              <a:rPr lang="en-US" sz="2600" b="1" dirty="0"/>
              <a:t>minimum requirements </a:t>
            </a:r>
            <a:r>
              <a:rPr lang="en-US" sz="2600" dirty="0"/>
              <a:t>must be as shown on the </a:t>
            </a:r>
            <a:r>
              <a:rPr lang="en-US" sz="2600" b="1" dirty="0"/>
              <a:t>next slide</a:t>
            </a:r>
            <a:r>
              <a:rPr lang="en-US" sz="2600" dirty="0"/>
              <a:t>. </a:t>
            </a:r>
          </a:p>
          <a:p>
            <a:pPr>
              <a:spcBef>
                <a:spcPts val="600"/>
              </a:spcBef>
              <a:spcAft>
                <a:spcPts val="600"/>
              </a:spcAft>
            </a:pPr>
            <a:r>
              <a:rPr lang="en-US" sz="2600" dirty="0"/>
              <a:t>The same applies under TxGMS, except that TxGMS specifies that the state agency would make the referenced determination.</a:t>
            </a:r>
          </a:p>
        </p:txBody>
      </p:sp>
      <p:sp>
        <p:nvSpPr>
          <p:cNvPr id="4" name="Slide Number Placeholder 3">
            <a:extLst>
              <a:ext uri="{FF2B5EF4-FFF2-40B4-BE49-F238E27FC236}">
                <a16:creationId xmlns:a16="http://schemas.microsoft.com/office/drawing/2014/main" id="{32BFBE29-B79E-28F4-D590-B121894DF3F8}"/>
              </a:ext>
            </a:extLst>
          </p:cNvPr>
          <p:cNvSpPr>
            <a:spLocks noGrp="1"/>
          </p:cNvSpPr>
          <p:nvPr>
            <p:ph type="sldNum" sz="quarter" idx="12"/>
          </p:nvPr>
        </p:nvSpPr>
        <p:spPr/>
        <p:txBody>
          <a:bodyPr/>
          <a:lstStyle/>
          <a:p>
            <a:fld id="{718739C9-DCF1-47E1-918D-420391A2911C}" type="slidenum">
              <a:rPr lang="en-US" smtClean="0"/>
              <a:t>126</a:t>
            </a:fld>
            <a:endParaRPr lang="en-US" dirty="0"/>
          </a:p>
        </p:txBody>
      </p:sp>
    </p:spTree>
    <p:extLst>
      <p:ext uri="{BB962C8B-B14F-4D97-AF65-F5344CB8AC3E}">
        <p14:creationId xmlns:p14="http://schemas.microsoft.com/office/powerpoint/2010/main" val="11403531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BF7C9-BE13-CE6E-2499-B56AF250C9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A0AB67-0E0E-599A-4D86-57590E1EB586}"/>
              </a:ext>
            </a:extLst>
          </p:cNvPr>
          <p:cNvSpPr>
            <a:spLocks noGrp="1"/>
          </p:cNvSpPr>
          <p:nvPr>
            <p:ph type="title"/>
          </p:nvPr>
        </p:nvSpPr>
        <p:spPr>
          <a:xfrm>
            <a:off x="600076" y="365125"/>
            <a:ext cx="11134724" cy="1325563"/>
          </a:xfrm>
        </p:spPr>
        <p:txBody>
          <a:bodyPr>
            <a:normAutofit fontScale="90000"/>
          </a:bodyPr>
          <a:lstStyle/>
          <a:p>
            <a:r>
              <a:rPr lang="en-US" sz="4000" b="1" dirty="0"/>
              <a:t>Bonding Requirements for Certain Construction/Facility Improvement Contracts/Subcontracts (Slide 2 of 2)</a:t>
            </a:r>
            <a:endParaRPr lang="en-US" sz="4000" dirty="0"/>
          </a:p>
        </p:txBody>
      </p:sp>
      <p:sp>
        <p:nvSpPr>
          <p:cNvPr id="6" name="Content Placeholder 5">
            <a:extLst>
              <a:ext uri="{FF2B5EF4-FFF2-40B4-BE49-F238E27FC236}">
                <a16:creationId xmlns:a16="http://schemas.microsoft.com/office/drawing/2014/main" id="{98CC0994-DAAF-3455-1752-53346D9F4D90}"/>
              </a:ext>
            </a:extLst>
          </p:cNvPr>
          <p:cNvSpPr>
            <a:spLocks noGrp="1"/>
          </p:cNvSpPr>
          <p:nvPr>
            <p:ph idx="1"/>
          </p:nvPr>
        </p:nvSpPr>
        <p:spPr>
          <a:xfrm>
            <a:off x="528638" y="1797271"/>
            <a:ext cx="11134724" cy="4232548"/>
          </a:xfrm>
        </p:spPr>
        <p:txBody>
          <a:bodyPr>
            <a:noAutofit/>
          </a:bodyPr>
          <a:lstStyle/>
          <a:p>
            <a:pPr>
              <a:spcAft>
                <a:spcPts val="1200"/>
              </a:spcAft>
            </a:pPr>
            <a:r>
              <a:rPr lang="en-US" sz="2300" dirty="0"/>
              <a:t>A </a:t>
            </a:r>
            <a:r>
              <a:rPr lang="en-US" sz="2300" b="1" dirty="0"/>
              <a:t>bid guarantee </a:t>
            </a:r>
            <a:r>
              <a:rPr lang="en-US" sz="2300" dirty="0"/>
              <a:t>from each bidder equivalent to five percent of the bid price. The “bid guarantee” must consist of a firm commitment such as a bid bond, certified check, or other negotiable instrument accompanying a bid as assurance that the bidder will, upon acceptance of the bid, execute such contractual documents as may be required within the time specified. </a:t>
            </a:r>
          </a:p>
          <a:p>
            <a:pPr>
              <a:spcAft>
                <a:spcPts val="1200"/>
              </a:spcAft>
            </a:pPr>
            <a:r>
              <a:rPr lang="en-US" sz="2300" dirty="0">
                <a:effectLst/>
              </a:rPr>
              <a:t>A </a:t>
            </a:r>
            <a:r>
              <a:rPr lang="en-US" sz="2300" b="1" dirty="0">
                <a:effectLst/>
              </a:rPr>
              <a:t>performance bond </a:t>
            </a:r>
            <a:r>
              <a:rPr lang="en-US" sz="2300" dirty="0">
                <a:effectLst/>
              </a:rPr>
              <a:t>on the part of the contractor for 100 percent of the contract price. A “performance bond” is one executed in connection with a contract to secure fulfillment of all the contractor's requirements under such contract. </a:t>
            </a:r>
          </a:p>
          <a:p>
            <a:pPr>
              <a:spcAft>
                <a:spcPts val="1200"/>
              </a:spcAft>
            </a:pPr>
            <a:r>
              <a:rPr lang="en-US" sz="2300" dirty="0">
                <a:effectLst/>
              </a:rPr>
              <a:t>A </a:t>
            </a:r>
            <a:r>
              <a:rPr lang="en-US" sz="2300" b="1" dirty="0">
                <a:effectLst/>
              </a:rPr>
              <a:t>payment bond</a:t>
            </a:r>
            <a:r>
              <a:rPr lang="en-US" sz="2300" dirty="0">
                <a:effectLst/>
              </a:rPr>
              <a:t> on the part of the contractor for 100 percent of the contract price. A “payment bond” is one executed in connection with a contract to assure payment as required by law of all persons supplying labor and material in the execution of the work provided for in the contract.</a:t>
            </a:r>
          </a:p>
        </p:txBody>
      </p:sp>
      <p:sp>
        <p:nvSpPr>
          <p:cNvPr id="4" name="Slide Number Placeholder 3">
            <a:extLst>
              <a:ext uri="{FF2B5EF4-FFF2-40B4-BE49-F238E27FC236}">
                <a16:creationId xmlns:a16="http://schemas.microsoft.com/office/drawing/2014/main" id="{05008D83-D979-02DC-6828-A47C015E2E48}"/>
              </a:ext>
            </a:extLst>
          </p:cNvPr>
          <p:cNvSpPr>
            <a:spLocks noGrp="1"/>
          </p:cNvSpPr>
          <p:nvPr>
            <p:ph type="sldNum" sz="quarter" idx="12"/>
          </p:nvPr>
        </p:nvSpPr>
        <p:spPr/>
        <p:txBody>
          <a:bodyPr/>
          <a:lstStyle/>
          <a:p>
            <a:fld id="{718739C9-DCF1-47E1-918D-420391A2911C}" type="slidenum">
              <a:rPr lang="en-US" smtClean="0"/>
              <a:t>127</a:t>
            </a:fld>
            <a:endParaRPr lang="en-US" dirty="0"/>
          </a:p>
        </p:txBody>
      </p:sp>
    </p:spTree>
    <p:extLst>
      <p:ext uri="{BB962C8B-B14F-4D97-AF65-F5344CB8AC3E}">
        <p14:creationId xmlns:p14="http://schemas.microsoft.com/office/powerpoint/2010/main" val="34747109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CE01-3008-C46F-7906-D9F113D3E614}"/>
              </a:ext>
            </a:extLst>
          </p:cNvPr>
          <p:cNvSpPr>
            <a:spLocks noGrp="1"/>
          </p:cNvSpPr>
          <p:nvPr>
            <p:ph type="title"/>
          </p:nvPr>
        </p:nvSpPr>
        <p:spPr/>
        <p:txBody>
          <a:bodyPr/>
          <a:lstStyle/>
          <a:p>
            <a:r>
              <a:rPr lang="en-US" b="1" dirty="0"/>
              <a:t>Fidelity Bonding Requirements for Subgrants</a:t>
            </a:r>
          </a:p>
        </p:txBody>
      </p:sp>
      <p:sp>
        <p:nvSpPr>
          <p:cNvPr id="3" name="Content Placeholder 2">
            <a:extLst>
              <a:ext uri="{FF2B5EF4-FFF2-40B4-BE49-F238E27FC236}">
                <a16:creationId xmlns:a16="http://schemas.microsoft.com/office/drawing/2014/main" id="{987B16D5-3398-F63F-FE77-A872E2CBA178}"/>
              </a:ext>
            </a:extLst>
          </p:cNvPr>
          <p:cNvSpPr>
            <a:spLocks noGrp="1"/>
          </p:cNvSpPr>
          <p:nvPr>
            <p:ph idx="1"/>
          </p:nvPr>
        </p:nvSpPr>
        <p:spPr/>
        <p:txBody>
          <a:bodyPr/>
          <a:lstStyle/>
          <a:p>
            <a:r>
              <a:rPr lang="en-US" dirty="0"/>
              <a:t>Subgrants are subject to substantially the same TWC fidelity bonding requirements that apply to TWC grantees. Exceptions:</a:t>
            </a:r>
          </a:p>
          <a:p>
            <a:pPr lvl="1"/>
            <a:r>
              <a:rPr lang="en-US" dirty="0"/>
              <a:t>Subgrantees will name the grantee/pass-through entity that made the subaward (rather than TWC) as the Certificate Holder for the fidelity bond.</a:t>
            </a:r>
          </a:p>
          <a:p>
            <a:pPr lvl="1">
              <a:spcAft>
                <a:spcPts val="1200"/>
              </a:spcAft>
            </a:pPr>
            <a:r>
              <a:rPr lang="en-US" dirty="0"/>
              <a:t>Subgrantees will submit their fidelity bond to the pass-through entity that made the subgrant (rather than TWC). </a:t>
            </a:r>
          </a:p>
          <a:p>
            <a:r>
              <a:rPr lang="en-US" dirty="0"/>
              <a:t>Refer to Chapter 3 of the FMGC. Also referenced in FMGC Supplement on Procurement Sec. K.1.3.</a:t>
            </a:r>
          </a:p>
        </p:txBody>
      </p:sp>
      <p:sp>
        <p:nvSpPr>
          <p:cNvPr id="4" name="Slide Number Placeholder 3">
            <a:extLst>
              <a:ext uri="{FF2B5EF4-FFF2-40B4-BE49-F238E27FC236}">
                <a16:creationId xmlns:a16="http://schemas.microsoft.com/office/drawing/2014/main" id="{D9A1BFA5-A091-CBCB-AB8F-246E4A4F10A0}"/>
              </a:ext>
            </a:extLst>
          </p:cNvPr>
          <p:cNvSpPr>
            <a:spLocks noGrp="1"/>
          </p:cNvSpPr>
          <p:nvPr>
            <p:ph type="sldNum" sz="quarter" idx="12"/>
          </p:nvPr>
        </p:nvSpPr>
        <p:spPr/>
        <p:txBody>
          <a:bodyPr/>
          <a:lstStyle/>
          <a:p>
            <a:fld id="{718739C9-DCF1-47E1-918D-420391A2911C}" type="slidenum">
              <a:rPr lang="en-US" smtClean="0"/>
              <a:t>128</a:t>
            </a:fld>
            <a:endParaRPr lang="en-US" dirty="0"/>
          </a:p>
        </p:txBody>
      </p:sp>
    </p:spTree>
    <p:extLst>
      <p:ext uri="{BB962C8B-B14F-4D97-AF65-F5344CB8AC3E}">
        <p14:creationId xmlns:p14="http://schemas.microsoft.com/office/powerpoint/2010/main" val="38182396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4162567" y="1744718"/>
            <a:ext cx="6714699" cy="22529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Contract Provisions and Subgrant Terms &amp; Conditions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129</a:t>
            </a:fld>
            <a:endParaRPr lang="en-US" dirty="0"/>
          </a:p>
        </p:txBody>
      </p:sp>
    </p:spTree>
    <p:extLst>
      <p:ext uri="{BB962C8B-B14F-4D97-AF65-F5344CB8AC3E}">
        <p14:creationId xmlns:p14="http://schemas.microsoft.com/office/powerpoint/2010/main" val="337204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BC1240-0B08-8848-E869-53F25EC9FA33}"/>
              </a:ext>
            </a:extLst>
          </p:cNvPr>
          <p:cNvSpPr>
            <a:spLocks noGrp="1"/>
          </p:cNvSpPr>
          <p:nvPr>
            <p:ph type="title"/>
          </p:nvPr>
        </p:nvSpPr>
        <p:spPr>
          <a:xfrm>
            <a:off x="838200" y="365125"/>
            <a:ext cx="10515600" cy="1325563"/>
          </a:xfrm>
        </p:spPr>
        <p:txBody>
          <a:bodyPr/>
          <a:lstStyle/>
          <a:p>
            <a:r>
              <a:rPr lang="en-US" b="1" dirty="0"/>
              <a:t>Applicability</a:t>
            </a:r>
          </a:p>
        </p:txBody>
      </p:sp>
      <p:sp>
        <p:nvSpPr>
          <p:cNvPr id="3" name="Content Placeholder 2">
            <a:extLst>
              <a:ext uri="{FF2B5EF4-FFF2-40B4-BE49-F238E27FC236}">
                <a16:creationId xmlns:a16="http://schemas.microsoft.com/office/drawing/2014/main" id="{DEE53DFB-E741-8C19-B31E-5BFD5BE6F4A7}"/>
              </a:ext>
            </a:extLst>
          </p:cNvPr>
          <p:cNvSpPr>
            <a:spLocks noGrp="1"/>
          </p:cNvSpPr>
          <p:nvPr>
            <p:ph idx="1"/>
          </p:nvPr>
        </p:nvSpPr>
        <p:spPr>
          <a:xfrm>
            <a:off x="838200" y="1825625"/>
            <a:ext cx="10515600" cy="4351338"/>
          </a:xfrm>
        </p:spPr>
        <p:txBody>
          <a:bodyPr>
            <a:normAutofit/>
          </a:bodyPr>
          <a:lstStyle/>
          <a:p>
            <a:pPr marL="0" indent="0">
              <a:buNone/>
            </a:pPr>
            <a:r>
              <a:rPr lang="en-US" dirty="0"/>
              <a:t>Contracts</a:t>
            </a:r>
          </a:p>
          <a:p>
            <a:pPr lvl="1">
              <a:spcAft>
                <a:spcPts val="1800"/>
              </a:spcAft>
            </a:pPr>
            <a:r>
              <a:rPr lang="en-US" dirty="0"/>
              <a:t>All TWC grantees and their subgrantees must adhere to the procurement standards in the UG/TxGMS when issuing contracts under TWC grant awards. The FMGC also applies.</a:t>
            </a:r>
          </a:p>
          <a:p>
            <a:pPr marL="0" indent="0">
              <a:buNone/>
            </a:pPr>
            <a:r>
              <a:rPr lang="en-US" dirty="0"/>
              <a:t>Subgrants</a:t>
            </a:r>
          </a:p>
          <a:p>
            <a:pPr lvl="1"/>
            <a:r>
              <a:rPr lang="en-US" dirty="0"/>
              <a:t>TWC generally requires entities that issue subgrants under TWC grant awards to adhere to the same standards that apply for procurement of contracts when issuing subgrants.</a:t>
            </a:r>
          </a:p>
        </p:txBody>
      </p:sp>
      <p:sp>
        <p:nvSpPr>
          <p:cNvPr id="4" name="Slide Number Placeholder 3">
            <a:extLst>
              <a:ext uri="{FF2B5EF4-FFF2-40B4-BE49-F238E27FC236}">
                <a16:creationId xmlns:a16="http://schemas.microsoft.com/office/drawing/2014/main" id="{F062F8EF-B313-30C9-6CE3-E1B021D2364D}"/>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13</a:t>
            </a:fld>
            <a:endParaRPr lang="en-US" dirty="0"/>
          </a:p>
        </p:txBody>
      </p:sp>
    </p:spTree>
    <p:extLst>
      <p:ext uri="{BB962C8B-B14F-4D97-AF65-F5344CB8AC3E}">
        <p14:creationId xmlns:p14="http://schemas.microsoft.com/office/powerpoint/2010/main" val="6031522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CF0FC0-9BD9-5689-D810-E98B5F77CC6D}"/>
              </a:ext>
            </a:extLst>
          </p:cNvPr>
          <p:cNvSpPr>
            <a:spLocks noGrp="1"/>
          </p:cNvSpPr>
          <p:nvPr>
            <p:ph type="title"/>
          </p:nvPr>
        </p:nvSpPr>
        <p:spPr>
          <a:xfrm>
            <a:off x="557212" y="365125"/>
            <a:ext cx="10796588" cy="739775"/>
          </a:xfrm>
        </p:spPr>
        <p:txBody>
          <a:bodyPr>
            <a:normAutofit fontScale="90000"/>
          </a:bodyPr>
          <a:lstStyle/>
          <a:p>
            <a:r>
              <a:rPr lang="en-US" b="1" dirty="0"/>
              <a:t>Contract Provisions</a:t>
            </a:r>
            <a:br>
              <a:rPr lang="en-US" dirty="0"/>
            </a:br>
            <a:r>
              <a:rPr lang="en-US" sz="2400" dirty="0"/>
              <a:t>(Appendix II to 2 C.F.R. Part 200; FMGC Chapter 15) (Also FMGC Supplement on Procurement Sec. K.2.3)</a:t>
            </a:r>
          </a:p>
        </p:txBody>
      </p:sp>
      <p:sp>
        <p:nvSpPr>
          <p:cNvPr id="6" name="Content Placeholder 5">
            <a:extLst>
              <a:ext uri="{FF2B5EF4-FFF2-40B4-BE49-F238E27FC236}">
                <a16:creationId xmlns:a16="http://schemas.microsoft.com/office/drawing/2014/main" id="{09138F84-8315-2FEE-9267-A275D6CF15B2}"/>
              </a:ext>
            </a:extLst>
          </p:cNvPr>
          <p:cNvSpPr>
            <a:spLocks noGrp="1"/>
          </p:cNvSpPr>
          <p:nvPr>
            <p:ph idx="1"/>
          </p:nvPr>
        </p:nvSpPr>
        <p:spPr>
          <a:xfrm>
            <a:off x="557212" y="1341438"/>
            <a:ext cx="11077575" cy="996156"/>
          </a:xfrm>
        </p:spPr>
        <p:txBody>
          <a:bodyPr>
            <a:normAutofit fontScale="77500" lnSpcReduction="20000"/>
          </a:bodyPr>
          <a:lstStyle/>
          <a:p>
            <a:r>
              <a:rPr lang="en-US" dirty="0"/>
              <a:t>Refer to FMGC Chapter 15.</a:t>
            </a:r>
          </a:p>
          <a:p>
            <a:r>
              <a:rPr lang="en-US" dirty="0"/>
              <a:t>Additionally, for federal awards, 2 C.F.R. Part 200 Appendix II addresses provisions for the following:</a:t>
            </a:r>
          </a:p>
        </p:txBody>
      </p:sp>
      <p:sp>
        <p:nvSpPr>
          <p:cNvPr id="2" name="Content Placeholder 2">
            <a:extLst>
              <a:ext uri="{FF2B5EF4-FFF2-40B4-BE49-F238E27FC236}">
                <a16:creationId xmlns:a16="http://schemas.microsoft.com/office/drawing/2014/main" id="{F125EE8C-55C1-90F9-67BF-67D54B2FF00F}"/>
              </a:ext>
            </a:extLst>
          </p:cNvPr>
          <p:cNvSpPr txBox="1">
            <a:spLocks/>
          </p:cNvSpPr>
          <p:nvPr/>
        </p:nvSpPr>
        <p:spPr>
          <a:xfrm>
            <a:off x="847725" y="2337593"/>
            <a:ext cx="5181600" cy="3729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0"/>
              </a:spcBef>
              <a:buFont typeface="Calibri" panose="020F0502020204030204" pitchFamily="34" charset="0"/>
              <a:buChar char="‒"/>
            </a:pPr>
            <a:r>
              <a:rPr lang="en-US" sz="1900" dirty="0"/>
              <a:t>Administrative, contractual, or legal remedies in instances where contractors violate or breach contract terms</a:t>
            </a:r>
          </a:p>
          <a:p>
            <a:pPr marL="228600" lvl="1">
              <a:lnSpc>
                <a:spcPct val="100000"/>
              </a:lnSpc>
              <a:spcBef>
                <a:spcPts val="0"/>
              </a:spcBef>
              <a:buFont typeface="Calibri" panose="020F0502020204030204" pitchFamily="34" charset="0"/>
              <a:buChar char="‒"/>
            </a:pPr>
            <a:r>
              <a:rPr lang="en-US" sz="1900" dirty="0"/>
              <a:t>Termination for cause and for convenience</a:t>
            </a:r>
          </a:p>
          <a:p>
            <a:pPr marL="228600" lvl="1">
              <a:lnSpc>
                <a:spcPct val="100000"/>
              </a:lnSpc>
              <a:spcBef>
                <a:spcPts val="0"/>
              </a:spcBef>
              <a:buFont typeface="Calibri" panose="020F0502020204030204" pitchFamily="34" charset="0"/>
              <a:buChar char="‒"/>
            </a:pPr>
            <a:r>
              <a:rPr lang="en-US" sz="1900" dirty="0"/>
              <a:t>Equal employment opportunity</a:t>
            </a:r>
          </a:p>
          <a:p>
            <a:pPr marL="228600" lvl="1">
              <a:lnSpc>
                <a:spcPct val="100000"/>
              </a:lnSpc>
              <a:spcBef>
                <a:spcPts val="0"/>
              </a:spcBef>
              <a:buFont typeface="Calibri" panose="020F0502020204030204" pitchFamily="34" charset="0"/>
              <a:buChar char="‒"/>
            </a:pPr>
            <a:r>
              <a:rPr lang="en-US" sz="1900" dirty="0"/>
              <a:t>Davis-Bacon Act, as amended</a:t>
            </a:r>
          </a:p>
          <a:p>
            <a:pPr marL="228600" lvl="1">
              <a:lnSpc>
                <a:spcPct val="100000"/>
              </a:lnSpc>
              <a:spcBef>
                <a:spcPts val="0"/>
              </a:spcBef>
              <a:buFont typeface="Calibri" panose="020F0502020204030204" pitchFamily="34" charset="0"/>
              <a:buChar char="‒"/>
            </a:pPr>
            <a:r>
              <a:rPr lang="en-US" sz="1900" dirty="0"/>
              <a:t>Copeland ‘‘Anti- Kickback’’ Act</a:t>
            </a:r>
          </a:p>
          <a:p>
            <a:pPr marL="228600" lvl="1">
              <a:lnSpc>
                <a:spcPct val="100000"/>
              </a:lnSpc>
              <a:spcBef>
                <a:spcPts val="0"/>
              </a:spcBef>
              <a:buFont typeface="Calibri" panose="020F0502020204030204" pitchFamily="34" charset="0"/>
              <a:buChar char="‒"/>
            </a:pPr>
            <a:r>
              <a:rPr lang="en-US" sz="1900" dirty="0"/>
              <a:t>Contract Work Hours and Safety Standards Act</a:t>
            </a:r>
          </a:p>
          <a:p>
            <a:pPr marL="228600" lvl="1">
              <a:lnSpc>
                <a:spcPct val="100000"/>
              </a:lnSpc>
              <a:spcBef>
                <a:spcPts val="0"/>
              </a:spcBef>
              <a:buFont typeface="Calibri" panose="020F0502020204030204" pitchFamily="34" charset="0"/>
              <a:buChar char="‒"/>
            </a:pPr>
            <a:r>
              <a:rPr lang="en-US" sz="1900" dirty="0"/>
              <a:t>Rights to Inventions Made by Nonprofit Organizations and Small Business Firms Under Government Grants, Contracts and Cooperative Agreements</a:t>
            </a:r>
          </a:p>
        </p:txBody>
      </p:sp>
      <p:sp>
        <p:nvSpPr>
          <p:cNvPr id="3" name="Content Placeholder 3">
            <a:extLst>
              <a:ext uri="{FF2B5EF4-FFF2-40B4-BE49-F238E27FC236}">
                <a16:creationId xmlns:a16="http://schemas.microsoft.com/office/drawing/2014/main" id="{06095D1A-4B56-63EE-7291-A1A863EBBA42}"/>
              </a:ext>
            </a:extLst>
          </p:cNvPr>
          <p:cNvSpPr txBox="1">
            <a:spLocks/>
          </p:cNvSpPr>
          <p:nvPr/>
        </p:nvSpPr>
        <p:spPr>
          <a:xfrm>
            <a:off x="6172200" y="2337593"/>
            <a:ext cx="5181600" cy="35202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Calibri" panose="020F0502020204030204" pitchFamily="34" charset="0"/>
              <a:buChar char="‒"/>
            </a:pPr>
            <a:r>
              <a:rPr lang="en-US" sz="1900" dirty="0"/>
              <a:t>Clean Air Act, as amended</a:t>
            </a:r>
          </a:p>
          <a:p>
            <a:pPr>
              <a:lnSpc>
                <a:spcPct val="100000"/>
              </a:lnSpc>
              <a:spcBef>
                <a:spcPts val="0"/>
              </a:spcBef>
              <a:buFont typeface="Calibri" panose="020F0502020204030204" pitchFamily="34" charset="0"/>
              <a:buChar char="‒"/>
            </a:pPr>
            <a:r>
              <a:rPr lang="en-US" sz="1900" dirty="0"/>
              <a:t>Federal Water Pollution Control Act, as amended</a:t>
            </a:r>
          </a:p>
          <a:p>
            <a:pPr>
              <a:lnSpc>
                <a:spcPct val="100000"/>
              </a:lnSpc>
              <a:spcBef>
                <a:spcPts val="0"/>
              </a:spcBef>
              <a:buFont typeface="Calibri" panose="020F0502020204030204" pitchFamily="34" charset="0"/>
              <a:buChar char="‒"/>
            </a:pPr>
            <a:r>
              <a:rPr lang="en-US" sz="1900" dirty="0"/>
              <a:t>Debarment and suspension </a:t>
            </a:r>
          </a:p>
          <a:p>
            <a:pPr>
              <a:lnSpc>
                <a:spcPct val="100000"/>
              </a:lnSpc>
              <a:spcBef>
                <a:spcPts val="0"/>
              </a:spcBef>
              <a:buFont typeface="Calibri" panose="020F0502020204030204" pitchFamily="34" charset="0"/>
              <a:buChar char="‒"/>
            </a:pPr>
            <a:r>
              <a:rPr lang="en-US" sz="1900" dirty="0"/>
              <a:t>Byrd Anti-Lobbying Amendment</a:t>
            </a:r>
          </a:p>
          <a:p>
            <a:pPr>
              <a:lnSpc>
                <a:spcPct val="100000"/>
              </a:lnSpc>
              <a:spcBef>
                <a:spcPts val="0"/>
              </a:spcBef>
              <a:buFont typeface="Calibri" panose="020F0502020204030204" pitchFamily="34" charset="0"/>
              <a:buChar char="‒"/>
            </a:pPr>
            <a:r>
              <a:rPr lang="en-US" sz="1900" dirty="0"/>
              <a:t>2 C.F.R. § 200.323—Procurement of Recovered Materials</a:t>
            </a:r>
          </a:p>
          <a:p>
            <a:pPr>
              <a:lnSpc>
                <a:spcPct val="100000"/>
              </a:lnSpc>
              <a:spcBef>
                <a:spcPts val="0"/>
              </a:spcBef>
              <a:buFont typeface="Calibri" panose="020F0502020204030204" pitchFamily="34" charset="0"/>
              <a:buChar char="‒"/>
            </a:pPr>
            <a:r>
              <a:rPr lang="en-US" sz="1900" dirty="0"/>
              <a:t>2 C.F.R. § 200.216—Prohibition on Certain Telecommunications and Video Surveillance Services or Equipment</a:t>
            </a:r>
          </a:p>
          <a:p>
            <a:pPr>
              <a:lnSpc>
                <a:spcPct val="100000"/>
              </a:lnSpc>
              <a:spcBef>
                <a:spcPts val="0"/>
              </a:spcBef>
              <a:buFont typeface="Calibri" panose="020F0502020204030204" pitchFamily="34" charset="0"/>
              <a:buChar char="‒"/>
            </a:pPr>
            <a:r>
              <a:rPr lang="en-US" sz="1900" dirty="0"/>
              <a:t>2 C.F.R. § 200.322—Domestic Preferences for Procurements</a:t>
            </a:r>
          </a:p>
          <a:p>
            <a:endParaRPr lang="en-US" dirty="0"/>
          </a:p>
        </p:txBody>
      </p:sp>
      <p:sp>
        <p:nvSpPr>
          <p:cNvPr id="5" name="Content Placeholder 5">
            <a:extLst>
              <a:ext uri="{FF2B5EF4-FFF2-40B4-BE49-F238E27FC236}">
                <a16:creationId xmlns:a16="http://schemas.microsoft.com/office/drawing/2014/main" id="{83D35BDA-EBEA-EFCE-1155-E8B587A1EAD9}"/>
              </a:ext>
            </a:extLst>
          </p:cNvPr>
          <p:cNvSpPr txBox="1">
            <a:spLocks/>
          </p:cNvSpPr>
          <p:nvPr/>
        </p:nvSpPr>
        <p:spPr>
          <a:xfrm>
            <a:off x="557212" y="5994400"/>
            <a:ext cx="11291888"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The UG also encourages use of value engineering clauses, when appropriate. (Next slide.)</a:t>
            </a:r>
          </a:p>
        </p:txBody>
      </p:sp>
      <p:sp>
        <p:nvSpPr>
          <p:cNvPr id="4" name="Slide Number Placeholder 3">
            <a:extLst>
              <a:ext uri="{FF2B5EF4-FFF2-40B4-BE49-F238E27FC236}">
                <a16:creationId xmlns:a16="http://schemas.microsoft.com/office/drawing/2014/main" id="{4B7C9589-D63C-43AF-547D-3A162686759E}"/>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130</a:t>
            </a:fld>
            <a:endParaRPr lang="en-US" dirty="0"/>
          </a:p>
        </p:txBody>
      </p:sp>
    </p:spTree>
    <p:extLst>
      <p:ext uri="{BB962C8B-B14F-4D97-AF65-F5344CB8AC3E}">
        <p14:creationId xmlns:p14="http://schemas.microsoft.com/office/powerpoint/2010/main" val="12109808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28F5-53EA-5ACC-9F20-E42C3522FFAB}"/>
              </a:ext>
            </a:extLst>
          </p:cNvPr>
          <p:cNvSpPr>
            <a:spLocks noGrp="1"/>
          </p:cNvSpPr>
          <p:nvPr>
            <p:ph type="title"/>
          </p:nvPr>
        </p:nvSpPr>
        <p:spPr/>
        <p:txBody>
          <a:bodyPr/>
          <a:lstStyle/>
          <a:p>
            <a:r>
              <a:rPr lang="en-US" b="1" dirty="0"/>
              <a:t>Value Engineering Clauses</a:t>
            </a:r>
            <a:br>
              <a:rPr lang="en-US" dirty="0"/>
            </a:br>
            <a:r>
              <a:rPr lang="en-US" sz="2200" dirty="0"/>
              <a:t>(2 C.F.R. § 200.318(g)) (FMGC Supplement on Procurement Sec. K.2.4)</a:t>
            </a:r>
          </a:p>
        </p:txBody>
      </p:sp>
      <p:sp>
        <p:nvSpPr>
          <p:cNvPr id="3" name="Content Placeholder 2">
            <a:extLst>
              <a:ext uri="{FF2B5EF4-FFF2-40B4-BE49-F238E27FC236}">
                <a16:creationId xmlns:a16="http://schemas.microsoft.com/office/drawing/2014/main" id="{D2D4BDCF-A2FB-990D-3F86-2A98CC209F97}"/>
              </a:ext>
            </a:extLst>
          </p:cNvPr>
          <p:cNvSpPr>
            <a:spLocks noGrp="1"/>
          </p:cNvSpPr>
          <p:nvPr>
            <p:ph idx="1"/>
          </p:nvPr>
        </p:nvSpPr>
        <p:spPr>
          <a:xfrm>
            <a:off x="838200" y="1975945"/>
            <a:ext cx="10515600" cy="4201018"/>
          </a:xfrm>
        </p:spPr>
        <p:txBody>
          <a:bodyPr/>
          <a:lstStyle/>
          <a:p>
            <a:pPr>
              <a:spcAft>
                <a:spcPts val="1800"/>
              </a:spcAft>
            </a:pPr>
            <a:r>
              <a:rPr lang="en-US" dirty="0"/>
              <a:t>UG encourages entities to use value engineering clauses in contracts for construction projects of sufficient size to offer reasonable opportunities for cost reductions.</a:t>
            </a:r>
          </a:p>
          <a:p>
            <a:pPr>
              <a:spcAft>
                <a:spcPts val="1200"/>
              </a:spcAft>
            </a:pPr>
            <a:r>
              <a:rPr lang="en-US" dirty="0"/>
              <a:t>Value engineering is a systematic and creative analysis of each contract item or task to ensure that its essential function is provided at the overall lower cost.</a:t>
            </a:r>
          </a:p>
          <a:p>
            <a:pPr>
              <a:spcAft>
                <a:spcPts val="1200"/>
              </a:spcAft>
            </a:pPr>
            <a:r>
              <a:rPr lang="en-US" dirty="0"/>
              <a:t>More information in the FMGC.</a:t>
            </a:r>
          </a:p>
        </p:txBody>
      </p:sp>
      <p:sp>
        <p:nvSpPr>
          <p:cNvPr id="4" name="Slide Number Placeholder 3">
            <a:extLst>
              <a:ext uri="{FF2B5EF4-FFF2-40B4-BE49-F238E27FC236}">
                <a16:creationId xmlns:a16="http://schemas.microsoft.com/office/drawing/2014/main" id="{4D62A814-493C-545E-44C3-AD53E9C6C1FF}"/>
              </a:ext>
            </a:extLst>
          </p:cNvPr>
          <p:cNvSpPr>
            <a:spLocks noGrp="1"/>
          </p:cNvSpPr>
          <p:nvPr>
            <p:ph type="sldNum" sz="quarter" idx="12"/>
          </p:nvPr>
        </p:nvSpPr>
        <p:spPr/>
        <p:txBody>
          <a:bodyPr/>
          <a:lstStyle/>
          <a:p>
            <a:fld id="{718739C9-DCF1-47E1-918D-420391A2911C}" type="slidenum">
              <a:rPr lang="en-US" smtClean="0"/>
              <a:t>131</a:t>
            </a:fld>
            <a:endParaRPr lang="en-US" dirty="0"/>
          </a:p>
        </p:txBody>
      </p:sp>
    </p:spTree>
    <p:extLst>
      <p:ext uri="{BB962C8B-B14F-4D97-AF65-F5344CB8AC3E}">
        <p14:creationId xmlns:p14="http://schemas.microsoft.com/office/powerpoint/2010/main" val="42854808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DBC0-A862-D21B-7587-802167317D5C}"/>
              </a:ext>
            </a:extLst>
          </p:cNvPr>
          <p:cNvSpPr>
            <a:spLocks noGrp="1"/>
          </p:cNvSpPr>
          <p:nvPr>
            <p:ph type="title"/>
          </p:nvPr>
        </p:nvSpPr>
        <p:spPr>
          <a:xfrm>
            <a:off x="838200" y="365125"/>
            <a:ext cx="10515600" cy="1325563"/>
          </a:xfrm>
        </p:spPr>
        <p:txBody>
          <a:bodyPr>
            <a:normAutofit/>
          </a:bodyPr>
          <a:lstStyle/>
          <a:p>
            <a:r>
              <a:rPr lang="en-US" b="1" dirty="0"/>
              <a:t>Terms &amp; Conditions for Subgrants</a:t>
            </a:r>
            <a:br>
              <a:rPr lang="en-US" dirty="0"/>
            </a:br>
            <a:r>
              <a:rPr lang="en-US" sz="2400" dirty="0"/>
              <a:t>(2 C.F.R. § 200.332; TxGMS) (FMGC Supplement on Procurement Sec. K.2.2)</a:t>
            </a:r>
          </a:p>
        </p:txBody>
      </p:sp>
      <p:sp>
        <p:nvSpPr>
          <p:cNvPr id="3" name="Content Placeholder 2">
            <a:extLst>
              <a:ext uri="{FF2B5EF4-FFF2-40B4-BE49-F238E27FC236}">
                <a16:creationId xmlns:a16="http://schemas.microsoft.com/office/drawing/2014/main" id="{1BF77A96-3FAA-2201-2BF6-5D52F07F40A7}"/>
              </a:ext>
            </a:extLst>
          </p:cNvPr>
          <p:cNvSpPr>
            <a:spLocks noGrp="1"/>
          </p:cNvSpPr>
          <p:nvPr>
            <p:ph idx="1"/>
          </p:nvPr>
        </p:nvSpPr>
        <p:spPr>
          <a:xfrm>
            <a:off x="838200" y="1690688"/>
            <a:ext cx="10515600" cy="4486275"/>
          </a:xfrm>
        </p:spPr>
        <p:txBody>
          <a:bodyPr>
            <a:normAutofit fontScale="92500" lnSpcReduction="10000"/>
          </a:bodyPr>
          <a:lstStyle/>
          <a:p>
            <a:pPr>
              <a:spcAft>
                <a:spcPts val="1200"/>
              </a:spcAft>
            </a:pPr>
            <a:r>
              <a:rPr lang="en-US" dirty="0"/>
              <a:t>UG and TxGMS prescribe certain data elements that pass-through entities must include in subgrants.</a:t>
            </a:r>
          </a:p>
          <a:p>
            <a:pPr>
              <a:spcAft>
                <a:spcPts val="1200"/>
              </a:spcAft>
            </a:pPr>
            <a:r>
              <a:rPr lang="en-US" dirty="0"/>
              <a:t>The terms and conditions of TWC grant awards must flow down to subgrantees, unless specified otherwise by those terms and conditions or the requirements that they impose.</a:t>
            </a:r>
          </a:p>
          <a:p>
            <a:r>
              <a:rPr lang="en-US" dirty="0"/>
              <a:t>Subgrants must identify to subgrantees all requirements imposed on them so that the federal award or state award is used in accordance with federal and state laws, regulations, and the terms and conditions of the federal or state award, as well as any additional requirements imposed on the subgrantee to enable the pass-through entity to meet its own responsibilities under the award that it received.</a:t>
            </a:r>
          </a:p>
          <a:p>
            <a:endParaRPr lang="en-US" dirty="0"/>
          </a:p>
        </p:txBody>
      </p:sp>
      <p:sp>
        <p:nvSpPr>
          <p:cNvPr id="4" name="Slide Number Placeholder 3">
            <a:extLst>
              <a:ext uri="{FF2B5EF4-FFF2-40B4-BE49-F238E27FC236}">
                <a16:creationId xmlns:a16="http://schemas.microsoft.com/office/drawing/2014/main" id="{D4F70FDF-6995-74F1-B5F0-C72F33D01B9B}"/>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132</a:t>
            </a:fld>
            <a:endParaRPr lang="en-US" dirty="0"/>
          </a:p>
        </p:txBody>
      </p:sp>
    </p:spTree>
    <p:extLst>
      <p:ext uri="{BB962C8B-B14F-4D97-AF65-F5344CB8AC3E}">
        <p14:creationId xmlns:p14="http://schemas.microsoft.com/office/powerpoint/2010/main" val="5500062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4162567" y="2902688"/>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Final Words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133</a:t>
            </a:fld>
            <a:endParaRPr lang="en-US" dirty="0"/>
          </a:p>
        </p:txBody>
      </p:sp>
    </p:spTree>
    <p:extLst>
      <p:ext uri="{BB962C8B-B14F-4D97-AF65-F5344CB8AC3E}">
        <p14:creationId xmlns:p14="http://schemas.microsoft.com/office/powerpoint/2010/main" val="1355639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graphic. Dark blue background with slightly lighter geometric circle.">
            <a:extLst>
              <a:ext uri="{FF2B5EF4-FFF2-40B4-BE49-F238E27FC236}">
                <a16:creationId xmlns:a16="http://schemas.microsoft.com/office/drawing/2014/main" id="{179325A7-F2AA-C7EB-693A-79D585965F08}"/>
              </a:ext>
            </a:extLst>
          </p:cNvPr>
          <p:cNvPicPr>
            <a:picLocks noChangeAspect="1"/>
          </p:cNvPicPr>
          <p:nvPr/>
        </p:nvPicPr>
        <p:blipFill>
          <a:blip r:embed="rId2"/>
          <a:stretch>
            <a:fillRect/>
          </a:stretch>
        </p:blipFill>
        <p:spPr>
          <a:xfrm>
            <a:off x="5130" y="1"/>
            <a:ext cx="12186870" cy="4195482"/>
          </a:xfrm>
          <a:prstGeom prst="rect">
            <a:avLst/>
          </a:prstGeom>
        </p:spPr>
      </p:pic>
      <p:sp>
        <p:nvSpPr>
          <p:cNvPr id="5" name="Title 1">
            <a:extLst>
              <a:ext uri="{FF2B5EF4-FFF2-40B4-BE49-F238E27FC236}">
                <a16:creationId xmlns:a16="http://schemas.microsoft.com/office/drawing/2014/main" id="{98D81C1B-1644-EA5F-F596-96395A193E1D}"/>
              </a:ext>
            </a:extLst>
          </p:cNvPr>
          <p:cNvSpPr txBox="1">
            <a:spLocks noGrp="1"/>
          </p:cNvSpPr>
          <p:nvPr>
            <p:ph type="title" idx="4294967295"/>
          </p:nvPr>
        </p:nvSpPr>
        <p:spPr>
          <a:xfrm>
            <a:off x="1314824" y="2463500"/>
            <a:ext cx="10053763" cy="12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mj-lt"/>
                <a:ea typeface="+mj-ea"/>
                <a:cs typeface="+mj-cs"/>
              </a:rPr>
              <a:t>Need More Information?</a:t>
            </a:r>
          </a:p>
        </p:txBody>
      </p:sp>
      <p:sp>
        <p:nvSpPr>
          <p:cNvPr id="6" name="Text Placeholder 5">
            <a:extLst>
              <a:ext uri="{FF2B5EF4-FFF2-40B4-BE49-F238E27FC236}">
                <a16:creationId xmlns:a16="http://schemas.microsoft.com/office/drawing/2014/main" id="{8B7FF645-0B76-CF7D-D473-5AEE0A500D01}"/>
              </a:ext>
            </a:extLst>
          </p:cNvPr>
          <p:cNvSpPr txBox="1">
            <a:spLocks/>
          </p:cNvSpPr>
          <p:nvPr/>
        </p:nvSpPr>
        <p:spPr>
          <a:xfrm>
            <a:off x="1350682" y="4604272"/>
            <a:ext cx="10005951" cy="17248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For questions about this session, e-mail TWC’s Fiscal Technical Assistance mailbox at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fiscal.ta@twc.texas.gov</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Slide Number Placeholder 1">
            <a:extLst>
              <a:ext uri="{FF2B5EF4-FFF2-40B4-BE49-F238E27FC236}">
                <a16:creationId xmlns:a16="http://schemas.microsoft.com/office/drawing/2014/main" id="{C18CA880-D5A4-0A2B-5EB5-793D90B36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2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73685" y="3175957"/>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Procedures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14</a:t>
            </a:fld>
            <a:endParaRPr lang="en-US" dirty="0"/>
          </a:p>
        </p:txBody>
      </p:sp>
    </p:spTree>
    <p:extLst>
      <p:ext uri="{BB962C8B-B14F-4D97-AF65-F5344CB8AC3E}">
        <p14:creationId xmlns:p14="http://schemas.microsoft.com/office/powerpoint/2010/main" val="67393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B62A-728C-F84F-E249-AAD08CDFFD65}"/>
              </a:ext>
            </a:extLst>
          </p:cNvPr>
          <p:cNvSpPr>
            <a:spLocks noGrp="1"/>
          </p:cNvSpPr>
          <p:nvPr>
            <p:ph type="title"/>
          </p:nvPr>
        </p:nvSpPr>
        <p:spPr>
          <a:xfrm>
            <a:off x="838200" y="365126"/>
            <a:ext cx="10515600" cy="996950"/>
          </a:xfrm>
        </p:spPr>
        <p:txBody>
          <a:bodyPr/>
          <a:lstStyle/>
          <a:p>
            <a:r>
              <a:rPr lang="en-US" b="1" dirty="0"/>
              <a:t>Procedures</a:t>
            </a:r>
            <a:br>
              <a:rPr lang="en-US" b="1" dirty="0"/>
            </a:br>
            <a:r>
              <a:rPr lang="en-US" sz="2200" dirty="0"/>
              <a:t>(2 C.F.R. § 200.318(a); TxGMS) (FMGC Supplement on Procurement Sec. C.1)</a:t>
            </a:r>
          </a:p>
        </p:txBody>
      </p:sp>
      <p:sp>
        <p:nvSpPr>
          <p:cNvPr id="3" name="Content Placeholder 2">
            <a:extLst>
              <a:ext uri="{FF2B5EF4-FFF2-40B4-BE49-F238E27FC236}">
                <a16:creationId xmlns:a16="http://schemas.microsoft.com/office/drawing/2014/main" id="{9478829E-A53D-0967-BAA4-82546EC26C95}"/>
              </a:ext>
            </a:extLst>
          </p:cNvPr>
          <p:cNvSpPr>
            <a:spLocks noGrp="1"/>
          </p:cNvSpPr>
          <p:nvPr>
            <p:ph idx="1"/>
          </p:nvPr>
        </p:nvSpPr>
        <p:spPr>
          <a:xfrm>
            <a:off x="838200" y="1592053"/>
            <a:ext cx="10515600" cy="1222375"/>
          </a:xfrm>
        </p:spPr>
        <p:txBody>
          <a:bodyPr/>
          <a:lstStyle/>
          <a:p>
            <a:pPr>
              <a:spcAft>
                <a:spcPts val="1800"/>
              </a:spcAft>
            </a:pPr>
            <a:r>
              <a:rPr lang="en-US" dirty="0"/>
              <a:t>Must have and use documented procurement procedures for the acquisition of property or services required under an award.</a:t>
            </a:r>
          </a:p>
        </p:txBody>
      </p:sp>
      <p:sp>
        <p:nvSpPr>
          <p:cNvPr id="5" name="Content Placeholder 2">
            <a:extLst>
              <a:ext uri="{FF2B5EF4-FFF2-40B4-BE49-F238E27FC236}">
                <a16:creationId xmlns:a16="http://schemas.microsoft.com/office/drawing/2014/main" id="{FE961327-1454-D3BE-5C41-FB0B7EF1E84D}"/>
              </a:ext>
            </a:extLst>
          </p:cNvPr>
          <p:cNvSpPr txBox="1">
            <a:spLocks/>
          </p:cNvSpPr>
          <p:nvPr/>
        </p:nvSpPr>
        <p:spPr>
          <a:xfrm>
            <a:off x="838200" y="2658346"/>
            <a:ext cx="4781550" cy="299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non-State entities, must:</a:t>
            </a:r>
          </a:p>
          <a:p>
            <a:pPr lvl="1"/>
            <a:r>
              <a:rPr lang="en-US" dirty="0"/>
              <a:t>Be consistent with any applicable State, local, and tribal laws and regulations, and</a:t>
            </a:r>
          </a:p>
          <a:p>
            <a:pPr lvl="1"/>
            <a:r>
              <a:rPr lang="en-US" dirty="0"/>
              <a:t>Conform to the procurement standards identified in 2 C.F.R. §§ 200.317 – 200.327, or TxGMS, as applicable.</a:t>
            </a:r>
          </a:p>
        </p:txBody>
      </p:sp>
      <p:sp>
        <p:nvSpPr>
          <p:cNvPr id="8" name="Content Placeholder 2">
            <a:extLst>
              <a:ext uri="{FF2B5EF4-FFF2-40B4-BE49-F238E27FC236}">
                <a16:creationId xmlns:a16="http://schemas.microsoft.com/office/drawing/2014/main" id="{DC110088-EE91-12B6-9A22-1079C1EBC311}"/>
              </a:ext>
            </a:extLst>
          </p:cNvPr>
          <p:cNvSpPr txBox="1">
            <a:spLocks/>
          </p:cNvSpPr>
          <p:nvPr/>
        </p:nvSpPr>
        <p:spPr>
          <a:xfrm>
            <a:off x="838200" y="5769267"/>
            <a:ext cx="10515600" cy="517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Procedures can be more restrictive than UG/TxGMS. </a:t>
            </a:r>
          </a:p>
        </p:txBody>
      </p:sp>
      <p:pic>
        <p:nvPicPr>
          <p:cNvPr id="6" name="Picture 5" descr="A street sign showing the intersection of Policy Avenue and Procedure Street, set against a pleasant blue sky with fluffy white clouds.">
            <a:extLst>
              <a:ext uri="{FF2B5EF4-FFF2-40B4-BE49-F238E27FC236}">
                <a16:creationId xmlns:a16="http://schemas.microsoft.com/office/drawing/2014/main" id="{A5C4DC67-30C1-4792-9391-3F2138E50E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29300" y="2619858"/>
            <a:ext cx="5562600" cy="2743200"/>
          </a:xfrm>
          <a:prstGeom prst="rect">
            <a:avLst/>
          </a:prstGeom>
        </p:spPr>
      </p:pic>
      <p:sp>
        <p:nvSpPr>
          <p:cNvPr id="7" name="TextBox 6">
            <a:extLst>
              <a:ext uri="{FF2B5EF4-FFF2-40B4-BE49-F238E27FC236}">
                <a16:creationId xmlns:a16="http://schemas.microsoft.com/office/drawing/2014/main" id="{53900DC2-816D-7DE7-2443-6C7581120CEC}"/>
              </a:ext>
            </a:extLst>
          </p:cNvPr>
          <p:cNvSpPr txBox="1"/>
          <p:nvPr/>
        </p:nvSpPr>
        <p:spPr>
          <a:xfrm>
            <a:off x="5829300" y="5363058"/>
            <a:ext cx="5562600" cy="230832"/>
          </a:xfrm>
          <a:prstGeom prst="rect">
            <a:avLst/>
          </a:prstGeom>
          <a:noFill/>
        </p:spPr>
        <p:txBody>
          <a:bodyPr wrap="square" rtlCol="0">
            <a:spAutoFit/>
          </a:bodyPr>
          <a:lstStyle/>
          <a:p>
            <a:r>
              <a:rPr lang="en-US" sz="900" dirty="0">
                <a:hlinkClick r:id="rId3" tooltip="https://pressbooks.bccampus.ca/esm1/chapter/chapter-1/"/>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4" name="Slide Number Placeholder 3">
            <a:extLst>
              <a:ext uri="{FF2B5EF4-FFF2-40B4-BE49-F238E27FC236}">
                <a16:creationId xmlns:a16="http://schemas.microsoft.com/office/drawing/2014/main" id="{93CC20A7-3699-D63F-89E2-0C895730EF7A}"/>
              </a:ext>
            </a:extLst>
          </p:cNvPr>
          <p:cNvSpPr>
            <a:spLocks noGrp="1"/>
          </p:cNvSpPr>
          <p:nvPr>
            <p:ph type="sldNum" sz="quarter" idx="12"/>
          </p:nvPr>
        </p:nvSpPr>
        <p:spPr/>
        <p:txBody>
          <a:bodyPr/>
          <a:lstStyle/>
          <a:p>
            <a:fld id="{718739C9-DCF1-47E1-918D-420391A2911C}" type="slidenum">
              <a:rPr lang="en-US" smtClean="0"/>
              <a:t>15</a:t>
            </a:fld>
            <a:endParaRPr lang="en-US" dirty="0"/>
          </a:p>
        </p:txBody>
      </p:sp>
    </p:spTree>
    <p:extLst>
      <p:ext uri="{BB962C8B-B14F-4D97-AF65-F5344CB8AC3E}">
        <p14:creationId xmlns:p14="http://schemas.microsoft.com/office/powerpoint/2010/main" val="278262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57297" y="2669628"/>
            <a:ext cx="7019969" cy="1618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Standards of Conduct &amp; Conflicts of Interest</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16</a:t>
            </a:fld>
            <a:endParaRPr lang="en-US" dirty="0"/>
          </a:p>
        </p:txBody>
      </p:sp>
    </p:spTree>
    <p:extLst>
      <p:ext uri="{BB962C8B-B14F-4D97-AF65-F5344CB8AC3E}">
        <p14:creationId xmlns:p14="http://schemas.microsoft.com/office/powerpoint/2010/main" val="66443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8776-B302-6FD0-5CBE-88406FB5F6F3}"/>
              </a:ext>
            </a:extLst>
          </p:cNvPr>
          <p:cNvSpPr>
            <a:spLocks noGrp="1"/>
          </p:cNvSpPr>
          <p:nvPr>
            <p:ph type="title"/>
          </p:nvPr>
        </p:nvSpPr>
        <p:spPr/>
        <p:txBody>
          <a:bodyPr/>
          <a:lstStyle/>
          <a:p>
            <a:r>
              <a:rPr lang="en-US" b="1" dirty="0"/>
              <a:t>Standards of Conduct</a:t>
            </a:r>
            <a:br>
              <a:rPr lang="en-US" b="1" dirty="0"/>
            </a:br>
            <a:r>
              <a:rPr lang="en-US" sz="2200" dirty="0"/>
              <a:t>(2 C.F.R. § 200.318(c)(1)-(2); TxGMS) (FMGC Supplement on Procurement Sec. D.2 and D.4)</a:t>
            </a:r>
          </a:p>
        </p:txBody>
      </p:sp>
      <p:sp>
        <p:nvSpPr>
          <p:cNvPr id="3" name="Content Placeholder 2">
            <a:extLst>
              <a:ext uri="{FF2B5EF4-FFF2-40B4-BE49-F238E27FC236}">
                <a16:creationId xmlns:a16="http://schemas.microsoft.com/office/drawing/2014/main" id="{16E9248A-1231-EBE8-10B1-EB16C37CB6E3}"/>
              </a:ext>
            </a:extLst>
          </p:cNvPr>
          <p:cNvSpPr>
            <a:spLocks noGrp="1"/>
          </p:cNvSpPr>
          <p:nvPr>
            <p:ph idx="1"/>
          </p:nvPr>
        </p:nvSpPr>
        <p:spPr/>
        <p:txBody>
          <a:bodyPr>
            <a:normAutofit fontScale="92500" lnSpcReduction="10000"/>
          </a:bodyPr>
          <a:lstStyle/>
          <a:p>
            <a:pPr>
              <a:spcAft>
                <a:spcPts val="1800"/>
              </a:spcAft>
            </a:pPr>
            <a:r>
              <a:rPr lang="en-US" dirty="0"/>
              <a:t>Must maintain written standards of conduct. The standards must:</a:t>
            </a:r>
          </a:p>
          <a:p>
            <a:pPr lvl="1"/>
            <a:r>
              <a:rPr lang="en-US" dirty="0"/>
              <a:t>Cover conflicts of interest;</a:t>
            </a:r>
          </a:p>
          <a:p>
            <a:pPr lvl="1"/>
            <a:r>
              <a:rPr lang="en-US" dirty="0"/>
              <a:t>Govern the actions of employees engaged in the selection, award and administration of contracts;</a:t>
            </a:r>
          </a:p>
          <a:p>
            <a:pPr lvl="1"/>
            <a:r>
              <a:rPr lang="en-US" dirty="0"/>
              <a:t>Provide for disciplinary actions to be applied for violations of such standards by the entity’s officers, employees, or agents (UG only); and</a:t>
            </a:r>
          </a:p>
          <a:p>
            <a:pPr lvl="1">
              <a:spcAft>
                <a:spcPts val="1200"/>
              </a:spcAft>
            </a:pPr>
            <a:r>
              <a:rPr lang="en-US" dirty="0"/>
              <a:t>If the entity has a parent, affiliate, or subsidiary organization that is not a state, local government, or Indian tribe, the entity must also maintain written standards of conduct covering organizational conflicts of interest*.</a:t>
            </a:r>
          </a:p>
          <a:p>
            <a:pPr marL="0" indent="0">
              <a:buNone/>
            </a:pPr>
            <a:r>
              <a:rPr lang="en-US" sz="2400" dirty="0"/>
              <a:t>*Organizational conflicts of interest means that because of relationships with a parent company, affiliate, or subsidiary organization, the entity is unable or appears to be unable to be impartial in conducting a procurement action involving a related organization.</a:t>
            </a:r>
          </a:p>
        </p:txBody>
      </p:sp>
      <p:sp>
        <p:nvSpPr>
          <p:cNvPr id="4" name="Slide Number Placeholder 3">
            <a:extLst>
              <a:ext uri="{FF2B5EF4-FFF2-40B4-BE49-F238E27FC236}">
                <a16:creationId xmlns:a16="http://schemas.microsoft.com/office/drawing/2014/main" id="{31C0A2BC-2C81-D6E7-D41F-B93E06A44A76}"/>
              </a:ext>
            </a:extLst>
          </p:cNvPr>
          <p:cNvSpPr>
            <a:spLocks noGrp="1"/>
          </p:cNvSpPr>
          <p:nvPr>
            <p:ph type="sldNum" sz="quarter" idx="12"/>
          </p:nvPr>
        </p:nvSpPr>
        <p:spPr/>
        <p:txBody>
          <a:bodyPr/>
          <a:lstStyle/>
          <a:p>
            <a:fld id="{718739C9-DCF1-47E1-918D-420391A2911C}" type="slidenum">
              <a:rPr lang="en-US" smtClean="0"/>
              <a:t>17</a:t>
            </a:fld>
            <a:endParaRPr lang="en-US" dirty="0"/>
          </a:p>
        </p:txBody>
      </p:sp>
    </p:spTree>
    <p:extLst>
      <p:ext uri="{BB962C8B-B14F-4D97-AF65-F5344CB8AC3E}">
        <p14:creationId xmlns:p14="http://schemas.microsoft.com/office/powerpoint/2010/main" val="372518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8C9A-B6E6-80C3-E989-C9AE906CA8C1}"/>
              </a:ext>
            </a:extLst>
          </p:cNvPr>
          <p:cNvSpPr>
            <a:spLocks noGrp="1"/>
          </p:cNvSpPr>
          <p:nvPr>
            <p:ph type="title"/>
          </p:nvPr>
        </p:nvSpPr>
        <p:spPr/>
        <p:txBody>
          <a:bodyPr/>
          <a:lstStyle/>
          <a:p>
            <a:r>
              <a:rPr lang="en-US" b="1" dirty="0"/>
              <a:t>Conflicts of Interest: Prohibition; Definition</a:t>
            </a:r>
            <a:br>
              <a:rPr lang="en-US" b="1" dirty="0"/>
            </a:br>
            <a:r>
              <a:rPr lang="en-US" sz="2200" dirty="0"/>
              <a:t>(2 C.F.R. § 200.318(c)(1); TxGMS) (FMGC Supplement on Procurement Sec. D.3)</a:t>
            </a:r>
          </a:p>
        </p:txBody>
      </p:sp>
      <p:sp>
        <p:nvSpPr>
          <p:cNvPr id="3" name="Content Placeholder 2">
            <a:extLst>
              <a:ext uri="{FF2B5EF4-FFF2-40B4-BE49-F238E27FC236}">
                <a16:creationId xmlns:a16="http://schemas.microsoft.com/office/drawing/2014/main" id="{8F84CB7C-4DEF-D962-6001-7202F0199DEC}"/>
              </a:ext>
            </a:extLst>
          </p:cNvPr>
          <p:cNvSpPr>
            <a:spLocks noGrp="1"/>
          </p:cNvSpPr>
          <p:nvPr>
            <p:ph idx="1"/>
          </p:nvPr>
        </p:nvSpPr>
        <p:spPr>
          <a:xfrm>
            <a:off x="838200" y="1825624"/>
            <a:ext cx="10515600" cy="4530725"/>
          </a:xfrm>
        </p:spPr>
        <p:txBody>
          <a:bodyPr>
            <a:normAutofit lnSpcReduction="10000"/>
          </a:bodyPr>
          <a:lstStyle/>
          <a:p>
            <a:pPr>
              <a:spcAft>
                <a:spcPts val="1200"/>
              </a:spcAft>
            </a:pPr>
            <a:r>
              <a:rPr lang="en-US" dirty="0"/>
              <a:t>No employee, officer, or agent may participate in the selection, award, or administration of a contract supported by an award if he or she has a real or apparent conflict of interest. </a:t>
            </a:r>
            <a:r>
              <a:rPr lang="en-US" b="1" dirty="0">
                <a:highlight>
                  <a:srgbClr val="FFFF00"/>
                </a:highlight>
              </a:rPr>
              <a:t>New:</a:t>
            </a:r>
            <a:r>
              <a:rPr lang="en-US" dirty="0"/>
              <a:t> 2024 UG Revisions added “board member;” TxGMS 2.0 follows suit.</a:t>
            </a:r>
          </a:p>
          <a:p>
            <a:r>
              <a:rPr lang="en-US" dirty="0"/>
              <a:t>A conflict of interest includes when any of the following has a </a:t>
            </a:r>
            <a:r>
              <a:rPr lang="en-US" b="1" dirty="0"/>
              <a:t>financial or other interest in or a tangible personal benefit from a firm considered for a contract</a:t>
            </a:r>
            <a:r>
              <a:rPr lang="en-US" dirty="0"/>
              <a:t>:</a:t>
            </a:r>
          </a:p>
          <a:p>
            <a:pPr lvl="1"/>
            <a:r>
              <a:rPr lang="en-US" dirty="0"/>
              <a:t>the employee, officer, agent, or board member,</a:t>
            </a:r>
          </a:p>
          <a:p>
            <a:pPr lvl="1"/>
            <a:r>
              <a:rPr lang="en-US" dirty="0"/>
              <a:t>any member of his or her immediate family,</a:t>
            </a:r>
          </a:p>
          <a:p>
            <a:pPr lvl="1"/>
            <a:r>
              <a:rPr lang="en-US" dirty="0"/>
              <a:t>his or her partner, or</a:t>
            </a:r>
          </a:p>
          <a:p>
            <a:pPr lvl="1">
              <a:spcAft>
                <a:spcPts val="1800"/>
              </a:spcAft>
            </a:pPr>
            <a:r>
              <a:rPr lang="en-US" dirty="0"/>
              <a:t>an organization which employs or is about to employ any of these parties.</a:t>
            </a:r>
          </a:p>
        </p:txBody>
      </p:sp>
      <p:sp>
        <p:nvSpPr>
          <p:cNvPr id="4" name="Slide Number Placeholder 3">
            <a:extLst>
              <a:ext uri="{FF2B5EF4-FFF2-40B4-BE49-F238E27FC236}">
                <a16:creationId xmlns:a16="http://schemas.microsoft.com/office/drawing/2014/main" id="{C5D5B875-AC2F-1AE4-B134-96A3A745DBEF}"/>
              </a:ext>
            </a:extLst>
          </p:cNvPr>
          <p:cNvSpPr>
            <a:spLocks noGrp="1"/>
          </p:cNvSpPr>
          <p:nvPr>
            <p:ph type="sldNum" sz="quarter" idx="12"/>
          </p:nvPr>
        </p:nvSpPr>
        <p:spPr/>
        <p:txBody>
          <a:bodyPr/>
          <a:lstStyle/>
          <a:p>
            <a:fld id="{718739C9-DCF1-47E1-918D-420391A2911C}" type="slidenum">
              <a:rPr lang="en-US" smtClean="0"/>
              <a:t>18</a:t>
            </a:fld>
            <a:endParaRPr lang="en-US" dirty="0"/>
          </a:p>
        </p:txBody>
      </p:sp>
    </p:spTree>
    <p:extLst>
      <p:ext uri="{BB962C8B-B14F-4D97-AF65-F5344CB8AC3E}">
        <p14:creationId xmlns:p14="http://schemas.microsoft.com/office/powerpoint/2010/main" val="235808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FBAC-37CB-987C-6463-954A6A4D61C4}"/>
              </a:ext>
            </a:extLst>
          </p:cNvPr>
          <p:cNvSpPr>
            <a:spLocks noGrp="1"/>
          </p:cNvSpPr>
          <p:nvPr>
            <p:ph type="title"/>
          </p:nvPr>
        </p:nvSpPr>
        <p:spPr/>
        <p:txBody>
          <a:bodyPr/>
          <a:lstStyle/>
          <a:p>
            <a:r>
              <a:rPr lang="en-US" b="1" dirty="0"/>
              <a:t>Conflicts of Interest: Gratuities, Gifts, Etc.</a:t>
            </a:r>
            <a:br>
              <a:rPr lang="en-US" b="1" dirty="0"/>
            </a:br>
            <a:r>
              <a:rPr lang="en-US" sz="2200" dirty="0"/>
              <a:t>(2 C.F.R. § 200.318(c)(1); TxGMS) (FMGC Supplement on Procurement Sec. D.5)</a:t>
            </a:r>
          </a:p>
        </p:txBody>
      </p:sp>
      <p:sp>
        <p:nvSpPr>
          <p:cNvPr id="3" name="Content Placeholder 2">
            <a:extLst>
              <a:ext uri="{FF2B5EF4-FFF2-40B4-BE49-F238E27FC236}">
                <a16:creationId xmlns:a16="http://schemas.microsoft.com/office/drawing/2014/main" id="{05CA51A7-52DE-5C4C-E582-EA3A075CBF11}"/>
              </a:ext>
            </a:extLst>
          </p:cNvPr>
          <p:cNvSpPr>
            <a:spLocks noGrp="1"/>
          </p:cNvSpPr>
          <p:nvPr>
            <p:ph idx="1"/>
          </p:nvPr>
        </p:nvSpPr>
        <p:spPr/>
        <p:txBody>
          <a:bodyPr/>
          <a:lstStyle/>
          <a:p>
            <a:pPr>
              <a:spcAft>
                <a:spcPts val="1800"/>
              </a:spcAft>
            </a:pPr>
            <a:r>
              <a:rPr lang="en-US" dirty="0"/>
              <a:t>The officers, employees, agents, and board members of the entity </a:t>
            </a:r>
            <a:r>
              <a:rPr lang="en-US" b="1" dirty="0"/>
              <a:t>may neither solicit nor accept gratuities, favors, or anything of monetary value</a:t>
            </a:r>
            <a:r>
              <a:rPr lang="en-US" dirty="0"/>
              <a:t> from contractors.</a:t>
            </a:r>
          </a:p>
          <a:p>
            <a:r>
              <a:rPr lang="en-US" dirty="0"/>
              <a:t>However, a recipient/subrecipient “may set standards for situations in which </a:t>
            </a:r>
            <a:r>
              <a:rPr lang="en-US" b="1" dirty="0"/>
              <a:t>the financial interest is not substantial or the gift is an unsolicited item of nominal value</a:t>
            </a:r>
            <a:r>
              <a:rPr lang="en-US" dirty="0"/>
              <a:t>.”</a:t>
            </a:r>
          </a:p>
        </p:txBody>
      </p:sp>
      <p:sp>
        <p:nvSpPr>
          <p:cNvPr id="4" name="Slide Number Placeholder 3">
            <a:extLst>
              <a:ext uri="{FF2B5EF4-FFF2-40B4-BE49-F238E27FC236}">
                <a16:creationId xmlns:a16="http://schemas.microsoft.com/office/drawing/2014/main" id="{3E28CC0F-D5B8-2DFF-1566-4649FF29FF14}"/>
              </a:ext>
            </a:extLst>
          </p:cNvPr>
          <p:cNvSpPr>
            <a:spLocks noGrp="1"/>
          </p:cNvSpPr>
          <p:nvPr>
            <p:ph type="sldNum" sz="quarter" idx="12"/>
          </p:nvPr>
        </p:nvSpPr>
        <p:spPr/>
        <p:txBody>
          <a:bodyPr/>
          <a:lstStyle/>
          <a:p>
            <a:fld id="{718739C9-DCF1-47E1-918D-420391A2911C}" type="slidenum">
              <a:rPr lang="en-US" smtClean="0"/>
              <a:t>19</a:t>
            </a:fld>
            <a:endParaRPr lang="en-US" dirty="0"/>
          </a:p>
        </p:txBody>
      </p:sp>
    </p:spTree>
    <p:extLst>
      <p:ext uri="{BB962C8B-B14F-4D97-AF65-F5344CB8AC3E}">
        <p14:creationId xmlns:p14="http://schemas.microsoft.com/office/powerpoint/2010/main" val="341138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FF5192-6747-19B1-9105-C3AC19FBB28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67BA85C-53E5-B8D7-0153-0C168A9C4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683AED-4311-8969-725C-8857A1E8DE67}"/>
              </a:ext>
            </a:extLst>
          </p:cNvPr>
          <p:cNvSpPr>
            <a:spLocks noGrp="1"/>
          </p:cNvSpPr>
          <p:nvPr>
            <p:ph type="title"/>
          </p:nvPr>
        </p:nvSpPr>
        <p:spPr>
          <a:xfrm>
            <a:off x="670034" y="830727"/>
            <a:ext cx="6553361" cy="823252"/>
          </a:xfrm>
        </p:spPr>
        <p:txBody>
          <a:bodyPr>
            <a:normAutofit fontScale="90000"/>
          </a:bodyPr>
          <a:lstStyle/>
          <a:p>
            <a:pPr algn="r"/>
            <a:r>
              <a:rPr lang="en-US" b="1" dirty="0">
                <a:solidFill>
                  <a:schemeClr val="accent1"/>
                </a:solidFill>
              </a:rPr>
              <a:t>Presenter &amp; Session Resources</a:t>
            </a:r>
          </a:p>
        </p:txBody>
      </p:sp>
      <p:sp>
        <p:nvSpPr>
          <p:cNvPr id="3" name="Content Placeholder 2">
            <a:extLst>
              <a:ext uri="{FF2B5EF4-FFF2-40B4-BE49-F238E27FC236}">
                <a16:creationId xmlns:a16="http://schemas.microsoft.com/office/drawing/2014/main" id="{347562C2-D54B-C370-F345-AA0E801ACECE}"/>
              </a:ext>
            </a:extLst>
          </p:cNvPr>
          <p:cNvSpPr>
            <a:spLocks noGrp="1"/>
          </p:cNvSpPr>
          <p:nvPr>
            <p:ph sz="half" idx="1"/>
          </p:nvPr>
        </p:nvSpPr>
        <p:spPr>
          <a:xfrm>
            <a:off x="994013" y="2164666"/>
            <a:ext cx="10428183" cy="3552496"/>
          </a:xfrm>
        </p:spPr>
        <p:txBody>
          <a:bodyPr anchor="t">
            <a:normAutofit/>
          </a:bodyPr>
          <a:lstStyle/>
          <a:p>
            <a:pPr marL="0" indent="0">
              <a:buNone/>
            </a:pPr>
            <a:r>
              <a:rPr lang="en-US" b="1" dirty="0"/>
              <a:t>Presenter:</a:t>
            </a:r>
          </a:p>
          <a:p>
            <a:pPr>
              <a:spcAft>
                <a:spcPts val="1800"/>
              </a:spcAft>
            </a:pPr>
            <a:r>
              <a:rPr lang="en-US" dirty="0"/>
              <a:t>Jenny Noren, TWC Financial Initiatives</a:t>
            </a:r>
          </a:p>
          <a:p>
            <a:pPr marL="0" indent="0">
              <a:spcBef>
                <a:spcPts val="1800"/>
              </a:spcBef>
              <a:buNone/>
            </a:pPr>
            <a:r>
              <a:rPr lang="en-US" b="1" dirty="0"/>
              <a:t>Resources:</a:t>
            </a:r>
          </a:p>
          <a:p>
            <a:r>
              <a:rPr lang="en-US" dirty="0"/>
              <a:t>Colleen Whitney, Director, TWC Procurement &amp; Contract Services</a:t>
            </a:r>
          </a:p>
          <a:p>
            <a:r>
              <a:rPr lang="en-US" dirty="0"/>
              <a:t>Sarah Noel, Deputy Director, TWC Procurement &amp; Contract Services</a:t>
            </a:r>
          </a:p>
          <a:p>
            <a:pPr marL="0" indent="0">
              <a:buNone/>
            </a:pPr>
            <a:endParaRPr lang="en-US" dirty="0"/>
          </a:p>
        </p:txBody>
      </p:sp>
      <p:sp>
        <p:nvSpPr>
          <p:cNvPr id="5" name="Slide Number Placeholder 4">
            <a:extLst>
              <a:ext uri="{FF2B5EF4-FFF2-40B4-BE49-F238E27FC236}">
                <a16:creationId xmlns:a16="http://schemas.microsoft.com/office/drawing/2014/main" id="{93223A07-5FD6-37F3-1755-76155D897701}"/>
              </a:ext>
            </a:extLst>
          </p:cNvPr>
          <p:cNvSpPr>
            <a:spLocks noGrp="1"/>
          </p:cNvSpPr>
          <p:nvPr>
            <p:ph type="sldNum" sz="quarter" idx="12"/>
          </p:nvPr>
        </p:nvSpPr>
        <p:spPr>
          <a:xfrm>
            <a:off x="10571516" y="6033479"/>
            <a:ext cx="782283" cy="365125"/>
          </a:xfrm>
        </p:spPr>
        <p:txBody>
          <a:bodyPr>
            <a:normAutofit/>
          </a:bodyPr>
          <a:lstStyle/>
          <a:p>
            <a:pPr>
              <a:spcAft>
                <a:spcPts val="600"/>
              </a:spcAft>
            </a:pPr>
            <a:fld id="{718739C9-DCF1-47E1-918D-420391A2911C}" type="slidenum">
              <a:rPr lang="en-US" sz="1050">
                <a:solidFill>
                  <a:schemeClr val="tx1">
                    <a:alpha val="80000"/>
                  </a:schemeClr>
                </a:solidFill>
              </a:rPr>
              <a:pPr>
                <a:spcAft>
                  <a:spcPts val="600"/>
                </a:spcAft>
              </a:pPr>
              <a:t>2</a:t>
            </a:fld>
            <a:endParaRPr lang="en-US" sz="1050" dirty="0">
              <a:solidFill>
                <a:schemeClr val="tx1">
                  <a:alpha val="80000"/>
                </a:schemeClr>
              </a:solidFill>
            </a:endParaRPr>
          </a:p>
        </p:txBody>
      </p:sp>
    </p:spTree>
    <p:extLst>
      <p:ext uri="{BB962C8B-B14F-4D97-AF65-F5344CB8AC3E}">
        <p14:creationId xmlns:p14="http://schemas.microsoft.com/office/powerpoint/2010/main" val="388635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6C3C-A805-8EC5-E70B-D40A7699646A}"/>
              </a:ext>
            </a:extLst>
          </p:cNvPr>
          <p:cNvSpPr>
            <a:spLocks noGrp="1"/>
          </p:cNvSpPr>
          <p:nvPr>
            <p:ph type="title"/>
          </p:nvPr>
        </p:nvSpPr>
        <p:spPr>
          <a:xfrm>
            <a:off x="838200" y="365125"/>
            <a:ext cx="10515600" cy="1751012"/>
          </a:xfrm>
        </p:spPr>
        <p:txBody>
          <a:bodyPr>
            <a:normAutofit fontScale="90000"/>
          </a:bodyPr>
          <a:lstStyle/>
          <a:p>
            <a:r>
              <a:rPr lang="en-US" sz="4000" b="1" dirty="0"/>
              <a:t>Conflicts of Interest and Standards of Conduct:</a:t>
            </a:r>
            <a:br>
              <a:rPr lang="en-US" sz="4000" b="1" dirty="0"/>
            </a:br>
            <a:r>
              <a:rPr lang="en-US" sz="4000" b="1" dirty="0"/>
              <a:t>Additional Rules for Workforce Boards (Board Members)</a:t>
            </a:r>
            <a:br>
              <a:rPr lang="en-US" b="1" dirty="0"/>
            </a:br>
            <a:r>
              <a:rPr lang="en-US" sz="2400" dirty="0"/>
              <a:t>(TWC rules § 802.41)</a:t>
            </a:r>
          </a:p>
        </p:txBody>
      </p:sp>
      <p:sp>
        <p:nvSpPr>
          <p:cNvPr id="3" name="Content Placeholder 2">
            <a:extLst>
              <a:ext uri="{FF2B5EF4-FFF2-40B4-BE49-F238E27FC236}">
                <a16:creationId xmlns:a16="http://schemas.microsoft.com/office/drawing/2014/main" id="{41324BD8-177D-BFCA-F063-2F075E879D03}"/>
              </a:ext>
            </a:extLst>
          </p:cNvPr>
          <p:cNvSpPr>
            <a:spLocks noGrp="1"/>
          </p:cNvSpPr>
          <p:nvPr>
            <p:ph idx="1"/>
          </p:nvPr>
        </p:nvSpPr>
        <p:spPr>
          <a:xfrm>
            <a:off x="838200" y="2295525"/>
            <a:ext cx="10515600" cy="3881437"/>
          </a:xfrm>
        </p:spPr>
        <p:txBody>
          <a:bodyPr/>
          <a:lstStyle/>
          <a:p>
            <a:pPr>
              <a:spcAft>
                <a:spcPts val="1800"/>
              </a:spcAft>
            </a:pPr>
            <a:r>
              <a:rPr lang="en-US" dirty="0"/>
              <a:t>TWC rules include requirements for a board member’s disclosure and declaration of a conflict of interest, abstaining from related votes, and not participating in related discussions.</a:t>
            </a:r>
          </a:p>
          <a:p>
            <a:r>
              <a:rPr lang="en-US" dirty="0"/>
              <a:t>Each Board’s organization plan, bylaws, or code of conduct must include provisions for penalties, sanctions, and other disciplinary actions for any direct violations of the Board’s conflict of interest policy. The provisions must include the definitions of immediate family and substantial interest as defined by TWC rule. </a:t>
            </a:r>
          </a:p>
          <a:p>
            <a:endParaRPr lang="en-US" dirty="0"/>
          </a:p>
        </p:txBody>
      </p:sp>
      <p:sp>
        <p:nvSpPr>
          <p:cNvPr id="4" name="Slide Number Placeholder 3">
            <a:extLst>
              <a:ext uri="{FF2B5EF4-FFF2-40B4-BE49-F238E27FC236}">
                <a16:creationId xmlns:a16="http://schemas.microsoft.com/office/drawing/2014/main" id="{8CBEB506-CDBE-3F94-C414-931C5E9AB875}"/>
              </a:ext>
            </a:extLst>
          </p:cNvPr>
          <p:cNvSpPr>
            <a:spLocks noGrp="1"/>
          </p:cNvSpPr>
          <p:nvPr>
            <p:ph type="sldNum" sz="quarter" idx="12"/>
          </p:nvPr>
        </p:nvSpPr>
        <p:spPr/>
        <p:txBody>
          <a:bodyPr/>
          <a:lstStyle/>
          <a:p>
            <a:fld id="{718739C9-DCF1-47E1-918D-420391A2911C}" type="slidenum">
              <a:rPr lang="en-US" smtClean="0"/>
              <a:t>20</a:t>
            </a:fld>
            <a:endParaRPr lang="en-US" dirty="0"/>
          </a:p>
        </p:txBody>
      </p:sp>
    </p:spTree>
    <p:extLst>
      <p:ext uri="{BB962C8B-B14F-4D97-AF65-F5344CB8AC3E}">
        <p14:creationId xmlns:p14="http://schemas.microsoft.com/office/powerpoint/2010/main" val="407075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5B7A-A8C1-B9D0-7CE4-CB01E1D8E738}"/>
              </a:ext>
            </a:extLst>
          </p:cNvPr>
          <p:cNvSpPr>
            <a:spLocks noGrp="1"/>
          </p:cNvSpPr>
          <p:nvPr>
            <p:ph type="title"/>
          </p:nvPr>
        </p:nvSpPr>
        <p:spPr>
          <a:xfrm>
            <a:off x="838200" y="365125"/>
            <a:ext cx="10515600" cy="1446213"/>
          </a:xfrm>
        </p:spPr>
        <p:txBody>
          <a:bodyPr>
            <a:normAutofit fontScale="90000"/>
          </a:bodyPr>
          <a:lstStyle/>
          <a:p>
            <a:r>
              <a:rPr lang="en-US" sz="4000" b="1" dirty="0"/>
              <a:t>Conflicts of Interest and Standards of Conduct:</a:t>
            </a:r>
            <a:br>
              <a:rPr lang="en-US" sz="4000" b="1" dirty="0"/>
            </a:br>
            <a:r>
              <a:rPr lang="en-US" sz="4000" b="1" dirty="0"/>
              <a:t>Additional Rules for Boards (Workforce Service Providers)</a:t>
            </a:r>
            <a:br>
              <a:rPr lang="en-US" dirty="0"/>
            </a:br>
            <a:r>
              <a:rPr lang="en-US" sz="2400" dirty="0"/>
              <a:t>(TWC rules § 802.21(c)-(d))</a:t>
            </a:r>
          </a:p>
        </p:txBody>
      </p:sp>
      <p:sp>
        <p:nvSpPr>
          <p:cNvPr id="3" name="Content Placeholder 2">
            <a:extLst>
              <a:ext uri="{FF2B5EF4-FFF2-40B4-BE49-F238E27FC236}">
                <a16:creationId xmlns:a16="http://schemas.microsoft.com/office/drawing/2014/main" id="{861D2DE8-0F1C-1612-8FB0-F695403C0130}"/>
              </a:ext>
            </a:extLst>
          </p:cNvPr>
          <p:cNvSpPr>
            <a:spLocks noGrp="1"/>
          </p:cNvSpPr>
          <p:nvPr>
            <p:ph idx="1"/>
          </p:nvPr>
        </p:nvSpPr>
        <p:spPr>
          <a:xfrm>
            <a:off x="838200" y="1914525"/>
            <a:ext cx="10515600" cy="4578350"/>
          </a:xfrm>
        </p:spPr>
        <p:txBody>
          <a:bodyPr>
            <a:normAutofit/>
          </a:bodyPr>
          <a:lstStyle/>
          <a:p>
            <a:pPr marL="0" indent="0">
              <a:buNone/>
            </a:pPr>
            <a:r>
              <a:rPr lang="en-US" dirty="0"/>
              <a:t>TWC rule requires Boards to ensure that workforce service providers:</a:t>
            </a:r>
          </a:p>
          <a:p>
            <a:pPr lvl="1"/>
            <a:r>
              <a:rPr lang="en-US" dirty="0"/>
              <a:t>Comply with applicable standards of conduct requirements.</a:t>
            </a:r>
          </a:p>
          <a:p>
            <a:pPr lvl="1"/>
            <a:r>
              <a:rPr lang="en-US" dirty="0"/>
              <a:t>Comply with professional licensing requirements, when applicable.</a:t>
            </a:r>
          </a:p>
          <a:p>
            <a:pPr lvl="1"/>
            <a:r>
              <a:rPr lang="en-US" dirty="0"/>
              <a:t>Refrain from using nonpublic information gained through a relationship with the Commission/TWC, an Agency employee, a Board, or a Board employee, to seek or obtain financial gains that would be a conflict of interest or the appearance of a conflict of interest.</a:t>
            </a:r>
          </a:p>
          <a:p>
            <a:pPr lvl="1"/>
            <a:r>
              <a:rPr lang="en-US" dirty="0"/>
              <a:t>Disclose in writing any conflict of interest and appearance of a conflict of interest, certain financial interests, and certain gifts. Rule also specifies requirements for the contents of the disclosure and frequency.</a:t>
            </a:r>
          </a:p>
        </p:txBody>
      </p:sp>
      <p:sp>
        <p:nvSpPr>
          <p:cNvPr id="4" name="Slide Number Placeholder 3">
            <a:extLst>
              <a:ext uri="{FF2B5EF4-FFF2-40B4-BE49-F238E27FC236}">
                <a16:creationId xmlns:a16="http://schemas.microsoft.com/office/drawing/2014/main" id="{38D722ED-4C82-7C48-4EDB-CE250FC1C707}"/>
              </a:ext>
            </a:extLst>
          </p:cNvPr>
          <p:cNvSpPr>
            <a:spLocks noGrp="1"/>
          </p:cNvSpPr>
          <p:nvPr>
            <p:ph type="sldNum" sz="quarter" idx="12"/>
          </p:nvPr>
        </p:nvSpPr>
        <p:spPr/>
        <p:txBody>
          <a:bodyPr/>
          <a:lstStyle/>
          <a:p>
            <a:fld id="{718739C9-DCF1-47E1-918D-420391A2911C}" type="slidenum">
              <a:rPr lang="en-US" smtClean="0"/>
              <a:t>21</a:t>
            </a:fld>
            <a:endParaRPr lang="en-US" dirty="0"/>
          </a:p>
        </p:txBody>
      </p:sp>
    </p:spTree>
    <p:extLst>
      <p:ext uri="{BB962C8B-B14F-4D97-AF65-F5344CB8AC3E}">
        <p14:creationId xmlns:p14="http://schemas.microsoft.com/office/powerpoint/2010/main" val="3508564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6FB7-DDE7-35F1-4A2C-369F2856960B}"/>
              </a:ext>
            </a:extLst>
          </p:cNvPr>
          <p:cNvSpPr>
            <a:spLocks noGrp="1"/>
          </p:cNvSpPr>
          <p:nvPr>
            <p:ph type="title"/>
          </p:nvPr>
        </p:nvSpPr>
        <p:spPr/>
        <p:txBody>
          <a:bodyPr/>
          <a:lstStyle/>
          <a:p>
            <a:r>
              <a:rPr lang="en-US" b="1" dirty="0"/>
              <a:t>Documentation</a:t>
            </a:r>
            <a:br>
              <a:rPr lang="en-US" dirty="0"/>
            </a:br>
            <a:r>
              <a:rPr lang="en-US" sz="2200" dirty="0"/>
              <a:t>(Conflict of Interest/Nondisclosure)</a:t>
            </a:r>
          </a:p>
        </p:txBody>
      </p:sp>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56BE6E64-18BD-2640-9CCF-0447D5BFD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735" y="251184"/>
            <a:ext cx="914400" cy="914400"/>
          </a:xfrm>
          <a:prstGeom prst="rect">
            <a:avLst/>
          </a:prstGeom>
        </p:spPr>
      </p:pic>
      <p:sp>
        <p:nvSpPr>
          <p:cNvPr id="3" name="Content Placeholder 2">
            <a:extLst>
              <a:ext uri="{FF2B5EF4-FFF2-40B4-BE49-F238E27FC236}">
                <a16:creationId xmlns:a16="http://schemas.microsoft.com/office/drawing/2014/main" id="{9515DA89-24F4-0D5B-28AD-462101CC4D5A}"/>
              </a:ext>
            </a:extLst>
          </p:cNvPr>
          <p:cNvSpPr>
            <a:spLocks noGrp="1"/>
          </p:cNvSpPr>
          <p:nvPr>
            <p:ph idx="1"/>
          </p:nvPr>
        </p:nvSpPr>
        <p:spPr>
          <a:xfrm>
            <a:off x="838200" y="1690687"/>
            <a:ext cx="10515600" cy="4802187"/>
          </a:xfrm>
        </p:spPr>
        <p:txBody>
          <a:bodyPr>
            <a:normAutofit/>
          </a:bodyPr>
          <a:lstStyle/>
          <a:p>
            <a:r>
              <a:rPr lang="en-US" dirty="0"/>
              <a:t>Conflict of interest/nondisclosure certification forms</a:t>
            </a:r>
          </a:p>
          <a:p>
            <a:pPr lvl="1"/>
            <a:r>
              <a:rPr lang="en-US" dirty="0"/>
              <a:t>Personnel complete before beginning the work</a:t>
            </a:r>
          </a:p>
          <a:p>
            <a:pPr lvl="1"/>
            <a:r>
              <a:rPr lang="en-US" dirty="0"/>
              <a:t>Sign and date</a:t>
            </a:r>
          </a:p>
          <a:p>
            <a:pPr lvl="1"/>
            <a:r>
              <a:rPr lang="en-US" dirty="0"/>
              <a:t>Retain in personnel, procurement, or other secure files</a:t>
            </a:r>
          </a:p>
          <a:p>
            <a:pPr lvl="1"/>
            <a:r>
              <a:rPr lang="en-US" dirty="0"/>
              <a:t>Section D.3.3 of the FMGC Supplement on Procurement references the Sample Non-Disclosure and Conflict of Interest Certification for Contract Developers and Purchases in the Texas Comptroller’s “Texas Procurement and Contract Management Guide” as an example of a conflict of interest/disclosure form</a:t>
            </a:r>
          </a:p>
          <a:p>
            <a:pPr>
              <a:spcBef>
                <a:spcPts val="1800"/>
              </a:spcBef>
            </a:pPr>
            <a:r>
              <a:rPr lang="en-US" dirty="0"/>
              <a:t>If a conflict of interest is identified, include the disclosure and related records in the procurement file, including actions taken to prevent influence in the award, selection, and administration of the award.</a:t>
            </a:r>
          </a:p>
        </p:txBody>
      </p:sp>
      <p:sp>
        <p:nvSpPr>
          <p:cNvPr id="4" name="Slide Number Placeholder 3">
            <a:extLst>
              <a:ext uri="{FF2B5EF4-FFF2-40B4-BE49-F238E27FC236}">
                <a16:creationId xmlns:a16="http://schemas.microsoft.com/office/drawing/2014/main" id="{00C7B59E-D3CE-364C-E6A1-728CD8646077}"/>
              </a:ext>
            </a:extLst>
          </p:cNvPr>
          <p:cNvSpPr>
            <a:spLocks noGrp="1"/>
          </p:cNvSpPr>
          <p:nvPr>
            <p:ph type="sldNum" sz="quarter" idx="12"/>
          </p:nvPr>
        </p:nvSpPr>
        <p:spPr/>
        <p:txBody>
          <a:bodyPr/>
          <a:lstStyle/>
          <a:p>
            <a:fld id="{718739C9-DCF1-47E1-918D-420391A2911C}" type="slidenum">
              <a:rPr lang="en-US" smtClean="0"/>
              <a:t>22</a:t>
            </a:fld>
            <a:endParaRPr lang="en-US" dirty="0"/>
          </a:p>
        </p:txBody>
      </p:sp>
    </p:spTree>
    <p:extLst>
      <p:ext uri="{BB962C8B-B14F-4D97-AF65-F5344CB8AC3E}">
        <p14:creationId xmlns:p14="http://schemas.microsoft.com/office/powerpoint/2010/main" val="421177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4162567" y="2902688"/>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Procurement Records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23</a:t>
            </a:fld>
            <a:endParaRPr lang="en-US" dirty="0"/>
          </a:p>
        </p:txBody>
      </p:sp>
    </p:spTree>
    <p:extLst>
      <p:ext uri="{BB962C8B-B14F-4D97-AF65-F5344CB8AC3E}">
        <p14:creationId xmlns:p14="http://schemas.microsoft.com/office/powerpoint/2010/main" val="330775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0770CC-3D89-9A59-ED62-61289CAAEBBF}"/>
              </a:ext>
            </a:extLst>
          </p:cNvPr>
          <p:cNvSpPr txBox="1">
            <a:spLocks noGrp="1"/>
          </p:cNvSpPr>
          <p:nvPr>
            <p:ph type="title" idx="4294967295"/>
          </p:nvPr>
        </p:nvSpPr>
        <p:spPr>
          <a:xfrm>
            <a:off x="838200" y="365125"/>
            <a:ext cx="5818239" cy="9580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100" b="1" i="0" u="none" strike="noStrike" kern="1200" cap="none" spc="0" normalizeH="0" baseline="0" noProof="0" dirty="0">
                <a:ln>
                  <a:noFill/>
                </a:ln>
                <a:solidFill>
                  <a:schemeClr val="tx1"/>
                </a:solidFill>
                <a:effectLst/>
                <a:uLnTx/>
                <a:uFillTx/>
                <a:latin typeface="+mj-lt"/>
                <a:ea typeface="+mj-ea"/>
                <a:cs typeface="+mj-cs"/>
              </a:rPr>
              <a:t>Procurement Records</a:t>
            </a:r>
            <a:br>
              <a:rPr kumimoji="0" lang="en-US" sz="4100" b="1" i="0" u="none" strike="noStrike" kern="1200" cap="none" spc="0" normalizeH="0" baseline="0" noProof="0" dirty="0">
                <a:ln>
                  <a:noFill/>
                </a:ln>
                <a:solidFill>
                  <a:schemeClr val="tx1"/>
                </a:solidFill>
                <a:effectLst/>
                <a:uLnTx/>
                <a:uFillTx/>
                <a:latin typeface="+mj-lt"/>
                <a:ea typeface="+mj-ea"/>
                <a:cs typeface="+mj-cs"/>
              </a:rPr>
            </a:br>
            <a:r>
              <a:rPr kumimoji="0" lang="en-US" sz="2200" b="0" i="0" u="none" strike="noStrike" kern="1200" cap="none" spc="0" normalizeH="0" baseline="0" noProof="0" dirty="0">
                <a:ln>
                  <a:noFill/>
                </a:ln>
                <a:solidFill>
                  <a:schemeClr val="tx1"/>
                </a:solidFill>
                <a:effectLst/>
                <a:uLnTx/>
                <a:uFillTx/>
                <a:latin typeface="+mj-lt"/>
                <a:ea typeface="+mj-ea"/>
                <a:cs typeface="+mj-cs"/>
              </a:rPr>
              <a:t>(2 C.F.R. § 200.318(i); TxGMS) (FMGC Supplement on Procurement Sec. Q.3)</a:t>
            </a:r>
          </a:p>
        </p:txBody>
      </p:sp>
      <p:sp>
        <p:nvSpPr>
          <p:cNvPr id="6" name="Content Placeholder 2">
            <a:extLst>
              <a:ext uri="{FF2B5EF4-FFF2-40B4-BE49-F238E27FC236}">
                <a16:creationId xmlns:a16="http://schemas.microsoft.com/office/drawing/2014/main" id="{14B1EC1E-188E-C0A7-C6B9-805E1B4C9B32}"/>
              </a:ext>
            </a:extLst>
          </p:cNvPr>
          <p:cNvSpPr txBox="1">
            <a:spLocks/>
          </p:cNvSpPr>
          <p:nvPr/>
        </p:nvSpPr>
        <p:spPr>
          <a:xfrm>
            <a:off x="528320" y="1513840"/>
            <a:ext cx="5434466" cy="48425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Standard:</a:t>
            </a:r>
          </a:p>
          <a:p>
            <a:pPr marL="457200" lvl="1" indent="0">
              <a:spcBef>
                <a:spcPts val="1200"/>
              </a:spcBef>
              <a:spcAft>
                <a:spcPts val="1200"/>
              </a:spcAft>
              <a:buFont typeface="Arial" panose="020B0604020202020204" pitchFamily="34" charset="0"/>
              <a:buNone/>
            </a:pPr>
            <a:r>
              <a:rPr lang="en-US" sz="2200" dirty="0"/>
              <a:t>Must maintain records sufficient to detail the history of [the] procurement. These records will include, but are not necessarily limited to, the following:</a:t>
            </a:r>
          </a:p>
          <a:p>
            <a:pPr lvl="2"/>
            <a:r>
              <a:rPr lang="en-US" dirty="0"/>
              <a:t>Rationale for the method of procurement</a:t>
            </a:r>
          </a:p>
          <a:p>
            <a:pPr lvl="2"/>
            <a:r>
              <a:rPr lang="en-US" dirty="0"/>
              <a:t>Selection of contract type</a:t>
            </a:r>
          </a:p>
          <a:p>
            <a:pPr lvl="2"/>
            <a:r>
              <a:rPr lang="en-US" dirty="0"/>
              <a:t>Contractor selection or rejection</a:t>
            </a:r>
          </a:p>
          <a:p>
            <a:pPr lvl="2">
              <a:spcAft>
                <a:spcPts val="1800"/>
              </a:spcAft>
            </a:pPr>
            <a:r>
              <a:rPr lang="en-US" dirty="0"/>
              <a:t>The basis for the contract price</a:t>
            </a:r>
          </a:p>
          <a:p>
            <a:pPr>
              <a:spcAft>
                <a:spcPts val="1800"/>
              </a:spcAft>
            </a:pPr>
            <a:r>
              <a:rPr lang="en-US" sz="2200" dirty="0"/>
              <a:t>The next slides elaborate.</a:t>
            </a:r>
          </a:p>
        </p:txBody>
      </p:sp>
      <p:pic>
        <p:nvPicPr>
          <p:cNvPr id="7" name="Picture 6" descr="A bookshelf full of neatly organized three-ring binders of various sizes and colors, each having a label on its spine. ">
            <a:extLst>
              <a:ext uri="{FF2B5EF4-FFF2-40B4-BE49-F238E27FC236}">
                <a16:creationId xmlns:a16="http://schemas.microsoft.com/office/drawing/2014/main" id="{873271BE-CA43-B33A-C6BB-54D627DA9671}"/>
              </a:ext>
            </a:extLst>
          </p:cNvPr>
          <p:cNvPicPr>
            <a:picLocks noChangeAspect="1"/>
          </p:cNvPicPr>
          <p:nvPr/>
        </p:nvPicPr>
        <p:blipFill rotWithShape="1">
          <a:blip r:embed="rId2">
            <a:extLst>
              <a:ext uri="{28A0092B-C50C-407E-A947-70E740481C1C}">
                <a14:useLocalDpi xmlns:a14="http://schemas.microsoft.com/office/drawing/2010/main" val="0"/>
              </a:ext>
            </a:extLst>
          </a:blip>
          <a:srcRect l="24389" r="23009" b="1"/>
          <a:stretch/>
        </p:blipFill>
        <p:spPr>
          <a:xfrm>
            <a:off x="6229216"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83E522EB-D827-A6D5-E85D-00357EF04E61}"/>
              </a:ext>
            </a:extLst>
          </p:cNvPr>
          <p:cNvSpPr>
            <a:spLocks noGrp="1"/>
          </p:cNvSpPr>
          <p:nvPr>
            <p:ph type="sldNum" sz="quarter" idx="12"/>
          </p:nvPr>
        </p:nvSpPr>
        <p:spPr>
          <a:xfrm>
            <a:off x="528320" y="6242536"/>
            <a:ext cx="2743200" cy="365125"/>
          </a:xfrm>
        </p:spPr>
        <p:txBody>
          <a:bodyPr/>
          <a:lstStyle/>
          <a:p>
            <a:pPr algn="l"/>
            <a:fld id="{718739C9-DCF1-47E1-918D-420391A2911C}" type="slidenum">
              <a:rPr lang="en-US" smtClean="0"/>
              <a:pPr algn="l"/>
              <a:t>24</a:t>
            </a:fld>
            <a:endParaRPr lang="en-US" dirty="0"/>
          </a:p>
        </p:txBody>
      </p:sp>
    </p:spTree>
    <p:extLst>
      <p:ext uri="{BB962C8B-B14F-4D97-AF65-F5344CB8AC3E}">
        <p14:creationId xmlns:p14="http://schemas.microsoft.com/office/powerpoint/2010/main" val="329213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50E7-C06A-99EE-4E69-ADA6A126CF67}"/>
              </a:ext>
            </a:extLst>
          </p:cNvPr>
          <p:cNvSpPr>
            <a:spLocks noGrp="1"/>
          </p:cNvSpPr>
          <p:nvPr>
            <p:ph type="title"/>
          </p:nvPr>
        </p:nvSpPr>
        <p:spPr>
          <a:xfrm>
            <a:off x="699911" y="835100"/>
            <a:ext cx="9572977" cy="706964"/>
          </a:xfrm>
        </p:spPr>
        <p:txBody>
          <a:bodyPr>
            <a:normAutofit fontScale="90000"/>
          </a:bodyPr>
          <a:lstStyle/>
          <a:p>
            <a:r>
              <a:rPr kumimoji="0" lang="en-US" sz="4000" b="1" i="0" u="none" strike="noStrike" kern="1200" cap="none" spc="0" normalizeH="0" baseline="0" noProof="0" dirty="0">
                <a:ln>
                  <a:noFill/>
                </a:ln>
                <a:effectLst/>
                <a:uLnTx/>
                <a:uFillTx/>
                <a:latin typeface="Calibri Light" panose="020F0302020204030204"/>
                <a:ea typeface="+mj-ea"/>
                <a:cs typeface="+mj-cs"/>
              </a:rPr>
              <a:t>Records: Rationale for the Method of Procurement</a:t>
            </a:r>
            <a:endParaRPr lang="en-US" sz="4000" dirty="0"/>
          </a:p>
        </p:txBody>
      </p:sp>
      <p:sp>
        <p:nvSpPr>
          <p:cNvPr id="3" name="Content Placeholder 2">
            <a:extLst>
              <a:ext uri="{FF2B5EF4-FFF2-40B4-BE49-F238E27FC236}">
                <a16:creationId xmlns:a16="http://schemas.microsoft.com/office/drawing/2014/main" id="{6828A46C-E7DE-1573-9FD8-2D91DB3BF291}"/>
              </a:ext>
            </a:extLst>
          </p:cNvPr>
          <p:cNvSpPr>
            <a:spLocks noGrp="1"/>
          </p:cNvSpPr>
          <p:nvPr>
            <p:ph idx="1"/>
          </p:nvPr>
        </p:nvSpPr>
        <p:spPr>
          <a:xfrm>
            <a:off x="587022" y="2381956"/>
            <a:ext cx="11074400" cy="4064000"/>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This slide provides guidance pertaining to the UG and TxGMS requirement that procurement records include the rationale for the procurement method.</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Procurement methods: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Micro-purchase, small purchase procedures, sealed bids, proposals, noncompetitive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Some considerations: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is being purchased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Availability to purchase through purchasing cooperative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Feasibility and availability of government surplus property in lieu of new property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Aggregate contract value in relation to procurement thresholds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Existence of two or more responsible sources that will be willing to compete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Whether need exists to be able to negotiate/discuss offers with offerors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Basis for award (lowest price, versus best value with price and other factors considered)</a:t>
            </a:r>
          </a:p>
          <a:p>
            <a:endParaRPr lang="en-US" dirty="0"/>
          </a:p>
        </p:txBody>
      </p:sp>
      <p:sp>
        <p:nvSpPr>
          <p:cNvPr id="4" name="Slide Number Placeholder 3">
            <a:extLst>
              <a:ext uri="{FF2B5EF4-FFF2-40B4-BE49-F238E27FC236}">
                <a16:creationId xmlns:a16="http://schemas.microsoft.com/office/drawing/2014/main" id="{F6A0BC8C-7EEA-1637-90AD-019B5D18B795}"/>
              </a:ext>
            </a:extLst>
          </p:cNvPr>
          <p:cNvSpPr>
            <a:spLocks noGrp="1"/>
          </p:cNvSpPr>
          <p:nvPr>
            <p:ph type="sldNum" sz="quarter" idx="12"/>
          </p:nvPr>
        </p:nvSpPr>
        <p:spPr/>
        <p:txBody>
          <a:bodyPr/>
          <a:lstStyle/>
          <a:p>
            <a:fld id="{56A0B0FD-D6B7-4878-B1BE-780ED0AA1A25}" type="slidenum">
              <a:rPr lang="en-US" smtClean="0"/>
              <a:t>25</a:t>
            </a:fld>
            <a:endParaRPr lang="en-US"/>
          </a:p>
        </p:txBody>
      </p:sp>
    </p:spTree>
    <p:extLst>
      <p:ext uri="{BB962C8B-B14F-4D97-AF65-F5344CB8AC3E}">
        <p14:creationId xmlns:p14="http://schemas.microsoft.com/office/powerpoint/2010/main" val="3141364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56C4-564D-5609-55D2-F3AB367754AC}"/>
              </a:ext>
            </a:extLst>
          </p:cNvPr>
          <p:cNvSpPr>
            <a:spLocks noGrp="1"/>
          </p:cNvSpPr>
          <p:nvPr>
            <p:ph type="title"/>
          </p:nvPr>
        </p:nvSpPr>
        <p:spPr/>
        <p:txBody>
          <a:bodyPr/>
          <a:lstStyle/>
          <a:p>
            <a:r>
              <a:rPr lang="en-US" dirty="0"/>
              <a:t>Records: Selection of Contract Type</a:t>
            </a:r>
            <a:br>
              <a:rPr lang="en-US" dirty="0"/>
            </a:br>
            <a:r>
              <a:rPr lang="en-US" sz="2200" dirty="0"/>
              <a:t>General Information</a:t>
            </a:r>
          </a:p>
        </p:txBody>
      </p:sp>
      <p:sp>
        <p:nvSpPr>
          <p:cNvPr id="3" name="Content Placeholder 2">
            <a:extLst>
              <a:ext uri="{FF2B5EF4-FFF2-40B4-BE49-F238E27FC236}">
                <a16:creationId xmlns:a16="http://schemas.microsoft.com/office/drawing/2014/main" id="{3BFDC504-8973-8E49-72E2-5B382587BAFC}"/>
              </a:ext>
            </a:extLst>
          </p:cNvPr>
          <p:cNvSpPr>
            <a:spLocks noGrp="1"/>
          </p:cNvSpPr>
          <p:nvPr>
            <p:ph idx="1"/>
          </p:nvPr>
        </p:nvSpPr>
        <p:spPr>
          <a:xfrm>
            <a:off x="672661" y="2322787"/>
            <a:ext cx="10930759" cy="4239484"/>
          </a:xfrm>
        </p:spPr>
        <p:txBody>
          <a:bodyPr>
            <a:normAutofit fontScale="92500" lnSpcReduction="10000"/>
          </a:body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This slide segment provides context pertaining to the UG and TxGMS requirement that procurement records include selection of contract type.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Underlying concept: Select a contract type that results in a reasonable contractor cost risk and provides contractor with greatest incentive for efficient and economical performance.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Contract types: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Fixed price, cost reimbursement, Time &amp; Materials (T&amp;M)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Prohibited contract types: cost plus percentage of cost and percentage of construction</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Subgrants: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Fixed amount grant awards require prior approval from the federal awarding agency. Submit requests to TWC.</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539B552-0C38-F181-2C89-B5F9141500E7}"/>
              </a:ext>
            </a:extLst>
          </p:cNvPr>
          <p:cNvSpPr>
            <a:spLocks noGrp="1"/>
          </p:cNvSpPr>
          <p:nvPr>
            <p:ph type="sldNum" sz="quarter" idx="12"/>
          </p:nvPr>
        </p:nvSpPr>
        <p:spPr/>
        <p:txBody>
          <a:bodyPr/>
          <a:lstStyle/>
          <a:p>
            <a:fld id="{56A0B0FD-D6B7-4878-B1BE-780ED0AA1A25}" type="slidenum">
              <a:rPr lang="en-US" smtClean="0"/>
              <a:t>26</a:t>
            </a:fld>
            <a:endParaRPr lang="en-US"/>
          </a:p>
        </p:txBody>
      </p:sp>
    </p:spTree>
    <p:extLst>
      <p:ext uri="{BB962C8B-B14F-4D97-AF65-F5344CB8AC3E}">
        <p14:creationId xmlns:p14="http://schemas.microsoft.com/office/powerpoint/2010/main" val="86805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BDB4-FFCC-FB9C-D4D7-AF2DC58080A5}"/>
              </a:ext>
            </a:extLst>
          </p:cNvPr>
          <p:cNvSpPr>
            <a:spLocks noGrp="1"/>
          </p:cNvSpPr>
          <p:nvPr>
            <p:ph type="title"/>
          </p:nvPr>
        </p:nvSpPr>
        <p:spPr>
          <a:xfrm>
            <a:off x="838200" y="365126"/>
            <a:ext cx="10515600" cy="1054100"/>
          </a:xfrm>
        </p:spPr>
        <p:txBody>
          <a:bodyPr/>
          <a:lstStyle/>
          <a:p>
            <a:r>
              <a:rPr lang="en-US" b="1" dirty="0"/>
              <a:t>Records: Selection of Contract Type</a:t>
            </a:r>
            <a:br>
              <a:rPr lang="en-US" dirty="0"/>
            </a:br>
            <a:r>
              <a:rPr lang="en-US" sz="2200" dirty="0"/>
              <a:t>Fixed Price Contracts</a:t>
            </a:r>
          </a:p>
        </p:txBody>
      </p:sp>
      <p:sp>
        <p:nvSpPr>
          <p:cNvPr id="3" name="Content Placeholder 2">
            <a:extLst>
              <a:ext uri="{FF2B5EF4-FFF2-40B4-BE49-F238E27FC236}">
                <a16:creationId xmlns:a16="http://schemas.microsoft.com/office/drawing/2014/main" id="{ACE18F93-388B-C110-2D57-911A12B0D2A8}"/>
              </a:ext>
            </a:extLst>
          </p:cNvPr>
          <p:cNvSpPr>
            <a:spLocks noGrp="1"/>
          </p:cNvSpPr>
          <p:nvPr>
            <p:ph idx="1"/>
          </p:nvPr>
        </p:nvSpPr>
        <p:spPr>
          <a:xfrm>
            <a:off x="838200" y="1690688"/>
            <a:ext cx="10515600" cy="4665661"/>
          </a:xfrm>
        </p:spPr>
        <p:txBody>
          <a:bodyPr>
            <a:normAutofit/>
          </a:bodyPr>
          <a:lstStyle/>
          <a:p>
            <a:pPr marL="0" indent="0">
              <a:spcAft>
                <a:spcPts val="1200"/>
              </a:spcAft>
              <a:buNone/>
            </a:pPr>
            <a:r>
              <a:rPr lang="en-US" dirty="0"/>
              <a:t>General information pertaining to use of </a:t>
            </a:r>
            <a:r>
              <a:rPr lang="en-US" b="1" dirty="0"/>
              <a:t>fixed price contracts</a:t>
            </a:r>
            <a:r>
              <a:rPr lang="en-US" dirty="0"/>
              <a:t>:</a:t>
            </a:r>
          </a:p>
          <a:p>
            <a:pPr lvl="1"/>
            <a:r>
              <a:rPr lang="en-US" dirty="0"/>
              <a:t>High cost risk to the contractor; low cost risk to the Government.</a:t>
            </a:r>
          </a:p>
          <a:p>
            <a:pPr lvl="1"/>
            <a:r>
              <a:rPr lang="en-US" dirty="0"/>
              <a:t>Utilizes the basic profit motive of business enterprise.</a:t>
            </a:r>
          </a:p>
          <a:p>
            <a:pPr lvl="1"/>
            <a:r>
              <a:rPr lang="en-US" dirty="0"/>
              <a:t>Use when there is a reasonable basis for firm pricing. For example:</a:t>
            </a:r>
          </a:p>
          <a:p>
            <a:pPr lvl="2"/>
            <a:r>
              <a:rPr lang="en-US" dirty="0"/>
              <a:t>There is adequate price competition;</a:t>
            </a:r>
          </a:p>
          <a:p>
            <a:pPr lvl="2"/>
            <a:r>
              <a:rPr lang="en-US" dirty="0"/>
              <a:t>There are reasonable price comparisons with prior purchases of the same or similar supplies or services made on a competitive basis or supported by valid certified cost or pricing data;</a:t>
            </a:r>
          </a:p>
          <a:p>
            <a:pPr lvl="2"/>
            <a:r>
              <a:rPr lang="en-US" dirty="0"/>
              <a:t>Available cost or pricing information permits realistic estimates of the probable costs of performance; or</a:t>
            </a:r>
          </a:p>
          <a:p>
            <a:pPr lvl="2"/>
            <a:r>
              <a:rPr lang="en-US" dirty="0"/>
              <a:t>Performance uncertainties can be identified and reasonable estimates of their cost impact can be made, and the contractor is willing to accept a firm fixed price representing assumption of the risks involved.</a:t>
            </a:r>
          </a:p>
          <a:p>
            <a:endParaRPr lang="en-US" dirty="0"/>
          </a:p>
        </p:txBody>
      </p:sp>
      <p:sp>
        <p:nvSpPr>
          <p:cNvPr id="4" name="Slide Number Placeholder 3">
            <a:extLst>
              <a:ext uri="{FF2B5EF4-FFF2-40B4-BE49-F238E27FC236}">
                <a16:creationId xmlns:a16="http://schemas.microsoft.com/office/drawing/2014/main" id="{F031ECE8-3D58-A3EA-73A0-EBD900616C2E}"/>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27</a:t>
            </a:fld>
            <a:endParaRPr lang="en-US" dirty="0"/>
          </a:p>
        </p:txBody>
      </p:sp>
    </p:spTree>
    <p:extLst>
      <p:ext uri="{BB962C8B-B14F-4D97-AF65-F5344CB8AC3E}">
        <p14:creationId xmlns:p14="http://schemas.microsoft.com/office/powerpoint/2010/main" val="515552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A017-C242-DFC8-10E5-D58F11CE508C}"/>
              </a:ext>
            </a:extLst>
          </p:cNvPr>
          <p:cNvSpPr>
            <a:spLocks noGrp="1"/>
          </p:cNvSpPr>
          <p:nvPr>
            <p:ph type="title"/>
          </p:nvPr>
        </p:nvSpPr>
        <p:spPr>
          <a:xfrm>
            <a:off x="838200" y="365125"/>
            <a:ext cx="10515600" cy="1325563"/>
          </a:xfrm>
        </p:spPr>
        <p:txBody>
          <a:bodyPr/>
          <a:lstStyle/>
          <a:p>
            <a:r>
              <a:rPr lang="en-US" b="1" dirty="0"/>
              <a:t>Records: Selection of Contract Type</a:t>
            </a:r>
            <a:br>
              <a:rPr lang="en-US" dirty="0"/>
            </a:br>
            <a:r>
              <a:rPr lang="en-US" sz="2200" dirty="0"/>
              <a:t>Cost Reimbursement Contracts</a:t>
            </a:r>
          </a:p>
        </p:txBody>
      </p:sp>
      <p:sp>
        <p:nvSpPr>
          <p:cNvPr id="3" name="Content Placeholder 2">
            <a:extLst>
              <a:ext uri="{FF2B5EF4-FFF2-40B4-BE49-F238E27FC236}">
                <a16:creationId xmlns:a16="http://schemas.microsoft.com/office/drawing/2014/main" id="{630129F3-EC32-62AE-597E-EF6B7C45E18A}"/>
              </a:ext>
            </a:extLst>
          </p:cNvPr>
          <p:cNvSpPr>
            <a:spLocks noGrp="1"/>
          </p:cNvSpPr>
          <p:nvPr>
            <p:ph idx="1"/>
          </p:nvPr>
        </p:nvSpPr>
        <p:spPr>
          <a:xfrm>
            <a:off x="838200" y="1825626"/>
            <a:ext cx="10515600" cy="3003550"/>
          </a:xfrm>
        </p:spPr>
        <p:txBody>
          <a:bodyPr anchor="ctr">
            <a:normAutofit/>
          </a:bodyPr>
          <a:lstStyle/>
          <a:p>
            <a:pPr marL="0" indent="0">
              <a:spcAft>
                <a:spcPts val="1200"/>
              </a:spcAft>
              <a:buNone/>
            </a:pPr>
            <a:r>
              <a:rPr lang="en-US" dirty="0"/>
              <a:t>General information pertaining to use of </a:t>
            </a:r>
            <a:r>
              <a:rPr lang="en-US" b="1" dirty="0"/>
              <a:t>cost reimbursement contracts</a:t>
            </a:r>
            <a:r>
              <a:rPr lang="en-US" dirty="0"/>
              <a:t>:</a:t>
            </a:r>
          </a:p>
          <a:p>
            <a:pPr lvl="1"/>
            <a:r>
              <a:rPr lang="en-US" dirty="0"/>
              <a:t>Low cost risk to the contractor; high cost risk to the Government.</a:t>
            </a:r>
          </a:p>
          <a:p>
            <a:pPr lvl="1"/>
            <a:r>
              <a:rPr lang="en-US" dirty="0"/>
              <a:t>Would be considered when there is no reasonable basis for firm pricing.</a:t>
            </a:r>
          </a:p>
          <a:p>
            <a:pPr lvl="1"/>
            <a:r>
              <a:rPr lang="en-US" dirty="0"/>
              <a:t>Additional responsibility to you to manage and mitigate the higher cost risk.</a:t>
            </a:r>
          </a:p>
          <a:p>
            <a:pPr lvl="1"/>
            <a:r>
              <a:rPr lang="en-US" dirty="0"/>
              <a:t>Tie contractor’s profit to contractor performance.</a:t>
            </a:r>
          </a:p>
        </p:txBody>
      </p:sp>
      <p:sp>
        <p:nvSpPr>
          <p:cNvPr id="4" name="Slide Number Placeholder 3">
            <a:extLst>
              <a:ext uri="{FF2B5EF4-FFF2-40B4-BE49-F238E27FC236}">
                <a16:creationId xmlns:a16="http://schemas.microsoft.com/office/drawing/2014/main" id="{1FEDFBE9-6440-CB30-609E-DEC4E37762E7}"/>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28</a:t>
            </a:fld>
            <a:endParaRPr lang="en-US" dirty="0"/>
          </a:p>
        </p:txBody>
      </p:sp>
    </p:spTree>
    <p:extLst>
      <p:ext uri="{BB962C8B-B14F-4D97-AF65-F5344CB8AC3E}">
        <p14:creationId xmlns:p14="http://schemas.microsoft.com/office/powerpoint/2010/main" val="161128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327E-92D0-A939-BC26-A82EBE0B408E}"/>
              </a:ext>
            </a:extLst>
          </p:cNvPr>
          <p:cNvSpPr>
            <a:spLocks noGrp="1"/>
          </p:cNvSpPr>
          <p:nvPr>
            <p:ph type="title"/>
          </p:nvPr>
        </p:nvSpPr>
        <p:spPr/>
        <p:txBody>
          <a:bodyPr/>
          <a:lstStyle/>
          <a:p>
            <a:r>
              <a:rPr lang="en-US" b="1" dirty="0"/>
              <a:t>Records: Selection of Contract Type</a:t>
            </a:r>
            <a:br>
              <a:rPr lang="en-US" dirty="0"/>
            </a:br>
            <a:r>
              <a:rPr lang="en-US" sz="2200" dirty="0"/>
              <a:t>Time-and-Materials (T&amp;M) Contracts</a:t>
            </a:r>
          </a:p>
        </p:txBody>
      </p:sp>
      <p:sp>
        <p:nvSpPr>
          <p:cNvPr id="3" name="Content Placeholder 2">
            <a:extLst>
              <a:ext uri="{FF2B5EF4-FFF2-40B4-BE49-F238E27FC236}">
                <a16:creationId xmlns:a16="http://schemas.microsoft.com/office/drawing/2014/main" id="{2F50ED52-EAFF-47E6-00E4-216CC68371A2}"/>
              </a:ext>
            </a:extLst>
          </p:cNvPr>
          <p:cNvSpPr>
            <a:spLocks noGrp="1"/>
          </p:cNvSpPr>
          <p:nvPr>
            <p:ph idx="1"/>
          </p:nvPr>
        </p:nvSpPr>
        <p:spPr>
          <a:xfrm>
            <a:off x="838200" y="1690688"/>
            <a:ext cx="10515600" cy="4802187"/>
          </a:xfrm>
        </p:spPr>
        <p:txBody>
          <a:bodyPr>
            <a:normAutofit fontScale="92500" lnSpcReduction="20000"/>
          </a:bodyPr>
          <a:lstStyle/>
          <a:p>
            <a:pPr>
              <a:spcBef>
                <a:spcPts val="0"/>
              </a:spcBef>
              <a:spcAft>
                <a:spcPts val="1200"/>
              </a:spcAft>
            </a:pPr>
            <a:r>
              <a:rPr lang="en-US" dirty="0">
                <a:effectLst/>
              </a:rPr>
              <a:t>Use of T&amp;M contracts is specifically addressed at 2 C.F.R. § 200.318(j), TxGMS, and FMGC Section F.5.3.2 as follows.</a:t>
            </a:r>
          </a:p>
          <a:p>
            <a:pPr>
              <a:spcBef>
                <a:spcPts val="1200"/>
              </a:spcBef>
            </a:pPr>
            <a:r>
              <a:rPr lang="en-US" dirty="0">
                <a:effectLst/>
              </a:rPr>
              <a:t>A T&amp;M contract is a contract whose cost to an entity is the sum of: </a:t>
            </a:r>
          </a:p>
          <a:p>
            <a:pPr lvl="1"/>
            <a:r>
              <a:rPr lang="en-US" dirty="0">
                <a:effectLst/>
              </a:rPr>
              <a:t>The actual cost of materials; and </a:t>
            </a:r>
          </a:p>
          <a:p>
            <a:pPr lvl="1">
              <a:spcBef>
                <a:spcPts val="0"/>
              </a:spcBef>
              <a:spcAft>
                <a:spcPts val="1200"/>
              </a:spcAft>
            </a:pPr>
            <a:r>
              <a:rPr lang="en-US" dirty="0">
                <a:effectLst/>
              </a:rPr>
              <a:t>Direct labor hours charged at fixed hourly rates that reflect wages, general and administrative expenses, and profit.</a:t>
            </a:r>
          </a:p>
          <a:p>
            <a:pPr>
              <a:spcBef>
                <a:spcPts val="0"/>
              </a:spcBef>
            </a:pPr>
            <a:r>
              <a:rPr lang="en-US" dirty="0">
                <a:effectLst/>
              </a:rPr>
              <a:t>Generates an open-ended contract price that provides no positive profit incentive to the contractor for cost control or labor efficiency.</a:t>
            </a:r>
          </a:p>
          <a:p>
            <a:pPr lvl="1"/>
            <a:r>
              <a:rPr lang="en-US" dirty="0">
                <a:effectLst/>
              </a:rPr>
              <a:t>Each contract must set a ceiling price that the contractor exceeds at its own risk. </a:t>
            </a:r>
          </a:p>
          <a:p>
            <a:pPr lvl="1">
              <a:spcBef>
                <a:spcPts val="0"/>
              </a:spcBef>
              <a:spcAft>
                <a:spcPts val="1200"/>
              </a:spcAft>
            </a:pPr>
            <a:r>
              <a:rPr lang="en-US" dirty="0">
                <a:effectLst/>
              </a:rPr>
              <a:t>The entity awarding such a contract must assert a high degree of oversight in order to obtain reasonable assurance that the contractor is using efficient methods and effective cost controls.</a:t>
            </a:r>
          </a:p>
          <a:p>
            <a:r>
              <a:rPr lang="en-US" dirty="0">
                <a:effectLst/>
              </a:rPr>
              <a:t>An entity may use a T&amp;M contract only after a determination that no other contract is suitable.</a:t>
            </a:r>
          </a:p>
          <a:p>
            <a:endParaRPr lang="en-US" dirty="0">
              <a:effectLst/>
            </a:endParaRPr>
          </a:p>
          <a:p>
            <a:endParaRPr lang="en-US" dirty="0">
              <a:effectLst/>
            </a:endParaRPr>
          </a:p>
          <a:p>
            <a:endParaRPr lang="en-US" dirty="0"/>
          </a:p>
        </p:txBody>
      </p:sp>
      <p:sp>
        <p:nvSpPr>
          <p:cNvPr id="4" name="Slide Number Placeholder 3">
            <a:extLst>
              <a:ext uri="{FF2B5EF4-FFF2-40B4-BE49-F238E27FC236}">
                <a16:creationId xmlns:a16="http://schemas.microsoft.com/office/drawing/2014/main" id="{FB4D5274-15C2-1BC1-7368-A87AAEE29141}"/>
              </a:ext>
            </a:extLst>
          </p:cNvPr>
          <p:cNvSpPr>
            <a:spLocks noGrp="1"/>
          </p:cNvSpPr>
          <p:nvPr>
            <p:ph type="sldNum" sz="quarter" idx="12"/>
          </p:nvPr>
        </p:nvSpPr>
        <p:spPr/>
        <p:txBody>
          <a:bodyPr/>
          <a:lstStyle/>
          <a:p>
            <a:fld id="{718739C9-DCF1-47E1-918D-420391A2911C}" type="slidenum">
              <a:rPr lang="en-US" smtClean="0"/>
              <a:t>29</a:t>
            </a:fld>
            <a:endParaRPr lang="en-US" dirty="0"/>
          </a:p>
        </p:txBody>
      </p:sp>
    </p:spTree>
    <p:extLst>
      <p:ext uri="{BB962C8B-B14F-4D97-AF65-F5344CB8AC3E}">
        <p14:creationId xmlns:p14="http://schemas.microsoft.com/office/powerpoint/2010/main" val="356048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94577" y="2808565"/>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Purpose &amp; Sources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3</a:t>
            </a:fld>
            <a:endParaRPr lang="en-US" dirty="0"/>
          </a:p>
        </p:txBody>
      </p:sp>
    </p:spTree>
    <p:extLst>
      <p:ext uri="{BB962C8B-B14F-4D97-AF65-F5344CB8AC3E}">
        <p14:creationId xmlns:p14="http://schemas.microsoft.com/office/powerpoint/2010/main" val="2966287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7AD4-7176-0679-F319-72F3B909DC8C}"/>
              </a:ext>
            </a:extLst>
          </p:cNvPr>
          <p:cNvSpPr>
            <a:spLocks noGrp="1"/>
          </p:cNvSpPr>
          <p:nvPr>
            <p:ph type="title"/>
          </p:nvPr>
        </p:nvSpPr>
        <p:spPr/>
        <p:txBody>
          <a:bodyPr>
            <a:normAutofit/>
          </a:bodyPr>
          <a:lstStyle/>
          <a:p>
            <a:r>
              <a:rPr lang="en-US" b="1" dirty="0"/>
              <a:t>Records: Selection of Contract Type</a:t>
            </a:r>
            <a:br>
              <a:rPr lang="en-US" b="1" dirty="0"/>
            </a:br>
            <a:r>
              <a:rPr lang="en-US" sz="2400" dirty="0"/>
              <a:t>Cost Plus percentage of Cost and Percentage of Construction</a:t>
            </a:r>
          </a:p>
        </p:txBody>
      </p:sp>
      <p:sp>
        <p:nvSpPr>
          <p:cNvPr id="3" name="Content Placeholder 2">
            <a:extLst>
              <a:ext uri="{FF2B5EF4-FFF2-40B4-BE49-F238E27FC236}">
                <a16:creationId xmlns:a16="http://schemas.microsoft.com/office/drawing/2014/main" id="{0A35839C-5A75-F720-6BC7-E617B3A1071A}"/>
              </a:ext>
            </a:extLst>
          </p:cNvPr>
          <p:cNvSpPr>
            <a:spLocks noGrp="1"/>
          </p:cNvSpPr>
          <p:nvPr>
            <p:ph idx="1"/>
          </p:nvPr>
        </p:nvSpPr>
        <p:spPr/>
        <p:txBody>
          <a:bodyPr>
            <a:normAutofit/>
          </a:bodyPr>
          <a:lstStyle/>
          <a:p>
            <a:pPr marL="0" indent="0">
              <a:spcAft>
                <a:spcPts val="1200"/>
              </a:spcAft>
              <a:buNone/>
            </a:pPr>
            <a:r>
              <a:rPr lang="en-US" dirty="0"/>
              <a:t>The cost plus a percentage of cost and percentage of construction cost methods of contracting must not be used. Their use is prohibited under 2 C.F.R. § 200.324(d) and TxGMS. The prohibition is also addressed in FMGC </a:t>
            </a:r>
            <a:r>
              <a:rPr lang="en-US" sz="2800" dirty="0"/>
              <a:t>Supplement on Procurement Sec. </a:t>
            </a:r>
            <a:r>
              <a:rPr lang="en-US" dirty="0"/>
              <a:t>F.5.3.3.</a:t>
            </a:r>
          </a:p>
          <a:p>
            <a:pPr lvl="1">
              <a:spcAft>
                <a:spcPts val="1200"/>
              </a:spcAft>
            </a:pPr>
            <a:r>
              <a:rPr lang="en-US" dirty="0">
                <a:effectLst/>
                <a:ea typeface="Times New Roman" panose="02020603050405020304" pitchFamily="18" charset="0"/>
              </a:rPr>
              <a:t>“Cost plus percentage of cost contract” means a contract in which the amount of profit paid is calculated as a percentage of cost, so that profit increases commensurate with increases in cost. (FMGC)</a:t>
            </a:r>
          </a:p>
          <a:p>
            <a:pPr lvl="1">
              <a:spcAft>
                <a:spcPts val="1200"/>
              </a:spcAft>
            </a:pPr>
            <a:r>
              <a:rPr lang="en-US" dirty="0">
                <a:effectLst/>
                <a:ea typeface="Times New Roman" panose="02020603050405020304" pitchFamily="18" charset="0"/>
              </a:rPr>
              <a:t>“Cost plus percentage of construction contract” means a contract in which the amount of profit paid is calculated as a percentage of construction cost, so that profit increases commensurate with increases in cost. (FMGC)</a:t>
            </a:r>
            <a:endParaRPr lang="en-US" dirty="0"/>
          </a:p>
        </p:txBody>
      </p:sp>
      <p:sp>
        <p:nvSpPr>
          <p:cNvPr id="4" name="Slide Number Placeholder 3">
            <a:extLst>
              <a:ext uri="{FF2B5EF4-FFF2-40B4-BE49-F238E27FC236}">
                <a16:creationId xmlns:a16="http://schemas.microsoft.com/office/drawing/2014/main" id="{63565BAB-E4A8-EEB3-933F-ECF4033E0C18}"/>
              </a:ext>
            </a:extLst>
          </p:cNvPr>
          <p:cNvSpPr>
            <a:spLocks noGrp="1"/>
          </p:cNvSpPr>
          <p:nvPr>
            <p:ph type="sldNum" sz="quarter" idx="12"/>
          </p:nvPr>
        </p:nvSpPr>
        <p:spPr/>
        <p:txBody>
          <a:bodyPr/>
          <a:lstStyle/>
          <a:p>
            <a:fld id="{718739C9-DCF1-47E1-918D-420391A2911C}" type="slidenum">
              <a:rPr lang="en-US" smtClean="0"/>
              <a:t>30</a:t>
            </a:fld>
            <a:endParaRPr lang="en-US" dirty="0"/>
          </a:p>
        </p:txBody>
      </p:sp>
    </p:spTree>
    <p:extLst>
      <p:ext uri="{BB962C8B-B14F-4D97-AF65-F5344CB8AC3E}">
        <p14:creationId xmlns:p14="http://schemas.microsoft.com/office/powerpoint/2010/main" val="303126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B99C-BE04-CE80-C607-EAC9A421C651}"/>
              </a:ext>
            </a:extLst>
          </p:cNvPr>
          <p:cNvSpPr>
            <a:spLocks noGrp="1"/>
          </p:cNvSpPr>
          <p:nvPr>
            <p:ph type="title"/>
          </p:nvPr>
        </p:nvSpPr>
        <p:spPr>
          <a:xfrm>
            <a:off x="710502" y="973668"/>
            <a:ext cx="9442491" cy="706964"/>
          </a:xfrm>
        </p:spPr>
        <p:txBody>
          <a:bodyPr/>
          <a:lstStyle/>
          <a:p>
            <a:r>
              <a:rPr lang="en-US" sz="3400" dirty="0"/>
              <a:t>Records: Contractor Selection or Rejection</a:t>
            </a:r>
          </a:p>
        </p:txBody>
      </p:sp>
      <p:sp>
        <p:nvSpPr>
          <p:cNvPr id="6" name="Content Placeholder 2">
            <a:extLst>
              <a:ext uri="{FF2B5EF4-FFF2-40B4-BE49-F238E27FC236}">
                <a16:creationId xmlns:a16="http://schemas.microsoft.com/office/drawing/2014/main" id="{B7FC77CD-94D1-71EE-DF0D-1DD3AE276A21}"/>
              </a:ext>
            </a:extLst>
          </p:cNvPr>
          <p:cNvSpPr txBox="1">
            <a:spLocks/>
          </p:cNvSpPr>
          <p:nvPr/>
        </p:nvSpPr>
        <p:spPr>
          <a:xfrm>
            <a:off x="578069" y="2358571"/>
            <a:ext cx="11151476" cy="14146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1746BB"/>
              </a:buClr>
              <a:buSzPct val="100000"/>
              <a:buFont typeface="Arial" panose="020B0604020202020204" pitchFamily="34" charset="0"/>
              <a:buChar char="•"/>
              <a:defRPr sz="2800" b="0" i="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746BB"/>
              </a:buClr>
              <a:buSzPct val="100000"/>
              <a:buFont typeface="Arial" panose="020B0604020202020204" pitchFamily="34" charset="0"/>
              <a:buChar char="–"/>
              <a:defRPr sz="2400" b="0" i="0" kern="1200" baseline="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28600" indent="-228600" defTabSz="914400">
              <a:lnSpc>
                <a:spcPct val="90000"/>
              </a:lnSpc>
              <a:spcAft>
                <a:spcPts val="1200"/>
              </a:spcAft>
              <a:buClrTx/>
              <a:buSzTx/>
              <a:defRPr/>
            </a:pPr>
            <a:r>
              <a:rPr lang="en-US" sz="2400">
                <a:solidFill>
                  <a:prstClr val="black"/>
                </a:solidFill>
                <a:latin typeface="Calibri" panose="020F0502020204030204"/>
              </a:rPr>
              <a:t>This slide segment provides guidance pertaining to the UG and TxGMS requirement that procurement records include contractor selection or rejection.</a:t>
            </a:r>
          </a:p>
          <a:p>
            <a:pPr marL="228600" indent="-228600" defTabSz="914400">
              <a:lnSpc>
                <a:spcPct val="90000"/>
              </a:lnSpc>
              <a:buClrTx/>
              <a:buSzTx/>
              <a:defRPr/>
            </a:pPr>
            <a:r>
              <a:rPr lang="en-US" sz="2400">
                <a:solidFill>
                  <a:prstClr val="black"/>
                </a:solidFill>
                <a:latin typeface="Calibri" panose="020F0502020204030204"/>
              </a:rPr>
              <a:t>Related information may include but is not necessarily limited to:</a:t>
            </a:r>
            <a:endParaRPr lang="en-US" sz="240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BC2B02CC-89AF-0085-C275-C30CE0302DCE}"/>
              </a:ext>
            </a:extLst>
          </p:cNvPr>
          <p:cNvSpPr>
            <a:spLocks noGrp="1"/>
          </p:cNvSpPr>
          <p:nvPr>
            <p:ph sz="half" idx="1"/>
          </p:nvPr>
        </p:nvSpPr>
        <p:spPr>
          <a:xfrm>
            <a:off x="710502" y="3878315"/>
            <a:ext cx="4825158" cy="2540659"/>
          </a:xfrm>
        </p:spPr>
        <p:txBody>
          <a:bodyPr>
            <a:normAutofit/>
          </a:bodyPr>
          <a:lstStyle/>
          <a:p>
            <a:pPr marL="285750" indent="-228600" defTabSz="914400">
              <a:lnSpc>
                <a:spcPct val="90000"/>
              </a:lnSpc>
              <a:spcBef>
                <a:spcPts val="500"/>
              </a:spcBef>
              <a:buClrTx/>
              <a:buSzTx/>
              <a:defRPr/>
            </a:pPr>
            <a:r>
              <a:rPr lang="en-US" sz="2300" dirty="0">
                <a:solidFill>
                  <a:prstClr val="black"/>
                </a:solidFill>
                <a:latin typeface="Calibri" panose="020F0502020204030204"/>
              </a:rPr>
              <a:t>Selection criteria and scoring matrix</a:t>
            </a:r>
          </a:p>
          <a:p>
            <a:pPr marL="285750" indent="-228600" defTabSz="914400">
              <a:lnSpc>
                <a:spcPct val="90000"/>
              </a:lnSpc>
              <a:spcBef>
                <a:spcPts val="500"/>
              </a:spcBef>
              <a:buClrTx/>
              <a:buSzTx/>
              <a:defRPr/>
            </a:pPr>
            <a:r>
              <a:rPr lang="en-US" sz="2300" dirty="0">
                <a:solidFill>
                  <a:prstClr val="black"/>
                </a:solidFill>
                <a:latin typeface="Calibri" panose="020F0502020204030204"/>
              </a:rPr>
              <a:t>Responses received</a:t>
            </a:r>
          </a:p>
          <a:p>
            <a:pPr marL="285750" indent="-228600" defTabSz="914400">
              <a:lnSpc>
                <a:spcPct val="90000"/>
              </a:lnSpc>
              <a:spcBef>
                <a:spcPts val="500"/>
              </a:spcBef>
              <a:buClrTx/>
              <a:buSzTx/>
              <a:defRPr/>
            </a:pPr>
            <a:r>
              <a:rPr lang="en-US" sz="2300" dirty="0">
                <a:solidFill>
                  <a:prstClr val="black"/>
                </a:solidFill>
                <a:latin typeface="Calibri" panose="020F0502020204030204"/>
              </a:rPr>
              <a:t>Opening and recording sealed offers</a:t>
            </a:r>
          </a:p>
          <a:p>
            <a:pPr marL="285750" indent="-228600" defTabSz="914400">
              <a:lnSpc>
                <a:spcPct val="90000"/>
              </a:lnSpc>
              <a:spcBef>
                <a:spcPts val="500"/>
              </a:spcBef>
              <a:buClrTx/>
              <a:buSzTx/>
              <a:defRPr/>
            </a:pPr>
            <a:r>
              <a:rPr lang="en-US" sz="2300" dirty="0">
                <a:solidFill>
                  <a:prstClr val="black"/>
                </a:solidFill>
                <a:latin typeface="Calibri" panose="020F0502020204030204"/>
              </a:rPr>
              <a:t>Evaluations and tallying scores</a:t>
            </a:r>
          </a:p>
          <a:p>
            <a:pPr marL="285750" indent="-228600" defTabSz="914400">
              <a:lnSpc>
                <a:spcPct val="90000"/>
              </a:lnSpc>
              <a:spcBef>
                <a:spcPts val="500"/>
              </a:spcBef>
              <a:buClrTx/>
              <a:buSzTx/>
              <a:defRPr/>
            </a:pPr>
            <a:r>
              <a:rPr lang="en-US" sz="2300" dirty="0">
                <a:solidFill>
                  <a:prstClr val="black"/>
                </a:solidFill>
                <a:latin typeface="Calibri" panose="020F0502020204030204"/>
              </a:rPr>
              <a:t>Oral presentations, if applicable</a:t>
            </a:r>
          </a:p>
          <a:p>
            <a:pPr marL="285750" indent="-228600" defTabSz="914400">
              <a:lnSpc>
                <a:spcPct val="90000"/>
              </a:lnSpc>
              <a:spcBef>
                <a:spcPts val="500"/>
              </a:spcBef>
              <a:buClrTx/>
              <a:buSzTx/>
              <a:defRPr/>
            </a:pPr>
            <a:r>
              <a:rPr lang="en-US" sz="2300" dirty="0">
                <a:solidFill>
                  <a:prstClr val="black"/>
                </a:solidFill>
                <a:latin typeface="Calibri" panose="020F0502020204030204"/>
              </a:rPr>
              <a:t>Best and final offer, if applicable</a:t>
            </a:r>
          </a:p>
          <a:p>
            <a:endParaRPr lang="en-US" dirty="0"/>
          </a:p>
        </p:txBody>
      </p:sp>
      <p:sp>
        <p:nvSpPr>
          <p:cNvPr id="4" name="Content Placeholder 3">
            <a:extLst>
              <a:ext uri="{FF2B5EF4-FFF2-40B4-BE49-F238E27FC236}">
                <a16:creationId xmlns:a16="http://schemas.microsoft.com/office/drawing/2014/main" id="{DBD02254-CD2B-40E7-1C0B-965098878201}"/>
              </a:ext>
            </a:extLst>
          </p:cNvPr>
          <p:cNvSpPr>
            <a:spLocks noGrp="1"/>
          </p:cNvSpPr>
          <p:nvPr>
            <p:ph sz="half" idx="2"/>
          </p:nvPr>
        </p:nvSpPr>
        <p:spPr>
          <a:xfrm>
            <a:off x="6365580" y="3878315"/>
            <a:ext cx="4825159" cy="2540659"/>
          </a:xfrm>
        </p:spPr>
        <p:txBody>
          <a:bodyPr>
            <a:normAutofit/>
          </a:bodyPr>
          <a:lstStyle/>
          <a:p>
            <a:pPr marL="285750" indent="-228600" defTabSz="914400">
              <a:lnSpc>
                <a:spcPct val="90000"/>
              </a:lnSpc>
              <a:spcBef>
                <a:spcPts val="500"/>
              </a:spcBef>
              <a:buClrTx/>
              <a:buSzTx/>
              <a:defRPr/>
            </a:pPr>
            <a:r>
              <a:rPr lang="en-US" sz="2300" dirty="0">
                <a:solidFill>
                  <a:prstClr val="black"/>
                </a:solidFill>
                <a:latin typeface="Calibri" panose="020F0502020204030204"/>
              </a:rPr>
              <a:t>Award recommendation and approval</a:t>
            </a:r>
          </a:p>
          <a:p>
            <a:pPr marL="285750" indent="-228600" defTabSz="914400">
              <a:lnSpc>
                <a:spcPct val="90000"/>
              </a:lnSpc>
              <a:spcBef>
                <a:spcPts val="500"/>
              </a:spcBef>
              <a:buClrTx/>
              <a:buSzTx/>
              <a:defRPr/>
            </a:pPr>
            <a:r>
              <a:rPr lang="en-US" sz="2300" dirty="0">
                <a:solidFill>
                  <a:prstClr val="black"/>
                </a:solidFill>
                <a:latin typeface="Calibri" panose="020F0502020204030204"/>
              </a:rPr>
              <a:t>Explanation if not awarded to lowest price/highest scoring offer</a:t>
            </a:r>
          </a:p>
          <a:p>
            <a:pPr marL="285750" indent="-228600" defTabSz="914400">
              <a:lnSpc>
                <a:spcPct val="90000"/>
              </a:lnSpc>
              <a:spcBef>
                <a:spcPts val="500"/>
              </a:spcBef>
              <a:buClrTx/>
              <a:buSzTx/>
              <a:defRPr/>
            </a:pPr>
            <a:r>
              <a:rPr lang="en-US" sz="2300" dirty="0">
                <a:solidFill>
                  <a:prstClr val="black"/>
                </a:solidFill>
                <a:latin typeface="Calibri" panose="020F0502020204030204"/>
              </a:rPr>
              <a:t>Suspension and debarment check</a:t>
            </a:r>
          </a:p>
          <a:p>
            <a:pPr marL="285750" indent="-228600" defTabSz="914400">
              <a:lnSpc>
                <a:spcPct val="90000"/>
              </a:lnSpc>
              <a:spcBef>
                <a:spcPts val="500"/>
              </a:spcBef>
              <a:buClrTx/>
              <a:buSzTx/>
              <a:defRPr/>
            </a:pPr>
            <a:r>
              <a:rPr lang="en-US" sz="2300" dirty="0">
                <a:solidFill>
                  <a:prstClr val="black"/>
                </a:solidFill>
                <a:latin typeface="Calibri" panose="020F0502020204030204"/>
              </a:rPr>
              <a:t>Notification of selection or rejection</a:t>
            </a:r>
            <a:endParaRPr lang="en-US" dirty="0"/>
          </a:p>
          <a:p>
            <a:endParaRPr lang="en-US" dirty="0"/>
          </a:p>
        </p:txBody>
      </p:sp>
      <p:sp>
        <p:nvSpPr>
          <p:cNvPr id="5" name="Slide Number Placeholder 4">
            <a:extLst>
              <a:ext uri="{FF2B5EF4-FFF2-40B4-BE49-F238E27FC236}">
                <a16:creationId xmlns:a16="http://schemas.microsoft.com/office/drawing/2014/main" id="{ADB31CAA-2FAE-6576-5DCD-77F0BC20DDAF}"/>
              </a:ext>
            </a:extLst>
          </p:cNvPr>
          <p:cNvSpPr>
            <a:spLocks noGrp="1"/>
          </p:cNvSpPr>
          <p:nvPr>
            <p:ph type="sldNum" sz="quarter" idx="12"/>
          </p:nvPr>
        </p:nvSpPr>
        <p:spPr/>
        <p:txBody>
          <a:bodyPr/>
          <a:lstStyle/>
          <a:p>
            <a:fld id="{56A0B0FD-D6B7-4878-B1BE-780ED0AA1A25}" type="slidenum">
              <a:rPr lang="en-US" smtClean="0"/>
              <a:t>31</a:t>
            </a:fld>
            <a:endParaRPr lang="en-US"/>
          </a:p>
        </p:txBody>
      </p:sp>
    </p:spTree>
    <p:extLst>
      <p:ext uri="{BB962C8B-B14F-4D97-AF65-F5344CB8AC3E}">
        <p14:creationId xmlns:p14="http://schemas.microsoft.com/office/powerpoint/2010/main" val="4101316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B35-77AF-9319-5FD9-E8450ADF1D1B}"/>
              </a:ext>
            </a:extLst>
          </p:cNvPr>
          <p:cNvSpPr>
            <a:spLocks noGrp="1"/>
          </p:cNvSpPr>
          <p:nvPr>
            <p:ph type="title"/>
          </p:nvPr>
        </p:nvSpPr>
        <p:spPr/>
        <p:txBody>
          <a:bodyPr/>
          <a:lstStyle/>
          <a:p>
            <a:r>
              <a:rPr lang="en-US" dirty="0"/>
              <a:t>Records: Basis for the Contract Price</a:t>
            </a:r>
          </a:p>
        </p:txBody>
      </p:sp>
      <p:sp>
        <p:nvSpPr>
          <p:cNvPr id="3" name="Content Placeholder 2">
            <a:extLst>
              <a:ext uri="{FF2B5EF4-FFF2-40B4-BE49-F238E27FC236}">
                <a16:creationId xmlns:a16="http://schemas.microsoft.com/office/drawing/2014/main" id="{98621FDC-8B27-8E55-25E5-A5992D7F0D98}"/>
              </a:ext>
            </a:extLst>
          </p:cNvPr>
          <p:cNvSpPr>
            <a:spLocks noGrp="1"/>
          </p:cNvSpPr>
          <p:nvPr>
            <p:ph idx="1"/>
          </p:nvPr>
        </p:nvSpPr>
        <p:spPr>
          <a:xfrm>
            <a:off x="877824" y="2396359"/>
            <a:ext cx="10442448" cy="3811037"/>
          </a:xfrm>
        </p:spPr>
        <p:txBody>
          <a:bodyPr/>
          <a:lstStyle/>
          <a:p>
            <a:pPr marL="0" marR="0" lvl="0" indent="0" algn="l" defTabSz="914400" rtl="0" eaLnBrk="1" fontAlgn="auto" latinLnBrk="0" hangingPunct="1">
              <a:lnSpc>
                <a:spcPct val="90000"/>
              </a:lnSpc>
              <a:spcBef>
                <a:spcPts val="0"/>
              </a:spcBef>
              <a:spcAft>
                <a:spcPts val="24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This slide provides guidance pertaining to the UG and TxGMS requirement that procurement records include the basis for the contract price.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Related information may include but is not necessarily limited 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Quotations received/obtains and bids/proposals received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Best and Final Offer(s) received (if applicable) (proposals only)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Cost/price analysis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Negotiations (if applicable)</a:t>
            </a:r>
            <a:endParaRPr lang="en-US" dirty="0"/>
          </a:p>
        </p:txBody>
      </p:sp>
      <p:sp>
        <p:nvSpPr>
          <p:cNvPr id="4" name="Slide Number Placeholder 3">
            <a:extLst>
              <a:ext uri="{FF2B5EF4-FFF2-40B4-BE49-F238E27FC236}">
                <a16:creationId xmlns:a16="http://schemas.microsoft.com/office/drawing/2014/main" id="{DCC7D6BB-1FC4-8DBC-24DF-81E92B98C0F0}"/>
              </a:ext>
            </a:extLst>
          </p:cNvPr>
          <p:cNvSpPr>
            <a:spLocks noGrp="1"/>
          </p:cNvSpPr>
          <p:nvPr>
            <p:ph type="sldNum" sz="quarter" idx="12"/>
          </p:nvPr>
        </p:nvSpPr>
        <p:spPr/>
        <p:txBody>
          <a:bodyPr/>
          <a:lstStyle/>
          <a:p>
            <a:fld id="{56A0B0FD-D6B7-4878-B1BE-780ED0AA1A25}" type="slidenum">
              <a:rPr lang="en-US" smtClean="0"/>
              <a:t>32</a:t>
            </a:fld>
            <a:endParaRPr lang="en-US"/>
          </a:p>
        </p:txBody>
      </p:sp>
    </p:spTree>
    <p:extLst>
      <p:ext uri="{BB962C8B-B14F-4D97-AF65-F5344CB8AC3E}">
        <p14:creationId xmlns:p14="http://schemas.microsoft.com/office/powerpoint/2010/main" val="365940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94705" y="2913199"/>
            <a:ext cx="6714699" cy="1385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Necessary &amp; Economical Purchases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33</a:t>
            </a:fld>
            <a:endParaRPr lang="en-US" dirty="0"/>
          </a:p>
        </p:txBody>
      </p:sp>
    </p:spTree>
    <p:extLst>
      <p:ext uri="{BB962C8B-B14F-4D97-AF65-F5344CB8AC3E}">
        <p14:creationId xmlns:p14="http://schemas.microsoft.com/office/powerpoint/2010/main" val="3714065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B3FC-BC84-51ED-8135-5AAE926FFEB3}"/>
              </a:ext>
            </a:extLst>
          </p:cNvPr>
          <p:cNvSpPr>
            <a:spLocks noGrp="1"/>
          </p:cNvSpPr>
          <p:nvPr>
            <p:ph type="title"/>
          </p:nvPr>
        </p:nvSpPr>
        <p:spPr/>
        <p:txBody>
          <a:bodyPr>
            <a:normAutofit/>
          </a:bodyPr>
          <a:lstStyle/>
          <a:p>
            <a:r>
              <a:rPr lang="en-US" b="1" dirty="0"/>
              <a:t>Necessary and Economical Purchases</a:t>
            </a:r>
            <a:br>
              <a:rPr lang="en-US" b="1" dirty="0"/>
            </a:br>
            <a:r>
              <a:rPr lang="en-US" sz="2400" dirty="0"/>
              <a:t>(2 C.F.R. § 200.318(d); TxGMS) (FMGC Supplement on Procurement Sec. F.2.2)</a:t>
            </a:r>
          </a:p>
        </p:txBody>
      </p:sp>
      <p:sp>
        <p:nvSpPr>
          <p:cNvPr id="3" name="Content Placeholder 2">
            <a:extLst>
              <a:ext uri="{FF2B5EF4-FFF2-40B4-BE49-F238E27FC236}">
                <a16:creationId xmlns:a16="http://schemas.microsoft.com/office/drawing/2014/main" id="{53A222B0-722A-164B-579E-3EA17DF709B0}"/>
              </a:ext>
            </a:extLst>
          </p:cNvPr>
          <p:cNvSpPr>
            <a:spLocks noGrp="1"/>
          </p:cNvSpPr>
          <p:nvPr>
            <p:ph idx="1"/>
          </p:nvPr>
        </p:nvSpPr>
        <p:spPr>
          <a:xfrm>
            <a:off x="698089" y="1690688"/>
            <a:ext cx="10884311" cy="4797858"/>
          </a:xfrm>
        </p:spPr>
        <p:txBody>
          <a:bodyPr>
            <a:normAutofit lnSpcReduction="10000"/>
          </a:bodyPr>
          <a:lstStyle/>
          <a:p>
            <a:r>
              <a:rPr lang="en-US" dirty="0"/>
              <a:t>Standard:</a:t>
            </a:r>
          </a:p>
          <a:p>
            <a:pPr lvl="1"/>
            <a:r>
              <a:rPr lang="en-US" dirty="0"/>
              <a:t>Procedures must avoid acquisition of unnecessary or duplicative items.</a:t>
            </a:r>
          </a:p>
          <a:p>
            <a:pPr lvl="1"/>
            <a:r>
              <a:rPr lang="en-US" dirty="0"/>
              <a:t>Consideration should be given to consolidating or breaking out procurements to obtain a more economical purchase.</a:t>
            </a:r>
          </a:p>
          <a:p>
            <a:pPr lvl="1">
              <a:spcAft>
                <a:spcPts val="1200"/>
              </a:spcAft>
            </a:pPr>
            <a:r>
              <a:rPr lang="en-US" dirty="0"/>
              <a:t>Where appropriate, an analysis will be made of lease versus purchase alternatives, and any other appropriate analysis to determine the most economical approach.</a:t>
            </a:r>
          </a:p>
          <a:p>
            <a:pPr>
              <a:spcBef>
                <a:spcPts val="1200"/>
              </a:spcBef>
            </a:pPr>
            <a:r>
              <a:rPr lang="en-US" dirty="0"/>
              <a:t>Related cost principle:</a:t>
            </a:r>
          </a:p>
          <a:p>
            <a:pPr lvl="1">
              <a:spcAft>
                <a:spcPts val="1200"/>
              </a:spcAft>
            </a:pPr>
            <a:r>
              <a:rPr lang="en-US" dirty="0"/>
              <a:t>Costs must be necessary and reasonable for performance of the award.</a:t>
            </a:r>
          </a:p>
          <a:p>
            <a:r>
              <a:rPr lang="en-US" dirty="0"/>
              <a:t>Documentation:</a:t>
            </a:r>
          </a:p>
          <a:p>
            <a:pPr lvl="1"/>
            <a:r>
              <a:rPr lang="en-US" dirty="0"/>
              <a:t>Need statement.</a:t>
            </a:r>
          </a:p>
          <a:p>
            <a:pPr lvl="1"/>
            <a:r>
              <a:rPr lang="en-US" dirty="0"/>
              <a:t>Any analysis performed.</a:t>
            </a:r>
          </a:p>
        </p:txBody>
      </p:sp>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5AD7B303-FD93-070F-FD96-DBCB188E65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986286"/>
            <a:ext cx="914400" cy="914400"/>
          </a:xfrm>
          <a:prstGeom prst="rect">
            <a:avLst/>
          </a:prstGeom>
        </p:spPr>
      </p:pic>
      <p:sp>
        <p:nvSpPr>
          <p:cNvPr id="4" name="Slide Number Placeholder 3">
            <a:extLst>
              <a:ext uri="{FF2B5EF4-FFF2-40B4-BE49-F238E27FC236}">
                <a16:creationId xmlns:a16="http://schemas.microsoft.com/office/drawing/2014/main" id="{93290203-319B-2506-22F3-75EA7D5D0883}"/>
              </a:ext>
            </a:extLst>
          </p:cNvPr>
          <p:cNvSpPr>
            <a:spLocks noGrp="1"/>
          </p:cNvSpPr>
          <p:nvPr>
            <p:ph type="sldNum" sz="quarter" idx="12"/>
          </p:nvPr>
        </p:nvSpPr>
        <p:spPr/>
        <p:txBody>
          <a:bodyPr/>
          <a:lstStyle/>
          <a:p>
            <a:fld id="{718739C9-DCF1-47E1-918D-420391A2911C}" type="slidenum">
              <a:rPr lang="en-US" smtClean="0"/>
              <a:t>34</a:t>
            </a:fld>
            <a:endParaRPr lang="en-US" dirty="0"/>
          </a:p>
        </p:txBody>
      </p:sp>
    </p:spTree>
    <p:extLst>
      <p:ext uri="{BB962C8B-B14F-4D97-AF65-F5344CB8AC3E}">
        <p14:creationId xmlns:p14="http://schemas.microsoft.com/office/powerpoint/2010/main" val="138753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05215" y="3165446"/>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Purchasing Cooperative</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35</a:t>
            </a:fld>
            <a:endParaRPr lang="en-US" dirty="0"/>
          </a:p>
        </p:txBody>
      </p:sp>
    </p:spTree>
    <p:extLst>
      <p:ext uri="{BB962C8B-B14F-4D97-AF65-F5344CB8AC3E}">
        <p14:creationId xmlns:p14="http://schemas.microsoft.com/office/powerpoint/2010/main" val="2018991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8537-9A36-9865-9A78-ADBE07CDEFD7}"/>
              </a:ext>
            </a:extLst>
          </p:cNvPr>
          <p:cNvSpPr>
            <a:spLocks noGrp="1"/>
          </p:cNvSpPr>
          <p:nvPr>
            <p:ph type="title"/>
          </p:nvPr>
        </p:nvSpPr>
        <p:spPr/>
        <p:txBody>
          <a:bodyPr/>
          <a:lstStyle/>
          <a:p>
            <a:r>
              <a:rPr lang="en-US" b="1" dirty="0"/>
              <a:t>Purchasing Cooperatives</a:t>
            </a:r>
            <a:br>
              <a:rPr lang="en-US" b="1" dirty="0"/>
            </a:br>
            <a:r>
              <a:rPr lang="en-US" sz="2200" dirty="0"/>
              <a:t>(2 C.F.R. § 200.318(e); TxGMS) (FMGC Supplement on Procurement Sec. H.4)</a:t>
            </a:r>
          </a:p>
        </p:txBody>
      </p:sp>
      <p:sp>
        <p:nvSpPr>
          <p:cNvPr id="3" name="Content Placeholder 2">
            <a:extLst>
              <a:ext uri="{FF2B5EF4-FFF2-40B4-BE49-F238E27FC236}">
                <a16:creationId xmlns:a16="http://schemas.microsoft.com/office/drawing/2014/main" id="{F726FC74-8D2F-8CA6-8ADE-77AE9BB6B9DC}"/>
              </a:ext>
            </a:extLst>
          </p:cNvPr>
          <p:cNvSpPr>
            <a:spLocks noGrp="1"/>
          </p:cNvSpPr>
          <p:nvPr>
            <p:ph idx="1"/>
          </p:nvPr>
        </p:nvSpPr>
        <p:spPr>
          <a:xfrm>
            <a:off x="838200" y="1825625"/>
            <a:ext cx="10515600" cy="4667250"/>
          </a:xfrm>
        </p:spPr>
        <p:txBody>
          <a:bodyPr>
            <a:normAutofit/>
          </a:bodyPr>
          <a:lstStyle/>
          <a:p>
            <a:r>
              <a:rPr lang="en-US" dirty="0"/>
              <a:t>Standard:</a:t>
            </a:r>
          </a:p>
          <a:p>
            <a:pPr lvl="1">
              <a:spcAft>
                <a:spcPts val="1800"/>
              </a:spcAft>
            </a:pPr>
            <a:r>
              <a:rPr lang="en-US" dirty="0"/>
              <a:t>To foster greater economy and efficiency, entities are encouraged to enter into agreements where appropriate for procurement or use of common or shared goods and services.</a:t>
            </a:r>
          </a:p>
          <a:p>
            <a:r>
              <a:rPr lang="en-US" dirty="0"/>
              <a:t>FMGC:</a:t>
            </a:r>
          </a:p>
          <a:p>
            <a:pPr lvl="1"/>
            <a:r>
              <a:rPr lang="en-US" dirty="0"/>
              <a:t>Entity must be eligible to participate in the purchasing cooperative.</a:t>
            </a:r>
          </a:p>
          <a:p>
            <a:pPr lvl="1"/>
            <a:r>
              <a:rPr lang="en-US" dirty="0"/>
              <a:t>Procurement procedures used by the cooperative must satisfy the procurement requirements in UG, TxGMS, and FMGC.</a:t>
            </a:r>
          </a:p>
          <a:p>
            <a:pPr lvl="1"/>
            <a:r>
              <a:rPr lang="en-US" dirty="0"/>
              <a:t>TWC does not issue determinations about the various purchasing cooperatives, other than Texas </a:t>
            </a:r>
            <a:r>
              <a:rPr lang="en-US" dirty="0" err="1"/>
              <a:t>SmartBuy</a:t>
            </a:r>
            <a:r>
              <a:rPr lang="en-US" dirty="0"/>
              <a:t> state term contracts, Texas Multiple Award Schedule (</a:t>
            </a:r>
            <a:r>
              <a:rPr lang="en-US" dirty="0" err="1"/>
              <a:t>TxMAS</a:t>
            </a:r>
            <a:r>
              <a:rPr lang="en-US" dirty="0"/>
              <a:t>) program, DIR state term contracts.</a:t>
            </a:r>
          </a:p>
        </p:txBody>
      </p:sp>
      <p:sp>
        <p:nvSpPr>
          <p:cNvPr id="4" name="Slide Number Placeholder 3">
            <a:extLst>
              <a:ext uri="{FF2B5EF4-FFF2-40B4-BE49-F238E27FC236}">
                <a16:creationId xmlns:a16="http://schemas.microsoft.com/office/drawing/2014/main" id="{EC9C3003-248B-0C05-FDCD-570758FFB5EB}"/>
              </a:ext>
            </a:extLst>
          </p:cNvPr>
          <p:cNvSpPr>
            <a:spLocks noGrp="1"/>
          </p:cNvSpPr>
          <p:nvPr>
            <p:ph type="sldNum" sz="quarter" idx="12"/>
          </p:nvPr>
        </p:nvSpPr>
        <p:spPr/>
        <p:txBody>
          <a:bodyPr/>
          <a:lstStyle/>
          <a:p>
            <a:fld id="{718739C9-DCF1-47E1-918D-420391A2911C}" type="slidenum">
              <a:rPr lang="en-US" smtClean="0"/>
              <a:t>36</a:t>
            </a:fld>
            <a:endParaRPr lang="en-US" dirty="0"/>
          </a:p>
        </p:txBody>
      </p:sp>
    </p:spTree>
    <p:extLst>
      <p:ext uri="{BB962C8B-B14F-4D97-AF65-F5344CB8AC3E}">
        <p14:creationId xmlns:p14="http://schemas.microsoft.com/office/powerpoint/2010/main" val="2971366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5A17-129E-3E7B-9D81-015A1C8208B3}"/>
              </a:ext>
            </a:extLst>
          </p:cNvPr>
          <p:cNvSpPr>
            <a:spLocks noGrp="1"/>
          </p:cNvSpPr>
          <p:nvPr>
            <p:ph type="title"/>
          </p:nvPr>
        </p:nvSpPr>
        <p:spPr/>
        <p:txBody>
          <a:bodyPr/>
          <a:lstStyle/>
          <a:p>
            <a:r>
              <a:rPr lang="en-US" b="1" dirty="0"/>
              <a:t>Documentation</a:t>
            </a:r>
            <a:br>
              <a:rPr lang="en-US" dirty="0"/>
            </a:br>
            <a:r>
              <a:rPr lang="en-US" sz="2200" dirty="0"/>
              <a:t>Purchasing Cooperatives</a:t>
            </a:r>
          </a:p>
        </p:txBody>
      </p:sp>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2A05861A-D1E4-26DE-262B-9989CC4583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38" y="365125"/>
            <a:ext cx="914400" cy="914400"/>
          </a:xfrm>
          <a:prstGeom prst="rect">
            <a:avLst/>
          </a:prstGeom>
        </p:spPr>
      </p:pic>
      <p:sp>
        <p:nvSpPr>
          <p:cNvPr id="3" name="Content Placeholder 2">
            <a:extLst>
              <a:ext uri="{FF2B5EF4-FFF2-40B4-BE49-F238E27FC236}">
                <a16:creationId xmlns:a16="http://schemas.microsoft.com/office/drawing/2014/main" id="{1787424A-E95E-BC47-E82F-954CCFEDD642}"/>
              </a:ext>
            </a:extLst>
          </p:cNvPr>
          <p:cNvSpPr>
            <a:spLocks noGrp="1"/>
          </p:cNvSpPr>
          <p:nvPr>
            <p:ph idx="1"/>
          </p:nvPr>
        </p:nvSpPr>
        <p:spPr>
          <a:xfrm>
            <a:off x="838200" y="1825624"/>
            <a:ext cx="10515600" cy="4530725"/>
          </a:xfrm>
        </p:spPr>
        <p:txBody>
          <a:bodyPr>
            <a:normAutofit fontScale="92500" lnSpcReduction="10000"/>
          </a:bodyPr>
          <a:lstStyle/>
          <a:p>
            <a:r>
              <a:rPr lang="en-US" dirty="0"/>
              <a:t>Address in written policies and procedures.</a:t>
            </a:r>
          </a:p>
          <a:p>
            <a:r>
              <a:rPr lang="en-US" dirty="0"/>
              <a:t>Retain evidence of your membership in the cooperative (and any subsequent membership renewals, if applicable).</a:t>
            </a:r>
          </a:p>
          <a:p>
            <a:r>
              <a:rPr lang="en-US" dirty="0"/>
              <a:t>Evidence of basis to determine whether the cooperative’s procurement procedures align with the procurement standards in the UG/TxGMS and FMGC.</a:t>
            </a:r>
          </a:p>
          <a:p>
            <a:pPr lvl="1"/>
            <a:r>
              <a:rPr lang="en-US" dirty="0"/>
              <a:t>Exceptions: Texas </a:t>
            </a:r>
            <a:r>
              <a:rPr lang="en-US" dirty="0" err="1"/>
              <a:t>SmartBuy</a:t>
            </a:r>
            <a:r>
              <a:rPr lang="en-US" dirty="0"/>
              <a:t> state term contracts, </a:t>
            </a:r>
            <a:r>
              <a:rPr lang="en-US" dirty="0" err="1"/>
              <a:t>TxMAS</a:t>
            </a:r>
            <a:r>
              <a:rPr lang="en-US" dirty="0"/>
              <a:t> program, DIR state terms contracts.</a:t>
            </a:r>
          </a:p>
          <a:p>
            <a:r>
              <a:rPr lang="en-US" dirty="0"/>
              <a:t>For each purchase, the purchase order and contract number/identifier for the cooperative contract under which the respective good or service is purchased.</a:t>
            </a:r>
          </a:p>
          <a:p>
            <a:r>
              <a:rPr lang="en-US" dirty="0"/>
              <a:t>Copy of the cooperative contract.</a:t>
            </a:r>
          </a:p>
          <a:p>
            <a:endParaRPr lang="en-US" dirty="0"/>
          </a:p>
        </p:txBody>
      </p:sp>
      <p:sp>
        <p:nvSpPr>
          <p:cNvPr id="4" name="Slide Number Placeholder 3">
            <a:extLst>
              <a:ext uri="{FF2B5EF4-FFF2-40B4-BE49-F238E27FC236}">
                <a16:creationId xmlns:a16="http://schemas.microsoft.com/office/drawing/2014/main" id="{42CBF988-CD6C-4E5F-64D4-977889DDCBDF}"/>
              </a:ext>
            </a:extLst>
          </p:cNvPr>
          <p:cNvSpPr>
            <a:spLocks noGrp="1"/>
          </p:cNvSpPr>
          <p:nvPr>
            <p:ph type="sldNum" sz="quarter" idx="12"/>
          </p:nvPr>
        </p:nvSpPr>
        <p:spPr/>
        <p:txBody>
          <a:bodyPr/>
          <a:lstStyle/>
          <a:p>
            <a:fld id="{718739C9-DCF1-47E1-918D-420391A2911C}" type="slidenum">
              <a:rPr lang="en-US" smtClean="0"/>
              <a:t>37</a:t>
            </a:fld>
            <a:endParaRPr lang="en-US" dirty="0"/>
          </a:p>
        </p:txBody>
      </p:sp>
    </p:spTree>
    <p:extLst>
      <p:ext uri="{BB962C8B-B14F-4D97-AF65-F5344CB8AC3E}">
        <p14:creationId xmlns:p14="http://schemas.microsoft.com/office/powerpoint/2010/main" val="4236610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15726" y="3081364"/>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Purchase of Federal or State Surplus Property</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38</a:t>
            </a:fld>
            <a:endParaRPr lang="en-US" dirty="0"/>
          </a:p>
        </p:txBody>
      </p:sp>
    </p:spTree>
    <p:extLst>
      <p:ext uri="{BB962C8B-B14F-4D97-AF65-F5344CB8AC3E}">
        <p14:creationId xmlns:p14="http://schemas.microsoft.com/office/powerpoint/2010/main" val="3771275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8811-E037-28BE-3227-C9A48F496C74}"/>
              </a:ext>
            </a:extLst>
          </p:cNvPr>
          <p:cNvSpPr>
            <a:spLocks noGrp="1"/>
          </p:cNvSpPr>
          <p:nvPr>
            <p:ph type="title"/>
          </p:nvPr>
        </p:nvSpPr>
        <p:spPr>
          <a:xfrm>
            <a:off x="838200" y="365126"/>
            <a:ext cx="10515600" cy="882650"/>
          </a:xfrm>
        </p:spPr>
        <p:txBody>
          <a:bodyPr>
            <a:normAutofit fontScale="90000"/>
          </a:bodyPr>
          <a:lstStyle/>
          <a:p>
            <a:r>
              <a:rPr lang="en-US" b="1" dirty="0"/>
              <a:t>Surplus Property</a:t>
            </a:r>
            <a:br>
              <a:rPr lang="en-US" dirty="0"/>
            </a:br>
            <a:r>
              <a:rPr lang="en-US" sz="2200" dirty="0"/>
              <a:t>(2 C.F.R. § 200.318(f); TxGMS) (FMGC Supplement on Procurement Sec. H.3)</a:t>
            </a:r>
          </a:p>
        </p:txBody>
      </p:sp>
      <p:sp>
        <p:nvSpPr>
          <p:cNvPr id="3" name="Content Placeholder 2">
            <a:extLst>
              <a:ext uri="{FF2B5EF4-FFF2-40B4-BE49-F238E27FC236}">
                <a16:creationId xmlns:a16="http://schemas.microsoft.com/office/drawing/2014/main" id="{5FB25C2A-733A-A525-0312-3DEE793912A2}"/>
              </a:ext>
            </a:extLst>
          </p:cNvPr>
          <p:cNvSpPr>
            <a:spLocks noGrp="1"/>
          </p:cNvSpPr>
          <p:nvPr>
            <p:ph idx="1"/>
          </p:nvPr>
        </p:nvSpPr>
        <p:spPr>
          <a:xfrm>
            <a:off x="838200" y="1381125"/>
            <a:ext cx="10515600" cy="4795838"/>
          </a:xfrm>
        </p:spPr>
        <p:txBody>
          <a:bodyPr>
            <a:normAutofit/>
          </a:bodyPr>
          <a:lstStyle/>
          <a:p>
            <a:pPr marL="0" indent="0">
              <a:buNone/>
            </a:pPr>
            <a:r>
              <a:rPr lang="en-US" dirty="0"/>
              <a:t>Standard:</a:t>
            </a:r>
          </a:p>
          <a:p>
            <a:pPr lvl="1"/>
            <a:r>
              <a:rPr lang="en-US" dirty="0"/>
              <a:t>Encourages entities to use excess and surplus property in lieu of purchasing new equipment and property whenever such use is feasible and reduces project costs.</a:t>
            </a:r>
          </a:p>
          <a:p>
            <a:pPr lvl="2"/>
            <a:r>
              <a:rPr lang="en-US" dirty="0"/>
              <a:t>UG specifies federal excess and surplus property.</a:t>
            </a:r>
          </a:p>
          <a:p>
            <a:pPr lvl="2">
              <a:spcAft>
                <a:spcPts val="1800"/>
              </a:spcAft>
            </a:pPr>
            <a:r>
              <a:rPr lang="en-US" dirty="0"/>
              <a:t>TxGMS specifies federal, state, and local surplus property.</a:t>
            </a:r>
          </a:p>
          <a:p>
            <a:pPr marL="0" indent="0">
              <a:buNone/>
            </a:pPr>
            <a:r>
              <a:rPr lang="en-US" dirty="0"/>
              <a:t>Documentation Considerations:</a:t>
            </a:r>
          </a:p>
          <a:p>
            <a:pPr lvl="1"/>
            <a:r>
              <a:rPr lang="en-US" dirty="0"/>
              <a:t>Address in written policies and procedures.</a:t>
            </a:r>
          </a:p>
          <a:p>
            <a:pPr lvl="1"/>
            <a:r>
              <a:rPr lang="en-US" dirty="0"/>
              <a:t>Document any surplus property transaction.</a:t>
            </a:r>
          </a:p>
          <a:p>
            <a:pPr lvl="1"/>
            <a:r>
              <a:rPr lang="en-US" dirty="0"/>
              <a:t>Update property records to reflect the purchase, if applicable.</a:t>
            </a:r>
          </a:p>
          <a:p>
            <a:endParaRPr lang="en-US" dirty="0"/>
          </a:p>
        </p:txBody>
      </p:sp>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3E589A52-7F19-31A5-1DB0-DE4767EA09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595" y="3615608"/>
            <a:ext cx="914400" cy="914400"/>
          </a:xfrm>
          <a:prstGeom prst="rect">
            <a:avLst/>
          </a:prstGeom>
        </p:spPr>
      </p:pic>
      <p:sp>
        <p:nvSpPr>
          <p:cNvPr id="4" name="Slide Number Placeholder 3">
            <a:extLst>
              <a:ext uri="{FF2B5EF4-FFF2-40B4-BE49-F238E27FC236}">
                <a16:creationId xmlns:a16="http://schemas.microsoft.com/office/drawing/2014/main" id="{14053EA6-1637-C918-03AB-851C1EC98DE1}"/>
              </a:ext>
            </a:extLst>
          </p:cNvPr>
          <p:cNvSpPr>
            <a:spLocks noGrp="1"/>
          </p:cNvSpPr>
          <p:nvPr>
            <p:ph type="sldNum" sz="quarter" idx="12"/>
          </p:nvPr>
        </p:nvSpPr>
        <p:spPr/>
        <p:txBody>
          <a:bodyPr/>
          <a:lstStyle/>
          <a:p>
            <a:fld id="{718739C9-DCF1-47E1-918D-420391A2911C}" type="slidenum">
              <a:rPr lang="en-US" smtClean="0"/>
              <a:t>39</a:t>
            </a:fld>
            <a:endParaRPr lang="en-US" dirty="0"/>
          </a:p>
        </p:txBody>
      </p:sp>
    </p:spTree>
    <p:extLst>
      <p:ext uri="{BB962C8B-B14F-4D97-AF65-F5344CB8AC3E}">
        <p14:creationId xmlns:p14="http://schemas.microsoft.com/office/powerpoint/2010/main" val="299863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101F-B873-2FD6-78D3-CBE9A633A6AD}"/>
              </a:ext>
            </a:extLst>
          </p:cNvPr>
          <p:cNvSpPr>
            <a:spLocks noGrp="1"/>
          </p:cNvSpPr>
          <p:nvPr>
            <p:ph type="title"/>
          </p:nvPr>
        </p:nvSpPr>
        <p:spPr/>
        <p:txBody>
          <a:bodyPr/>
          <a:lstStyle/>
          <a:p>
            <a:r>
              <a:rPr lang="en-US" dirty="0"/>
              <a:t>Purpose</a:t>
            </a:r>
          </a:p>
        </p:txBody>
      </p:sp>
      <p:sp>
        <p:nvSpPr>
          <p:cNvPr id="6" name="TextBox 5">
            <a:extLst>
              <a:ext uri="{FF2B5EF4-FFF2-40B4-BE49-F238E27FC236}">
                <a16:creationId xmlns:a16="http://schemas.microsoft.com/office/drawing/2014/main" id="{9579C87D-E273-9DBD-8F23-256060A91718}"/>
              </a:ext>
            </a:extLst>
          </p:cNvPr>
          <p:cNvSpPr txBox="1"/>
          <p:nvPr/>
        </p:nvSpPr>
        <p:spPr>
          <a:xfrm>
            <a:off x="546537" y="2775789"/>
            <a:ext cx="10878207" cy="3508653"/>
          </a:xfrm>
          <a:prstGeom prst="rect">
            <a:avLst/>
          </a:prstGeom>
          <a:noFill/>
        </p:spPr>
        <p:txBody>
          <a:bodyPr wrap="square">
            <a:spAutoFit/>
          </a:bodyPr>
          <a:lstStyle/>
          <a:p>
            <a:pPr marL="0" indent="0">
              <a:spcAft>
                <a:spcPts val="1200"/>
              </a:spcAft>
              <a:buNone/>
            </a:pPr>
            <a:r>
              <a:rPr lang="en-US" sz="2600" dirty="0"/>
              <a:t>This session:</a:t>
            </a:r>
          </a:p>
          <a:p>
            <a:pPr marL="914400" lvl="1" indent="-457200">
              <a:spcAft>
                <a:spcPts val="1200"/>
              </a:spcAft>
              <a:buFont typeface="Arial" panose="020B0604020202020204" pitchFamily="34" charset="0"/>
              <a:buChar char="•"/>
            </a:pPr>
            <a:r>
              <a:rPr lang="en-US" sz="2600" dirty="0"/>
              <a:t>Covers procurement standards set out in the Uniform Guidance and TxGMS.</a:t>
            </a:r>
          </a:p>
          <a:p>
            <a:pPr marL="914400" lvl="1" indent="-457200">
              <a:spcAft>
                <a:spcPts val="1200"/>
              </a:spcAft>
              <a:buFont typeface="Arial" panose="020B0604020202020204" pitchFamily="34" charset="0"/>
              <a:buChar char="•"/>
            </a:pPr>
            <a:r>
              <a:rPr lang="en-US" sz="2600" dirty="0"/>
              <a:t>Highlights the procurement checklists in the Agency Board Agreement.</a:t>
            </a:r>
          </a:p>
          <a:p>
            <a:pPr marL="914400" lvl="1" indent="-457200">
              <a:spcAft>
                <a:spcPts val="1200"/>
              </a:spcAft>
              <a:buFont typeface="Arial" panose="020B0604020202020204" pitchFamily="34" charset="0"/>
              <a:buChar char="•"/>
            </a:pPr>
            <a:r>
              <a:rPr lang="en-US" sz="2600" dirty="0"/>
              <a:t>Highlights specific documentation considerations.</a:t>
            </a:r>
          </a:p>
          <a:p>
            <a:pPr marL="914400" lvl="1" indent="-457200">
              <a:spcAft>
                <a:spcPts val="1200"/>
              </a:spcAft>
              <a:buFont typeface="Arial" panose="020B0604020202020204" pitchFamily="34" charset="0"/>
              <a:buChar char="•"/>
            </a:pPr>
            <a:r>
              <a:rPr lang="en-US" sz="2600" dirty="0"/>
              <a:t>Highlights material changes from the 2024 UG Revisions.</a:t>
            </a:r>
          </a:p>
        </p:txBody>
      </p:sp>
      <p:sp>
        <p:nvSpPr>
          <p:cNvPr id="4" name="Slide Number Placeholder 3">
            <a:extLst>
              <a:ext uri="{FF2B5EF4-FFF2-40B4-BE49-F238E27FC236}">
                <a16:creationId xmlns:a16="http://schemas.microsoft.com/office/drawing/2014/main" id="{E6D56452-9B0F-FADE-9307-053252C29E52}"/>
              </a:ext>
            </a:extLst>
          </p:cNvPr>
          <p:cNvSpPr>
            <a:spLocks noGrp="1"/>
          </p:cNvSpPr>
          <p:nvPr>
            <p:ph type="sldNum" sz="quarter" idx="12"/>
          </p:nvPr>
        </p:nvSpPr>
        <p:spPr/>
        <p:txBody>
          <a:bodyPr/>
          <a:lstStyle/>
          <a:p>
            <a:fld id="{56A0B0FD-D6B7-4878-B1BE-780ED0AA1A25}" type="slidenum">
              <a:rPr lang="en-US" smtClean="0"/>
              <a:t>4</a:t>
            </a:fld>
            <a:endParaRPr lang="en-US"/>
          </a:p>
        </p:txBody>
      </p:sp>
    </p:spTree>
    <p:extLst>
      <p:ext uri="{BB962C8B-B14F-4D97-AF65-F5344CB8AC3E}">
        <p14:creationId xmlns:p14="http://schemas.microsoft.com/office/powerpoint/2010/main" val="214924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4162567" y="2902688"/>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Competition</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40</a:t>
            </a:fld>
            <a:endParaRPr lang="en-US" dirty="0"/>
          </a:p>
        </p:txBody>
      </p:sp>
    </p:spTree>
    <p:extLst>
      <p:ext uri="{BB962C8B-B14F-4D97-AF65-F5344CB8AC3E}">
        <p14:creationId xmlns:p14="http://schemas.microsoft.com/office/powerpoint/2010/main" val="1223549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088417-C72F-2774-0F74-7668DF0481BC}"/>
              </a:ext>
            </a:extLst>
          </p:cNvPr>
          <p:cNvSpPr txBox="1">
            <a:spLocks noGrp="1"/>
          </p:cNvSpPr>
          <p:nvPr>
            <p:ph type="title" idx="4294967295"/>
          </p:nvPr>
        </p:nvSpPr>
        <p:spPr>
          <a:xfrm>
            <a:off x="835152" y="568642"/>
            <a:ext cx="5251316" cy="7321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Competition Topics</a:t>
            </a:r>
          </a:p>
        </p:txBody>
      </p:sp>
      <p:sp>
        <p:nvSpPr>
          <p:cNvPr id="4" name="Content Placeholder 2">
            <a:extLst>
              <a:ext uri="{FF2B5EF4-FFF2-40B4-BE49-F238E27FC236}">
                <a16:creationId xmlns:a16="http://schemas.microsoft.com/office/drawing/2014/main" id="{DA1B3A2F-E688-D132-CC05-A98F2AA169FD}"/>
              </a:ext>
            </a:extLst>
          </p:cNvPr>
          <p:cNvSpPr txBox="1">
            <a:spLocks/>
          </p:cNvSpPr>
          <p:nvPr/>
        </p:nvSpPr>
        <p:spPr>
          <a:xfrm>
            <a:off x="835152" y="1838960"/>
            <a:ext cx="5962785" cy="4114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Full and open competition</a:t>
            </a:r>
          </a:p>
          <a:p>
            <a:r>
              <a:rPr lang="en-US"/>
              <a:t>Situations that restrict competition</a:t>
            </a:r>
          </a:p>
          <a:p>
            <a:r>
              <a:rPr lang="en-US"/>
              <a:t>Contractors that work on solicitations</a:t>
            </a:r>
          </a:p>
          <a:p>
            <a:r>
              <a:rPr lang="en-US"/>
              <a:t>Geographic preference</a:t>
            </a:r>
          </a:p>
          <a:p>
            <a:r>
              <a:rPr lang="en-US"/>
              <a:t>Clear and accurate description</a:t>
            </a:r>
          </a:p>
          <a:p>
            <a:r>
              <a:rPr lang="en-US"/>
              <a:t>Evaluation criteria</a:t>
            </a:r>
          </a:p>
          <a:p>
            <a:r>
              <a:rPr lang="en-US"/>
              <a:t>Prequalified lists</a:t>
            </a:r>
            <a:endParaRPr lang="en-US" dirty="0"/>
          </a:p>
        </p:txBody>
      </p:sp>
      <p:pic>
        <p:nvPicPr>
          <p:cNvPr id="5" name="Picture 4" descr="Photograph of a proud-looking short-haired terrier puppy with a large 1st place ribbon attached to its collar. The puppy is white except for a few small black markings on its legs and a mask of black and tan hair covering its eyes and ears. ">
            <a:extLst>
              <a:ext uri="{FF2B5EF4-FFF2-40B4-BE49-F238E27FC236}">
                <a16:creationId xmlns:a16="http://schemas.microsoft.com/office/drawing/2014/main" id="{D8C68E65-1340-2CA1-D8C0-32F78EF50BEA}"/>
              </a:ext>
            </a:extLst>
          </p:cNvPr>
          <p:cNvPicPr>
            <a:picLocks noChangeAspect="1"/>
          </p:cNvPicPr>
          <p:nvPr/>
        </p:nvPicPr>
        <p:blipFill rotWithShape="1">
          <a:blip r:embed="rId2">
            <a:extLst>
              <a:ext uri="{28A0092B-C50C-407E-A947-70E740481C1C}">
                <a14:useLocalDpi xmlns:a14="http://schemas.microsoft.com/office/drawing/2010/main" val="0"/>
              </a:ext>
            </a:extLst>
          </a:blip>
          <a:srcRect l="7733" r="3423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Slide Number Placeholder 1">
            <a:extLst>
              <a:ext uri="{FF2B5EF4-FFF2-40B4-BE49-F238E27FC236}">
                <a16:creationId xmlns:a16="http://schemas.microsoft.com/office/drawing/2014/main" id="{B4DE019D-F7EE-045C-3C97-FDB94C62AABD}"/>
              </a:ext>
            </a:extLst>
          </p:cNvPr>
          <p:cNvSpPr>
            <a:spLocks noGrp="1"/>
          </p:cNvSpPr>
          <p:nvPr>
            <p:ph type="sldNum" sz="quarter" idx="12"/>
          </p:nvPr>
        </p:nvSpPr>
        <p:spPr/>
        <p:txBody>
          <a:bodyPr/>
          <a:lstStyle/>
          <a:p>
            <a:fld id="{718739C9-DCF1-47E1-918D-420391A2911C}" type="slidenum">
              <a:rPr lang="en-US" smtClean="0"/>
              <a:t>41</a:t>
            </a:fld>
            <a:endParaRPr lang="en-US" dirty="0"/>
          </a:p>
        </p:txBody>
      </p:sp>
    </p:spTree>
    <p:extLst>
      <p:ext uri="{BB962C8B-B14F-4D97-AF65-F5344CB8AC3E}">
        <p14:creationId xmlns:p14="http://schemas.microsoft.com/office/powerpoint/2010/main" val="2885259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D97B-EC1F-186D-C36C-F2146AFDD0A8}"/>
              </a:ext>
            </a:extLst>
          </p:cNvPr>
          <p:cNvSpPr>
            <a:spLocks noGrp="1"/>
          </p:cNvSpPr>
          <p:nvPr>
            <p:ph type="title"/>
          </p:nvPr>
        </p:nvSpPr>
        <p:spPr>
          <a:xfrm>
            <a:off x="877824" y="858054"/>
            <a:ext cx="9038543" cy="918194"/>
          </a:xfrm>
        </p:spPr>
        <p:txBody>
          <a:bodyPr/>
          <a:lstStyle/>
          <a:p>
            <a:r>
              <a:rPr lang="en-US" sz="4000" b="1"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Full and Open Competition</a:t>
            </a:r>
            <a:br>
              <a:rPr lang="en-US" sz="4000" b="1"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br>
            <a:r>
              <a:rPr lang="en-US" sz="22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(2 C.F.R. § 200.319(a); TxGMS) (FMGC Supplement on Procurement Sec. E.1.2)</a:t>
            </a:r>
            <a:endParaRPr lang="en-US"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3E2FFFFA-2099-6C10-C3B1-19667C32DECD}"/>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All procurement transactions for the acquisition of property or services required under an award must be conducted in a manner providing full and open competition consistent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UG: the standards of 2 C.F.R. §§ 200.319 and 200.320.</a:t>
            </a:r>
          </a:p>
          <a:p>
            <a:pPr marL="685800" marR="0" lvl="1" indent="-2286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TxGMS: the standards under Procurement Contracts &gt; Competition in TxGMS, and applicable state law.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Supporting documentation occurs throughout the procurement. </a:t>
            </a:r>
          </a:p>
          <a:p>
            <a:endParaRPr lang="en-US" dirty="0"/>
          </a:p>
        </p:txBody>
      </p:sp>
      <p:sp>
        <p:nvSpPr>
          <p:cNvPr id="4" name="Slide Number Placeholder 3">
            <a:extLst>
              <a:ext uri="{FF2B5EF4-FFF2-40B4-BE49-F238E27FC236}">
                <a16:creationId xmlns:a16="http://schemas.microsoft.com/office/drawing/2014/main" id="{5354F077-8E19-06BC-0BC6-966110B46D20}"/>
              </a:ext>
            </a:extLst>
          </p:cNvPr>
          <p:cNvSpPr>
            <a:spLocks noGrp="1"/>
          </p:cNvSpPr>
          <p:nvPr>
            <p:ph type="sldNum" sz="quarter" idx="12"/>
          </p:nvPr>
        </p:nvSpPr>
        <p:spPr/>
        <p:txBody>
          <a:bodyPr/>
          <a:lstStyle/>
          <a:p>
            <a:fld id="{56A0B0FD-D6B7-4878-B1BE-780ED0AA1A25}" type="slidenum">
              <a:rPr lang="en-US" smtClean="0"/>
              <a:t>42</a:t>
            </a:fld>
            <a:endParaRPr lang="en-US"/>
          </a:p>
        </p:txBody>
      </p:sp>
    </p:spTree>
    <p:extLst>
      <p:ext uri="{BB962C8B-B14F-4D97-AF65-F5344CB8AC3E}">
        <p14:creationId xmlns:p14="http://schemas.microsoft.com/office/powerpoint/2010/main" val="588800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86D1-65C8-2D93-DC5C-318DE0855102}"/>
              </a:ext>
            </a:extLst>
          </p:cNvPr>
          <p:cNvSpPr>
            <a:spLocks noGrp="1"/>
          </p:cNvSpPr>
          <p:nvPr>
            <p:ph type="title"/>
          </p:nvPr>
        </p:nvSpPr>
        <p:spPr>
          <a:xfrm>
            <a:off x="662152" y="744505"/>
            <a:ext cx="9869214" cy="1002277"/>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Situations that Restrict Competition</a:t>
            </a:r>
            <a:br>
              <a:rPr kumimoji="0" lang="en-US" sz="3400" b="1"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200.319(b); TxGMS) (FMGC Supplement on Procurement Sec. E.1.4)</a:t>
            </a:r>
            <a:endParaRPr lang="en-US" dirty="0"/>
          </a:p>
        </p:txBody>
      </p:sp>
      <p:sp>
        <p:nvSpPr>
          <p:cNvPr id="3" name="Content Placeholder 2">
            <a:extLst>
              <a:ext uri="{FF2B5EF4-FFF2-40B4-BE49-F238E27FC236}">
                <a16:creationId xmlns:a16="http://schemas.microsoft.com/office/drawing/2014/main" id="{8382975C-CE05-837F-B75F-623730A3B157}"/>
              </a:ext>
            </a:extLst>
          </p:cNvPr>
          <p:cNvSpPr>
            <a:spLocks noGrp="1"/>
          </p:cNvSpPr>
          <p:nvPr>
            <p:ph idx="1"/>
          </p:nvPr>
        </p:nvSpPr>
        <p:spPr>
          <a:xfrm>
            <a:off x="588579" y="2375337"/>
            <a:ext cx="11172497" cy="4067503"/>
          </a:xfrm>
        </p:spPr>
        <p:txBody>
          <a:bodyPr>
            <a:normAutofit lnSpcReduction="10000"/>
          </a:body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Some of the situations considered to be restrictive of competition include but are not limited to the following: </a:t>
            </a:r>
          </a:p>
          <a:p>
            <a:pPr marL="971550" marR="0" lvl="1"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Placing unreasonable requirements on firms for them to qualify to do business. </a:t>
            </a:r>
          </a:p>
          <a:p>
            <a:pPr marL="971550" marR="0" lvl="1"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Requiring unnecessary experience and excessive bonding.</a:t>
            </a:r>
          </a:p>
          <a:p>
            <a:pPr marL="971550" marR="0" lvl="1"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Noncompetitive pricing practices between firms or between affiliated companies. </a:t>
            </a:r>
          </a:p>
          <a:p>
            <a:pPr marL="971550" marR="0" lvl="1"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Noncompetitive contracts to consultants that are on retainer contracts. </a:t>
            </a:r>
          </a:p>
          <a:p>
            <a:pPr marL="971550" marR="0" lvl="1"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Organizational conflicts of interest. </a:t>
            </a:r>
          </a:p>
          <a:p>
            <a:pPr marL="971550" marR="0" lvl="1"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Specifying only a “brand name” product instead of allowing “an equal” product to be offered and describing the performance or other relevant requirements of the procurement. </a:t>
            </a:r>
          </a:p>
          <a:p>
            <a:pPr marL="971550" marR="0" lvl="1"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Any arbitrary action in the procurement process.</a:t>
            </a:r>
          </a:p>
          <a:p>
            <a:endParaRPr lang="en-US" dirty="0"/>
          </a:p>
        </p:txBody>
      </p:sp>
      <p:sp>
        <p:nvSpPr>
          <p:cNvPr id="4" name="Slide Number Placeholder 3">
            <a:extLst>
              <a:ext uri="{FF2B5EF4-FFF2-40B4-BE49-F238E27FC236}">
                <a16:creationId xmlns:a16="http://schemas.microsoft.com/office/drawing/2014/main" id="{7C920FD8-1076-D3AA-E9A4-054E7123C100}"/>
              </a:ext>
            </a:extLst>
          </p:cNvPr>
          <p:cNvSpPr>
            <a:spLocks noGrp="1"/>
          </p:cNvSpPr>
          <p:nvPr>
            <p:ph type="sldNum" sz="quarter" idx="12"/>
          </p:nvPr>
        </p:nvSpPr>
        <p:spPr/>
        <p:txBody>
          <a:bodyPr/>
          <a:lstStyle/>
          <a:p>
            <a:fld id="{56A0B0FD-D6B7-4878-B1BE-780ED0AA1A25}" type="slidenum">
              <a:rPr lang="en-US" smtClean="0"/>
              <a:t>43</a:t>
            </a:fld>
            <a:endParaRPr lang="en-US"/>
          </a:p>
        </p:txBody>
      </p:sp>
    </p:spTree>
    <p:extLst>
      <p:ext uri="{BB962C8B-B14F-4D97-AF65-F5344CB8AC3E}">
        <p14:creationId xmlns:p14="http://schemas.microsoft.com/office/powerpoint/2010/main" val="3830162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6174-9CED-5499-17B9-8B042688C34B}"/>
              </a:ext>
            </a:extLst>
          </p:cNvPr>
          <p:cNvSpPr>
            <a:spLocks noGrp="1"/>
          </p:cNvSpPr>
          <p:nvPr>
            <p:ph type="title"/>
          </p:nvPr>
        </p:nvSpPr>
        <p:spPr>
          <a:xfrm>
            <a:off x="567560" y="973668"/>
            <a:ext cx="9348808" cy="706964"/>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Contractors that Work on Solicitations</a:t>
            </a:r>
            <a:br>
              <a:rPr kumimoji="0" lang="en-US" sz="31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2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200.319(b); TxGMS) (FMGC Supplement on Procurement Sec. E.1.3)</a:t>
            </a:r>
            <a:endParaRPr lang="en-US" dirty="0"/>
          </a:p>
        </p:txBody>
      </p:sp>
      <p:sp>
        <p:nvSpPr>
          <p:cNvPr id="3" name="Content Placeholder 2">
            <a:extLst>
              <a:ext uri="{FF2B5EF4-FFF2-40B4-BE49-F238E27FC236}">
                <a16:creationId xmlns:a16="http://schemas.microsoft.com/office/drawing/2014/main" id="{8F147F72-7817-BE98-B4D3-D3AD36BD62D8}"/>
              </a:ext>
            </a:extLst>
          </p:cNvPr>
          <p:cNvSpPr>
            <a:spLocks noGrp="1"/>
          </p:cNvSpPr>
          <p:nvPr>
            <p:ph idx="1"/>
          </p:nvPr>
        </p:nvSpPr>
        <p:spPr>
          <a:xfrm>
            <a:off x="961906" y="3104112"/>
            <a:ext cx="10442448" cy="2109019"/>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ensure objective contractor performance and eliminate unfair competitive advantage, contractors that develop or draft specifications, requirements, statements of work, or invitations for bids or requests for proposals must be excluded from competing for such procurements.</a:t>
            </a:r>
          </a:p>
        </p:txBody>
      </p:sp>
      <p:sp>
        <p:nvSpPr>
          <p:cNvPr id="4" name="Slide Number Placeholder 3">
            <a:extLst>
              <a:ext uri="{FF2B5EF4-FFF2-40B4-BE49-F238E27FC236}">
                <a16:creationId xmlns:a16="http://schemas.microsoft.com/office/drawing/2014/main" id="{CCD14C1A-3640-3862-FDCF-2AED490349CC}"/>
              </a:ext>
            </a:extLst>
          </p:cNvPr>
          <p:cNvSpPr>
            <a:spLocks noGrp="1"/>
          </p:cNvSpPr>
          <p:nvPr>
            <p:ph type="sldNum" sz="quarter" idx="12"/>
          </p:nvPr>
        </p:nvSpPr>
        <p:spPr/>
        <p:txBody>
          <a:bodyPr/>
          <a:lstStyle/>
          <a:p>
            <a:fld id="{56A0B0FD-D6B7-4878-B1BE-780ED0AA1A25}" type="slidenum">
              <a:rPr lang="en-US" smtClean="0"/>
              <a:t>44</a:t>
            </a:fld>
            <a:endParaRPr lang="en-US"/>
          </a:p>
        </p:txBody>
      </p:sp>
    </p:spTree>
    <p:extLst>
      <p:ext uri="{BB962C8B-B14F-4D97-AF65-F5344CB8AC3E}">
        <p14:creationId xmlns:p14="http://schemas.microsoft.com/office/powerpoint/2010/main" val="2686416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1D10-DDEA-3116-8133-C0B42034CA72}"/>
              </a:ext>
            </a:extLst>
          </p:cNvPr>
          <p:cNvSpPr>
            <a:spLocks noGrp="1"/>
          </p:cNvSpPr>
          <p:nvPr>
            <p:ph type="title"/>
          </p:nvPr>
        </p:nvSpPr>
        <p:spPr>
          <a:xfrm>
            <a:off x="683172" y="858055"/>
            <a:ext cx="9354207" cy="706964"/>
          </a:xfrm>
        </p:spPr>
        <p:txBody>
          <a:bodyPr/>
          <a:lstStyle/>
          <a:p>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Geographic Preference</a:t>
            </a:r>
            <a:br>
              <a:rPr kumimoji="0" lang="en-US" sz="3100" b="1"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200" b="0" i="0" u="none" strike="noStrike" kern="1200" cap="none" spc="0" normalizeH="0" baseline="0" noProof="0" dirty="0">
                <a:ln>
                  <a:noFill/>
                </a:ln>
                <a:solidFill>
                  <a:srgbClr val="FFFFFF"/>
                </a:solidFill>
                <a:effectLst/>
                <a:uLnTx/>
                <a:uFillTx/>
                <a:latin typeface="Calibri Light" panose="020F0302020204030204"/>
                <a:ea typeface="+mj-ea"/>
                <a:cs typeface="+mj-cs"/>
              </a:rPr>
              <a:t>(Formerly 2 C.F.R. § 200.319(c)) (FMGC Supplement on Procurement Sec. E.2)</a:t>
            </a:r>
            <a:endParaRPr lang="en-US" dirty="0"/>
          </a:p>
        </p:txBody>
      </p:sp>
      <p:sp>
        <p:nvSpPr>
          <p:cNvPr id="3" name="Content Placeholder 2">
            <a:extLst>
              <a:ext uri="{FF2B5EF4-FFF2-40B4-BE49-F238E27FC236}">
                <a16:creationId xmlns:a16="http://schemas.microsoft.com/office/drawing/2014/main" id="{BA1DBECE-5AFD-13D4-C82F-51E0A070DCAC}"/>
              </a:ext>
            </a:extLst>
          </p:cNvPr>
          <p:cNvSpPr>
            <a:spLocks noGrp="1"/>
          </p:cNvSpPr>
          <p:nvPr>
            <p:ph idx="1"/>
          </p:nvPr>
        </p:nvSpPr>
        <p:spPr>
          <a:xfrm>
            <a:off x="683172" y="2417379"/>
            <a:ext cx="10825656" cy="3930869"/>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Note: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Removed from UG and TxGMS 2.0 but is currently retained in FMGC.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Must conduct procurements in a manner that prohibits the use of statutorily or administratively imposed state, local, or tribal geographical preferences in the evaluation of bids or proposals, except in those cases where applicable Federal statutes expressly mandate or encourage geographic preference.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Does not preempt state licensing laws.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Exception: When contracting for architectural and engineering (A/E) services, geographic location may be a selection criterion provided its application leaves an appropriate number of qualified firms, given the nature and size of the project, to compete for the contract.</a:t>
            </a:r>
          </a:p>
          <a:p>
            <a:endParaRPr lang="en-US" dirty="0"/>
          </a:p>
        </p:txBody>
      </p:sp>
      <p:sp>
        <p:nvSpPr>
          <p:cNvPr id="4" name="Slide Number Placeholder 3">
            <a:extLst>
              <a:ext uri="{FF2B5EF4-FFF2-40B4-BE49-F238E27FC236}">
                <a16:creationId xmlns:a16="http://schemas.microsoft.com/office/drawing/2014/main" id="{BC5BA1B8-FD68-C97C-CA32-5080C2579675}"/>
              </a:ext>
            </a:extLst>
          </p:cNvPr>
          <p:cNvSpPr>
            <a:spLocks noGrp="1"/>
          </p:cNvSpPr>
          <p:nvPr>
            <p:ph type="sldNum" sz="quarter" idx="12"/>
          </p:nvPr>
        </p:nvSpPr>
        <p:spPr/>
        <p:txBody>
          <a:bodyPr/>
          <a:lstStyle/>
          <a:p>
            <a:fld id="{56A0B0FD-D6B7-4878-B1BE-780ED0AA1A25}" type="slidenum">
              <a:rPr lang="en-US" smtClean="0"/>
              <a:t>45</a:t>
            </a:fld>
            <a:endParaRPr lang="en-US"/>
          </a:p>
        </p:txBody>
      </p:sp>
    </p:spTree>
    <p:extLst>
      <p:ext uri="{BB962C8B-B14F-4D97-AF65-F5344CB8AC3E}">
        <p14:creationId xmlns:p14="http://schemas.microsoft.com/office/powerpoint/2010/main" val="1140638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C392-C10D-6F24-5A5F-E69B818AA01B}"/>
              </a:ext>
            </a:extLst>
          </p:cNvPr>
          <p:cNvSpPr>
            <a:spLocks noGrp="1"/>
          </p:cNvSpPr>
          <p:nvPr>
            <p:ph type="title"/>
          </p:nvPr>
        </p:nvSpPr>
        <p:spPr>
          <a:xfrm>
            <a:off x="838200" y="365125"/>
            <a:ext cx="10515600" cy="1325563"/>
          </a:xfrm>
        </p:spPr>
        <p:txBody>
          <a:bodyPr>
            <a:normAutofit/>
          </a:bodyPr>
          <a:lstStyle/>
          <a:p>
            <a:r>
              <a:rPr lang="en-US" b="1" dirty="0"/>
              <a:t>Certain Scoring Considerations</a:t>
            </a:r>
            <a:br>
              <a:rPr lang="en-US" dirty="0"/>
            </a:br>
            <a:r>
              <a:rPr lang="en-US" sz="2200" dirty="0"/>
              <a:t>(2 C.F.R. § 200.319(f))</a:t>
            </a:r>
          </a:p>
        </p:txBody>
      </p:sp>
      <p:sp>
        <p:nvSpPr>
          <p:cNvPr id="3" name="Content Placeholder 2">
            <a:extLst>
              <a:ext uri="{FF2B5EF4-FFF2-40B4-BE49-F238E27FC236}">
                <a16:creationId xmlns:a16="http://schemas.microsoft.com/office/drawing/2014/main" id="{4F178408-6F51-C1FF-BDC5-11B4EEB5E51D}"/>
              </a:ext>
            </a:extLst>
          </p:cNvPr>
          <p:cNvSpPr>
            <a:spLocks noGrp="1"/>
          </p:cNvSpPr>
          <p:nvPr>
            <p:ph idx="1"/>
          </p:nvPr>
        </p:nvSpPr>
        <p:spPr>
          <a:xfrm>
            <a:off x="838200" y="1690688"/>
            <a:ext cx="10515600" cy="4802187"/>
          </a:xfrm>
        </p:spPr>
        <p:txBody>
          <a:bodyPr anchor="t">
            <a:normAutofit fontScale="92500" lnSpcReduction="10000"/>
          </a:bodyPr>
          <a:lstStyle/>
          <a:p>
            <a:r>
              <a:rPr lang="en-US" b="1" dirty="0">
                <a:highlight>
                  <a:srgbClr val="FFFF00"/>
                </a:highlight>
              </a:rPr>
              <a:t>New:</a:t>
            </a:r>
            <a:r>
              <a:rPr lang="en-US" dirty="0"/>
              <a:t> Added by 2024 UG Revisions.</a:t>
            </a:r>
          </a:p>
          <a:p>
            <a:r>
              <a:rPr lang="en-US" dirty="0"/>
              <a:t>To the extent consistent with established practices and legal requirements applicable to the recipient or subrecipient, the UG standards for full and open competition do not prohibit recipients or subrecipients from:</a:t>
            </a:r>
          </a:p>
          <a:p>
            <a:pPr lvl="1"/>
            <a:r>
              <a:rPr lang="en-US" dirty="0"/>
              <a:t>Developing written procedures for procurement transactions that incorporate a scoring mechanism that rewards bidders that commit to:</a:t>
            </a:r>
          </a:p>
          <a:p>
            <a:pPr lvl="2"/>
            <a:r>
              <a:rPr lang="en-US" dirty="0"/>
              <a:t>Specific numbers and types of U.S. jobs,</a:t>
            </a:r>
          </a:p>
          <a:p>
            <a:pPr lvl="2"/>
            <a:r>
              <a:rPr lang="en-US" dirty="0"/>
              <a:t>Minimum compensation, benefits, on-the-job-training for employees making work products or providing services on a contract, and </a:t>
            </a:r>
          </a:p>
          <a:p>
            <a:pPr lvl="2"/>
            <a:r>
              <a:rPr lang="en-US" dirty="0"/>
              <a:t>Other worker protections.</a:t>
            </a:r>
          </a:p>
          <a:p>
            <a:pPr lvl="1"/>
            <a:r>
              <a:rPr lang="en-US" dirty="0"/>
              <a:t>Making inquiries of bidders about these subjects and assessing the responses. </a:t>
            </a:r>
          </a:p>
          <a:p>
            <a:r>
              <a:rPr lang="en-US" dirty="0"/>
              <a:t>Any scoring mechanism must be consistent with the U.S. Constitution, applicable Federal statutes and regulations, and the terms and conditions of the Federal award.</a:t>
            </a:r>
          </a:p>
          <a:p>
            <a:endParaRPr lang="en-US" dirty="0"/>
          </a:p>
        </p:txBody>
      </p:sp>
      <p:sp>
        <p:nvSpPr>
          <p:cNvPr id="4" name="Slide Number Placeholder 3">
            <a:extLst>
              <a:ext uri="{FF2B5EF4-FFF2-40B4-BE49-F238E27FC236}">
                <a16:creationId xmlns:a16="http://schemas.microsoft.com/office/drawing/2014/main" id="{98CD43A8-28F8-1114-680B-ADD5F7A78200}"/>
              </a:ext>
            </a:extLst>
          </p:cNvPr>
          <p:cNvSpPr>
            <a:spLocks noGrp="1"/>
          </p:cNvSpPr>
          <p:nvPr>
            <p:ph type="sldNum" sz="quarter" idx="12"/>
          </p:nvPr>
        </p:nvSpPr>
        <p:spPr>
          <a:xfrm>
            <a:off x="8610600" y="6356350"/>
            <a:ext cx="2743200" cy="365125"/>
          </a:xfrm>
        </p:spPr>
        <p:txBody>
          <a:bodyPr>
            <a:normAutofit/>
          </a:bodyPr>
          <a:lstStyle/>
          <a:p>
            <a:fld id="{718739C9-DCF1-47E1-918D-420391A2911C}" type="slidenum">
              <a:rPr lang="en-US"/>
              <a:pPr/>
              <a:t>46</a:t>
            </a:fld>
            <a:endParaRPr lang="en-US"/>
          </a:p>
        </p:txBody>
      </p:sp>
    </p:spTree>
    <p:extLst>
      <p:ext uri="{BB962C8B-B14F-4D97-AF65-F5344CB8AC3E}">
        <p14:creationId xmlns:p14="http://schemas.microsoft.com/office/powerpoint/2010/main" val="287593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2E6F-D928-042D-6203-1EE1A41C2C50}"/>
              </a:ext>
            </a:extLst>
          </p:cNvPr>
          <p:cNvSpPr>
            <a:spLocks noGrp="1"/>
          </p:cNvSpPr>
          <p:nvPr>
            <p:ph type="title"/>
          </p:nvPr>
        </p:nvSpPr>
        <p:spPr>
          <a:xfrm>
            <a:off x="588579" y="679572"/>
            <a:ext cx="9848193" cy="1008993"/>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Clear and Accurate Description</a:t>
            </a:r>
            <a:br>
              <a:rPr kumimoji="0" lang="en-US" sz="3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200.319(d)(1); TxGMS) (FMGC Supplement on Procurement Sec. L.2)</a:t>
            </a:r>
            <a:endParaRPr lang="en-US" dirty="0"/>
          </a:p>
        </p:txBody>
      </p:sp>
      <p:sp>
        <p:nvSpPr>
          <p:cNvPr id="3" name="Content Placeholder 2">
            <a:extLst>
              <a:ext uri="{FF2B5EF4-FFF2-40B4-BE49-F238E27FC236}">
                <a16:creationId xmlns:a16="http://schemas.microsoft.com/office/drawing/2014/main" id="{A3A45530-0A35-A8E3-1ECE-BAFB35112D0B}"/>
              </a:ext>
            </a:extLst>
          </p:cNvPr>
          <p:cNvSpPr>
            <a:spLocks noGrp="1"/>
          </p:cNvSpPr>
          <p:nvPr>
            <p:ph idx="1"/>
          </p:nvPr>
        </p:nvSpPr>
        <p:spPr>
          <a:xfrm>
            <a:off x="588579" y="2389408"/>
            <a:ext cx="10972800" cy="3994187"/>
          </a:xfrm>
        </p:spPr>
        <p:txBody>
          <a:bodyPr>
            <a:normAutofit fontScale="92500"/>
          </a:bodyPr>
          <a:lstStyle/>
          <a:p>
            <a:pPr marL="0" marR="0" lvl="0" indent="0" algn="l" defTabSz="914400" rtl="0" eaLnBrk="1" fontAlgn="auto" latinLnBrk="0" hangingPunct="1">
              <a:lnSpc>
                <a:spcPct val="90000"/>
              </a:lnSpc>
              <a:spcBef>
                <a:spcPts val="600"/>
              </a:spcBef>
              <a:spcAft>
                <a:spcPts val="120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written procedures for procurement transactions must ensure that all solicitations incorporate a clear and accurate description of the technical requirements for the property, equipment, or service to be procured.</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description may include a statement of the qualitative nature of the property, equipment, or service to be procured and, when necessary, must set forth those minimum essential characteristics and standards to which it must conform if it is to satisfy its intended use.</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Detailed product specifications should be avoided if at all possible.</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When it is impractical or uneconomical to make a clear and accurate description of the technical requirements, a “brand name or equivalent” description may be used to define the performance or other salient requirements of procurement. The specific features of the named brand which must be met by offers must be clearly stated.</a:t>
            </a:r>
          </a:p>
          <a:p>
            <a:endParaRPr lang="en-US" dirty="0"/>
          </a:p>
        </p:txBody>
      </p:sp>
      <p:sp>
        <p:nvSpPr>
          <p:cNvPr id="4" name="Slide Number Placeholder 3">
            <a:extLst>
              <a:ext uri="{FF2B5EF4-FFF2-40B4-BE49-F238E27FC236}">
                <a16:creationId xmlns:a16="http://schemas.microsoft.com/office/drawing/2014/main" id="{15F969D9-2B46-FC56-0A9D-BB29A6CCE67E}"/>
              </a:ext>
            </a:extLst>
          </p:cNvPr>
          <p:cNvSpPr>
            <a:spLocks noGrp="1"/>
          </p:cNvSpPr>
          <p:nvPr>
            <p:ph type="sldNum" sz="quarter" idx="12"/>
          </p:nvPr>
        </p:nvSpPr>
        <p:spPr/>
        <p:txBody>
          <a:bodyPr/>
          <a:lstStyle/>
          <a:p>
            <a:fld id="{56A0B0FD-D6B7-4878-B1BE-780ED0AA1A25}" type="slidenum">
              <a:rPr lang="en-US" smtClean="0"/>
              <a:t>47</a:t>
            </a:fld>
            <a:endParaRPr lang="en-US"/>
          </a:p>
        </p:txBody>
      </p:sp>
    </p:spTree>
    <p:extLst>
      <p:ext uri="{BB962C8B-B14F-4D97-AF65-F5344CB8AC3E}">
        <p14:creationId xmlns:p14="http://schemas.microsoft.com/office/powerpoint/2010/main" val="1799441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4403-E58C-824C-32FD-E50D78380F17}"/>
              </a:ext>
            </a:extLst>
          </p:cNvPr>
          <p:cNvSpPr>
            <a:spLocks noGrp="1"/>
          </p:cNvSpPr>
          <p:nvPr>
            <p:ph type="title"/>
          </p:nvPr>
        </p:nvSpPr>
        <p:spPr>
          <a:xfrm>
            <a:off x="536028" y="679572"/>
            <a:ext cx="9369829" cy="1023297"/>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Evaluation Criteria</a:t>
            </a:r>
            <a:br>
              <a:rPr kumimoji="0" lang="en-US" sz="31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2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200.319(d)(2); TxGMS) (FMGC Supplement on Procurement Sec. L.2)</a:t>
            </a:r>
            <a:endParaRPr lang="en-US" dirty="0"/>
          </a:p>
        </p:txBody>
      </p:sp>
      <p:pic>
        <p:nvPicPr>
          <p:cNvPr id="5" name="Picture 4" descr="A clipboard with a checklist.">
            <a:extLst>
              <a:ext uri="{FF2B5EF4-FFF2-40B4-BE49-F238E27FC236}">
                <a16:creationId xmlns:a16="http://schemas.microsoft.com/office/drawing/2014/main" id="{CF6410B2-A101-15E5-931D-0AB2DA4953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823" y="2331510"/>
            <a:ext cx="3625881" cy="3639312"/>
          </a:xfrm>
          <a:prstGeom prst="rect">
            <a:avLst/>
          </a:prstGeom>
        </p:spPr>
      </p:pic>
      <p:sp>
        <p:nvSpPr>
          <p:cNvPr id="6" name="TextBox 5">
            <a:extLst>
              <a:ext uri="{FF2B5EF4-FFF2-40B4-BE49-F238E27FC236}">
                <a16:creationId xmlns:a16="http://schemas.microsoft.com/office/drawing/2014/main" id="{91CB7EA7-637E-CFE2-34B0-22276C84EB48}"/>
              </a:ext>
            </a:extLst>
          </p:cNvPr>
          <p:cNvSpPr txBox="1"/>
          <p:nvPr/>
        </p:nvSpPr>
        <p:spPr>
          <a:xfrm>
            <a:off x="724852" y="6091980"/>
            <a:ext cx="2923822" cy="230832"/>
          </a:xfrm>
          <a:prstGeom prst="rect">
            <a:avLst/>
          </a:prstGeom>
          <a:noFill/>
        </p:spPr>
        <p:txBody>
          <a:bodyPr wrap="square" rtlCol="0">
            <a:spAutoFit/>
          </a:bodyPr>
          <a:lstStyle/>
          <a:p>
            <a:r>
              <a:rPr lang="en-US" sz="900" dirty="0">
                <a:solidFill>
                  <a:prstClr val="black"/>
                </a:solidFill>
                <a:latin typeface="Calibri" panose="020F0502020204030204"/>
                <a:hlinkClick r:id="rId3" tooltip="https://www.pngall.com/checklist-png/download/45742"/>
              </a:rPr>
              <a:t>This Photo</a:t>
            </a:r>
            <a:r>
              <a:rPr lang="en-US" sz="900" dirty="0">
                <a:solidFill>
                  <a:prstClr val="black"/>
                </a:solidFill>
                <a:latin typeface="Calibri" panose="020F0502020204030204"/>
              </a:rPr>
              <a:t> by Unknown Author is licensed under </a:t>
            </a:r>
            <a:r>
              <a:rPr lang="en-US" sz="900" dirty="0">
                <a:solidFill>
                  <a:prstClr val="black"/>
                </a:solidFill>
                <a:latin typeface="Calibri" panose="020F0502020204030204"/>
                <a:hlinkClick r:id="rId4" tooltip="https://creativecommons.org/licenses/by-nc/3.0/"/>
              </a:rPr>
              <a:t>CC BY-NC</a:t>
            </a:r>
            <a:endParaRPr lang="en-US" sz="90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5C7FCC66-9B5E-0B45-A49B-F2824D73E3E7}"/>
              </a:ext>
            </a:extLst>
          </p:cNvPr>
          <p:cNvSpPr>
            <a:spLocks noGrp="1"/>
          </p:cNvSpPr>
          <p:nvPr>
            <p:ph idx="1"/>
          </p:nvPr>
        </p:nvSpPr>
        <p:spPr>
          <a:xfrm>
            <a:off x="4255912" y="2568084"/>
            <a:ext cx="7064360" cy="3639312"/>
          </a:xfrm>
        </p:spPr>
        <p:txBody>
          <a:bodyPr/>
          <a:lstStyle/>
          <a:p>
            <a:pPr defTabSz="914400">
              <a:lnSpc>
                <a:spcPct val="90000"/>
              </a:lnSpc>
              <a:spcBef>
                <a:spcPts val="1000"/>
              </a:spcBef>
              <a:spcAft>
                <a:spcPts val="1200"/>
              </a:spcAft>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written procedures for procurement transactions must ensure that all solicitations identify all requirements which the offerors must fulfill and all other factors to be used in evaluating bids or proposals.</a:t>
            </a:r>
          </a:p>
          <a:p>
            <a:pPr defTabSz="914400">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Examples:</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Responsiveness criteria</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Evaluation factors</a:t>
            </a:r>
            <a:endParaRPr lang="en-US" dirty="0"/>
          </a:p>
        </p:txBody>
      </p:sp>
      <p:sp>
        <p:nvSpPr>
          <p:cNvPr id="4" name="Slide Number Placeholder 3">
            <a:extLst>
              <a:ext uri="{FF2B5EF4-FFF2-40B4-BE49-F238E27FC236}">
                <a16:creationId xmlns:a16="http://schemas.microsoft.com/office/drawing/2014/main" id="{3B81FAB5-A48C-F982-C7D4-C377CE0BCAEF}"/>
              </a:ext>
            </a:extLst>
          </p:cNvPr>
          <p:cNvSpPr>
            <a:spLocks noGrp="1"/>
          </p:cNvSpPr>
          <p:nvPr>
            <p:ph type="sldNum" sz="quarter" idx="12"/>
          </p:nvPr>
        </p:nvSpPr>
        <p:spPr/>
        <p:txBody>
          <a:bodyPr/>
          <a:lstStyle/>
          <a:p>
            <a:fld id="{56A0B0FD-D6B7-4878-B1BE-780ED0AA1A25}" type="slidenum">
              <a:rPr lang="en-US" smtClean="0"/>
              <a:t>48</a:t>
            </a:fld>
            <a:endParaRPr lang="en-US"/>
          </a:p>
        </p:txBody>
      </p:sp>
    </p:spTree>
    <p:extLst>
      <p:ext uri="{BB962C8B-B14F-4D97-AF65-F5344CB8AC3E}">
        <p14:creationId xmlns:p14="http://schemas.microsoft.com/office/powerpoint/2010/main" val="2832700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3598-8EB7-C571-0AF3-1E58AD3FD434}"/>
              </a:ext>
            </a:extLst>
          </p:cNvPr>
          <p:cNvSpPr>
            <a:spLocks noGrp="1"/>
          </p:cNvSpPr>
          <p:nvPr>
            <p:ph type="title"/>
          </p:nvPr>
        </p:nvSpPr>
        <p:spPr>
          <a:xfrm>
            <a:off x="588580" y="858055"/>
            <a:ext cx="9763960" cy="706964"/>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Prequalified Lists</a:t>
            </a:r>
            <a:br>
              <a:rPr kumimoji="0" lang="en-US" sz="3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200.318(e); TxGMS) (FMGC Supplement on Procurement Sec. E.1.5)</a:t>
            </a:r>
            <a:endParaRPr lang="en-US" dirty="0"/>
          </a:p>
        </p:txBody>
      </p:sp>
      <p:sp>
        <p:nvSpPr>
          <p:cNvPr id="3" name="Content Placeholder 2">
            <a:extLst>
              <a:ext uri="{FF2B5EF4-FFF2-40B4-BE49-F238E27FC236}">
                <a16:creationId xmlns:a16="http://schemas.microsoft.com/office/drawing/2014/main" id="{144F7276-6331-E837-C3FB-3E66542A50C8}"/>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Must ensure that all prequalified lists of persons, firms, or products which are used in acquiring goods and services are current and include enough qualified sources to ensure maximum open and free competition.</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New: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When establishing or amending prequalified lists, the recipient or subrecipient must consider objective factors that evaluate price and cost to maximize competition.</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Entity must not preclude potential bidders from qualifying during the solicitation period.</a:t>
            </a:r>
            <a:endParaRPr lang="en-US" dirty="0"/>
          </a:p>
        </p:txBody>
      </p:sp>
      <p:sp>
        <p:nvSpPr>
          <p:cNvPr id="4" name="Slide Number Placeholder 3">
            <a:extLst>
              <a:ext uri="{FF2B5EF4-FFF2-40B4-BE49-F238E27FC236}">
                <a16:creationId xmlns:a16="http://schemas.microsoft.com/office/drawing/2014/main" id="{4841510B-C6CC-15EE-656B-05470B77ED19}"/>
              </a:ext>
            </a:extLst>
          </p:cNvPr>
          <p:cNvSpPr>
            <a:spLocks noGrp="1"/>
          </p:cNvSpPr>
          <p:nvPr>
            <p:ph type="sldNum" sz="quarter" idx="12"/>
          </p:nvPr>
        </p:nvSpPr>
        <p:spPr/>
        <p:txBody>
          <a:bodyPr/>
          <a:lstStyle/>
          <a:p>
            <a:fld id="{56A0B0FD-D6B7-4878-B1BE-780ED0AA1A25}" type="slidenum">
              <a:rPr lang="en-US" smtClean="0"/>
              <a:t>49</a:t>
            </a:fld>
            <a:endParaRPr lang="en-US"/>
          </a:p>
        </p:txBody>
      </p:sp>
    </p:spTree>
    <p:extLst>
      <p:ext uri="{BB962C8B-B14F-4D97-AF65-F5344CB8AC3E}">
        <p14:creationId xmlns:p14="http://schemas.microsoft.com/office/powerpoint/2010/main" val="83090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BD48-BF60-6880-2767-0BDEBCDCF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9E7B2-0248-B58D-C3D1-D237A39CB0E9}"/>
              </a:ext>
            </a:extLst>
          </p:cNvPr>
          <p:cNvSpPr>
            <a:spLocks noGrp="1"/>
          </p:cNvSpPr>
          <p:nvPr>
            <p:ph type="title"/>
          </p:nvPr>
        </p:nvSpPr>
        <p:spPr/>
        <p:txBody>
          <a:bodyPr/>
          <a:lstStyle/>
          <a:p>
            <a:r>
              <a:rPr lang="en-US" dirty="0"/>
              <a:t>Primary Sources for this Session</a:t>
            </a:r>
          </a:p>
        </p:txBody>
      </p:sp>
      <p:sp>
        <p:nvSpPr>
          <p:cNvPr id="6" name="TextBox 5">
            <a:extLst>
              <a:ext uri="{FF2B5EF4-FFF2-40B4-BE49-F238E27FC236}">
                <a16:creationId xmlns:a16="http://schemas.microsoft.com/office/drawing/2014/main" id="{E4D05A00-CF1C-C5CF-3A3D-12582F12B615}"/>
              </a:ext>
            </a:extLst>
          </p:cNvPr>
          <p:cNvSpPr txBox="1"/>
          <p:nvPr/>
        </p:nvSpPr>
        <p:spPr>
          <a:xfrm>
            <a:off x="926299" y="2639154"/>
            <a:ext cx="10339401" cy="3570208"/>
          </a:xfrm>
          <a:prstGeom prst="rect">
            <a:avLst/>
          </a:prstGeom>
          <a:noFill/>
        </p:spPr>
        <p:txBody>
          <a:bodyPr wrap="square">
            <a:spAutoFit/>
          </a:bodyPr>
          <a:lstStyle/>
          <a:p>
            <a:pPr marL="342900" indent="-342900">
              <a:spcAft>
                <a:spcPts val="1800"/>
              </a:spcAft>
              <a:buFont typeface="Arial" panose="020B0604020202020204" pitchFamily="34" charset="0"/>
              <a:buChar char="•"/>
            </a:pPr>
            <a:r>
              <a:rPr lang="en-US" sz="2400" dirty="0"/>
              <a:t>Office of Management and Budget “Uniform Administrative Requirements, Cost Principles, and Audit Requirements for Federal Awards” (Uniform Guidance or UG), codified at 2 C.F.R. Part 200, as adopted by respective federal agencies under 2 C.F.R. Subtitle B</a:t>
            </a:r>
          </a:p>
          <a:p>
            <a:pPr marL="342900" indent="-342900">
              <a:spcAft>
                <a:spcPts val="1800"/>
              </a:spcAft>
              <a:buFont typeface="Arial" panose="020B0604020202020204" pitchFamily="34" charset="0"/>
              <a:buChar char="•"/>
            </a:pPr>
            <a:r>
              <a:rPr lang="en-US" sz="2400" dirty="0"/>
              <a:t>Texas Grant Management Standards (TxGMS) issued by the Office of the Texas Comptroller of Public Accounts</a:t>
            </a:r>
          </a:p>
          <a:p>
            <a:pPr marL="342900" indent="-342900">
              <a:buFont typeface="Arial" panose="020B0604020202020204" pitchFamily="34" charset="0"/>
              <a:buChar char="•"/>
            </a:pPr>
            <a:r>
              <a:rPr lang="en-US" sz="2400" dirty="0"/>
              <a:t>TWC’s Financial Manual for Grants and Contracts (FMGC), including the FMGC Supplement on Procurement</a:t>
            </a:r>
            <a:endParaRPr lang="en-US" sz="2600" dirty="0"/>
          </a:p>
        </p:txBody>
      </p:sp>
      <p:sp>
        <p:nvSpPr>
          <p:cNvPr id="4" name="Slide Number Placeholder 3">
            <a:extLst>
              <a:ext uri="{FF2B5EF4-FFF2-40B4-BE49-F238E27FC236}">
                <a16:creationId xmlns:a16="http://schemas.microsoft.com/office/drawing/2014/main" id="{B3B61A10-9E69-85ED-B538-3B0242DAF413}"/>
              </a:ext>
            </a:extLst>
          </p:cNvPr>
          <p:cNvSpPr>
            <a:spLocks noGrp="1"/>
          </p:cNvSpPr>
          <p:nvPr>
            <p:ph type="sldNum" sz="quarter" idx="12"/>
          </p:nvPr>
        </p:nvSpPr>
        <p:spPr/>
        <p:txBody>
          <a:bodyPr/>
          <a:lstStyle/>
          <a:p>
            <a:fld id="{56A0B0FD-D6B7-4878-B1BE-780ED0AA1A25}" type="slidenum">
              <a:rPr lang="en-US" smtClean="0"/>
              <a:t>5</a:t>
            </a:fld>
            <a:endParaRPr lang="en-US"/>
          </a:p>
        </p:txBody>
      </p:sp>
    </p:spTree>
    <p:extLst>
      <p:ext uri="{BB962C8B-B14F-4D97-AF65-F5344CB8AC3E}">
        <p14:creationId xmlns:p14="http://schemas.microsoft.com/office/powerpoint/2010/main" val="1820551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84195" y="2795751"/>
            <a:ext cx="6714699" cy="14962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Historically Underutilized Businesses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50</a:t>
            </a:fld>
            <a:endParaRPr lang="en-US" dirty="0"/>
          </a:p>
        </p:txBody>
      </p:sp>
    </p:spTree>
    <p:extLst>
      <p:ext uri="{BB962C8B-B14F-4D97-AF65-F5344CB8AC3E}">
        <p14:creationId xmlns:p14="http://schemas.microsoft.com/office/powerpoint/2010/main" val="3252800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F11D-CF87-2E6B-ED98-86BB61875A06}"/>
              </a:ext>
            </a:extLst>
          </p:cNvPr>
          <p:cNvSpPr>
            <a:spLocks noGrp="1"/>
          </p:cNvSpPr>
          <p:nvPr>
            <p:ph type="title"/>
          </p:nvPr>
        </p:nvSpPr>
        <p:spPr/>
        <p:txBody>
          <a:bodyPr>
            <a:noAutofit/>
          </a:bodyPr>
          <a:lstStyle/>
          <a:p>
            <a:r>
              <a:rPr lang="en-US" b="1" dirty="0">
                <a:latin typeface="+mn-lt"/>
              </a:rPr>
              <a:t>Contracting with Certain HUBs</a:t>
            </a:r>
            <a:br>
              <a:rPr lang="en-US" b="1" dirty="0">
                <a:latin typeface="+mn-lt"/>
              </a:rPr>
            </a:br>
            <a:r>
              <a:rPr lang="en-US" sz="2200" dirty="0"/>
              <a:t>(2 C.F.R. § 200.321) (FMGC Supplement on Procurement Sec. E.5)</a:t>
            </a:r>
          </a:p>
        </p:txBody>
      </p:sp>
      <p:sp>
        <p:nvSpPr>
          <p:cNvPr id="3" name="Content Placeholder 2">
            <a:extLst>
              <a:ext uri="{FF2B5EF4-FFF2-40B4-BE49-F238E27FC236}">
                <a16:creationId xmlns:a16="http://schemas.microsoft.com/office/drawing/2014/main" id="{22B3D3A8-FCF7-C2F5-D1CB-461475A4AB7C}"/>
              </a:ext>
            </a:extLst>
          </p:cNvPr>
          <p:cNvSpPr>
            <a:spLocks noGrp="1"/>
          </p:cNvSpPr>
          <p:nvPr>
            <p:ph idx="1"/>
          </p:nvPr>
        </p:nvSpPr>
        <p:spPr>
          <a:xfrm>
            <a:off x="838200" y="1690688"/>
            <a:ext cx="10515600" cy="4794250"/>
          </a:xfrm>
        </p:spPr>
        <p:txBody>
          <a:bodyPr>
            <a:normAutofit fontScale="92500" lnSpcReduction="10000"/>
          </a:bodyPr>
          <a:lstStyle/>
          <a:p>
            <a:pPr marL="0" indent="0">
              <a:spcAft>
                <a:spcPts val="1200"/>
              </a:spcAft>
              <a:buNone/>
            </a:pPr>
            <a:r>
              <a:rPr lang="en-US" sz="2600" dirty="0">
                <a:effectLst/>
              </a:rPr>
              <a:t>When possible, recipients and subrecipients should ensure that UG requires entities to take all necessary affirmative steps to assure that small business, minority businesses, women’s business enterprises, veteran-owned businesses, and labor surplus area firms are considered as follows. </a:t>
            </a:r>
          </a:p>
          <a:p>
            <a:pPr marL="971550" lvl="1" indent="-514350">
              <a:buFont typeface="+mj-lt"/>
              <a:buAutoNum type="arabicPeriod"/>
            </a:pPr>
            <a:r>
              <a:rPr lang="en-US" dirty="0">
                <a:effectLst/>
              </a:rPr>
              <a:t>Include these business types on solicitation lists </a:t>
            </a:r>
          </a:p>
          <a:p>
            <a:pPr marL="971550" lvl="1" indent="-514350">
              <a:buFont typeface="+mj-lt"/>
              <a:buAutoNum type="arabicPeriod"/>
            </a:pPr>
            <a:r>
              <a:rPr lang="en-US" dirty="0">
                <a:effectLst/>
              </a:rPr>
              <a:t>Solicit these entity types whenever they are deemed eligible as potential sources. </a:t>
            </a:r>
          </a:p>
          <a:p>
            <a:pPr marL="971550" lvl="1" indent="-514350">
              <a:buFont typeface="+mj-lt"/>
              <a:buAutoNum type="arabicPeriod"/>
            </a:pPr>
            <a:r>
              <a:rPr lang="en-US" dirty="0"/>
              <a:t>Dividing procurement transactions into separate procurements to permit maximum participation by these business types.</a:t>
            </a:r>
            <a:r>
              <a:rPr lang="en-US" dirty="0">
                <a:effectLst/>
              </a:rPr>
              <a:t> </a:t>
            </a:r>
          </a:p>
          <a:p>
            <a:pPr marL="971550" lvl="1" indent="-514350">
              <a:buFont typeface="+mj-lt"/>
              <a:buAutoNum type="arabicPeriod"/>
            </a:pPr>
            <a:r>
              <a:rPr lang="en-US" dirty="0"/>
              <a:t>Establishing delivery schedules (for example, the percentage of an order to be delivered by a given date of each month) that encourage participation by these business types.</a:t>
            </a:r>
            <a:r>
              <a:rPr lang="en-US" dirty="0">
                <a:effectLst/>
              </a:rPr>
              <a:t> </a:t>
            </a:r>
          </a:p>
          <a:p>
            <a:pPr marL="971550" lvl="1" indent="-514350">
              <a:buFont typeface="+mj-lt"/>
              <a:buAutoNum type="arabicPeriod"/>
            </a:pPr>
            <a:r>
              <a:rPr lang="en-US" dirty="0">
                <a:effectLst/>
              </a:rPr>
              <a:t>Using organizations such as the Small Business Administration and the Minority Business Development Agency of the Department of Commerce.</a:t>
            </a:r>
          </a:p>
          <a:p>
            <a:pPr marL="971550" lvl="1" indent="-514350">
              <a:buFont typeface="+mj-lt"/>
              <a:buAutoNum type="arabicPeriod"/>
            </a:pPr>
            <a:r>
              <a:rPr lang="en-US" dirty="0">
                <a:effectLst/>
              </a:rPr>
              <a:t>Require contractors to </a:t>
            </a:r>
            <a:r>
              <a:rPr lang="en-US" dirty="0"/>
              <a:t>apply these requirements to subcontracts</a:t>
            </a:r>
            <a:r>
              <a:rPr lang="en-US" dirty="0">
                <a:effectLst/>
              </a:rPr>
              <a:t>.</a:t>
            </a:r>
          </a:p>
          <a:p>
            <a:endParaRPr lang="en-US" dirty="0"/>
          </a:p>
        </p:txBody>
      </p:sp>
      <p:sp>
        <p:nvSpPr>
          <p:cNvPr id="4" name="Slide Number Placeholder 3">
            <a:extLst>
              <a:ext uri="{FF2B5EF4-FFF2-40B4-BE49-F238E27FC236}">
                <a16:creationId xmlns:a16="http://schemas.microsoft.com/office/drawing/2014/main" id="{37F43BD6-16B2-9C69-2067-F7B0439FF775}"/>
              </a:ext>
            </a:extLst>
          </p:cNvPr>
          <p:cNvSpPr>
            <a:spLocks noGrp="1"/>
          </p:cNvSpPr>
          <p:nvPr>
            <p:ph type="sldNum" sz="quarter" idx="12"/>
          </p:nvPr>
        </p:nvSpPr>
        <p:spPr/>
        <p:txBody>
          <a:bodyPr/>
          <a:lstStyle/>
          <a:p>
            <a:fld id="{718739C9-DCF1-47E1-918D-420391A2911C}" type="slidenum">
              <a:rPr lang="en-US" smtClean="0"/>
              <a:t>51</a:t>
            </a:fld>
            <a:endParaRPr lang="en-US" dirty="0"/>
          </a:p>
        </p:txBody>
      </p:sp>
    </p:spTree>
    <p:extLst>
      <p:ext uri="{BB962C8B-B14F-4D97-AF65-F5344CB8AC3E}">
        <p14:creationId xmlns:p14="http://schemas.microsoft.com/office/powerpoint/2010/main" val="848352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F11D-CF87-2E6B-ED98-86BB61875A06}"/>
              </a:ext>
            </a:extLst>
          </p:cNvPr>
          <p:cNvSpPr>
            <a:spLocks noGrp="1"/>
          </p:cNvSpPr>
          <p:nvPr>
            <p:ph type="title"/>
          </p:nvPr>
        </p:nvSpPr>
        <p:spPr>
          <a:xfrm>
            <a:off x="838200" y="365125"/>
            <a:ext cx="10515600" cy="1325563"/>
          </a:xfrm>
        </p:spPr>
        <p:txBody>
          <a:bodyPr>
            <a:noAutofit/>
          </a:bodyPr>
          <a:lstStyle/>
          <a:p>
            <a:r>
              <a:rPr lang="en-US" b="1" dirty="0"/>
              <a:t>Contracting with Certain HUBs (continued)</a:t>
            </a:r>
          </a:p>
        </p:txBody>
      </p:sp>
      <p:sp>
        <p:nvSpPr>
          <p:cNvPr id="3" name="Content Placeholder 2">
            <a:extLst>
              <a:ext uri="{FF2B5EF4-FFF2-40B4-BE49-F238E27FC236}">
                <a16:creationId xmlns:a16="http://schemas.microsoft.com/office/drawing/2014/main" id="{22B3D3A8-FCF7-C2F5-D1CB-461475A4AB7C}"/>
              </a:ext>
            </a:extLst>
          </p:cNvPr>
          <p:cNvSpPr>
            <a:spLocks noGrp="1"/>
          </p:cNvSpPr>
          <p:nvPr>
            <p:ph idx="1"/>
          </p:nvPr>
        </p:nvSpPr>
        <p:spPr>
          <a:xfrm>
            <a:off x="838200" y="1825625"/>
            <a:ext cx="10515600" cy="4351338"/>
          </a:xfrm>
        </p:spPr>
        <p:txBody>
          <a:bodyPr>
            <a:normAutofit/>
          </a:bodyPr>
          <a:lstStyle/>
          <a:p>
            <a:r>
              <a:rPr lang="en-US" dirty="0"/>
              <a:t>What changed under the 2024 UG Revisions?</a:t>
            </a:r>
          </a:p>
          <a:p>
            <a:r>
              <a:rPr lang="en-US" dirty="0"/>
              <a:t>OMB added two groups.</a:t>
            </a:r>
          </a:p>
          <a:p>
            <a:pPr lvl="1"/>
            <a:r>
              <a:rPr lang="en-US" dirty="0"/>
              <a:t>Before: Minority business, women’s business enterprises, and labor surplus area firms.</a:t>
            </a:r>
          </a:p>
          <a:p>
            <a:pPr lvl="1"/>
            <a:r>
              <a:rPr lang="en-US" dirty="0"/>
              <a:t>Added: Small businesses and veteran-owned businesses.</a:t>
            </a:r>
          </a:p>
          <a:p>
            <a:r>
              <a:rPr lang="en-US" dirty="0"/>
              <a:t>Non-substantive wording changes:</a:t>
            </a:r>
          </a:p>
          <a:p>
            <a:pPr lvl="1"/>
            <a:r>
              <a:rPr lang="en-US" dirty="0"/>
              <a:t>‘Must take all necessary affirmative steps to ensure such entities are used when possible’ was replaced by ‘when possible, should ensure such entities are considered as set forth in this section.’</a:t>
            </a:r>
          </a:p>
          <a:p>
            <a:pPr lvl="1"/>
            <a:r>
              <a:rPr lang="en-US" dirty="0"/>
              <a:t>Non-substantive wording changes to the list of required actions.</a:t>
            </a:r>
          </a:p>
        </p:txBody>
      </p:sp>
      <p:sp>
        <p:nvSpPr>
          <p:cNvPr id="4" name="Slide Number Placeholder 3">
            <a:extLst>
              <a:ext uri="{FF2B5EF4-FFF2-40B4-BE49-F238E27FC236}">
                <a16:creationId xmlns:a16="http://schemas.microsoft.com/office/drawing/2014/main" id="{37F43BD6-16B2-9C69-2067-F7B0439FF775}"/>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52</a:t>
            </a:fld>
            <a:endParaRPr lang="en-US" dirty="0"/>
          </a:p>
        </p:txBody>
      </p:sp>
    </p:spTree>
    <p:extLst>
      <p:ext uri="{BB962C8B-B14F-4D97-AF65-F5344CB8AC3E}">
        <p14:creationId xmlns:p14="http://schemas.microsoft.com/office/powerpoint/2010/main" val="2389566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1CF7-D0D9-879D-FEA9-7A259DBB3E13}"/>
              </a:ext>
            </a:extLst>
          </p:cNvPr>
          <p:cNvSpPr>
            <a:spLocks noGrp="1"/>
          </p:cNvSpPr>
          <p:nvPr>
            <p:ph type="title"/>
          </p:nvPr>
        </p:nvSpPr>
        <p:spPr>
          <a:xfrm>
            <a:off x="628650" y="212725"/>
            <a:ext cx="10725150" cy="1082675"/>
          </a:xfrm>
        </p:spPr>
        <p:txBody>
          <a:bodyPr>
            <a:normAutofit/>
          </a:bodyPr>
          <a:lstStyle/>
          <a:p>
            <a:r>
              <a:rPr lang="en-US" b="1" dirty="0"/>
              <a:t>Additional Requirements for Workforce Boards</a:t>
            </a:r>
            <a:br>
              <a:rPr lang="en-US" dirty="0"/>
            </a:br>
            <a:r>
              <a:rPr lang="en-US" sz="2200" dirty="0"/>
              <a:t>(Agency Board Agreement Sec. 7.4) (FMGC Supplement on Procurement Sec. E.5)</a:t>
            </a:r>
          </a:p>
        </p:txBody>
      </p:sp>
      <p:sp>
        <p:nvSpPr>
          <p:cNvPr id="3" name="Content Placeholder 2">
            <a:extLst>
              <a:ext uri="{FF2B5EF4-FFF2-40B4-BE49-F238E27FC236}">
                <a16:creationId xmlns:a16="http://schemas.microsoft.com/office/drawing/2014/main" id="{FDA56E53-719B-BC79-B0AA-FF6C1F77CDBC}"/>
              </a:ext>
            </a:extLst>
          </p:cNvPr>
          <p:cNvSpPr>
            <a:spLocks noGrp="1"/>
          </p:cNvSpPr>
          <p:nvPr>
            <p:ph idx="1"/>
          </p:nvPr>
        </p:nvSpPr>
        <p:spPr>
          <a:xfrm>
            <a:off x="628650" y="1400175"/>
            <a:ext cx="10953749" cy="4956175"/>
          </a:xfrm>
        </p:spPr>
        <p:txBody>
          <a:bodyPr>
            <a:normAutofit fontScale="92500" lnSpcReduction="10000"/>
          </a:bodyPr>
          <a:lstStyle/>
          <a:p>
            <a:pPr marL="0" indent="0">
              <a:spcBef>
                <a:spcPts val="0"/>
              </a:spcBef>
              <a:buNone/>
            </a:pPr>
            <a:r>
              <a:rPr lang="en-US" dirty="0"/>
              <a:t>The ABA requires Boards to make reasonable efforts to:</a:t>
            </a:r>
          </a:p>
          <a:p>
            <a:pPr lvl="1">
              <a:lnSpc>
                <a:spcPct val="100000"/>
              </a:lnSpc>
              <a:spcBef>
                <a:spcPts val="0"/>
              </a:spcBef>
            </a:pPr>
            <a:r>
              <a:rPr lang="en-US" dirty="0"/>
              <a:t>Obtain products and services from the Texas Purchasing from People with Disabilities (TPPD) program, and</a:t>
            </a:r>
          </a:p>
          <a:p>
            <a:pPr lvl="1">
              <a:lnSpc>
                <a:spcPct val="100000"/>
              </a:lnSpc>
              <a:spcBef>
                <a:spcPts val="0"/>
              </a:spcBef>
              <a:spcAft>
                <a:spcPts val="600"/>
              </a:spcAft>
            </a:pPr>
            <a:r>
              <a:rPr lang="en-US" dirty="0"/>
              <a:t>Meet applicable state goals on subcontracts and supplier contracts to HUBs certified by the State of Texas, pursuant to Texas Government Code Chapter 2161.</a:t>
            </a:r>
          </a:p>
          <a:p>
            <a:r>
              <a:rPr lang="en-US" dirty="0"/>
              <a:t>The state goal is set forth in Texas Comptroller rules, Texas Administrative Code, Title 34, Part 1, Chapter 20, Subchapter D. Currently:</a:t>
            </a:r>
          </a:p>
          <a:p>
            <a:pPr lvl="1"/>
            <a:r>
              <a:rPr lang="en-US" dirty="0"/>
              <a:t>11.2% for heavy construction other than building contracts;</a:t>
            </a:r>
          </a:p>
          <a:p>
            <a:pPr lvl="1"/>
            <a:r>
              <a:rPr lang="en-US" dirty="0"/>
              <a:t>21.1% for all building construction, including general contractors and operative builders contracts;</a:t>
            </a:r>
          </a:p>
          <a:p>
            <a:pPr lvl="1"/>
            <a:r>
              <a:rPr lang="en-US" dirty="0"/>
              <a:t>32.9% for all special trade construction contracts;</a:t>
            </a:r>
          </a:p>
          <a:p>
            <a:pPr lvl="1"/>
            <a:r>
              <a:rPr lang="en-US" dirty="0"/>
              <a:t>23.7% for professional services contracts;</a:t>
            </a:r>
          </a:p>
          <a:p>
            <a:pPr lvl="1"/>
            <a:r>
              <a:rPr lang="en-US" dirty="0"/>
              <a:t>26.0% for all other services contracts; and</a:t>
            </a:r>
          </a:p>
          <a:p>
            <a:pPr lvl="1"/>
            <a:r>
              <a:rPr lang="en-US" dirty="0"/>
              <a:t>21.1% for commodities contracts.</a:t>
            </a:r>
          </a:p>
        </p:txBody>
      </p:sp>
      <p:sp>
        <p:nvSpPr>
          <p:cNvPr id="4" name="Slide Number Placeholder 3">
            <a:extLst>
              <a:ext uri="{FF2B5EF4-FFF2-40B4-BE49-F238E27FC236}">
                <a16:creationId xmlns:a16="http://schemas.microsoft.com/office/drawing/2014/main" id="{CFF1881F-FB23-FB72-7AF0-4E908D7A1D5D}"/>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53</a:t>
            </a:fld>
            <a:endParaRPr lang="en-US" dirty="0"/>
          </a:p>
        </p:txBody>
      </p:sp>
    </p:spTree>
    <p:extLst>
      <p:ext uri="{BB962C8B-B14F-4D97-AF65-F5344CB8AC3E}">
        <p14:creationId xmlns:p14="http://schemas.microsoft.com/office/powerpoint/2010/main" val="2426457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78787" y="3123405"/>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Bidders Lists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54</a:t>
            </a:fld>
            <a:endParaRPr lang="en-US" dirty="0"/>
          </a:p>
        </p:txBody>
      </p:sp>
    </p:spTree>
    <p:extLst>
      <p:ext uri="{BB962C8B-B14F-4D97-AF65-F5344CB8AC3E}">
        <p14:creationId xmlns:p14="http://schemas.microsoft.com/office/powerpoint/2010/main" val="2435566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01BBD9-C061-E5F0-5658-9DF244ED57BD}"/>
              </a:ext>
            </a:extLst>
          </p:cNvPr>
          <p:cNvSpPr>
            <a:spLocks noGrp="1"/>
          </p:cNvSpPr>
          <p:nvPr>
            <p:ph type="title"/>
          </p:nvPr>
        </p:nvSpPr>
        <p:spPr/>
        <p:txBody>
          <a:bodyPr>
            <a:normAutofit/>
          </a:bodyPr>
          <a:lstStyle/>
          <a:p>
            <a:r>
              <a:rPr lang="en-US" b="1" dirty="0"/>
              <a:t>Bidders Lists</a:t>
            </a:r>
            <a:br>
              <a:rPr lang="en-US" b="1" dirty="0"/>
            </a:br>
            <a:r>
              <a:rPr lang="en-US" sz="2200" dirty="0"/>
              <a:t>(FMGC Supplement on Procurement Sec. M.2)</a:t>
            </a:r>
            <a:endParaRPr lang="en-US" sz="2200" b="1" dirty="0"/>
          </a:p>
        </p:txBody>
      </p:sp>
      <p:sp>
        <p:nvSpPr>
          <p:cNvPr id="6" name="Content Placeholder 5">
            <a:extLst>
              <a:ext uri="{FF2B5EF4-FFF2-40B4-BE49-F238E27FC236}">
                <a16:creationId xmlns:a16="http://schemas.microsoft.com/office/drawing/2014/main" id="{14919331-64B8-8A5E-C062-2DAA817F4454}"/>
              </a:ext>
            </a:extLst>
          </p:cNvPr>
          <p:cNvSpPr>
            <a:spLocks noGrp="1"/>
          </p:cNvSpPr>
          <p:nvPr>
            <p:ph idx="1"/>
          </p:nvPr>
        </p:nvSpPr>
        <p:spPr/>
        <p:txBody>
          <a:bodyPr/>
          <a:lstStyle/>
          <a:p>
            <a:r>
              <a:rPr lang="en-US" dirty="0"/>
              <a:t>List of unprocured entities that you use to issue notices about procurement opportunities.</a:t>
            </a:r>
          </a:p>
          <a:p>
            <a:pPr lvl="1"/>
            <a:r>
              <a:rPr lang="en-US" dirty="0"/>
              <a:t>Entity name, contact information</a:t>
            </a:r>
          </a:p>
          <a:p>
            <a:r>
              <a:rPr lang="en-US" dirty="0"/>
              <a:t>Retain documentation of notices used to develop the list, responses received, subsequent communications to update the list.</a:t>
            </a:r>
          </a:p>
          <a:p>
            <a:r>
              <a:rPr lang="en-US" dirty="0"/>
              <a:t>Might supplement with the Texas Comptroller’s bidders list.</a:t>
            </a:r>
          </a:p>
          <a:p>
            <a:r>
              <a:rPr lang="en-US" dirty="0"/>
              <a:t>For each procurement that uses a bidders list, include a copy of the list used in the procurement records, along with evidence of the notices sent.</a:t>
            </a:r>
          </a:p>
          <a:p>
            <a:endParaRPr lang="en-US" dirty="0"/>
          </a:p>
        </p:txBody>
      </p:sp>
      <p:sp>
        <p:nvSpPr>
          <p:cNvPr id="4" name="Slide Number Placeholder 3">
            <a:extLst>
              <a:ext uri="{FF2B5EF4-FFF2-40B4-BE49-F238E27FC236}">
                <a16:creationId xmlns:a16="http://schemas.microsoft.com/office/drawing/2014/main" id="{1E6664D6-9A4E-7904-031F-7F22FDEA976F}"/>
              </a:ext>
            </a:extLst>
          </p:cNvPr>
          <p:cNvSpPr>
            <a:spLocks noGrp="1"/>
          </p:cNvSpPr>
          <p:nvPr>
            <p:ph type="sldNum" sz="quarter" idx="12"/>
          </p:nvPr>
        </p:nvSpPr>
        <p:spPr/>
        <p:txBody>
          <a:bodyPr/>
          <a:lstStyle/>
          <a:p>
            <a:fld id="{718739C9-DCF1-47E1-918D-420391A2911C}" type="slidenum">
              <a:rPr lang="en-US" smtClean="0"/>
              <a:t>55</a:t>
            </a:fld>
            <a:endParaRPr lang="en-US" dirty="0"/>
          </a:p>
        </p:txBody>
      </p:sp>
    </p:spTree>
    <p:extLst>
      <p:ext uri="{BB962C8B-B14F-4D97-AF65-F5344CB8AC3E}">
        <p14:creationId xmlns:p14="http://schemas.microsoft.com/office/powerpoint/2010/main" val="3868250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68277" y="2911365"/>
            <a:ext cx="6714699" cy="1370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Procurement of Recovered Materials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56</a:t>
            </a:fld>
            <a:endParaRPr lang="en-US" dirty="0"/>
          </a:p>
        </p:txBody>
      </p:sp>
    </p:spTree>
    <p:extLst>
      <p:ext uri="{BB962C8B-B14F-4D97-AF65-F5344CB8AC3E}">
        <p14:creationId xmlns:p14="http://schemas.microsoft.com/office/powerpoint/2010/main" val="1199053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392C-EAC6-2CB2-109B-126AB7C6C670}"/>
              </a:ext>
            </a:extLst>
          </p:cNvPr>
          <p:cNvSpPr>
            <a:spLocks noGrp="1"/>
          </p:cNvSpPr>
          <p:nvPr>
            <p:ph type="title"/>
          </p:nvPr>
        </p:nvSpPr>
        <p:spPr/>
        <p:txBody>
          <a:bodyPr/>
          <a:lstStyle/>
          <a:p>
            <a:r>
              <a:rPr lang="en-US" b="1" dirty="0"/>
              <a:t>Procurement of Recovered Materials</a:t>
            </a:r>
            <a:br>
              <a:rPr lang="en-US" dirty="0"/>
            </a:br>
            <a:r>
              <a:rPr lang="en-US" sz="2200" dirty="0"/>
              <a:t>(2 C.F.R. § 200.323; FMGC Supplement on Procurement Sec. E.4)</a:t>
            </a:r>
          </a:p>
        </p:txBody>
      </p:sp>
      <p:sp>
        <p:nvSpPr>
          <p:cNvPr id="3" name="Content Placeholder 2">
            <a:extLst>
              <a:ext uri="{FF2B5EF4-FFF2-40B4-BE49-F238E27FC236}">
                <a16:creationId xmlns:a16="http://schemas.microsoft.com/office/drawing/2014/main" id="{DDD86D9E-ABF6-A1FF-D436-57476535F803}"/>
              </a:ext>
            </a:extLst>
          </p:cNvPr>
          <p:cNvSpPr>
            <a:spLocks noGrp="1"/>
          </p:cNvSpPr>
          <p:nvPr>
            <p:ph idx="1"/>
          </p:nvPr>
        </p:nvSpPr>
        <p:spPr>
          <a:xfrm>
            <a:off x="838200" y="1690688"/>
            <a:ext cx="10515600" cy="4758530"/>
          </a:xfrm>
        </p:spPr>
        <p:txBody>
          <a:bodyPr>
            <a:normAutofit fontScale="92500" lnSpcReduction="10000"/>
          </a:bodyPr>
          <a:lstStyle/>
          <a:p>
            <a:pPr>
              <a:spcAft>
                <a:spcPts val="1200"/>
              </a:spcAft>
            </a:pPr>
            <a:r>
              <a:rPr lang="en-US" dirty="0"/>
              <a:t>An entity that is a state agency or agency of a political subdivision of a state and its contractors must comply with section 6002 of the Solid Waste Disposal Act, as amended by the Resource Conservation and Recovery Act, as amended 42 U.S.C. 6962. </a:t>
            </a:r>
          </a:p>
          <a:p>
            <a:r>
              <a:rPr lang="en-US" dirty="0"/>
              <a:t>The requirements of Section 6002 include:</a:t>
            </a:r>
          </a:p>
          <a:p>
            <a:pPr lvl="1"/>
            <a:r>
              <a:rPr lang="en-US" dirty="0"/>
              <a:t>Procuring only items designated in guidelines of the Environmental Protection Agency (EPA) at 40 C.F.R. Part 247 that contain the highest percentage of recovered materials practicable, consistent with maintaining a satisfactory level of competition, where the purchase price of the item exceeds $10,000 or the value of the quantity acquired during the preceding fiscal year exceeded $10,000;</a:t>
            </a:r>
          </a:p>
          <a:p>
            <a:pPr lvl="1"/>
            <a:r>
              <a:rPr lang="en-US" dirty="0"/>
              <a:t>Procuring solid waste management services in a manner that maximizes energy and resource recovery; and </a:t>
            </a:r>
          </a:p>
          <a:p>
            <a:pPr lvl="1"/>
            <a:r>
              <a:rPr lang="en-US" dirty="0"/>
              <a:t>Establishing an affirmative procurement program for procurement of recovered materials identified in the EPA guidelines.</a:t>
            </a:r>
          </a:p>
        </p:txBody>
      </p:sp>
      <p:sp>
        <p:nvSpPr>
          <p:cNvPr id="4" name="Slide Number Placeholder 3">
            <a:extLst>
              <a:ext uri="{FF2B5EF4-FFF2-40B4-BE49-F238E27FC236}">
                <a16:creationId xmlns:a16="http://schemas.microsoft.com/office/drawing/2014/main" id="{26017CC8-BA5B-1BBD-932C-EA491792D8CD}"/>
              </a:ext>
            </a:extLst>
          </p:cNvPr>
          <p:cNvSpPr>
            <a:spLocks noGrp="1"/>
          </p:cNvSpPr>
          <p:nvPr>
            <p:ph type="sldNum" sz="quarter" idx="12"/>
          </p:nvPr>
        </p:nvSpPr>
        <p:spPr/>
        <p:txBody>
          <a:bodyPr/>
          <a:lstStyle/>
          <a:p>
            <a:fld id="{718739C9-DCF1-47E1-918D-420391A2911C}" type="slidenum">
              <a:rPr lang="en-US" smtClean="0"/>
              <a:t>57</a:t>
            </a:fld>
            <a:endParaRPr lang="en-US" dirty="0"/>
          </a:p>
        </p:txBody>
      </p:sp>
    </p:spTree>
    <p:extLst>
      <p:ext uri="{BB962C8B-B14F-4D97-AF65-F5344CB8AC3E}">
        <p14:creationId xmlns:p14="http://schemas.microsoft.com/office/powerpoint/2010/main" val="4011826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63174" y="3175957"/>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Domestic Preference</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58</a:t>
            </a:fld>
            <a:endParaRPr lang="en-US" dirty="0"/>
          </a:p>
        </p:txBody>
      </p:sp>
    </p:spTree>
    <p:extLst>
      <p:ext uri="{BB962C8B-B14F-4D97-AF65-F5344CB8AC3E}">
        <p14:creationId xmlns:p14="http://schemas.microsoft.com/office/powerpoint/2010/main" val="558572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national flag of the United States of America.">
            <a:extLst>
              <a:ext uri="{FF2B5EF4-FFF2-40B4-BE49-F238E27FC236}">
                <a16:creationId xmlns:a16="http://schemas.microsoft.com/office/drawing/2014/main" id="{3B188074-95DA-74CA-881D-D252AB983E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194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itle 1">
            <a:extLst>
              <a:ext uri="{FF2B5EF4-FFF2-40B4-BE49-F238E27FC236}">
                <a16:creationId xmlns:a16="http://schemas.microsoft.com/office/drawing/2014/main" id="{4F6B5716-C762-BB53-ADF9-B31DFCD572E2}"/>
              </a:ext>
            </a:extLst>
          </p:cNvPr>
          <p:cNvSpPr txBox="1">
            <a:spLocks noGrp="1"/>
          </p:cNvSpPr>
          <p:nvPr>
            <p:ph type="title" idx="4294967295"/>
          </p:nvPr>
        </p:nvSpPr>
        <p:spPr>
          <a:xfrm>
            <a:off x="6664959" y="609600"/>
            <a:ext cx="4795521" cy="13308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Domestic Preference Topics</a:t>
            </a:r>
          </a:p>
        </p:txBody>
      </p:sp>
      <p:sp>
        <p:nvSpPr>
          <p:cNvPr id="5" name="Content Placeholder 2">
            <a:extLst>
              <a:ext uri="{FF2B5EF4-FFF2-40B4-BE49-F238E27FC236}">
                <a16:creationId xmlns:a16="http://schemas.microsoft.com/office/drawing/2014/main" id="{D4B66AD5-06EC-0817-FA33-0398BA22233D}"/>
              </a:ext>
            </a:extLst>
          </p:cNvPr>
          <p:cNvSpPr txBox="1">
            <a:spLocks/>
          </p:cNvSpPr>
          <p:nvPr/>
        </p:nvSpPr>
        <p:spPr>
          <a:xfrm>
            <a:off x="6664959" y="2113280"/>
            <a:ext cx="4795519" cy="39894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Domestic Preferences for Procurement (2 C.F.R. § 200.322)</a:t>
            </a:r>
          </a:p>
          <a:p>
            <a:r>
              <a:rPr lang="en-US" sz="2400"/>
              <a:t>Build America Act (WIOA § 502(a))</a:t>
            </a:r>
          </a:p>
          <a:p>
            <a:r>
              <a:rPr lang="en-US" sz="2400"/>
              <a:t>American Made Equipment and Products (WIOA § 502(b))</a:t>
            </a:r>
          </a:p>
          <a:p>
            <a:r>
              <a:rPr lang="en-US" sz="2400"/>
              <a:t>Products Falsely Labeled as American Made (WIOA § 502(c))</a:t>
            </a:r>
          </a:p>
          <a:p>
            <a:r>
              <a:rPr lang="en-US" sz="2400"/>
              <a:t>Build America Buy America Act (IIJA §§ 70901 - 70952)</a:t>
            </a:r>
            <a:endParaRPr lang="en-US" sz="2400" dirty="0"/>
          </a:p>
        </p:txBody>
      </p:sp>
      <p:sp>
        <p:nvSpPr>
          <p:cNvPr id="2" name="Slide Number Placeholder 1">
            <a:extLst>
              <a:ext uri="{FF2B5EF4-FFF2-40B4-BE49-F238E27FC236}">
                <a16:creationId xmlns:a16="http://schemas.microsoft.com/office/drawing/2014/main" id="{7706AD6F-7A5E-BBE1-61E2-3AEA1948CD60}"/>
              </a:ext>
            </a:extLst>
          </p:cNvPr>
          <p:cNvSpPr>
            <a:spLocks noGrp="1"/>
          </p:cNvSpPr>
          <p:nvPr>
            <p:ph type="sldNum" sz="quarter" idx="12"/>
          </p:nvPr>
        </p:nvSpPr>
        <p:spPr/>
        <p:txBody>
          <a:bodyPr/>
          <a:lstStyle/>
          <a:p>
            <a:fld id="{718739C9-DCF1-47E1-918D-420391A2911C}" type="slidenum">
              <a:rPr lang="en-US" smtClean="0"/>
              <a:t>59</a:t>
            </a:fld>
            <a:endParaRPr lang="en-US" dirty="0"/>
          </a:p>
        </p:txBody>
      </p:sp>
    </p:spTree>
    <p:extLst>
      <p:ext uri="{BB962C8B-B14F-4D97-AF65-F5344CB8AC3E}">
        <p14:creationId xmlns:p14="http://schemas.microsoft.com/office/powerpoint/2010/main" val="26818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4777-5F78-FD5F-4B03-3F91CE972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1C823-10E7-154D-89AE-A6F5F29B58FD}"/>
              </a:ext>
            </a:extLst>
          </p:cNvPr>
          <p:cNvSpPr>
            <a:spLocks noGrp="1"/>
          </p:cNvSpPr>
          <p:nvPr>
            <p:ph type="title"/>
          </p:nvPr>
        </p:nvSpPr>
        <p:spPr/>
        <p:txBody>
          <a:bodyPr/>
          <a:lstStyle/>
          <a:p>
            <a:r>
              <a:rPr lang="en-US" dirty="0"/>
              <a:t>Notes on Other Sources</a:t>
            </a:r>
          </a:p>
        </p:txBody>
      </p:sp>
      <p:sp>
        <p:nvSpPr>
          <p:cNvPr id="4" name="Slide Number Placeholder 3">
            <a:extLst>
              <a:ext uri="{FF2B5EF4-FFF2-40B4-BE49-F238E27FC236}">
                <a16:creationId xmlns:a16="http://schemas.microsoft.com/office/drawing/2014/main" id="{E8BADFF0-FF8E-5E45-28D4-673B954DD44A}"/>
              </a:ext>
            </a:extLst>
          </p:cNvPr>
          <p:cNvSpPr>
            <a:spLocks noGrp="1"/>
          </p:cNvSpPr>
          <p:nvPr>
            <p:ph type="sldNum" sz="quarter" idx="12"/>
          </p:nvPr>
        </p:nvSpPr>
        <p:spPr/>
        <p:txBody>
          <a:bodyPr/>
          <a:lstStyle/>
          <a:p>
            <a:fld id="{56A0B0FD-D6B7-4878-B1BE-780ED0AA1A25}" type="slidenum">
              <a:rPr lang="en-US" smtClean="0"/>
              <a:t>6</a:t>
            </a:fld>
            <a:endParaRPr lang="en-US"/>
          </a:p>
        </p:txBody>
      </p:sp>
      <p:sp>
        <p:nvSpPr>
          <p:cNvPr id="3" name="TextBox 2">
            <a:extLst>
              <a:ext uri="{FF2B5EF4-FFF2-40B4-BE49-F238E27FC236}">
                <a16:creationId xmlns:a16="http://schemas.microsoft.com/office/drawing/2014/main" id="{3CAAF9B9-C98F-71AD-7CDD-FDE8DEBD588A}"/>
              </a:ext>
            </a:extLst>
          </p:cNvPr>
          <p:cNvSpPr txBox="1"/>
          <p:nvPr/>
        </p:nvSpPr>
        <p:spPr>
          <a:xfrm>
            <a:off x="926299" y="2618133"/>
            <a:ext cx="10339401" cy="373281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FMGC Supplement on Procurement includes references from which it borrows content for additional technical guidance. However, does not make those sources applicable to entities to which they do not already apply.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Examples: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 Federal Acquisition Regulation (Title 48, Code of Federal Regulations)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Texas Comptroller’s “State of Texas Procurement and Contract Management Guide”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TWC’s “Procurement and Contract Management Handbook” (for TWC’s own procurements)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TEA’s Financial Accountability Resource Guide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Government Finance Officers Association (GFOA) Best Practices/Advisories</a:t>
            </a: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2201071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D63F-FC01-A897-784A-0BEC436B2399}"/>
              </a:ext>
            </a:extLst>
          </p:cNvPr>
          <p:cNvSpPr>
            <a:spLocks noGrp="1"/>
          </p:cNvSpPr>
          <p:nvPr>
            <p:ph type="title"/>
          </p:nvPr>
        </p:nvSpPr>
        <p:spPr>
          <a:xfrm>
            <a:off x="838200" y="365125"/>
            <a:ext cx="10515600" cy="1325563"/>
          </a:xfrm>
        </p:spPr>
        <p:txBody>
          <a:bodyPr>
            <a:normAutofit fontScale="90000"/>
          </a:bodyPr>
          <a:lstStyle/>
          <a:p>
            <a:r>
              <a:rPr lang="en-US" sz="4900" b="1" dirty="0"/>
              <a:t>Domestic Preferences for Procurement</a:t>
            </a:r>
            <a:br>
              <a:rPr lang="en-US" dirty="0"/>
            </a:br>
            <a:r>
              <a:rPr lang="en-US" sz="2400" dirty="0"/>
              <a:t>(2 C.F.R. § 200.322; App. II to 2 C.F.R. Part 200; FMGC Supplement on Procurement Sec. E.3)</a:t>
            </a:r>
          </a:p>
        </p:txBody>
      </p:sp>
      <p:pic>
        <p:nvPicPr>
          <p:cNvPr id="6" name="Picture 5" descr="A five point star overlaid with the red white and blue United States flag.">
            <a:extLst>
              <a:ext uri="{FF2B5EF4-FFF2-40B4-BE49-F238E27FC236}">
                <a16:creationId xmlns:a16="http://schemas.microsoft.com/office/drawing/2014/main" id="{07409092-4508-B2A3-D38E-ACC441D8E0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02422" y="183626"/>
            <a:ext cx="993617" cy="993617"/>
          </a:xfrm>
          <a:prstGeom prst="rect">
            <a:avLst/>
          </a:prstGeom>
        </p:spPr>
      </p:pic>
      <p:sp>
        <p:nvSpPr>
          <p:cNvPr id="3" name="Content Placeholder 2">
            <a:extLst>
              <a:ext uri="{FF2B5EF4-FFF2-40B4-BE49-F238E27FC236}">
                <a16:creationId xmlns:a16="http://schemas.microsoft.com/office/drawing/2014/main" id="{EC858163-3C96-BC80-F873-DDB69BB97DD8}"/>
              </a:ext>
            </a:extLst>
          </p:cNvPr>
          <p:cNvSpPr>
            <a:spLocks noGrp="1"/>
          </p:cNvSpPr>
          <p:nvPr>
            <p:ph idx="1"/>
          </p:nvPr>
        </p:nvSpPr>
        <p:spPr>
          <a:xfrm>
            <a:off x="838200" y="1690688"/>
            <a:ext cx="10515600" cy="4486275"/>
          </a:xfrm>
        </p:spPr>
        <p:txBody>
          <a:bodyPr>
            <a:normAutofit fontScale="92500" lnSpcReduction="10000"/>
          </a:bodyPr>
          <a:lstStyle/>
          <a:p>
            <a:r>
              <a:rPr lang="en-US" dirty="0"/>
              <a:t>The recipient or subrecipient should, to the greatest extent practicable and consistent with law, provide a preference for the purchase, acquisition, or use of goods, products, or materials produced in the United States (including but not limited to iron, aluminum, steel, cement, and other manufactured products). The requirements of this section must be included in all subawards, contracts, and purchase orders under Federal awards. For this purpose:</a:t>
            </a:r>
          </a:p>
          <a:p>
            <a:pPr lvl="1"/>
            <a:r>
              <a:rPr lang="en-US" dirty="0"/>
              <a:t>“Produced in the United States” means, for iron and steel products, that all manufacturing processes, from the initial melting stage through the application of coatings, occurred in the United States. </a:t>
            </a:r>
          </a:p>
          <a:p>
            <a:pPr lvl="1">
              <a:spcAft>
                <a:spcPts val="1200"/>
              </a:spcAft>
            </a:pPr>
            <a:r>
              <a:rPr lang="en-US" dirty="0"/>
              <a:t>“Manufactured products” means items and construction materials composed in whole or in part of non-ferrous metals such as aluminum; plastics and polymer-based products such as polyvinyl chloride pipe; aggregates such as concrete; glass, including optical fiber; and lumber.</a:t>
            </a:r>
          </a:p>
        </p:txBody>
      </p:sp>
      <p:sp>
        <p:nvSpPr>
          <p:cNvPr id="4" name="Slide Number Placeholder 3">
            <a:extLst>
              <a:ext uri="{FF2B5EF4-FFF2-40B4-BE49-F238E27FC236}">
                <a16:creationId xmlns:a16="http://schemas.microsoft.com/office/drawing/2014/main" id="{948F2607-51D3-603D-1AB2-4B83E1090328}"/>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60</a:t>
            </a:fld>
            <a:endParaRPr lang="en-US" dirty="0"/>
          </a:p>
        </p:txBody>
      </p:sp>
    </p:spTree>
    <p:extLst>
      <p:ext uri="{BB962C8B-B14F-4D97-AF65-F5344CB8AC3E}">
        <p14:creationId xmlns:p14="http://schemas.microsoft.com/office/powerpoint/2010/main" val="2562801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D63F-FC01-A897-784A-0BEC436B2399}"/>
              </a:ext>
            </a:extLst>
          </p:cNvPr>
          <p:cNvSpPr>
            <a:spLocks noGrp="1"/>
          </p:cNvSpPr>
          <p:nvPr>
            <p:ph type="title"/>
          </p:nvPr>
        </p:nvSpPr>
        <p:spPr>
          <a:xfrm>
            <a:off x="838200" y="365125"/>
            <a:ext cx="10515600" cy="1325563"/>
          </a:xfrm>
        </p:spPr>
        <p:txBody>
          <a:bodyPr>
            <a:normAutofit/>
          </a:bodyPr>
          <a:lstStyle/>
          <a:p>
            <a:r>
              <a:rPr lang="en-US" sz="4900" b="1" dirty="0"/>
              <a:t>Domestic Preferences for Procurement</a:t>
            </a:r>
            <a:br>
              <a:rPr lang="en-US" dirty="0"/>
            </a:br>
            <a:r>
              <a:rPr lang="en-US" sz="2400" dirty="0"/>
              <a:t>(continued from previous slide)</a:t>
            </a:r>
          </a:p>
        </p:txBody>
      </p:sp>
      <p:sp>
        <p:nvSpPr>
          <p:cNvPr id="3" name="Content Placeholder 2">
            <a:extLst>
              <a:ext uri="{FF2B5EF4-FFF2-40B4-BE49-F238E27FC236}">
                <a16:creationId xmlns:a16="http://schemas.microsoft.com/office/drawing/2014/main" id="{EC858163-3C96-BC80-F873-DDB69BB97DD8}"/>
              </a:ext>
            </a:extLst>
          </p:cNvPr>
          <p:cNvSpPr>
            <a:spLocks noGrp="1"/>
          </p:cNvSpPr>
          <p:nvPr>
            <p:ph idx="1"/>
          </p:nvPr>
        </p:nvSpPr>
        <p:spPr>
          <a:xfrm>
            <a:off x="838200" y="1923393"/>
            <a:ext cx="10515600" cy="4253570"/>
          </a:xfrm>
        </p:spPr>
        <p:txBody>
          <a:bodyPr>
            <a:normAutofit/>
          </a:bodyPr>
          <a:lstStyle/>
          <a:p>
            <a:pPr>
              <a:spcAft>
                <a:spcPts val="1800"/>
              </a:spcAft>
            </a:pPr>
            <a:r>
              <a:rPr lang="en-US" b="1" dirty="0">
                <a:highlight>
                  <a:srgbClr val="FFFF00"/>
                </a:highlight>
              </a:rPr>
              <a:t>2024 UG Revisions added: </a:t>
            </a:r>
            <a:r>
              <a:rPr lang="en-US" dirty="0"/>
              <a:t>Federal agencies providing Federal financial assistance for infrastructure projects must implement the Buy America preferences set forth in 2 CFR part 184 [relating to Build America, Buy America Act].</a:t>
            </a:r>
          </a:p>
          <a:p>
            <a:r>
              <a:rPr lang="en-US" dirty="0"/>
              <a:t>Additional Resources:</a:t>
            </a:r>
          </a:p>
          <a:p>
            <a:pPr lvl="1"/>
            <a:r>
              <a:rPr lang="en-US" dirty="0"/>
              <a:t>Build America Buy America Act (BABAA) under §§ 70901 - 70952 of the Infrastructure Investment and Jobs Act (IIJA) (Public Law 117-58)</a:t>
            </a:r>
          </a:p>
          <a:p>
            <a:pPr lvl="1"/>
            <a:r>
              <a:rPr lang="en-US" dirty="0"/>
              <a:t>For VR contracts, also refer to WD Letter 04-23.</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948F2607-51D3-603D-1AB2-4B83E1090328}"/>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61</a:t>
            </a:fld>
            <a:endParaRPr lang="en-US" dirty="0"/>
          </a:p>
        </p:txBody>
      </p:sp>
    </p:spTree>
    <p:extLst>
      <p:ext uri="{BB962C8B-B14F-4D97-AF65-F5344CB8AC3E}">
        <p14:creationId xmlns:p14="http://schemas.microsoft.com/office/powerpoint/2010/main" val="616059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F2F8-23DC-AC23-65F1-157A9B72005E}"/>
              </a:ext>
            </a:extLst>
          </p:cNvPr>
          <p:cNvSpPr>
            <a:spLocks noGrp="1"/>
          </p:cNvSpPr>
          <p:nvPr>
            <p:ph type="title"/>
          </p:nvPr>
        </p:nvSpPr>
        <p:spPr>
          <a:xfrm>
            <a:off x="838200" y="365125"/>
            <a:ext cx="10515600" cy="1325563"/>
          </a:xfrm>
        </p:spPr>
        <p:txBody>
          <a:bodyPr/>
          <a:lstStyle/>
          <a:p>
            <a:r>
              <a:rPr lang="en-US" b="1" dirty="0"/>
              <a:t>Buy American Act</a:t>
            </a:r>
            <a:br>
              <a:rPr lang="en-US" dirty="0"/>
            </a:br>
            <a:r>
              <a:rPr lang="en-US" sz="2200" dirty="0"/>
              <a:t>(WIOA § 502(a)) (FMGC Supplement on Procurement Sec. E.3.2)</a:t>
            </a:r>
          </a:p>
        </p:txBody>
      </p:sp>
      <p:pic>
        <p:nvPicPr>
          <p:cNvPr id="5" name="Picture 4" descr="A five point star overlaid with the red white and blue United States flag.">
            <a:extLst>
              <a:ext uri="{FF2B5EF4-FFF2-40B4-BE49-F238E27FC236}">
                <a16:creationId xmlns:a16="http://schemas.microsoft.com/office/drawing/2014/main" id="{5A26022E-53F1-E6E8-C1F3-963B05DCD8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02422" y="289956"/>
            <a:ext cx="993617" cy="993617"/>
          </a:xfrm>
          <a:prstGeom prst="rect">
            <a:avLst/>
          </a:prstGeom>
        </p:spPr>
      </p:pic>
      <p:sp>
        <p:nvSpPr>
          <p:cNvPr id="3" name="Content Placeholder 2">
            <a:extLst>
              <a:ext uri="{FF2B5EF4-FFF2-40B4-BE49-F238E27FC236}">
                <a16:creationId xmlns:a16="http://schemas.microsoft.com/office/drawing/2014/main" id="{91036BAB-2D8F-8677-B9AE-4269816F56F9}"/>
              </a:ext>
            </a:extLst>
          </p:cNvPr>
          <p:cNvSpPr>
            <a:spLocks noGrp="1"/>
          </p:cNvSpPr>
          <p:nvPr>
            <p:ph idx="1"/>
          </p:nvPr>
        </p:nvSpPr>
        <p:spPr>
          <a:xfrm>
            <a:off x="838200" y="1690688"/>
            <a:ext cx="10515600" cy="4665662"/>
          </a:xfrm>
        </p:spPr>
        <p:txBody>
          <a:bodyPr>
            <a:normAutofit fontScale="92500" lnSpcReduction="20000"/>
          </a:bodyPr>
          <a:lstStyle/>
          <a:p>
            <a:r>
              <a:rPr lang="en-US" dirty="0"/>
              <a:t>Buy American Act, Sections 8301-8303 (41 U.S.C. 8301-8305)</a:t>
            </a:r>
          </a:p>
          <a:p>
            <a:r>
              <a:rPr lang="en-US" dirty="0"/>
              <a:t>Title I and Title II of WIOA, and Wagner-</a:t>
            </a:r>
            <a:r>
              <a:rPr lang="en-US" dirty="0" err="1"/>
              <a:t>Peyser</a:t>
            </a:r>
            <a:r>
              <a:rPr lang="en-US" dirty="0"/>
              <a:t> Act</a:t>
            </a:r>
          </a:p>
          <a:p>
            <a:r>
              <a:rPr lang="en-US" dirty="0"/>
              <a:t>Covers the following (excluding micro-purchases)</a:t>
            </a:r>
          </a:p>
          <a:p>
            <a:pPr lvl="1"/>
            <a:r>
              <a:rPr lang="en-US" dirty="0"/>
              <a:t>Purchases of articles, materials and supplies for public use</a:t>
            </a:r>
          </a:p>
          <a:p>
            <a:pPr lvl="2"/>
            <a:r>
              <a:rPr lang="en-US" dirty="0"/>
              <a:t>Unmanufactured items mined or produced in the U.S.</a:t>
            </a:r>
          </a:p>
          <a:p>
            <a:pPr lvl="2"/>
            <a:r>
              <a:rPr lang="en-US" dirty="0"/>
              <a:t>Items manufactured in the U.S. substantially from items mined, produced or manufactured in the U.S.</a:t>
            </a:r>
          </a:p>
          <a:p>
            <a:pPr lvl="1"/>
            <a:r>
              <a:rPr lang="en-US" dirty="0"/>
              <a:t>Items used by contractors, subcontractors, material men and suppliers under contracts for construction, alteration or repair of public buildings or works in the U.S.</a:t>
            </a:r>
          </a:p>
          <a:p>
            <a:r>
              <a:rPr lang="en-US" dirty="0"/>
              <a:t>Exceptions</a:t>
            </a:r>
          </a:p>
          <a:p>
            <a:pPr lvl="1"/>
            <a:r>
              <a:rPr lang="en-US" dirty="0"/>
              <a:t>Inconsistent with public interest or unreasonable price</a:t>
            </a:r>
          </a:p>
          <a:p>
            <a:pPr lvl="1"/>
            <a:r>
              <a:rPr lang="en-US" dirty="0"/>
              <a:t>Not available in sufficient and reasonable available quantities</a:t>
            </a:r>
          </a:p>
          <a:p>
            <a:pPr lvl="1"/>
            <a:r>
              <a:rPr lang="en-US" dirty="0"/>
              <a:t>Unsatisfactory quality</a:t>
            </a:r>
          </a:p>
          <a:p>
            <a:pPr lvl="1"/>
            <a:r>
              <a:rPr lang="en-US" dirty="0"/>
              <a:t>Impracticable to comply or would unreasonably increase the cost of the construction, alteration or repair of the public building or work</a:t>
            </a:r>
          </a:p>
        </p:txBody>
      </p:sp>
      <p:sp>
        <p:nvSpPr>
          <p:cNvPr id="4" name="Slide Number Placeholder 3">
            <a:extLst>
              <a:ext uri="{FF2B5EF4-FFF2-40B4-BE49-F238E27FC236}">
                <a16:creationId xmlns:a16="http://schemas.microsoft.com/office/drawing/2014/main" id="{FAC634B7-6998-85D9-C801-6F317D723545}"/>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62</a:t>
            </a:fld>
            <a:endParaRPr lang="en-US" dirty="0"/>
          </a:p>
        </p:txBody>
      </p:sp>
    </p:spTree>
    <p:extLst>
      <p:ext uri="{BB962C8B-B14F-4D97-AF65-F5344CB8AC3E}">
        <p14:creationId xmlns:p14="http://schemas.microsoft.com/office/powerpoint/2010/main" val="1819447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9195-CB94-1C17-1D7C-DE9C7276D822}"/>
              </a:ext>
            </a:extLst>
          </p:cNvPr>
          <p:cNvSpPr>
            <a:spLocks noGrp="1"/>
          </p:cNvSpPr>
          <p:nvPr>
            <p:ph type="title"/>
          </p:nvPr>
        </p:nvSpPr>
        <p:spPr>
          <a:xfrm>
            <a:off x="838200" y="365125"/>
            <a:ext cx="10515600" cy="1325563"/>
          </a:xfrm>
        </p:spPr>
        <p:txBody>
          <a:bodyPr/>
          <a:lstStyle/>
          <a:p>
            <a:r>
              <a:rPr lang="en-US" b="1" dirty="0"/>
              <a:t>American Made Equipment and Products</a:t>
            </a:r>
            <a:br>
              <a:rPr lang="en-US" dirty="0"/>
            </a:br>
            <a:r>
              <a:rPr lang="en-US" sz="2200" dirty="0"/>
              <a:t>(WIOA § 502(b)) (FMGC Supplement on Procurement Sec. E.3.3)</a:t>
            </a:r>
          </a:p>
        </p:txBody>
      </p:sp>
      <p:pic>
        <p:nvPicPr>
          <p:cNvPr id="5" name="Picture 4" descr="A five point star overlaid with the red white and blue United States flag.">
            <a:extLst>
              <a:ext uri="{FF2B5EF4-FFF2-40B4-BE49-F238E27FC236}">
                <a16:creationId xmlns:a16="http://schemas.microsoft.com/office/drawing/2014/main" id="{E360B761-A1D6-A0CD-BD9D-6397E57C54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02422" y="289956"/>
            <a:ext cx="993617" cy="993617"/>
          </a:xfrm>
          <a:prstGeom prst="rect">
            <a:avLst/>
          </a:prstGeom>
        </p:spPr>
      </p:pic>
      <p:sp>
        <p:nvSpPr>
          <p:cNvPr id="3" name="Content Placeholder 2">
            <a:extLst>
              <a:ext uri="{FF2B5EF4-FFF2-40B4-BE49-F238E27FC236}">
                <a16:creationId xmlns:a16="http://schemas.microsoft.com/office/drawing/2014/main" id="{B4C32C18-6B76-BA97-72DF-2134A486A588}"/>
              </a:ext>
            </a:extLst>
          </p:cNvPr>
          <p:cNvSpPr>
            <a:spLocks noGrp="1"/>
          </p:cNvSpPr>
          <p:nvPr>
            <p:ph idx="1"/>
          </p:nvPr>
        </p:nvSpPr>
        <p:spPr>
          <a:xfrm>
            <a:off x="838200" y="2501461"/>
            <a:ext cx="10515600" cy="2732691"/>
          </a:xfrm>
        </p:spPr>
        <p:txBody>
          <a:bodyPr/>
          <a:lstStyle/>
          <a:p>
            <a:pPr marL="0" indent="0">
              <a:buNone/>
            </a:pPr>
            <a:r>
              <a:rPr lang="en-US" dirty="0"/>
              <a:t>“In the case of any equipment or product that may be authorized to be purchased with financial assistance provided using funds made available under Title I or II or under the Wagner-</a:t>
            </a:r>
            <a:r>
              <a:rPr lang="en-US" dirty="0" err="1"/>
              <a:t>Peyser</a:t>
            </a:r>
            <a:r>
              <a:rPr lang="en-US" dirty="0"/>
              <a:t> Act (29 U.S.C. 49 et seq.), it is the sense of Congress that entities receiving the assistance should, in expending the assistance, purchase only American-made equipment and products.”</a:t>
            </a:r>
          </a:p>
        </p:txBody>
      </p:sp>
      <p:sp>
        <p:nvSpPr>
          <p:cNvPr id="4" name="Slide Number Placeholder 3">
            <a:extLst>
              <a:ext uri="{FF2B5EF4-FFF2-40B4-BE49-F238E27FC236}">
                <a16:creationId xmlns:a16="http://schemas.microsoft.com/office/drawing/2014/main" id="{0479B7AB-EC12-4C4B-EAF7-A48F256E0A88}"/>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63</a:t>
            </a:fld>
            <a:endParaRPr lang="en-US" dirty="0"/>
          </a:p>
        </p:txBody>
      </p:sp>
    </p:spTree>
    <p:extLst>
      <p:ext uri="{BB962C8B-B14F-4D97-AF65-F5344CB8AC3E}">
        <p14:creationId xmlns:p14="http://schemas.microsoft.com/office/powerpoint/2010/main" val="2692317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DE01-5149-871D-95A9-14929F340B13}"/>
              </a:ext>
            </a:extLst>
          </p:cNvPr>
          <p:cNvSpPr>
            <a:spLocks noGrp="1"/>
          </p:cNvSpPr>
          <p:nvPr>
            <p:ph type="title"/>
          </p:nvPr>
        </p:nvSpPr>
        <p:spPr>
          <a:xfrm>
            <a:off x="838200" y="365125"/>
            <a:ext cx="10515600" cy="1325563"/>
          </a:xfrm>
        </p:spPr>
        <p:txBody>
          <a:bodyPr/>
          <a:lstStyle/>
          <a:p>
            <a:r>
              <a:rPr lang="en-US" sz="4200" b="1" dirty="0"/>
              <a:t>Products Falsely Labeled as Made In America</a:t>
            </a:r>
            <a:br>
              <a:rPr lang="en-US" dirty="0"/>
            </a:br>
            <a:r>
              <a:rPr lang="en-US" sz="2200" dirty="0"/>
              <a:t>(WIOA § 502(c)) (FMGC Supplement on Procurement Sec. E.3.4)</a:t>
            </a:r>
          </a:p>
        </p:txBody>
      </p:sp>
      <p:pic>
        <p:nvPicPr>
          <p:cNvPr id="5" name="Picture 4" descr="A five point star overlaid with the red white and blue United States flag.">
            <a:extLst>
              <a:ext uri="{FF2B5EF4-FFF2-40B4-BE49-F238E27FC236}">
                <a16:creationId xmlns:a16="http://schemas.microsoft.com/office/drawing/2014/main" id="{CB594CFB-A268-B102-F27C-2B21CB7E5C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02422" y="289956"/>
            <a:ext cx="993617" cy="993617"/>
          </a:xfrm>
          <a:prstGeom prst="rect">
            <a:avLst/>
          </a:prstGeom>
        </p:spPr>
      </p:pic>
      <p:sp>
        <p:nvSpPr>
          <p:cNvPr id="3" name="Content Placeholder 2">
            <a:extLst>
              <a:ext uri="{FF2B5EF4-FFF2-40B4-BE49-F238E27FC236}">
                <a16:creationId xmlns:a16="http://schemas.microsoft.com/office/drawing/2014/main" id="{B0BC5935-DF4F-BF5A-1675-BAE19BAD75A7}"/>
              </a:ext>
            </a:extLst>
          </p:cNvPr>
          <p:cNvSpPr>
            <a:spLocks noGrp="1"/>
          </p:cNvSpPr>
          <p:nvPr>
            <p:ph idx="1"/>
          </p:nvPr>
        </p:nvSpPr>
        <p:spPr>
          <a:xfrm>
            <a:off x="838200" y="1825625"/>
            <a:ext cx="10515600" cy="4351338"/>
          </a:xfrm>
        </p:spPr>
        <p:txBody>
          <a:bodyPr>
            <a:normAutofit/>
          </a:bodyPr>
          <a:lstStyle/>
          <a:p>
            <a:pPr marL="0" indent="0">
              <a:buNone/>
            </a:pPr>
            <a:r>
              <a:rPr lang="en-US" dirty="0"/>
              <a:t>“If it has been finally determined by a court or Federal agency that any person intentionally affixed a label bearing a ‘‘Made in America’’ inscription, or any inscription with the same meaning, to any product sold in or shipped to the United States that is not made in the United States, the person shall be ineligible to receive any contract or subcontract made with funds made available under title I or II or under the Wagner-</a:t>
            </a:r>
            <a:r>
              <a:rPr lang="en-US" dirty="0" err="1"/>
              <a:t>Peyser</a:t>
            </a:r>
            <a:r>
              <a:rPr lang="en-US" dirty="0"/>
              <a:t> Act (29 U.S.C. 49 et seq.), pursuant to the debarment, suspension, and ineligibility procedures described in sections 9.400 through 9.409 of title 48, Code of Federal Regulations, as such sections were in effect on August 7, 1998, or pursuant to any successor regulations.”</a:t>
            </a:r>
          </a:p>
        </p:txBody>
      </p:sp>
      <p:sp>
        <p:nvSpPr>
          <p:cNvPr id="4" name="Slide Number Placeholder 3">
            <a:extLst>
              <a:ext uri="{FF2B5EF4-FFF2-40B4-BE49-F238E27FC236}">
                <a16:creationId xmlns:a16="http://schemas.microsoft.com/office/drawing/2014/main" id="{16F451F3-A236-1255-2849-E2A2BCBB536D}"/>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64</a:t>
            </a:fld>
            <a:endParaRPr lang="en-US" dirty="0"/>
          </a:p>
        </p:txBody>
      </p:sp>
    </p:spTree>
    <p:extLst>
      <p:ext uri="{BB962C8B-B14F-4D97-AF65-F5344CB8AC3E}">
        <p14:creationId xmlns:p14="http://schemas.microsoft.com/office/powerpoint/2010/main" val="4177961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94705" y="2180869"/>
            <a:ext cx="6714699" cy="22634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Prohibition on Certain Telecommunications &amp; Video Surveillance Services or Equipment</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65</a:t>
            </a:fld>
            <a:endParaRPr lang="en-US" dirty="0"/>
          </a:p>
        </p:txBody>
      </p:sp>
    </p:spTree>
    <p:extLst>
      <p:ext uri="{BB962C8B-B14F-4D97-AF65-F5344CB8AC3E}">
        <p14:creationId xmlns:p14="http://schemas.microsoft.com/office/powerpoint/2010/main" val="3989945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2332-53CC-5AEF-E268-2BEFE286A287}"/>
              </a:ext>
            </a:extLst>
          </p:cNvPr>
          <p:cNvSpPr>
            <a:spLocks noGrp="1"/>
          </p:cNvSpPr>
          <p:nvPr>
            <p:ph type="title"/>
          </p:nvPr>
        </p:nvSpPr>
        <p:spPr>
          <a:xfrm>
            <a:off x="496957" y="365126"/>
            <a:ext cx="10856843" cy="966134"/>
          </a:xfrm>
        </p:spPr>
        <p:txBody>
          <a:bodyPr>
            <a:normAutofit fontScale="90000"/>
          </a:bodyPr>
          <a:lstStyle/>
          <a:p>
            <a:r>
              <a:rPr lang="en-US" b="1" dirty="0"/>
              <a:t>Telecommunications/Video Surveillance Prohibition</a:t>
            </a:r>
            <a:br>
              <a:rPr lang="en-US" dirty="0"/>
            </a:br>
            <a:r>
              <a:rPr lang="en-US" sz="2200" dirty="0"/>
              <a:t>(2 C.F.R. §§ 200.216 and 200.471; Pub. L. 115-232 § 889) (FMGC Supplement on Procurement Sec. P.2a)</a:t>
            </a:r>
          </a:p>
        </p:txBody>
      </p:sp>
      <p:sp>
        <p:nvSpPr>
          <p:cNvPr id="3" name="Content Placeholder 2">
            <a:extLst>
              <a:ext uri="{FF2B5EF4-FFF2-40B4-BE49-F238E27FC236}">
                <a16:creationId xmlns:a16="http://schemas.microsoft.com/office/drawing/2014/main" id="{0F0A8E46-057B-9AF7-94F4-4CB05B8091B3}"/>
              </a:ext>
            </a:extLst>
          </p:cNvPr>
          <p:cNvSpPr>
            <a:spLocks noGrp="1"/>
          </p:cNvSpPr>
          <p:nvPr>
            <p:ph idx="1"/>
          </p:nvPr>
        </p:nvSpPr>
        <p:spPr>
          <a:xfrm>
            <a:off x="496957" y="1530626"/>
            <a:ext cx="11161643" cy="4962248"/>
          </a:xfrm>
        </p:spPr>
        <p:txBody>
          <a:bodyPr>
            <a:noAutofit/>
          </a:bodyPr>
          <a:lstStyle/>
          <a:p>
            <a:r>
              <a:rPr lang="en-US" sz="1900" dirty="0"/>
              <a:t>Must not obligate or expend loan or grant funds to procure or obtain; extend or renew a contract to procure or obtain; or enter a contract (or extend or renew a contract) to procure or obtain covered telecommunications equipment or services.</a:t>
            </a:r>
          </a:p>
          <a:p>
            <a:pPr lvl="1"/>
            <a:r>
              <a:rPr lang="en-US" sz="1900" dirty="0"/>
              <a:t>Telecommunications equipment produced by Huawei Technologies Company or ZTE Corporation (or any subsidiary or affiliate of such entities). </a:t>
            </a:r>
          </a:p>
          <a:p>
            <a:pPr lvl="1"/>
            <a:r>
              <a:rPr lang="en-US" sz="1900" dirty="0"/>
              <a:t>For the purpose of public safety, security of government facilities, physical security surveillance of critical infrastructure, and other national security purposes, video surveillance and telecommunications equipment produced by Hytera Communications Corporation, Hangzhou Hikvision Digital Technology Company, or Dahua Technology Company (or any subsidiary or affiliate of such entities). </a:t>
            </a:r>
          </a:p>
          <a:p>
            <a:pPr lvl="1"/>
            <a:r>
              <a:rPr lang="en-US" sz="1900" dirty="0"/>
              <a:t>Telecommunications or video surveillance services provided by such entities or using such equipment. </a:t>
            </a:r>
          </a:p>
          <a:p>
            <a:pPr lvl="1"/>
            <a:r>
              <a:rPr lang="en-US" sz="1900" dirty="0"/>
              <a:t>Telecommunications or video surveillance equipment or services produced or provided by an entity that the Secretary of Defense, in consultation with the Director of the National Intelligence or the Director of the Federal Bureau of Investigation, reasonably believes to be an entity owned or controlled by, or otherwise connected to, the government of a covered foreign country.</a:t>
            </a:r>
          </a:p>
          <a:p>
            <a:pPr lvl="1"/>
            <a:r>
              <a:rPr lang="en-US" sz="1900" dirty="0"/>
              <a:t>Also includes systems that use covered telecommunications equipment or services as a substantial or essential component of any system, or as critical technology as part of any system.</a:t>
            </a:r>
          </a:p>
        </p:txBody>
      </p:sp>
      <p:sp>
        <p:nvSpPr>
          <p:cNvPr id="4" name="Slide Number Placeholder 3">
            <a:extLst>
              <a:ext uri="{FF2B5EF4-FFF2-40B4-BE49-F238E27FC236}">
                <a16:creationId xmlns:a16="http://schemas.microsoft.com/office/drawing/2014/main" id="{E584E86A-01E2-9925-3047-EDA8E85D783B}"/>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66</a:t>
            </a:fld>
            <a:endParaRPr lang="en-US" dirty="0"/>
          </a:p>
        </p:txBody>
      </p:sp>
    </p:spTree>
    <p:extLst>
      <p:ext uri="{BB962C8B-B14F-4D97-AF65-F5344CB8AC3E}">
        <p14:creationId xmlns:p14="http://schemas.microsoft.com/office/powerpoint/2010/main" val="1846479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15726" y="3112895"/>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Suspension &amp; Debarment</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67</a:t>
            </a:fld>
            <a:endParaRPr lang="en-US" dirty="0"/>
          </a:p>
        </p:txBody>
      </p:sp>
    </p:spTree>
    <p:extLst>
      <p:ext uri="{BB962C8B-B14F-4D97-AF65-F5344CB8AC3E}">
        <p14:creationId xmlns:p14="http://schemas.microsoft.com/office/powerpoint/2010/main" val="2993373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A4E1-BC24-63EA-6FD4-B0BB26F8F052}"/>
              </a:ext>
            </a:extLst>
          </p:cNvPr>
          <p:cNvSpPr>
            <a:spLocks noGrp="1"/>
          </p:cNvSpPr>
          <p:nvPr>
            <p:ph type="title"/>
          </p:nvPr>
        </p:nvSpPr>
        <p:spPr>
          <a:xfrm>
            <a:off x="838200" y="365125"/>
            <a:ext cx="10515600" cy="1325563"/>
          </a:xfrm>
        </p:spPr>
        <p:txBody>
          <a:bodyPr/>
          <a:lstStyle/>
          <a:p>
            <a:r>
              <a:rPr lang="en-US" b="1" dirty="0"/>
              <a:t>Suspension &amp; Debarment</a:t>
            </a:r>
            <a:br>
              <a:rPr lang="en-US" dirty="0"/>
            </a:br>
            <a:r>
              <a:rPr lang="en-US" sz="2200" dirty="0"/>
              <a:t>(2 C.F.R. §§ 200.206(d) and 200.214)(FMGC Supplement on Procurement Sec. P.2)</a:t>
            </a:r>
          </a:p>
        </p:txBody>
      </p:sp>
      <p:sp>
        <p:nvSpPr>
          <p:cNvPr id="3" name="Content Placeholder 2">
            <a:extLst>
              <a:ext uri="{FF2B5EF4-FFF2-40B4-BE49-F238E27FC236}">
                <a16:creationId xmlns:a16="http://schemas.microsoft.com/office/drawing/2014/main" id="{7B4378E2-F407-DDC0-3721-97EBF9649AF8}"/>
              </a:ext>
            </a:extLst>
          </p:cNvPr>
          <p:cNvSpPr>
            <a:spLocks noGrp="1"/>
          </p:cNvSpPr>
          <p:nvPr>
            <p:ph idx="1"/>
          </p:nvPr>
        </p:nvSpPr>
        <p:spPr>
          <a:xfrm>
            <a:off x="838200" y="1690688"/>
            <a:ext cx="10515600" cy="4486275"/>
          </a:xfrm>
        </p:spPr>
        <p:txBody>
          <a:bodyPr>
            <a:normAutofit/>
          </a:bodyPr>
          <a:lstStyle/>
          <a:p>
            <a:r>
              <a:rPr lang="en-US" dirty="0"/>
              <a:t>A grantee must not make or permit any subgrant or contract, at any tier, to any party that is debarred, suspended or otherwise excluded from or ineligible to participate in federal assistance programs or state contracts, as identified by the:</a:t>
            </a:r>
          </a:p>
          <a:p>
            <a:pPr lvl="1"/>
            <a:r>
              <a:rPr lang="en-US" dirty="0"/>
              <a:t>Federal System for Award Management (SAM.gov), or</a:t>
            </a:r>
          </a:p>
          <a:p>
            <a:pPr lvl="1">
              <a:spcBef>
                <a:spcPts val="0"/>
              </a:spcBef>
              <a:spcAft>
                <a:spcPts val="1200"/>
              </a:spcAft>
            </a:pPr>
            <a:r>
              <a:rPr lang="en-US" dirty="0"/>
              <a:t>Debarred vendor list maintained by the Texas Comptroller.</a:t>
            </a:r>
          </a:p>
          <a:p>
            <a:pPr>
              <a:spcBef>
                <a:spcPts val="0"/>
              </a:spcBef>
              <a:spcAft>
                <a:spcPts val="1200"/>
              </a:spcAft>
            </a:pPr>
            <a:r>
              <a:rPr lang="en-US" dirty="0"/>
              <a:t>For federal awards, also see regulations in 2 C.F.R. Part 180.</a:t>
            </a:r>
          </a:p>
          <a:p>
            <a:pPr>
              <a:spcBef>
                <a:spcPts val="0"/>
              </a:spcBef>
            </a:pPr>
            <a:r>
              <a:rPr lang="en-US" dirty="0"/>
              <a:t>Documentation:</a:t>
            </a:r>
          </a:p>
          <a:p>
            <a:pPr lvl="1">
              <a:spcBef>
                <a:spcPts val="0"/>
              </a:spcBef>
            </a:pPr>
            <a:r>
              <a:rPr lang="en-US" dirty="0">
                <a:effectLst/>
                <a:ea typeface="Calibri" panose="020F0502020204030204" pitchFamily="34" charset="0"/>
                <a:cs typeface="Times New Roman" panose="02020603050405020304" pitchFamily="18" charset="0"/>
              </a:rPr>
              <a:t>Include a printout or screen shot proving the search results, and the date that the verification occurred.</a:t>
            </a:r>
            <a:endParaRPr lang="en-US" dirty="0"/>
          </a:p>
          <a:p>
            <a:pPr>
              <a:spcBef>
                <a:spcPts val="1800"/>
              </a:spcBef>
            </a:pPr>
            <a:endParaRPr lang="en-US" dirty="0"/>
          </a:p>
          <a:p>
            <a:endParaRPr lang="en-US" dirty="0"/>
          </a:p>
        </p:txBody>
      </p:sp>
      <p:pic>
        <p:nvPicPr>
          <p:cNvPr id="8" name="Content Placeholder 5" descr="A checkbox checked, indicating that this is a checklist item in Attachment D of the Agency Board Agreement.">
            <a:extLst>
              <a:ext uri="{FF2B5EF4-FFF2-40B4-BE49-F238E27FC236}">
                <a16:creationId xmlns:a16="http://schemas.microsoft.com/office/drawing/2014/main" id="{1FF0E62E-34E9-0E66-2CB3-608D5416AD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72" y="4396517"/>
            <a:ext cx="914400" cy="914400"/>
          </a:xfrm>
          <a:prstGeom prst="rect">
            <a:avLst/>
          </a:prstGeom>
        </p:spPr>
      </p:pic>
      <p:sp>
        <p:nvSpPr>
          <p:cNvPr id="4" name="Slide Number Placeholder 3">
            <a:extLst>
              <a:ext uri="{FF2B5EF4-FFF2-40B4-BE49-F238E27FC236}">
                <a16:creationId xmlns:a16="http://schemas.microsoft.com/office/drawing/2014/main" id="{4B354000-45D3-FEC6-6BC1-FFEA77EB853E}"/>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68</a:t>
            </a:fld>
            <a:endParaRPr lang="en-US" dirty="0"/>
          </a:p>
        </p:txBody>
      </p:sp>
    </p:spTree>
    <p:extLst>
      <p:ext uri="{BB962C8B-B14F-4D97-AF65-F5344CB8AC3E}">
        <p14:creationId xmlns:p14="http://schemas.microsoft.com/office/powerpoint/2010/main" val="2143377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31643" y="3144426"/>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Contract Cost &amp; Price</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69</a:t>
            </a:fld>
            <a:endParaRPr lang="en-US" dirty="0"/>
          </a:p>
        </p:txBody>
      </p:sp>
    </p:spTree>
    <p:extLst>
      <p:ext uri="{BB962C8B-B14F-4D97-AF65-F5344CB8AC3E}">
        <p14:creationId xmlns:p14="http://schemas.microsoft.com/office/powerpoint/2010/main" val="121554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1261241" y="2490952"/>
            <a:ext cx="10016359" cy="15067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Board Procurement Checklists:</a:t>
            </a:r>
            <a:br>
              <a:rPr kumimoji="0" lang="en-US" sz="4800" b="1" i="0" u="none" strike="noStrike" kern="1200" cap="none" spc="0" normalizeH="0" baseline="0" noProof="0" dirty="0">
                <a:ln>
                  <a:noFill/>
                </a:ln>
                <a:solidFill>
                  <a:srgbClr val="FFFFFF"/>
                </a:solidFill>
                <a:effectLst/>
                <a:uLnTx/>
                <a:uFillTx/>
                <a:latin typeface="+mj-lt"/>
                <a:ea typeface="+mj-ea"/>
                <a:cs typeface="+mj-cs"/>
              </a:rPr>
            </a:br>
            <a:r>
              <a:rPr kumimoji="0" lang="en-US" sz="4800" b="1" i="0" u="none" strike="noStrike" kern="1200" cap="none" spc="0" normalizeH="0" baseline="0" noProof="0" dirty="0">
                <a:ln>
                  <a:noFill/>
                </a:ln>
                <a:solidFill>
                  <a:srgbClr val="FFFFFF"/>
                </a:solidFill>
                <a:effectLst/>
                <a:uLnTx/>
                <a:uFillTx/>
                <a:latin typeface="+mj-lt"/>
                <a:ea typeface="+mj-ea"/>
                <a:cs typeface="+mj-cs"/>
              </a:rPr>
              <a:t>Agency Board Agreement, Attachment D</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7</a:t>
            </a:fld>
            <a:endParaRPr lang="en-US" dirty="0"/>
          </a:p>
        </p:txBody>
      </p:sp>
    </p:spTree>
    <p:extLst>
      <p:ext uri="{BB962C8B-B14F-4D97-AF65-F5344CB8AC3E}">
        <p14:creationId xmlns:p14="http://schemas.microsoft.com/office/powerpoint/2010/main" val="4121564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gnifying glass.">
            <a:extLst>
              <a:ext uri="{FF2B5EF4-FFF2-40B4-BE49-F238E27FC236}">
                <a16:creationId xmlns:a16="http://schemas.microsoft.com/office/drawing/2014/main" id="{55B2CEA4-E2BB-7493-C364-2F3766987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02" y="1262317"/>
            <a:ext cx="3876165" cy="3876165"/>
          </a:xfrm>
          <a:prstGeom prst="rect">
            <a:avLst/>
          </a:prstGeom>
        </p:spPr>
      </p:pic>
      <p:sp>
        <p:nvSpPr>
          <p:cNvPr id="4" name="Title 1">
            <a:extLst>
              <a:ext uri="{FF2B5EF4-FFF2-40B4-BE49-F238E27FC236}">
                <a16:creationId xmlns:a16="http://schemas.microsoft.com/office/drawing/2014/main" id="{011D7FF6-C614-7836-7596-650C793599AB}"/>
              </a:ext>
            </a:extLst>
          </p:cNvPr>
          <p:cNvSpPr txBox="1">
            <a:spLocks noGrp="1"/>
          </p:cNvSpPr>
          <p:nvPr>
            <p:ph type="title" idx="4294967295"/>
          </p:nvPr>
        </p:nvSpPr>
        <p:spPr>
          <a:xfrm>
            <a:off x="4944294" y="489508"/>
            <a:ext cx="6407103" cy="16675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Contract Cost &amp; Price Topics</a:t>
            </a:r>
            <a:br>
              <a:rPr kumimoji="0" lang="en-US" sz="3700" b="0" i="0" u="none" strike="noStrike" kern="1200" cap="none" spc="0" normalizeH="0" baseline="0" noProof="0" dirty="0">
                <a:ln>
                  <a:noFill/>
                </a:ln>
                <a:solidFill>
                  <a:schemeClr val="tx1"/>
                </a:solidFill>
                <a:effectLst/>
                <a:uLnTx/>
                <a:uFillTx/>
                <a:latin typeface="+mj-lt"/>
                <a:ea typeface="+mj-ea"/>
                <a:cs typeface="+mj-cs"/>
              </a:rPr>
            </a:br>
            <a:endParaRPr kumimoji="0" lang="en-US" sz="37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a:extLst>
              <a:ext uri="{FF2B5EF4-FFF2-40B4-BE49-F238E27FC236}">
                <a16:creationId xmlns:a16="http://schemas.microsoft.com/office/drawing/2014/main" id="{3E6883B1-7A97-6D66-9FD2-2E090838A17F}"/>
              </a:ext>
            </a:extLst>
          </p:cNvPr>
          <p:cNvSpPr txBox="1">
            <a:spLocks/>
          </p:cNvSpPr>
          <p:nvPr/>
        </p:nvSpPr>
        <p:spPr>
          <a:xfrm>
            <a:off x="4944294" y="2061376"/>
            <a:ext cx="6407103" cy="3197464"/>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Independent estimate</a:t>
            </a:r>
          </a:p>
          <a:p>
            <a:r>
              <a:rPr lang="en-US"/>
              <a:t>Cost or price analysis</a:t>
            </a:r>
          </a:p>
          <a:p>
            <a:r>
              <a:rPr lang="en-US"/>
              <a:t>Profit</a:t>
            </a:r>
          </a:p>
          <a:p>
            <a:r>
              <a:rPr lang="en-US"/>
              <a:t>Costs/prices based on estimated costs</a:t>
            </a:r>
          </a:p>
          <a:p>
            <a:r>
              <a:rPr lang="en-US"/>
              <a:t>Prohibited contract types</a:t>
            </a:r>
            <a:endParaRPr lang="en-US" dirty="0"/>
          </a:p>
        </p:txBody>
      </p:sp>
      <p:sp>
        <p:nvSpPr>
          <p:cNvPr id="2" name="Slide Number Placeholder 1">
            <a:extLst>
              <a:ext uri="{FF2B5EF4-FFF2-40B4-BE49-F238E27FC236}">
                <a16:creationId xmlns:a16="http://schemas.microsoft.com/office/drawing/2014/main" id="{DFAB36B3-BFC2-F9D3-5297-56EA34A15878}"/>
              </a:ext>
            </a:extLst>
          </p:cNvPr>
          <p:cNvSpPr>
            <a:spLocks noGrp="1"/>
          </p:cNvSpPr>
          <p:nvPr>
            <p:ph type="sldNum" sz="quarter" idx="12"/>
          </p:nvPr>
        </p:nvSpPr>
        <p:spPr/>
        <p:txBody>
          <a:bodyPr/>
          <a:lstStyle/>
          <a:p>
            <a:fld id="{718739C9-DCF1-47E1-918D-420391A2911C}" type="slidenum">
              <a:rPr lang="en-US" smtClean="0"/>
              <a:t>70</a:t>
            </a:fld>
            <a:endParaRPr lang="en-US" dirty="0"/>
          </a:p>
        </p:txBody>
      </p:sp>
    </p:spTree>
    <p:extLst>
      <p:ext uri="{BB962C8B-B14F-4D97-AF65-F5344CB8AC3E}">
        <p14:creationId xmlns:p14="http://schemas.microsoft.com/office/powerpoint/2010/main" val="94226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159D-E4B3-2C05-C4A2-D75259495E55}"/>
              </a:ext>
            </a:extLst>
          </p:cNvPr>
          <p:cNvSpPr>
            <a:spLocks noGrp="1"/>
          </p:cNvSpPr>
          <p:nvPr>
            <p:ph type="title"/>
          </p:nvPr>
        </p:nvSpPr>
        <p:spPr>
          <a:xfrm>
            <a:off x="641130" y="837034"/>
            <a:ext cx="9564413" cy="706964"/>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Independent Estimate</a:t>
            </a:r>
            <a:br>
              <a:rPr kumimoji="0" lang="en-US" sz="3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200.324(a); TxGMS) (FMGC Supplement on Procurement Sec. F.6)</a:t>
            </a:r>
            <a:endParaRPr lang="en-US" dirty="0"/>
          </a:p>
        </p:txBody>
      </p:sp>
      <p:sp>
        <p:nvSpPr>
          <p:cNvPr id="3" name="Content Placeholder 2">
            <a:extLst>
              <a:ext uri="{FF2B5EF4-FFF2-40B4-BE49-F238E27FC236}">
                <a16:creationId xmlns:a16="http://schemas.microsoft.com/office/drawing/2014/main" id="{BF3949BF-7E28-A5D2-9977-629D5605E051}"/>
              </a:ext>
            </a:extLst>
          </p:cNvPr>
          <p:cNvSpPr>
            <a:spLocks noGrp="1"/>
          </p:cNvSpPr>
          <p:nvPr>
            <p:ph idx="1"/>
          </p:nvPr>
        </p:nvSpPr>
        <p:spPr>
          <a:xfrm>
            <a:off x="877824" y="2448910"/>
            <a:ext cx="10442448" cy="375848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Standard:</a:t>
            </a:r>
          </a:p>
          <a:p>
            <a:pPr marL="685800" marR="0" lvl="1" indent="-228600" algn="l" defTabSz="914400" rtl="0" eaLnBrk="1" fontAlgn="auto" latinLnBrk="0" hangingPunct="1">
              <a:lnSpc>
                <a:spcPct val="90000"/>
              </a:lnSpc>
              <a:spcBef>
                <a:spcPts val="500"/>
              </a:spcBef>
              <a:spcAft>
                <a:spcPts val="12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 a starting point for performing a cost or price analysis, the entity must make independent estimates before receiving bids or proposals.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Should not be more complex or detailed than what is necessary to accomplish its use in connection with the cost and/or price analysis, considering the grantee’s familiarity with the cost or price involved.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method and degree of analysis for preparing an independent estimate may vary. </a:t>
            </a:r>
          </a:p>
          <a:p>
            <a:endParaRPr lang="en-US" dirty="0"/>
          </a:p>
        </p:txBody>
      </p:sp>
      <p:sp>
        <p:nvSpPr>
          <p:cNvPr id="4" name="Slide Number Placeholder 3">
            <a:extLst>
              <a:ext uri="{FF2B5EF4-FFF2-40B4-BE49-F238E27FC236}">
                <a16:creationId xmlns:a16="http://schemas.microsoft.com/office/drawing/2014/main" id="{E2F140B7-53BB-ED09-C257-1E6EB94906FE}"/>
              </a:ext>
            </a:extLst>
          </p:cNvPr>
          <p:cNvSpPr>
            <a:spLocks noGrp="1"/>
          </p:cNvSpPr>
          <p:nvPr>
            <p:ph type="sldNum" sz="quarter" idx="12"/>
          </p:nvPr>
        </p:nvSpPr>
        <p:spPr/>
        <p:txBody>
          <a:bodyPr/>
          <a:lstStyle/>
          <a:p>
            <a:fld id="{56A0B0FD-D6B7-4878-B1BE-780ED0AA1A25}" type="slidenum">
              <a:rPr lang="en-US" smtClean="0"/>
              <a:t>71</a:t>
            </a:fld>
            <a:endParaRPr lang="en-US"/>
          </a:p>
        </p:txBody>
      </p:sp>
    </p:spTree>
    <p:extLst>
      <p:ext uri="{BB962C8B-B14F-4D97-AF65-F5344CB8AC3E}">
        <p14:creationId xmlns:p14="http://schemas.microsoft.com/office/powerpoint/2010/main" val="2481737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6C6E-0497-E0EB-A032-951CB6054053}"/>
              </a:ext>
            </a:extLst>
          </p:cNvPr>
          <p:cNvSpPr>
            <a:spLocks noGrp="1"/>
          </p:cNvSpPr>
          <p:nvPr>
            <p:ph type="title"/>
          </p:nvPr>
        </p:nvSpPr>
        <p:spPr>
          <a:xfrm>
            <a:off x="588580" y="755304"/>
            <a:ext cx="9327788" cy="706964"/>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Cost or Price Analysis</a:t>
            </a:r>
            <a:br>
              <a:rPr kumimoji="0" lang="en-US" sz="3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200.324(a); TxGMS) (FMGC Supplement on Procurement Sec. O)</a:t>
            </a:r>
            <a:endParaRPr lang="en-US" dirty="0"/>
          </a:p>
        </p:txBody>
      </p:sp>
      <p:sp>
        <p:nvSpPr>
          <p:cNvPr id="3" name="Content Placeholder 2">
            <a:extLst>
              <a:ext uri="{FF2B5EF4-FFF2-40B4-BE49-F238E27FC236}">
                <a16:creationId xmlns:a16="http://schemas.microsoft.com/office/drawing/2014/main" id="{782B392B-4BF7-463F-7127-0EDA276FB41E}"/>
              </a:ext>
            </a:extLst>
          </p:cNvPr>
          <p:cNvSpPr>
            <a:spLocks noGrp="1"/>
          </p:cNvSpPr>
          <p:nvPr>
            <p:ph idx="1"/>
          </p:nvPr>
        </p:nvSpPr>
        <p:spPr>
          <a:xfrm>
            <a:off x="745067" y="2235201"/>
            <a:ext cx="10938933" cy="4327070"/>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Standard:</a:t>
            </a:r>
          </a:p>
          <a:p>
            <a:pPr marR="0" lvl="1"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entity must perform a cost or price analysis in connection with every procurement action, including contract modifications, in excess of the Simplified Acquisition Threshold (Texas Acquisition Threshold in TxGMS).</a:t>
            </a:r>
          </a:p>
          <a:p>
            <a:pPr marR="0" lvl="1"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method and degree of analysis is dependent on the facts surrounding the particular procurement situation. </a:t>
            </a:r>
            <a:r>
              <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2024 UG Revisions and TxGMS 2.01 added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example, the recipient or subrecipient should consider potential workforce impacts in their analysis if the procurement transaction will displace public sector employees.’</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Next slides: Information about cost analysis and price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Documentation:</a:t>
            </a:r>
          </a:p>
          <a:p>
            <a:pPr marL="685800" marR="0" lvl="1" indent="-2286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Document the analysis, who performed it, and the date performed.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CC74887C-8DE1-87C2-B49B-BDC2C28894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188296"/>
            <a:ext cx="914400" cy="914400"/>
          </a:xfrm>
          <a:prstGeom prst="rect">
            <a:avLst/>
          </a:prstGeom>
        </p:spPr>
      </p:pic>
      <p:sp>
        <p:nvSpPr>
          <p:cNvPr id="4" name="Slide Number Placeholder 3">
            <a:extLst>
              <a:ext uri="{FF2B5EF4-FFF2-40B4-BE49-F238E27FC236}">
                <a16:creationId xmlns:a16="http://schemas.microsoft.com/office/drawing/2014/main" id="{3C88A118-94E7-456B-E81B-9F477E4CC11D}"/>
              </a:ext>
            </a:extLst>
          </p:cNvPr>
          <p:cNvSpPr>
            <a:spLocks noGrp="1"/>
          </p:cNvSpPr>
          <p:nvPr>
            <p:ph type="sldNum" sz="quarter" idx="12"/>
          </p:nvPr>
        </p:nvSpPr>
        <p:spPr/>
        <p:txBody>
          <a:bodyPr/>
          <a:lstStyle/>
          <a:p>
            <a:fld id="{56A0B0FD-D6B7-4878-B1BE-780ED0AA1A25}" type="slidenum">
              <a:rPr lang="en-US" smtClean="0"/>
              <a:t>72</a:t>
            </a:fld>
            <a:endParaRPr lang="en-US"/>
          </a:p>
        </p:txBody>
      </p:sp>
    </p:spTree>
    <p:extLst>
      <p:ext uri="{BB962C8B-B14F-4D97-AF65-F5344CB8AC3E}">
        <p14:creationId xmlns:p14="http://schemas.microsoft.com/office/powerpoint/2010/main" val="42080142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1592-C5E8-580E-764A-FC325687D605}"/>
              </a:ext>
            </a:extLst>
          </p:cNvPr>
          <p:cNvSpPr>
            <a:spLocks noGrp="1"/>
          </p:cNvSpPr>
          <p:nvPr>
            <p:ph type="title"/>
          </p:nvPr>
        </p:nvSpPr>
        <p:spPr>
          <a:xfrm>
            <a:off x="838200" y="365126"/>
            <a:ext cx="10515600" cy="837510"/>
          </a:xfrm>
        </p:spPr>
        <p:txBody>
          <a:bodyPr/>
          <a:lstStyle/>
          <a:p>
            <a:r>
              <a:rPr lang="en-US" b="1" dirty="0"/>
              <a:t>Cost Analysis</a:t>
            </a:r>
          </a:p>
        </p:txBody>
      </p:sp>
      <p:sp>
        <p:nvSpPr>
          <p:cNvPr id="3" name="Content Placeholder 2">
            <a:extLst>
              <a:ext uri="{FF2B5EF4-FFF2-40B4-BE49-F238E27FC236}">
                <a16:creationId xmlns:a16="http://schemas.microsoft.com/office/drawing/2014/main" id="{ACD72B06-5A5E-2AA3-1DEC-CC4B98861920}"/>
              </a:ext>
            </a:extLst>
          </p:cNvPr>
          <p:cNvSpPr>
            <a:spLocks noGrp="1"/>
          </p:cNvSpPr>
          <p:nvPr>
            <p:ph idx="1"/>
          </p:nvPr>
        </p:nvSpPr>
        <p:spPr>
          <a:xfrm>
            <a:off x="838200" y="1431235"/>
            <a:ext cx="10515600" cy="4745728"/>
          </a:xfrm>
        </p:spPr>
        <p:txBody>
          <a:bodyPr>
            <a:normAutofit lnSpcReduction="10000"/>
          </a:bodyPr>
          <a:lstStyle/>
          <a:p>
            <a:r>
              <a:rPr lang="en-US" dirty="0"/>
              <a:t>Perform a cost analysis:</a:t>
            </a:r>
          </a:p>
          <a:p>
            <a:pPr lvl="1"/>
            <a:r>
              <a:rPr lang="en-US" dirty="0"/>
              <a:t>When the offeror is required to submit the elements of its estimated cost. </a:t>
            </a:r>
          </a:p>
          <a:p>
            <a:pPr lvl="1">
              <a:spcAft>
                <a:spcPts val="1200"/>
              </a:spcAft>
            </a:pPr>
            <a:r>
              <a:rPr lang="en-US" dirty="0"/>
              <a:t>When adequate price competition is lacking and for noncompetitive procurements, including contract modifications or change orders, unless price reasonableness can be established on the basis of a catalog or market price of a commercial product sold in substantial quantities to the general public or based on prices set by law or regulation.</a:t>
            </a:r>
          </a:p>
          <a:p>
            <a:r>
              <a:rPr lang="en-US" dirty="0"/>
              <a:t>What is cost analysis?</a:t>
            </a:r>
          </a:p>
          <a:p>
            <a:pPr lvl="1"/>
            <a:r>
              <a:rPr lang="en-US" dirty="0"/>
              <a:t>Evaluation of cost data that comprise the total price offered (e.g., labor and benefits, overhead, general and administrative costs, materials and other costs).</a:t>
            </a:r>
          </a:p>
          <a:p>
            <a:pPr lvl="1"/>
            <a:r>
              <a:rPr lang="en-US" dirty="0"/>
              <a:t>Requires professional judgement, knowledge, and experience to determine if the costs, and ultimately the bottom-line price, are fair and reasonable.</a:t>
            </a:r>
          </a:p>
        </p:txBody>
      </p:sp>
      <p:sp>
        <p:nvSpPr>
          <p:cNvPr id="4" name="Slide Number Placeholder 3">
            <a:extLst>
              <a:ext uri="{FF2B5EF4-FFF2-40B4-BE49-F238E27FC236}">
                <a16:creationId xmlns:a16="http://schemas.microsoft.com/office/drawing/2014/main" id="{6F853178-189A-AC62-771C-82877B8F6C3D}"/>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73</a:t>
            </a:fld>
            <a:endParaRPr lang="en-US" dirty="0"/>
          </a:p>
        </p:txBody>
      </p:sp>
    </p:spTree>
    <p:extLst>
      <p:ext uri="{BB962C8B-B14F-4D97-AF65-F5344CB8AC3E}">
        <p14:creationId xmlns:p14="http://schemas.microsoft.com/office/powerpoint/2010/main" val="4244917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CC7D-164B-263F-01C5-A9AFED85EBC0}"/>
              </a:ext>
            </a:extLst>
          </p:cNvPr>
          <p:cNvSpPr>
            <a:spLocks noGrp="1"/>
          </p:cNvSpPr>
          <p:nvPr>
            <p:ph type="title"/>
          </p:nvPr>
        </p:nvSpPr>
        <p:spPr>
          <a:xfrm>
            <a:off x="838200" y="365125"/>
            <a:ext cx="10515600" cy="1325563"/>
          </a:xfrm>
        </p:spPr>
        <p:txBody>
          <a:bodyPr/>
          <a:lstStyle/>
          <a:p>
            <a:r>
              <a:rPr lang="en-US" b="1" dirty="0"/>
              <a:t>Price Analysis</a:t>
            </a:r>
          </a:p>
        </p:txBody>
      </p:sp>
      <p:sp>
        <p:nvSpPr>
          <p:cNvPr id="3" name="Content Placeholder 2">
            <a:extLst>
              <a:ext uri="{FF2B5EF4-FFF2-40B4-BE49-F238E27FC236}">
                <a16:creationId xmlns:a16="http://schemas.microsoft.com/office/drawing/2014/main" id="{01D61794-3C78-43CE-5B1E-E2CAC2F792EF}"/>
              </a:ext>
            </a:extLst>
          </p:cNvPr>
          <p:cNvSpPr>
            <a:spLocks noGrp="1"/>
          </p:cNvSpPr>
          <p:nvPr>
            <p:ph idx="1"/>
          </p:nvPr>
        </p:nvSpPr>
        <p:spPr>
          <a:xfrm>
            <a:off x="838200" y="1825625"/>
            <a:ext cx="10515600" cy="4351338"/>
          </a:xfrm>
        </p:spPr>
        <p:txBody>
          <a:bodyPr/>
          <a:lstStyle/>
          <a:p>
            <a:pPr>
              <a:spcAft>
                <a:spcPts val="1200"/>
              </a:spcAft>
            </a:pPr>
            <a:r>
              <a:rPr lang="en-US" dirty="0"/>
              <a:t>Perform a price analysis in all instances when cost analysis is not required.</a:t>
            </a:r>
          </a:p>
          <a:p>
            <a:r>
              <a:rPr lang="en-US" dirty="0"/>
              <a:t>Price analysis compares the bottom-line price proposed by an offeror against the prices proposed by other respondents, market research, the independent estimate, or other reasonable data to determine whether the price is comparable to market prices and is otherwise reasonable for the work to be performed.</a:t>
            </a:r>
          </a:p>
        </p:txBody>
      </p:sp>
      <p:sp>
        <p:nvSpPr>
          <p:cNvPr id="4" name="Slide Number Placeholder 3">
            <a:extLst>
              <a:ext uri="{FF2B5EF4-FFF2-40B4-BE49-F238E27FC236}">
                <a16:creationId xmlns:a16="http://schemas.microsoft.com/office/drawing/2014/main" id="{EB436A7D-9F90-3CD9-95D2-1252ABB6EA20}"/>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74</a:t>
            </a:fld>
            <a:endParaRPr lang="en-US" dirty="0"/>
          </a:p>
        </p:txBody>
      </p:sp>
    </p:spTree>
    <p:extLst>
      <p:ext uri="{BB962C8B-B14F-4D97-AF65-F5344CB8AC3E}">
        <p14:creationId xmlns:p14="http://schemas.microsoft.com/office/powerpoint/2010/main" val="3684133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D85-1095-EAE4-228F-6290DCA10E13}"/>
              </a:ext>
            </a:extLst>
          </p:cNvPr>
          <p:cNvSpPr>
            <a:spLocks noGrp="1"/>
          </p:cNvSpPr>
          <p:nvPr>
            <p:ph type="title"/>
          </p:nvPr>
        </p:nvSpPr>
        <p:spPr>
          <a:xfrm>
            <a:off x="546538" y="847544"/>
            <a:ext cx="10909738" cy="706964"/>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Profit</a:t>
            </a:r>
            <a:br>
              <a:rPr kumimoji="0" lang="en-US" sz="3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(Formerly 2 C.F.R. § 200.324(b) and TxGMS) (FMGC Supplement on Procurement Sec. O)</a:t>
            </a:r>
            <a:endParaRPr lang="en-US" dirty="0"/>
          </a:p>
        </p:txBody>
      </p:sp>
      <p:sp>
        <p:nvSpPr>
          <p:cNvPr id="3" name="Content Placeholder 2">
            <a:extLst>
              <a:ext uri="{FF2B5EF4-FFF2-40B4-BE49-F238E27FC236}">
                <a16:creationId xmlns:a16="http://schemas.microsoft.com/office/drawing/2014/main" id="{F2ABEC4F-E95A-EEB9-2FD0-AC0A5D72C84D}"/>
              </a:ext>
            </a:extLst>
          </p:cNvPr>
          <p:cNvSpPr>
            <a:spLocks noGrp="1"/>
          </p:cNvSpPr>
          <p:nvPr>
            <p:ph idx="1"/>
          </p:nvPr>
        </p:nvSpPr>
        <p:spPr>
          <a:xfrm>
            <a:off x="546538" y="2301765"/>
            <a:ext cx="11214538" cy="4260505"/>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Note: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Removed from UG and TxGMS but is currently retained in FMGC.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Must negotiate profit as a separate element of the price: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each contract in which there is no price competition, and</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all cases where cost analysis is performed.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establish a fair and reasonable profit, must consider: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complexity of the work to be performed,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risk borne by the contractor,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contractor's investment,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amount of subcontracting,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quality of its record of past performance, and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industry profit rates in the surrounding geographical area for similar work.</a:t>
            </a:r>
            <a:endParaRPr lang="en-US" dirty="0"/>
          </a:p>
        </p:txBody>
      </p:sp>
      <p:sp>
        <p:nvSpPr>
          <p:cNvPr id="4" name="Slide Number Placeholder 3">
            <a:extLst>
              <a:ext uri="{FF2B5EF4-FFF2-40B4-BE49-F238E27FC236}">
                <a16:creationId xmlns:a16="http://schemas.microsoft.com/office/drawing/2014/main" id="{6074F9EC-F3CA-C393-383F-A62CD9A7746D}"/>
              </a:ext>
            </a:extLst>
          </p:cNvPr>
          <p:cNvSpPr>
            <a:spLocks noGrp="1"/>
          </p:cNvSpPr>
          <p:nvPr>
            <p:ph type="sldNum" sz="quarter" idx="12"/>
          </p:nvPr>
        </p:nvSpPr>
        <p:spPr/>
        <p:txBody>
          <a:bodyPr/>
          <a:lstStyle/>
          <a:p>
            <a:fld id="{56A0B0FD-D6B7-4878-B1BE-780ED0AA1A25}" type="slidenum">
              <a:rPr lang="en-US" smtClean="0"/>
              <a:t>75</a:t>
            </a:fld>
            <a:endParaRPr lang="en-US"/>
          </a:p>
        </p:txBody>
      </p:sp>
    </p:spTree>
    <p:extLst>
      <p:ext uri="{BB962C8B-B14F-4D97-AF65-F5344CB8AC3E}">
        <p14:creationId xmlns:p14="http://schemas.microsoft.com/office/powerpoint/2010/main" val="15554532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E037-E5D5-9592-3ABB-33F2CFEEAE20}"/>
              </a:ext>
            </a:extLst>
          </p:cNvPr>
          <p:cNvSpPr>
            <a:spLocks noGrp="1"/>
          </p:cNvSpPr>
          <p:nvPr>
            <p:ph type="title"/>
          </p:nvPr>
        </p:nvSpPr>
        <p:spPr>
          <a:xfrm>
            <a:off x="838200" y="365125"/>
            <a:ext cx="10515600" cy="1325563"/>
          </a:xfrm>
        </p:spPr>
        <p:txBody>
          <a:bodyPr/>
          <a:lstStyle/>
          <a:p>
            <a:r>
              <a:rPr lang="en-US" b="1" dirty="0"/>
              <a:t>Profit (Subgrants)</a:t>
            </a:r>
            <a:br>
              <a:rPr lang="en-US" dirty="0"/>
            </a:br>
            <a:r>
              <a:rPr lang="en-US" sz="2200" dirty="0"/>
              <a:t>(FMGC Supplement on Procurement Sec. O)</a:t>
            </a:r>
          </a:p>
        </p:txBody>
      </p:sp>
      <p:sp>
        <p:nvSpPr>
          <p:cNvPr id="3" name="Content Placeholder 2">
            <a:extLst>
              <a:ext uri="{FF2B5EF4-FFF2-40B4-BE49-F238E27FC236}">
                <a16:creationId xmlns:a16="http://schemas.microsoft.com/office/drawing/2014/main" id="{46308BD1-0A9C-85D7-8445-C545BFF66A10}"/>
              </a:ext>
            </a:extLst>
          </p:cNvPr>
          <p:cNvSpPr>
            <a:spLocks noGrp="1"/>
          </p:cNvSpPr>
          <p:nvPr>
            <p:ph idx="1"/>
          </p:nvPr>
        </p:nvSpPr>
        <p:spPr>
          <a:xfrm>
            <a:off x="838200" y="1825625"/>
            <a:ext cx="10515600" cy="4351338"/>
          </a:xfrm>
        </p:spPr>
        <p:txBody>
          <a:bodyPr/>
          <a:lstStyle/>
          <a:p>
            <a:pPr>
              <a:spcAft>
                <a:spcPts val="1200"/>
              </a:spcAft>
            </a:pPr>
            <a:r>
              <a:rPr lang="en-US" dirty="0"/>
              <a:t>A grantee is not permitted to earn profit under a TWC grant award unless the TWC grant award explicitly permits the grantee to earn or keep any profit resulting from that award.</a:t>
            </a:r>
          </a:p>
          <a:p>
            <a:r>
              <a:rPr lang="en-US" dirty="0"/>
              <a:t>If negotiating a fee (profit) with a subgrantee (subrecipient), the subgrantee must be a for-profit entity, the fee must not exceed ten percent (10%) of the subgrant’s estimated contract price (excluding the fee (profit)), and the profit must be specifically authorized by the terms and conditions of the resulting subgrant.</a:t>
            </a:r>
          </a:p>
        </p:txBody>
      </p:sp>
      <p:sp>
        <p:nvSpPr>
          <p:cNvPr id="4" name="Slide Number Placeholder 3">
            <a:extLst>
              <a:ext uri="{FF2B5EF4-FFF2-40B4-BE49-F238E27FC236}">
                <a16:creationId xmlns:a16="http://schemas.microsoft.com/office/drawing/2014/main" id="{A786C6C9-A78B-68BA-45CE-807C97DC17BB}"/>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76</a:t>
            </a:fld>
            <a:endParaRPr lang="en-US" dirty="0"/>
          </a:p>
        </p:txBody>
      </p:sp>
    </p:spTree>
    <p:extLst>
      <p:ext uri="{BB962C8B-B14F-4D97-AF65-F5344CB8AC3E}">
        <p14:creationId xmlns:p14="http://schemas.microsoft.com/office/powerpoint/2010/main" val="4275721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A091-AAD2-C024-7E34-96FDC02E6375}"/>
              </a:ext>
            </a:extLst>
          </p:cNvPr>
          <p:cNvSpPr>
            <a:spLocks noGrp="1"/>
          </p:cNvSpPr>
          <p:nvPr>
            <p:ph type="title"/>
          </p:nvPr>
        </p:nvSpPr>
        <p:spPr>
          <a:xfrm>
            <a:off x="620112" y="794992"/>
            <a:ext cx="9606454" cy="706964"/>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Costs/Prices Based on Estimated Costs</a:t>
            </a:r>
            <a:br>
              <a:rPr kumimoji="0" lang="en-US" sz="3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200.324(b); TxGMS) (FMGC Section O)</a:t>
            </a:r>
            <a:endParaRPr lang="en-US" dirty="0"/>
          </a:p>
        </p:txBody>
      </p:sp>
      <p:sp>
        <p:nvSpPr>
          <p:cNvPr id="3" name="Content Placeholder 2">
            <a:extLst>
              <a:ext uri="{FF2B5EF4-FFF2-40B4-BE49-F238E27FC236}">
                <a16:creationId xmlns:a16="http://schemas.microsoft.com/office/drawing/2014/main" id="{8E749FC6-A32D-A796-ECDE-AC3411D81309}"/>
              </a:ext>
            </a:extLst>
          </p:cNvPr>
          <p:cNvSpPr>
            <a:spLocks noGrp="1"/>
          </p:cNvSpPr>
          <p:nvPr>
            <p:ph idx="1"/>
          </p:nvPr>
        </p:nvSpPr>
        <p:spPr>
          <a:xfrm>
            <a:off x="315310" y="2312275"/>
            <a:ext cx="11603421" cy="4393325"/>
          </a:xfrm>
        </p:spPr>
        <p:txBody>
          <a:bodyPr>
            <a:normAutofit fontScale="92500"/>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Costs or prices based on estimated costs for contracts under the award are allowable only to the extent that costs incurred or cost estimates included in negotiated prices would be allowable for the entity under t</a:t>
            </a:r>
            <a:r>
              <a:rPr lang="en-US" sz="2200" dirty="0">
                <a:solidFill>
                  <a:prstClr val="black"/>
                </a:solidFill>
                <a:latin typeface="Calibri" panose="020F0502020204030204"/>
              </a:rPr>
              <a:t>he cost principles in Subpart E of the UG or in TxGMS, as applicable.</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entity may reference its own cost principles that comply with the above-referenced cost principles.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Relates to cost reimbursement contracts and contracts for which the contract price is based on negotiated cost estimates.</a:t>
            </a:r>
          </a:p>
          <a:p>
            <a:pPr marR="0" lvl="1"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For cost reimbursement contracts, it requires that the costs incurred and reimbursed under the contract be allowable costs.</a:t>
            </a:r>
          </a:p>
          <a:p>
            <a:pPr marR="0" lvl="1"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For contracts for which the contract price is based on negotiated cost estimates, it requires that the estimates be limited to estimates of costs that are allowable in accordance with applicable cost principles.</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273A696-EFA2-0EF8-9530-155E428FDDE7}"/>
              </a:ext>
            </a:extLst>
          </p:cNvPr>
          <p:cNvSpPr>
            <a:spLocks noGrp="1"/>
          </p:cNvSpPr>
          <p:nvPr>
            <p:ph type="sldNum" sz="quarter" idx="12"/>
          </p:nvPr>
        </p:nvSpPr>
        <p:spPr/>
        <p:txBody>
          <a:bodyPr/>
          <a:lstStyle/>
          <a:p>
            <a:fld id="{56A0B0FD-D6B7-4878-B1BE-780ED0AA1A25}" type="slidenum">
              <a:rPr lang="en-US" smtClean="0"/>
              <a:t>77</a:t>
            </a:fld>
            <a:endParaRPr lang="en-US"/>
          </a:p>
        </p:txBody>
      </p:sp>
    </p:spTree>
    <p:extLst>
      <p:ext uri="{BB962C8B-B14F-4D97-AF65-F5344CB8AC3E}">
        <p14:creationId xmlns:p14="http://schemas.microsoft.com/office/powerpoint/2010/main" val="1449645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D56F-3227-F918-1D7D-CEF3247BE26E}"/>
              </a:ext>
            </a:extLst>
          </p:cNvPr>
          <p:cNvSpPr>
            <a:spLocks noGrp="1"/>
          </p:cNvSpPr>
          <p:nvPr>
            <p:ph type="title"/>
          </p:nvPr>
        </p:nvSpPr>
        <p:spPr>
          <a:xfrm>
            <a:off x="609601" y="755304"/>
            <a:ext cx="9285746" cy="706964"/>
          </a:xfrm>
        </p:spPr>
        <p:txBody>
          <a:bodyPr/>
          <a:lstStyle/>
          <a:p>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Prohibited Contract Types</a:t>
            </a:r>
            <a:br>
              <a:rPr kumimoji="0" lang="en-US" sz="3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(2 C.F.R. § 200.324(c); TxGMS) (FMGC Section F.5.3.3)</a:t>
            </a:r>
            <a:endParaRPr lang="en-US" dirty="0"/>
          </a:p>
        </p:txBody>
      </p:sp>
      <p:sp>
        <p:nvSpPr>
          <p:cNvPr id="3" name="Content Placeholder 2">
            <a:extLst>
              <a:ext uri="{FF2B5EF4-FFF2-40B4-BE49-F238E27FC236}">
                <a16:creationId xmlns:a16="http://schemas.microsoft.com/office/drawing/2014/main" id="{94D3D772-F577-D644-BA17-F7B997CEB270}"/>
              </a:ext>
            </a:extLst>
          </p:cNvPr>
          <p:cNvSpPr>
            <a:spLocks noGrp="1"/>
          </p:cNvSpPr>
          <p:nvPr>
            <p:ph idx="1"/>
          </p:nvPr>
        </p:nvSpPr>
        <p:spPr/>
        <p:txBody>
          <a:bodyPr>
            <a:normAutofit fontScale="92500"/>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cost plus a percentage of cost and percentage of construction cost methods of contracting must not be used.</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“Cost plus percentage of cost contract” means a contract in which the amount of profit paid is calculated as a percentage of cost, so that profit increases commensurate with increases in cost. (FMGC)</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“Cost plus percentage of construction contract” means a contract in which the amount of profit paid is calculated as a percentage of construction cost, so that profit increases commensurate with increases in cost. (FMGC)</a:t>
            </a:r>
            <a:endParaRPr lang="en-US" dirty="0"/>
          </a:p>
        </p:txBody>
      </p:sp>
      <p:sp>
        <p:nvSpPr>
          <p:cNvPr id="4" name="Slide Number Placeholder 3">
            <a:extLst>
              <a:ext uri="{FF2B5EF4-FFF2-40B4-BE49-F238E27FC236}">
                <a16:creationId xmlns:a16="http://schemas.microsoft.com/office/drawing/2014/main" id="{B55EE853-A857-0543-9370-D455BED76E26}"/>
              </a:ext>
            </a:extLst>
          </p:cNvPr>
          <p:cNvSpPr>
            <a:spLocks noGrp="1"/>
          </p:cNvSpPr>
          <p:nvPr>
            <p:ph type="sldNum" sz="quarter" idx="12"/>
          </p:nvPr>
        </p:nvSpPr>
        <p:spPr/>
        <p:txBody>
          <a:bodyPr/>
          <a:lstStyle/>
          <a:p>
            <a:fld id="{56A0B0FD-D6B7-4878-B1BE-780ED0AA1A25}" type="slidenum">
              <a:rPr lang="en-US" smtClean="0"/>
              <a:t>78</a:t>
            </a:fld>
            <a:endParaRPr lang="en-US"/>
          </a:p>
        </p:txBody>
      </p:sp>
    </p:spTree>
    <p:extLst>
      <p:ext uri="{BB962C8B-B14F-4D97-AF65-F5344CB8AC3E}">
        <p14:creationId xmlns:p14="http://schemas.microsoft.com/office/powerpoint/2010/main" val="21987921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847257" y="3102385"/>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Awards to Responsible Contractors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79</a:t>
            </a:fld>
            <a:endParaRPr lang="en-US" dirty="0"/>
          </a:p>
        </p:txBody>
      </p:sp>
    </p:spTree>
    <p:extLst>
      <p:ext uri="{BB962C8B-B14F-4D97-AF65-F5344CB8AC3E}">
        <p14:creationId xmlns:p14="http://schemas.microsoft.com/office/powerpoint/2010/main" val="277465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80BD-A806-688A-ED17-C78E4C4843FF}"/>
              </a:ext>
            </a:extLst>
          </p:cNvPr>
          <p:cNvSpPr>
            <a:spLocks noGrp="1"/>
          </p:cNvSpPr>
          <p:nvPr>
            <p:ph type="title"/>
          </p:nvPr>
        </p:nvSpPr>
        <p:spPr/>
        <p:txBody>
          <a:bodyPr/>
          <a:lstStyle/>
          <a:p>
            <a:r>
              <a:rPr lang="en-US" b="1" dirty="0"/>
              <a:t>Checklist Use and Retention</a:t>
            </a:r>
          </a:p>
        </p:txBody>
      </p:sp>
      <p:sp>
        <p:nvSpPr>
          <p:cNvPr id="3" name="Content Placeholder 2">
            <a:extLst>
              <a:ext uri="{FF2B5EF4-FFF2-40B4-BE49-F238E27FC236}">
                <a16:creationId xmlns:a16="http://schemas.microsoft.com/office/drawing/2014/main" id="{02E5134D-6BB5-44E9-B4CE-9198AF127B00}"/>
              </a:ext>
            </a:extLst>
          </p:cNvPr>
          <p:cNvSpPr>
            <a:spLocks noGrp="1"/>
          </p:cNvSpPr>
          <p:nvPr>
            <p:ph idx="1"/>
          </p:nvPr>
        </p:nvSpPr>
        <p:spPr/>
        <p:txBody>
          <a:bodyPr>
            <a:normAutofit/>
          </a:bodyPr>
          <a:lstStyle/>
          <a:p>
            <a:r>
              <a:rPr lang="en-US" dirty="0"/>
              <a:t>Agency Board Agreement (ABA), Attachment D “Board Procurement Checklists” for formal and noncompetitive procurements</a:t>
            </a:r>
          </a:p>
          <a:p>
            <a:pPr lvl="1"/>
            <a:r>
              <a:rPr lang="en-US" dirty="0"/>
              <a:t>ABA requires Board use.</a:t>
            </a:r>
          </a:p>
          <a:p>
            <a:pPr lvl="1"/>
            <a:r>
              <a:rPr lang="en-US" dirty="0"/>
              <a:t>Boards may require use by their subrecipients.</a:t>
            </a:r>
          </a:p>
          <a:p>
            <a:pPr lvl="1"/>
            <a:r>
              <a:rPr lang="en-US" dirty="0"/>
              <a:t>Other TWC subrecipients and grantees are not required to use. May request a copy by e-mailing TWC’s Fiscal Technical Assistance mailbox at </a:t>
            </a:r>
            <a:r>
              <a:rPr lang="en-US" dirty="0">
                <a:hlinkClick r:id="rId2"/>
              </a:rPr>
              <a:t>fiscal.ta@twc.texas.gov</a:t>
            </a:r>
            <a:r>
              <a:rPr lang="en-US" dirty="0"/>
              <a:t>.</a:t>
            </a:r>
          </a:p>
          <a:p>
            <a:r>
              <a:rPr lang="en-US" dirty="0"/>
              <a:t>Use the checklist as a quality control tool for compliance.</a:t>
            </a:r>
          </a:p>
          <a:p>
            <a:r>
              <a:rPr lang="en-US" dirty="0"/>
              <a:t>Does not replace written policies and procedures.</a:t>
            </a:r>
          </a:p>
          <a:p>
            <a:r>
              <a:rPr lang="en-US" dirty="0"/>
              <a:t>Retain the completed checklist in the procurement file.</a:t>
            </a:r>
          </a:p>
        </p:txBody>
      </p:sp>
      <p:sp>
        <p:nvSpPr>
          <p:cNvPr id="4" name="Slide Number Placeholder 3">
            <a:extLst>
              <a:ext uri="{FF2B5EF4-FFF2-40B4-BE49-F238E27FC236}">
                <a16:creationId xmlns:a16="http://schemas.microsoft.com/office/drawing/2014/main" id="{2DE617BF-A6D0-B8E8-44EE-6F0A50878F9F}"/>
              </a:ext>
            </a:extLst>
          </p:cNvPr>
          <p:cNvSpPr>
            <a:spLocks noGrp="1"/>
          </p:cNvSpPr>
          <p:nvPr>
            <p:ph type="sldNum" sz="quarter" idx="12"/>
          </p:nvPr>
        </p:nvSpPr>
        <p:spPr/>
        <p:txBody>
          <a:bodyPr/>
          <a:lstStyle/>
          <a:p>
            <a:fld id="{718739C9-DCF1-47E1-918D-420391A2911C}" type="slidenum">
              <a:rPr lang="en-US" smtClean="0"/>
              <a:t>8</a:t>
            </a:fld>
            <a:endParaRPr lang="en-US" dirty="0"/>
          </a:p>
        </p:txBody>
      </p:sp>
    </p:spTree>
    <p:extLst>
      <p:ext uri="{BB962C8B-B14F-4D97-AF65-F5344CB8AC3E}">
        <p14:creationId xmlns:p14="http://schemas.microsoft.com/office/powerpoint/2010/main" val="15214374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DF1C-66C8-08BB-2466-8E9BB0BC7082}"/>
              </a:ext>
            </a:extLst>
          </p:cNvPr>
          <p:cNvSpPr>
            <a:spLocks noGrp="1"/>
          </p:cNvSpPr>
          <p:nvPr>
            <p:ph type="title"/>
          </p:nvPr>
        </p:nvSpPr>
        <p:spPr>
          <a:xfrm>
            <a:off x="629265" y="286468"/>
            <a:ext cx="10724535" cy="1139210"/>
          </a:xfrm>
        </p:spPr>
        <p:txBody>
          <a:bodyPr/>
          <a:lstStyle/>
          <a:p>
            <a:r>
              <a:rPr lang="en-US" b="1" dirty="0"/>
              <a:t>Awards to Responsible Contractors</a:t>
            </a:r>
            <a:br>
              <a:rPr lang="en-US" dirty="0"/>
            </a:br>
            <a:r>
              <a:rPr lang="en-US" sz="2200" dirty="0"/>
              <a:t>(2 C.F.R. § 200.318(h); TxGMS) (FMGC Section P.1)</a:t>
            </a:r>
          </a:p>
        </p:txBody>
      </p:sp>
      <p:sp>
        <p:nvSpPr>
          <p:cNvPr id="3" name="Content Placeholder 2">
            <a:extLst>
              <a:ext uri="{FF2B5EF4-FFF2-40B4-BE49-F238E27FC236}">
                <a16:creationId xmlns:a16="http://schemas.microsoft.com/office/drawing/2014/main" id="{A0C4BE47-CE98-C604-46D3-4A58E0487756}"/>
              </a:ext>
            </a:extLst>
          </p:cNvPr>
          <p:cNvSpPr>
            <a:spLocks noGrp="1"/>
          </p:cNvSpPr>
          <p:nvPr>
            <p:ph idx="1"/>
          </p:nvPr>
        </p:nvSpPr>
        <p:spPr>
          <a:xfrm>
            <a:off x="629265" y="1573161"/>
            <a:ext cx="10943303" cy="4603802"/>
          </a:xfrm>
        </p:spPr>
        <p:txBody>
          <a:bodyPr>
            <a:normAutofit fontScale="92500" lnSpcReduction="10000"/>
          </a:bodyPr>
          <a:lstStyle/>
          <a:p>
            <a:r>
              <a:rPr lang="en-US" dirty="0"/>
              <a:t>Must award contracts only to responsible contractors possessing the ability to perform successfully under the terms and conditions of a proposed procurement. Must consider:</a:t>
            </a:r>
          </a:p>
          <a:p>
            <a:pPr lvl="1"/>
            <a:r>
              <a:rPr lang="en-US" dirty="0"/>
              <a:t>Contractor integrity,</a:t>
            </a:r>
          </a:p>
          <a:p>
            <a:pPr lvl="1"/>
            <a:r>
              <a:rPr lang="en-US" dirty="0"/>
              <a:t>Compliance with public policy, </a:t>
            </a:r>
          </a:p>
          <a:p>
            <a:pPr lvl="1"/>
            <a:r>
              <a:rPr lang="en-US" dirty="0"/>
              <a:t>Proper classification of employees </a:t>
            </a:r>
            <a:r>
              <a:rPr lang="en-US" b="1" dirty="0">
                <a:highlight>
                  <a:srgbClr val="FFFF00"/>
                </a:highlight>
              </a:rPr>
              <a:t>(new under 2024 UG Revisions)</a:t>
            </a:r>
            <a:r>
              <a:rPr lang="en-US" dirty="0"/>
              <a:t>,</a:t>
            </a:r>
          </a:p>
          <a:p>
            <a:pPr lvl="1"/>
            <a:r>
              <a:rPr lang="en-US" dirty="0"/>
              <a:t>Record of past performance, and </a:t>
            </a:r>
          </a:p>
          <a:p>
            <a:pPr lvl="1">
              <a:spcAft>
                <a:spcPts val="1200"/>
              </a:spcAft>
            </a:pPr>
            <a:r>
              <a:rPr lang="en-US" dirty="0"/>
              <a:t>Financial and technical resources.</a:t>
            </a:r>
          </a:p>
          <a:p>
            <a:pPr>
              <a:spcAft>
                <a:spcPts val="1200"/>
              </a:spcAft>
            </a:pPr>
            <a:r>
              <a:rPr lang="en-US" dirty="0"/>
              <a:t>In general, a responsible party is one that is capable of performing all award requirements in full compliance with the award terms and applicable laws, rules and ethical standards. (FMGC)</a:t>
            </a:r>
          </a:p>
          <a:p>
            <a:r>
              <a:rPr lang="en-US" dirty="0"/>
              <a:t>Related topic: suspension and debarment.</a:t>
            </a:r>
          </a:p>
        </p:txBody>
      </p:sp>
      <p:sp>
        <p:nvSpPr>
          <p:cNvPr id="4" name="Slide Number Placeholder 3">
            <a:extLst>
              <a:ext uri="{FF2B5EF4-FFF2-40B4-BE49-F238E27FC236}">
                <a16:creationId xmlns:a16="http://schemas.microsoft.com/office/drawing/2014/main" id="{595368FB-C630-14B8-FDC5-A472D709098B}"/>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80</a:t>
            </a:fld>
            <a:endParaRPr lang="en-US" dirty="0"/>
          </a:p>
        </p:txBody>
      </p:sp>
    </p:spTree>
    <p:extLst>
      <p:ext uri="{BB962C8B-B14F-4D97-AF65-F5344CB8AC3E}">
        <p14:creationId xmlns:p14="http://schemas.microsoft.com/office/powerpoint/2010/main" val="3361818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910319" y="2976260"/>
            <a:ext cx="6714699" cy="1094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Contractor Oversight</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81</a:t>
            </a:fld>
            <a:endParaRPr lang="en-US" dirty="0"/>
          </a:p>
        </p:txBody>
      </p:sp>
    </p:spTree>
    <p:extLst>
      <p:ext uri="{BB962C8B-B14F-4D97-AF65-F5344CB8AC3E}">
        <p14:creationId xmlns:p14="http://schemas.microsoft.com/office/powerpoint/2010/main" val="9504294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FBB1-A0AA-8ECB-ECEA-D024BEC09F9C}"/>
              </a:ext>
            </a:extLst>
          </p:cNvPr>
          <p:cNvSpPr>
            <a:spLocks noGrp="1"/>
          </p:cNvSpPr>
          <p:nvPr>
            <p:ph type="title"/>
          </p:nvPr>
        </p:nvSpPr>
        <p:spPr>
          <a:xfrm>
            <a:off x="838200" y="365125"/>
            <a:ext cx="10515600" cy="1325563"/>
          </a:xfrm>
        </p:spPr>
        <p:txBody>
          <a:bodyPr/>
          <a:lstStyle/>
          <a:p>
            <a:r>
              <a:rPr lang="en-US" b="1" dirty="0"/>
              <a:t>Contractor Oversight</a:t>
            </a:r>
            <a:br>
              <a:rPr lang="en-US" dirty="0"/>
            </a:br>
            <a:r>
              <a:rPr lang="en-US" sz="2200" dirty="0"/>
              <a:t>(2 C.F.R. § 200.318(b); TxGMS) (FMGC Section Q.2.2)</a:t>
            </a:r>
          </a:p>
        </p:txBody>
      </p:sp>
      <p:sp>
        <p:nvSpPr>
          <p:cNvPr id="3" name="Content Placeholder 2">
            <a:extLst>
              <a:ext uri="{FF2B5EF4-FFF2-40B4-BE49-F238E27FC236}">
                <a16:creationId xmlns:a16="http://schemas.microsoft.com/office/drawing/2014/main" id="{3F3780E5-1F53-1CEE-88AA-7851B60F92E7}"/>
              </a:ext>
            </a:extLst>
          </p:cNvPr>
          <p:cNvSpPr>
            <a:spLocks noGrp="1"/>
          </p:cNvSpPr>
          <p:nvPr>
            <p:ph idx="1"/>
          </p:nvPr>
        </p:nvSpPr>
        <p:spPr>
          <a:xfrm>
            <a:off x="838200" y="1825625"/>
            <a:ext cx="10515600" cy="4351338"/>
          </a:xfrm>
        </p:spPr>
        <p:txBody>
          <a:bodyPr>
            <a:normAutofit lnSpcReduction="10000"/>
          </a:bodyPr>
          <a:lstStyle/>
          <a:p>
            <a:pPr>
              <a:spcAft>
                <a:spcPts val="1800"/>
              </a:spcAft>
            </a:pPr>
            <a:r>
              <a:rPr lang="en-US" dirty="0"/>
              <a:t>Must maintain oversight to ensure that contractors perform in accordance with the terms, conditions, and specifications of their contracts or purchase orders. (UG; TxGMS; FMGC)</a:t>
            </a:r>
          </a:p>
          <a:p>
            <a:pPr>
              <a:spcAft>
                <a:spcPts val="1200"/>
              </a:spcAft>
            </a:pPr>
            <a:r>
              <a:rPr lang="en-US" dirty="0"/>
              <a:t>The extent of contract oversight may vary by the nature and dollar amount of the contract. (FMGC)</a:t>
            </a:r>
          </a:p>
          <a:p>
            <a:r>
              <a:rPr lang="en-US" dirty="0"/>
              <a:t>Documentation will likely vary according to the nature of the contract. Examples might include:</a:t>
            </a:r>
          </a:p>
          <a:p>
            <a:pPr lvl="1"/>
            <a:r>
              <a:rPr lang="en-US" dirty="0"/>
              <a:t>Receiving report/acceptance of goods/services delivered.</a:t>
            </a:r>
          </a:p>
          <a:p>
            <a:pPr lvl="1"/>
            <a:r>
              <a:rPr lang="en-US" dirty="0"/>
              <a:t>Contract audits and related outcomes.</a:t>
            </a:r>
          </a:p>
          <a:p>
            <a:pPr lvl="1"/>
            <a:r>
              <a:rPr lang="en-US" dirty="0"/>
              <a:t>Staff review of status reports.</a:t>
            </a:r>
          </a:p>
          <a:p>
            <a:endParaRPr lang="en-US" dirty="0"/>
          </a:p>
        </p:txBody>
      </p:sp>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4FC26D91-1BA4-7B9E-B753-CB1E00E5DF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070" y="3865409"/>
            <a:ext cx="914400" cy="914400"/>
          </a:xfrm>
          <a:prstGeom prst="rect">
            <a:avLst/>
          </a:prstGeom>
        </p:spPr>
      </p:pic>
      <p:sp>
        <p:nvSpPr>
          <p:cNvPr id="4" name="Slide Number Placeholder 3">
            <a:extLst>
              <a:ext uri="{FF2B5EF4-FFF2-40B4-BE49-F238E27FC236}">
                <a16:creationId xmlns:a16="http://schemas.microsoft.com/office/drawing/2014/main" id="{A9ACC9CF-3F11-A255-7FE1-52004881393C}"/>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82</a:t>
            </a:fld>
            <a:endParaRPr lang="en-US" dirty="0"/>
          </a:p>
        </p:txBody>
      </p:sp>
    </p:spTree>
    <p:extLst>
      <p:ext uri="{BB962C8B-B14F-4D97-AF65-F5344CB8AC3E}">
        <p14:creationId xmlns:p14="http://schemas.microsoft.com/office/powerpoint/2010/main" val="8999985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794235" y="2364800"/>
            <a:ext cx="7040990" cy="18956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Settlement of Administrative &amp; Contractual Issues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83</a:t>
            </a:fld>
            <a:endParaRPr lang="en-US" dirty="0"/>
          </a:p>
        </p:txBody>
      </p:sp>
    </p:spTree>
    <p:extLst>
      <p:ext uri="{BB962C8B-B14F-4D97-AF65-F5344CB8AC3E}">
        <p14:creationId xmlns:p14="http://schemas.microsoft.com/office/powerpoint/2010/main" val="2677863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6F31-0548-67F9-7822-4DE7273BC253}"/>
              </a:ext>
            </a:extLst>
          </p:cNvPr>
          <p:cNvSpPr>
            <a:spLocks noGrp="1"/>
          </p:cNvSpPr>
          <p:nvPr>
            <p:ph type="title"/>
          </p:nvPr>
        </p:nvSpPr>
        <p:spPr>
          <a:xfrm>
            <a:off x="838200" y="365125"/>
            <a:ext cx="10515600" cy="1325563"/>
          </a:xfrm>
        </p:spPr>
        <p:txBody>
          <a:bodyPr>
            <a:normAutofit fontScale="90000"/>
          </a:bodyPr>
          <a:lstStyle/>
          <a:p>
            <a:r>
              <a:rPr lang="en-US" b="1" dirty="0"/>
              <a:t>Settlement of Contractual &amp; Administrative Issues</a:t>
            </a:r>
            <a:br>
              <a:rPr lang="en-US" dirty="0"/>
            </a:br>
            <a:r>
              <a:rPr lang="en-US" sz="2400" dirty="0"/>
              <a:t>(2 C.F.R. § 200.318(k); TxGMS) (FMGC Section Q.1)</a:t>
            </a:r>
          </a:p>
        </p:txBody>
      </p:sp>
      <p:sp>
        <p:nvSpPr>
          <p:cNvPr id="3" name="Content Placeholder 2">
            <a:extLst>
              <a:ext uri="{FF2B5EF4-FFF2-40B4-BE49-F238E27FC236}">
                <a16:creationId xmlns:a16="http://schemas.microsoft.com/office/drawing/2014/main" id="{02F87FA1-90B3-1793-3AD9-90A10D19153C}"/>
              </a:ext>
            </a:extLst>
          </p:cNvPr>
          <p:cNvSpPr>
            <a:spLocks noGrp="1"/>
          </p:cNvSpPr>
          <p:nvPr>
            <p:ph idx="1"/>
          </p:nvPr>
        </p:nvSpPr>
        <p:spPr>
          <a:xfrm>
            <a:off x="481781" y="1759974"/>
            <a:ext cx="11198942" cy="4416989"/>
          </a:xfrm>
        </p:spPr>
        <p:txBody>
          <a:bodyPr>
            <a:normAutofit lnSpcReduction="10000"/>
          </a:bodyPr>
          <a:lstStyle/>
          <a:p>
            <a:r>
              <a:rPr lang="en-US" dirty="0"/>
              <a:t>The entity alone must be responsible, in accordance with good administrative practice and sound business judgment, for the settlement of all contractual and administrative issues arising out of procurements, including but not limited to source evaluation, protests, disputes, and claims.</a:t>
            </a:r>
          </a:p>
          <a:p>
            <a:r>
              <a:rPr lang="en-US" dirty="0"/>
              <a:t>Does not relieve entity of any contractual responsibilities under its contracts.</a:t>
            </a:r>
          </a:p>
          <a:p>
            <a:r>
              <a:rPr lang="en-US" dirty="0"/>
              <a:t>The federal awarding agency will not substitute its judgment for that of the entity unless the matter is primarily a federal concern. (UG)</a:t>
            </a:r>
          </a:p>
          <a:p>
            <a:pPr>
              <a:spcAft>
                <a:spcPts val="1800"/>
              </a:spcAft>
            </a:pPr>
            <a:r>
              <a:rPr lang="en-US" dirty="0"/>
              <a:t>Violations of law will be referred to the local, state, or federal authority having proper jurisdiction. (UG)</a:t>
            </a:r>
          </a:p>
        </p:txBody>
      </p:sp>
      <p:sp>
        <p:nvSpPr>
          <p:cNvPr id="4" name="Slide Number Placeholder 3">
            <a:extLst>
              <a:ext uri="{FF2B5EF4-FFF2-40B4-BE49-F238E27FC236}">
                <a16:creationId xmlns:a16="http://schemas.microsoft.com/office/drawing/2014/main" id="{4EB80498-E87C-CFEC-E956-537FD6EE9BA2}"/>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84</a:t>
            </a:fld>
            <a:endParaRPr lang="en-US" dirty="0"/>
          </a:p>
        </p:txBody>
      </p:sp>
    </p:spTree>
    <p:extLst>
      <p:ext uri="{BB962C8B-B14F-4D97-AF65-F5344CB8AC3E}">
        <p14:creationId xmlns:p14="http://schemas.microsoft.com/office/powerpoint/2010/main" val="190475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41BA8C9F-04C0-3DF9-9A29-139E135F75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38" y="365125"/>
            <a:ext cx="914400" cy="914400"/>
          </a:xfrm>
          <a:prstGeom prst="rect">
            <a:avLst/>
          </a:prstGeom>
        </p:spPr>
      </p:pic>
      <p:sp>
        <p:nvSpPr>
          <p:cNvPr id="2" name="Title 1">
            <a:extLst>
              <a:ext uri="{FF2B5EF4-FFF2-40B4-BE49-F238E27FC236}">
                <a16:creationId xmlns:a16="http://schemas.microsoft.com/office/drawing/2014/main" id="{35C84481-BD6A-E37B-7A54-725917BF2B10}"/>
              </a:ext>
            </a:extLst>
          </p:cNvPr>
          <p:cNvSpPr>
            <a:spLocks noGrp="1"/>
          </p:cNvSpPr>
          <p:nvPr>
            <p:ph type="title"/>
          </p:nvPr>
        </p:nvSpPr>
        <p:spPr/>
        <p:txBody>
          <a:bodyPr>
            <a:normAutofit/>
          </a:bodyPr>
          <a:lstStyle/>
          <a:p>
            <a:r>
              <a:rPr lang="en-US" b="1" dirty="0"/>
              <a:t>Documentation</a:t>
            </a:r>
            <a:br>
              <a:rPr lang="en-US" b="1" dirty="0"/>
            </a:br>
            <a:r>
              <a:rPr lang="en-US" sz="2400" dirty="0"/>
              <a:t>Protests and Similar Actions/Issues, If Any</a:t>
            </a:r>
          </a:p>
        </p:txBody>
      </p:sp>
      <p:sp>
        <p:nvSpPr>
          <p:cNvPr id="3" name="Content Placeholder 2">
            <a:extLst>
              <a:ext uri="{FF2B5EF4-FFF2-40B4-BE49-F238E27FC236}">
                <a16:creationId xmlns:a16="http://schemas.microsoft.com/office/drawing/2014/main" id="{56FF5CD5-D643-9658-8EB0-6FAC396FAA3D}"/>
              </a:ext>
            </a:extLst>
          </p:cNvPr>
          <p:cNvSpPr>
            <a:spLocks noGrp="1"/>
          </p:cNvSpPr>
          <p:nvPr>
            <p:ph idx="1"/>
          </p:nvPr>
        </p:nvSpPr>
        <p:spPr/>
        <p:txBody>
          <a:bodyPr/>
          <a:lstStyle/>
          <a:p>
            <a:r>
              <a:rPr lang="en-US" dirty="0"/>
              <a:t>Include a copy of any protest or other issue arising from the procurement, related correspondence, and evidence of actions taken, including final resolution.</a:t>
            </a:r>
          </a:p>
          <a:p>
            <a:r>
              <a:rPr lang="en-US" dirty="0"/>
              <a:t>Documentation should include dates and occurrences of relevant history, and the names of the parties involved.</a:t>
            </a:r>
          </a:p>
        </p:txBody>
      </p:sp>
      <p:sp>
        <p:nvSpPr>
          <p:cNvPr id="4" name="Slide Number Placeholder 3">
            <a:extLst>
              <a:ext uri="{FF2B5EF4-FFF2-40B4-BE49-F238E27FC236}">
                <a16:creationId xmlns:a16="http://schemas.microsoft.com/office/drawing/2014/main" id="{FEEA8099-17DF-8920-F42F-31490D50885F}"/>
              </a:ext>
            </a:extLst>
          </p:cNvPr>
          <p:cNvSpPr>
            <a:spLocks noGrp="1"/>
          </p:cNvSpPr>
          <p:nvPr>
            <p:ph type="sldNum" sz="quarter" idx="12"/>
          </p:nvPr>
        </p:nvSpPr>
        <p:spPr/>
        <p:txBody>
          <a:bodyPr/>
          <a:lstStyle/>
          <a:p>
            <a:fld id="{718739C9-DCF1-47E1-918D-420391A2911C}" type="slidenum">
              <a:rPr lang="en-US" smtClean="0"/>
              <a:t>85</a:t>
            </a:fld>
            <a:endParaRPr lang="en-US" dirty="0"/>
          </a:p>
        </p:txBody>
      </p:sp>
    </p:spTree>
    <p:extLst>
      <p:ext uri="{BB962C8B-B14F-4D97-AF65-F5344CB8AC3E}">
        <p14:creationId xmlns:p14="http://schemas.microsoft.com/office/powerpoint/2010/main" val="35114665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background. Dark navy blue background overlayed with circular and rectangular shapes of a slightly lighter hue. ">
            <a:extLst>
              <a:ext uri="{FF2B5EF4-FFF2-40B4-BE49-F238E27FC236}">
                <a16:creationId xmlns:a16="http://schemas.microsoft.com/office/drawing/2014/main" id="{29E7F06E-784A-D098-3B69-9630A2AF3A3C}"/>
              </a:ext>
            </a:extLst>
          </p:cNvPr>
          <p:cNvPicPr>
            <a:picLocks noChangeAspect="1"/>
          </p:cNvPicPr>
          <p:nvPr/>
        </p:nvPicPr>
        <p:blipFill>
          <a:blip r:embed="rId2"/>
          <a:stretch>
            <a:fillRect/>
          </a:stretch>
        </p:blipFill>
        <p:spPr>
          <a:xfrm>
            <a:off x="350875" y="268853"/>
            <a:ext cx="11525692" cy="6174410"/>
          </a:xfrm>
          <a:prstGeom prst="rect">
            <a:avLst/>
          </a:prstGeom>
        </p:spPr>
      </p:pic>
      <p:sp>
        <p:nvSpPr>
          <p:cNvPr id="5" name="Title 5">
            <a:extLst>
              <a:ext uri="{FF2B5EF4-FFF2-40B4-BE49-F238E27FC236}">
                <a16:creationId xmlns:a16="http://schemas.microsoft.com/office/drawing/2014/main" id="{59502965-11BF-7957-832A-1D248EB02D02}"/>
              </a:ext>
            </a:extLst>
          </p:cNvPr>
          <p:cNvSpPr txBox="1">
            <a:spLocks noGrp="1"/>
          </p:cNvSpPr>
          <p:nvPr>
            <p:ph type="title" idx="4294967295"/>
          </p:nvPr>
        </p:nvSpPr>
        <p:spPr>
          <a:xfrm>
            <a:off x="3689602" y="3037489"/>
            <a:ext cx="6714699" cy="10022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j-lt"/>
                <a:ea typeface="+mj-ea"/>
                <a:cs typeface="+mj-cs"/>
              </a:rPr>
              <a:t>Procurement Methods</a:t>
            </a:r>
          </a:p>
        </p:txBody>
      </p:sp>
      <p:sp>
        <p:nvSpPr>
          <p:cNvPr id="2" name="Slide Number Placeholder 1">
            <a:extLst>
              <a:ext uri="{FF2B5EF4-FFF2-40B4-BE49-F238E27FC236}">
                <a16:creationId xmlns:a16="http://schemas.microsoft.com/office/drawing/2014/main" id="{F0B7B0DD-FE19-2D01-8F05-36FD93452B92}"/>
              </a:ext>
            </a:extLst>
          </p:cNvPr>
          <p:cNvSpPr>
            <a:spLocks noGrp="1"/>
          </p:cNvSpPr>
          <p:nvPr>
            <p:ph type="sldNum" sz="quarter" idx="12"/>
          </p:nvPr>
        </p:nvSpPr>
        <p:spPr/>
        <p:txBody>
          <a:bodyPr/>
          <a:lstStyle/>
          <a:p>
            <a:fld id="{718739C9-DCF1-47E1-918D-420391A2911C}" type="slidenum">
              <a:rPr lang="en-US" smtClean="0"/>
              <a:t>86</a:t>
            </a:fld>
            <a:endParaRPr lang="en-US" dirty="0"/>
          </a:p>
        </p:txBody>
      </p:sp>
    </p:spTree>
    <p:extLst>
      <p:ext uri="{BB962C8B-B14F-4D97-AF65-F5344CB8AC3E}">
        <p14:creationId xmlns:p14="http://schemas.microsoft.com/office/powerpoint/2010/main" val="2350337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9126E5-04D6-6E8F-30C6-765B6FCC4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DB891-3C6D-B9B9-BF08-26DFE6338B31}"/>
              </a:ext>
            </a:extLst>
          </p:cNvPr>
          <p:cNvSpPr>
            <a:spLocks noGrp="1"/>
          </p:cNvSpPr>
          <p:nvPr>
            <p:ph type="title"/>
          </p:nvPr>
        </p:nvSpPr>
        <p:spPr>
          <a:xfrm>
            <a:off x="1166243" y="2287088"/>
            <a:ext cx="4351025" cy="2283824"/>
          </a:xfrm>
        </p:spPr>
        <p:txBody>
          <a:bodyPr vert="horz" lIns="91440" tIns="45720" rIns="91440" bIns="45720" rtlCol="0" anchor="b">
            <a:normAutofit fontScale="90000"/>
          </a:bodyPr>
          <a:lstStyle/>
          <a:p>
            <a:r>
              <a:rPr lang="en-US" sz="4400" b="1" kern="1200" dirty="0">
                <a:solidFill>
                  <a:srgbClr val="FFFFFF"/>
                </a:solidFill>
                <a:latin typeface="+mj-lt"/>
                <a:ea typeface="+mj-ea"/>
                <a:cs typeface="+mj-cs"/>
              </a:rPr>
              <a:t>Methods of Procurement:</a:t>
            </a:r>
            <a:br>
              <a:rPr lang="en-US" sz="4400" b="1" kern="1200" dirty="0">
                <a:solidFill>
                  <a:srgbClr val="FFFFFF"/>
                </a:solidFill>
                <a:latin typeface="+mj-lt"/>
                <a:ea typeface="+mj-ea"/>
                <a:cs typeface="+mj-cs"/>
              </a:rPr>
            </a:br>
            <a:r>
              <a:rPr lang="en-US" sz="4400" b="1" kern="1200" dirty="0">
                <a:solidFill>
                  <a:srgbClr val="FFFFFF"/>
                </a:solidFill>
                <a:latin typeface="+mj-lt"/>
                <a:ea typeface="+mj-ea"/>
                <a:cs typeface="+mj-cs"/>
              </a:rPr>
              <a:t>General Standards</a:t>
            </a:r>
          </a:p>
        </p:txBody>
      </p:sp>
      <p:sp>
        <p:nvSpPr>
          <p:cNvPr id="4" name="Slide Number Placeholder 3">
            <a:extLst>
              <a:ext uri="{FF2B5EF4-FFF2-40B4-BE49-F238E27FC236}">
                <a16:creationId xmlns:a16="http://schemas.microsoft.com/office/drawing/2014/main" id="{D4C67B4F-7B09-3935-0174-50B87150678B}"/>
              </a:ext>
            </a:extLst>
          </p:cNvPr>
          <p:cNvSpPr>
            <a:spLocks noGrp="1"/>
          </p:cNvSpPr>
          <p:nvPr>
            <p:ph type="sldNum" sz="quarter" idx="12"/>
          </p:nvPr>
        </p:nvSpPr>
        <p:spPr/>
        <p:txBody>
          <a:bodyPr vert="horz" lIns="91440" tIns="45720" rIns="91440" bIns="45720" rtlCol="0" anchor="ctr">
            <a:normAutofit/>
          </a:bodyPr>
          <a:lstStyle/>
          <a:p>
            <a:pPr>
              <a:spcAft>
                <a:spcPts val="600"/>
              </a:spcAft>
            </a:pPr>
            <a:fld id="{718739C9-DCF1-47E1-918D-420391A2911C}" type="slidenum">
              <a:rPr lang="en-US" sz="1100">
                <a:solidFill>
                  <a:schemeClr val="tx1">
                    <a:lumMod val="50000"/>
                    <a:lumOff val="50000"/>
                  </a:schemeClr>
                </a:solidFill>
              </a:rPr>
              <a:pPr>
                <a:spcAft>
                  <a:spcPts val="600"/>
                </a:spcAft>
              </a:pPr>
              <a:t>87</a:t>
            </a:fld>
            <a:endParaRPr lang="en-US" sz="1100">
              <a:solidFill>
                <a:schemeClr val="tx1">
                  <a:lumMod val="50000"/>
                  <a:lumOff val="50000"/>
                </a:schemeClr>
              </a:solidFill>
            </a:endParaRPr>
          </a:p>
        </p:txBody>
      </p:sp>
    </p:spTree>
    <p:extLst>
      <p:ext uri="{BB962C8B-B14F-4D97-AF65-F5344CB8AC3E}">
        <p14:creationId xmlns:p14="http://schemas.microsoft.com/office/powerpoint/2010/main" val="2953169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851F-C9F8-BA3F-2ECE-B091A70CCF8B}"/>
              </a:ext>
            </a:extLst>
          </p:cNvPr>
          <p:cNvSpPr>
            <a:spLocks noGrp="1"/>
          </p:cNvSpPr>
          <p:nvPr>
            <p:ph type="title"/>
          </p:nvPr>
        </p:nvSpPr>
        <p:spPr/>
        <p:txBody>
          <a:bodyPr>
            <a:normAutofit/>
          </a:bodyPr>
          <a:lstStyle/>
          <a:p>
            <a:r>
              <a:rPr lang="en-US" b="1" dirty="0"/>
              <a:t>Documented Procedures</a:t>
            </a:r>
            <a:br>
              <a:rPr lang="en-US" dirty="0"/>
            </a:br>
            <a:r>
              <a:rPr lang="en-US" sz="2200" dirty="0"/>
              <a:t>(2 C.F.R. § 200.320)</a:t>
            </a:r>
          </a:p>
        </p:txBody>
      </p:sp>
      <p:sp>
        <p:nvSpPr>
          <p:cNvPr id="3" name="Content Placeholder 2">
            <a:extLst>
              <a:ext uri="{FF2B5EF4-FFF2-40B4-BE49-F238E27FC236}">
                <a16:creationId xmlns:a16="http://schemas.microsoft.com/office/drawing/2014/main" id="{F0F2D4F3-7125-1AFC-8D37-4F93BDF046BB}"/>
              </a:ext>
            </a:extLst>
          </p:cNvPr>
          <p:cNvSpPr>
            <a:spLocks noGrp="1"/>
          </p:cNvSpPr>
          <p:nvPr>
            <p:ph idx="1"/>
          </p:nvPr>
        </p:nvSpPr>
        <p:spPr/>
        <p:txBody>
          <a:bodyPr anchor="t">
            <a:normAutofit/>
          </a:bodyPr>
          <a:lstStyle/>
          <a:p>
            <a:pPr marL="0" indent="0">
              <a:spcAft>
                <a:spcPts val="1800"/>
              </a:spcAft>
              <a:buNone/>
            </a:pPr>
            <a:r>
              <a:rPr lang="en-US" dirty="0"/>
              <a:t>Must have and use documented procurement procedures, consistent with the standards of the following for any of the methods of procurement used for the acquisition of property or services required under a federal award or subaward:</a:t>
            </a:r>
          </a:p>
          <a:p>
            <a:pPr lvl="1"/>
            <a:r>
              <a:rPr lang="en-US" dirty="0"/>
              <a:t>2 C.F.R. § 200.317 Procurement for States</a:t>
            </a:r>
          </a:p>
          <a:p>
            <a:pPr lvl="1"/>
            <a:r>
              <a:rPr lang="en-US" dirty="0"/>
              <a:t>2 C.F.R. § 200.318 General Procurement Standards</a:t>
            </a:r>
          </a:p>
          <a:p>
            <a:pPr lvl="1"/>
            <a:r>
              <a:rPr lang="en-US" dirty="0"/>
              <a:t>2 C.F.R. § 200.319 Competition</a:t>
            </a:r>
          </a:p>
          <a:p>
            <a:pPr lvl="1"/>
            <a:r>
              <a:rPr lang="en-US" dirty="0"/>
              <a:t>2 C.F.R. § 200.320 Methods of Procurement to be Followed</a:t>
            </a:r>
          </a:p>
          <a:p>
            <a:endParaRPr lang="en-US" dirty="0"/>
          </a:p>
        </p:txBody>
      </p:sp>
      <p:sp>
        <p:nvSpPr>
          <p:cNvPr id="4" name="Slide Number Placeholder 3">
            <a:extLst>
              <a:ext uri="{FF2B5EF4-FFF2-40B4-BE49-F238E27FC236}">
                <a16:creationId xmlns:a16="http://schemas.microsoft.com/office/drawing/2014/main" id="{05C80C57-F8FC-41F8-5171-7988A00E7E6E}"/>
              </a:ext>
            </a:extLst>
          </p:cNvPr>
          <p:cNvSpPr>
            <a:spLocks noGrp="1"/>
          </p:cNvSpPr>
          <p:nvPr>
            <p:ph type="sldNum" sz="quarter" idx="12"/>
          </p:nvPr>
        </p:nvSpPr>
        <p:spPr/>
        <p:txBody>
          <a:bodyPr>
            <a:normAutofit/>
          </a:bodyPr>
          <a:lstStyle/>
          <a:p>
            <a:pPr>
              <a:spcAft>
                <a:spcPts val="600"/>
              </a:spcAft>
            </a:pPr>
            <a:fld id="{718739C9-DCF1-47E1-918D-420391A2911C}" type="slidenum">
              <a:rPr lang="en-US" sz="1100">
                <a:solidFill>
                  <a:schemeClr val="tx1">
                    <a:lumMod val="50000"/>
                    <a:lumOff val="50000"/>
                  </a:schemeClr>
                </a:solidFill>
              </a:rPr>
              <a:pPr>
                <a:spcAft>
                  <a:spcPts val="600"/>
                </a:spcAft>
              </a:pPr>
              <a:t>88</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309179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06D1-7A40-D11F-A1F8-A9055069A8A9}"/>
              </a:ext>
            </a:extLst>
          </p:cNvPr>
          <p:cNvSpPr>
            <a:spLocks noGrp="1"/>
          </p:cNvSpPr>
          <p:nvPr>
            <p:ph type="title"/>
          </p:nvPr>
        </p:nvSpPr>
        <p:spPr/>
        <p:txBody>
          <a:bodyPr/>
          <a:lstStyle/>
          <a:p>
            <a:r>
              <a:rPr lang="en-US" b="1" dirty="0"/>
              <a:t>Methods of Procurement to be Followed</a:t>
            </a:r>
            <a:br>
              <a:rPr lang="en-US" b="1" dirty="0"/>
            </a:br>
            <a:r>
              <a:rPr lang="en-US" sz="2200" b="1" dirty="0"/>
              <a:t>(2 C.F.R. § 200.320(a)-(c))</a:t>
            </a:r>
          </a:p>
        </p:txBody>
      </p:sp>
      <p:graphicFrame>
        <p:nvGraphicFramePr>
          <p:cNvPr id="5" name="Content Placeholder 4" descr="Categorization of informal procurement methods (micro-purchases and small purchases), formal procurement methods (sealed bids and proposals), and noncompetitive procurement (competition deemed inadequate, sole source, public exigency, and prior approval).">
            <a:extLst>
              <a:ext uri="{FF2B5EF4-FFF2-40B4-BE49-F238E27FC236}">
                <a16:creationId xmlns:a16="http://schemas.microsoft.com/office/drawing/2014/main" id="{80BBDC0D-A6F3-DBA9-5E11-B5B81046B8EA}"/>
              </a:ext>
            </a:extLst>
          </p:cNvPr>
          <p:cNvGraphicFramePr>
            <a:graphicFrameLocks noGrp="1"/>
          </p:cNvGraphicFramePr>
          <p:nvPr>
            <p:ph idx="1"/>
            <p:extLst>
              <p:ext uri="{D42A27DB-BD31-4B8C-83A1-F6EECF244321}">
                <p14:modId xmlns:p14="http://schemas.microsoft.com/office/powerpoint/2010/main" val="17759787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D5219B1-4A18-DB28-2578-DDA62EDDC3EE}"/>
              </a:ext>
            </a:extLst>
          </p:cNvPr>
          <p:cNvSpPr>
            <a:spLocks noGrp="1"/>
          </p:cNvSpPr>
          <p:nvPr>
            <p:ph type="sldNum" sz="quarter" idx="12"/>
          </p:nvPr>
        </p:nvSpPr>
        <p:spPr/>
        <p:txBody>
          <a:bodyPr/>
          <a:lstStyle/>
          <a:p>
            <a:fld id="{718739C9-DCF1-47E1-918D-420391A2911C}" type="slidenum">
              <a:rPr lang="en-US" smtClean="0"/>
              <a:t>89</a:t>
            </a:fld>
            <a:endParaRPr lang="en-US" dirty="0"/>
          </a:p>
        </p:txBody>
      </p:sp>
    </p:spTree>
    <p:extLst>
      <p:ext uri="{BB962C8B-B14F-4D97-AF65-F5344CB8AC3E}">
        <p14:creationId xmlns:p14="http://schemas.microsoft.com/office/powerpoint/2010/main" val="226320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A0096-8A46-F061-E68E-F386BF39EDA8}"/>
              </a:ext>
            </a:extLst>
          </p:cNvPr>
          <p:cNvSpPr>
            <a:spLocks noGrp="1"/>
          </p:cNvSpPr>
          <p:nvPr>
            <p:ph type="title"/>
          </p:nvPr>
        </p:nvSpPr>
        <p:spPr/>
        <p:txBody>
          <a:bodyPr/>
          <a:lstStyle/>
          <a:p>
            <a:r>
              <a:rPr lang="en-US" b="1" dirty="0"/>
              <a:t>Top of Checklist</a:t>
            </a:r>
          </a:p>
        </p:txBody>
      </p:sp>
      <p:sp>
        <p:nvSpPr>
          <p:cNvPr id="6" name="Content Placeholder 5">
            <a:extLst>
              <a:ext uri="{FF2B5EF4-FFF2-40B4-BE49-F238E27FC236}">
                <a16:creationId xmlns:a16="http://schemas.microsoft.com/office/drawing/2014/main" id="{656FE699-0EDE-F0C0-F343-B838AD9B40AE}"/>
              </a:ext>
            </a:extLst>
          </p:cNvPr>
          <p:cNvSpPr>
            <a:spLocks noGrp="1"/>
          </p:cNvSpPr>
          <p:nvPr>
            <p:ph idx="1"/>
          </p:nvPr>
        </p:nvSpPr>
        <p:spPr>
          <a:xfrm>
            <a:off x="838200" y="2041102"/>
            <a:ext cx="10344150" cy="842538"/>
          </a:xfrm>
        </p:spPr>
        <p:txBody>
          <a:bodyPr>
            <a:normAutofit lnSpcReduction="10000"/>
          </a:bodyPr>
          <a:lstStyle/>
          <a:p>
            <a:pPr marL="0" indent="0">
              <a:buNone/>
            </a:pPr>
            <a:r>
              <a:rPr lang="en-US" dirty="0"/>
              <a:t>Provide the specified information: solicitation number, requisition number, purchaser/contract developer, and brief description.</a:t>
            </a:r>
          </a:p>
        </p:txBody>
      </p:sp>
      <p:pic>
        <p:nvPicPr>
          <p:cNvPr id="10" name="Picture 9" descr="Screen shot of the top of the checklist. Text: Formal Procurements Checklist, TWC Procurement Record Checklist for Use by Boards.">
            <a:extLst>
              <a:ext uri="{FF2B5EF4-FFF2-40B4-BE49-F238E27FC236}">
                <a16:creationId xmlns:a16="http://schemas.microsoft.com/office/drawing/2014/main" id="{F8EE2AE9-36E9-849F-10D5-0F744B977E65}"/>
              </a:ext>
            </a:extLst>
          </p:cNvPr>
          <p:cNvPicPr>
            <a:picLocks noChangeAspect="1"/>
          </p:cNvPicPr>
          <p:nvPr/>
        </p:nvPicPr>
        <p:blipFill>
          <a:blip r:embed="rId2"/>
          <a:stretch>
            <a:fillRect/>
          </a:stretch>
        </p:blipFill>
        <p:spPr>
          <a:xfrm>
            <a:off x="752475" y="3148511"/>
            <a:ext cx="7858125" cy="966950"/>
          </a:xfrm>
          <a:prstGeom prst="rect">
            <a:avLst/>
          </a:prstGeom>
        </p:spPr>
      </p:pic>
      <p:pic>
        <p:nvPicPr>
          <p:cNvPr id="8" name="Picture 7" descr="Checklist content as described on the slide.">
            <a:extLst>
              <a:ext uri="{FF2B5EF4-FFF2-40B4-BE49-F238E27FC236}">
                <a16:creationId xmlns:a16="http://schemas.microsoft.com/office/drawing/2014/main" id="{5E05CD5D-EC85-5AE0-5A72-55FD485A31C2}"/>
              </a:ext>
            </a:extLst>
          </p:cNvPr>
          <p:cNvPicPr>
            <a:picLocks noChangeAspect="1"/>
          </p:cNvPicPr>
          <p:nvPr/>
        </p:nvPicPr>
        <p:blipFill>
          <a:blip r:embed="rId3"/>
          <a:stretch>
            <a:fillRect/>
          </a:stretch>
        </p:blipFill>
        <p:spPr>
          <a:xfrm>
            <a:off x="838200" y="4062757"/>
            <a:ext cx="8031088" cy="2201281"/>
          </a:xfrm>
          <a:prstGeom prst="rect">
            <a:avLst/>
          </a:prstGeom>
        </p:spPr>
      </p:pic>
      <p:sp>
        <p:nvSpPr>
          <p:cNvPr id="4" name="Slide Number Placeholder 3">
            <a:extLst>
              <a:ext uri="{FF2B5EF4-FFF2-40B4-BE49-F238E27FC236}">
                <a16:creationId xmlns:a16="http://schemas.microsoft.com/office/drawing/2014/main" id="{45745624-4FDC-093B-98C2-0A4FB84A1005}"/>
              </a:ext>
            </a:extLst>
          </p:cNvPr>
          <p:cNvSpPr>
            <a:spLocks noGrp="1"/>
          </p:cNvSpPr>
          <p:nvPr>
            <p:ph type="sldNum" sz="quarter" idx="12"/>
          </p:nvPr>
        </p:nvSpPr>
        <p:spPr/>
        <p:txBody>
          <a:bodyPr/>
          <a:lstStyle/>
          <a:p>
            <a:fld id="{718739C9-DCF1-47E1-918D-420391A2911C}" type="slidenum">
              <a:rPr lang="en-US" smtClean="0"/>
              <a:t>9</a:t>
            </a:fld>
            <a:endParaRPr lang="en-US" dirty="0"/>
          </a:p>
        </p:txBody>
      </p:sp>
    </p:spTree>
    <p:extLst>
      <p:ext uri="{BB962C8B-B14F-4D97-AF65-F5344CB8AC3E}">
        <p14:creationId xmlns:p14="http://schemas.microsoft.com/office/powerpoint/2010/main" val="33881178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92AE-BB52-B027-6CB8-8052FD8473BE}"/>
              </a:ext>
            </a:extLst>
          </p:cNvPr>
          <p:cNvSpPr>
            <a:spLocks noGrp="1"/>
          </p:cNvSpPr>
          <p:nvPr>
            <p:ph type="title"/>
          </p:nvPr>
        </p:nvSpPr>
        <p:spPr>
          <a:xfrm>
            <a:off x="1143665" y="2287088"/>
            <a:ext cx="4613668" cy="2283824"/>
          </a:xfrm>
        </p:spPr>
        <p:txBody>
          <a:bodyPr vert="horz" lIns="91440" tIns="45720" rIns="91440" bIns="45720" rtlCol="0" anchor="b">
            <a:normAutofit/>
          </a:bodyPr>
          <a:lstStyle/>
          <a:p>
            <a:r>
              <a:rPr lang="en-US" sz="4400" b="1" kern="1200" dirty="0">
                <a:solidFill>
                  <a:srgbClr val="FFFFFF"/>
                </a:solidFill>
                <a:latin typeface="+mj-lt"/>
                <a:ea typeface="+mj-ea"/>
                <a:cs typeface="+mj-cs"/>
              </a:rPr>
              <a:t>Methods of Procurement: Informal</a:t>
            </a:r>
          </a:p>
        </p:txBody>
      </p:sp>
      <p:sp>
        <p:nvSpPr>
          <p:cNvPr id="4" name="Slide Number Placeholder 3">
            <a:extLst>
              <a:ext uri="{FF2B5EF4-FFF2-40B4-BE49-F238E27FC236}">
                <a16:creationId xmlns:a16="http://schemas.microsoft.com/office/drawing/2014/main" id="{34ED1518-70DD-9079-B463-24541BE85382}"/>
              </a:ext>
            </a:extLst>
          </p:cNvPr>
          <p:cNvSpPr>
            <a:spLocks noGrp="1"/>
          </p:cNvSpPr>
          <p:nvPr>
            <p:ph type="sldNum" sz="quarter" idx="12"/>
          </p:nvPr>
        </p:nvSpPr>
        <p:spPr/>
        <p:txBody>
          <a:bodyPr vert="horz" lIns="91440" tIns="45720" rIns="91440" bIns="45720" rtlCol="0" anchor="ctr">
            <a:normAutofit/>
          </a:bodyPr>
          <a:lstStyle/>
          <a:p>
            <a:pPr>
              <a:spcAft>
                <a:spcPts val="600"/>
              </a:spcAft>
            </a:pPr>
            <a:fld id="{718739C9-DCF1-47E1-918D-420391A2911C}" type="slidenum">
              <a:rPr lang="en-US" sz="1100">
                <a:solidFill>
                  <a:schemeClr val="tx1">
                    <a:lumMod val="50000"/>
                    <a:lumOff val="50000"/>
                  </a:schemeClr>
                </a:solidFill>
              </a:rPr>
              <a:pPr>
                <a:spcAft>
                  <a:spcPts val="600"/>
                </a:spcAft>
              </a:pPr>
              <a:t>90</a:t>
            </a:fld>
            <a:endParaRPr lang="en-US" sz="1100">
              <a:solidFill>
                <a:schemeClr val="tx1">
                  <a:lumMod val="50000"/>
                  <a:lumOff val="50000"/>
                </a:schemeClr>
              </a:solidFill>
            </a:endParaRPr>
          </a:p>
        </p:txBody>
      </p:sp>
    </p:spTree>
    <p:extLst>
      <p:ext uri="{BB962C8B-B14F-4D97-AF65-F5344CB8AC3E}">
        <p14:creationId xmlns:p14="http://schemas.microsoft.com/office/powerpoint/2010/main" val="29476702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294A-2679-BE43-591A-A1C11083A3C7}"/>
              </a:ext>
            </a:extLst>
          </p:cNvPr>
          <p:cNvSpPr>
            <a:spLocks noGrp="1"/>
          </p:cNvSpPr>
          <p:nvPr>
            <p:ph type="title"/>
          </p:nvPr>
        </p:nvSpPr>
        <p:spPr/>
        <p:txBody>
          <a:bodyPr/>
          <a:lstStyle/>
          <a:p>
            <a:r>
              <a:rPr lang="en-US" b="1" dirty="0"/>
              <a:t>Informal Methods of Procurement</a:t>
            </a:r>
            <a:br>
              <a:rPr lang="en-US" dirty="0"/>
            </a:br>
            <a:r>
              <a:rPr lang="en-US" sz="2200" dirty="0"/>
              <a:t>(2 C.F.R. § 200.320(a))</a:t>
            </a:r>
          </a:p>
        </p:txBody>
      </p:sp>
      <p:sp>
        <p:nvSpPr>
          <p:cNvPr id="3" name="Content Placeholder 2">
            <a:extLst>
              <a:ext uri="{FF2B5EF4-FFF2-40B4-BE49-F238E27FC236}">
                <a16:creationId xmlns:a16="http://schemas.microsoft.com/office/drawing/2014/main" id="{6D930B47-1EA0-BE9B-24CB-01E410660DBF}"/>
              </a:ext>
            </a:extLst>
          </p:cNvPr>
          <p:cNvSpPr>
            <a:spLocks noGrp="1"/>
          </p:cNvSpPr>
          <p:nvPr>
            <p:ph idx="1"/>
          </p:nvPr>
        </p:nvSpPr>
        <p:spPr/>
        <p:txBody>
          <a:bodyPr>
            <a:normAutofit/>
          </a:bodyPr>
          <a:lstStyle/>
          <a:p>
            <a:r>
              <a:rPr lang="en-US" dirty="0"/>
              <a:t>When the value of the procurement under an award does not exceed the Simplified Acquisition Threshold (SAT), or a lower threshold established by the entity, formal procurement methods are not required. Informal methods may be used, subject to the respective thresholds:</a:t>
            </a:r>
          </a:p>
          <a:p>
            <a:pPr lvl="1"/>
            <a:r>
              <a:rPr lang="en-US" dirty="0"/>
              <a:t>Micro-purchase procedures</a:t>
            </a:r>
          </a:p>
          <a:p>
            <a:pPr lvl="1">
              <a:spcAft>
                <a:spcPts val="1800"/>
              </a:spcAft>
            </a:pPr>
            <a:r>
              <a:rPr lang="en-US" dirty="0"/>
              <a:t>Small purchase procedures</a:t>
            </a:r>
          </a:p>
          <a:p>
            <a:pPr>
              <a:spcAft>
                <a:spcPts val="1800"/>
              </a:spcAft>
            </a:pPr>
            <a:r>
              <a:rPr lang="en-US" dirty="0"/>
              <a:t>Informal procurement methods are intended to expedite the completion of transactions, minimize administrative burdens, and reduce </a:t>
            </a:r>
            <a:r>
              <a:rPr lang="en-US" dirty="0" err="1"/>
              <a:t>cost.s</a:t>
            </a:r>
            <a:r>
              <a:rPr lang="en-US" dirty="0"/>
              <a:t>.</a:t>
            </a:r>
          </a:p>
        </p:txBody>
      </p:sp>
      <p:sp>
        <p:nvSpPr>
          <p:cNvPr id="4" name="Slide Number Placeholder 3">
            <a:extLst>
              <a:ext uri="{FF2B5EF4-FFF2-40B4-BE49-F238E27FC236}">
                <a16:creationId xmlns:a16="http://schemas.microsoft.com/office/drawing/2014/main" id="{AE75CB1E-8903-2085-A4E9-6A03DC0F66BB}"/>
              </a:ext>
            </a:extLst>
          </p:cNvPr>
          <p:cNvSpPr>
            <a:spLocks noGrp="1"/>
          </p:cNvSpPr>
          <p:nvPr>
            <p:ph type="sldNum" sz="quarter" idx="12"/>
          </p:nvPr>
        </p:nvSpPr>
        <p:spPr/>
        <p:txBody>
          <a:bodyPr/>
          <a:lstStyle/>
          <a:p>
            <a:fld id="{718739C9-DCF1-47E1-918D-420391A2911C}" type="slidenum">
              <a:rPr lang="en-US" smtClean="0"/>
              <a:t>91</a:t>
            </a:fld>
            <a:endParaRPr lang="en-US" dirty="0"/>
          </a:p>
        </p:txBody>
      </p:sp>
    </p:spTree>
    <p:extLst>
      <p:ext uri="{BB962C8B-B14F-4D97-AF65-F5344CB8AC3E}">
        <p14:creationId xmlns:p14="http://schemas.microsoft.com/office/powerpoint/2010/main" val="1395129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5550-EAE1-1780-4762-20C63BB9C303}"/>
              </a:ext>
            </a:extLst>
          </p:cNvPr>
          <p:cNvSpPr>
            <a:spLocks noGrp="1"/>
          </p:cNvSpPr>
          <p:nvPr>
            <p:ph type="title"/>
          </p:nvPr>
        </p:nvSpPr>
        <p:spPr>
          <a:xfrm>
            <a:off x="838200" y="365125"/>
            <a:ext cx="10515600" cy="739775"/>
          </a:xfrm>
        </p:spPr>
        <p:txBody>
          <a:bodyPr/>
          <a:lstStyle/>
          <a:p>
            <a:r>
              <a:rPr lang="en-US" b="1" dirty="0"/>
              <a:t>Informal Methods</a:t>
            </a:r>
          </a:p>
        </p:txBody>
      </p:sp>
      <p:graphicFrame>
        <p:nvGraphicFramePr>
          <p:cNvPr id="5" name="Table 5">
            <a:extLst>
              <a:ext uri="{FF2B5EF4-FFF2-40B4-BE49-F238E27FC236}">
                <a16:creationId xmlns:a16="http://schemas.microsoft.com/office/drawing/2014/main" id="{E27FD13C-E9E4-6A7E-D7F2-45A98FDF0308}"/>
              </a:ext>
            </a:extLst>
          </p:cNvPr>
          <p:cNvGraphicFramePr>
            <a:graphicFrameLocks noGrp="1"/>
          </p:cNvGraphicFramePr>
          <p:nvPr>
            <p:ph idx="1"/>
            <p:extLst>
              <p:ext uri="{D42A27DB-BD31-4B8C-83A1-F6EECF244321}">
                <p14:modId xmlns:p14="http://schemas.microsoft.com/office/powerpoint/2010/main" val="1153423317"/>
              </p:ext>
            </p:extLst>
          </p:nvPr>
        </p:nvGraphicFramePr>
        <p:xfrm>
          <a:off x="523875" y="280370"/>
          <a:ext cx="11144250" cy="6188026"/>
        </p:xfrm>
        <a:graphic>
          <a:graphicData uri="http://schemas.openxmlformats.org/drawingml/2006/table">
            <a:tbl>
              <a:tblPr firstRow="1" bandRow="1">
                <a:tableStyleId>{5C22544A-7EE6-4342-B048-85BDC9FD1C3A}</a:tableStyleId>
              </a:tblPr>
              <a:tblGrid>
                <a:gridCol w="1923628">
                  <a:extLst>
                    <a:ext uri="{9D8B030D-6E8A-4147-A177-3AD203B41FA5}">
                      <a16:colId xmlns:a16="http://schemas.microsoft.com/office/drawing/2014/main" val="2381255465"/>
                    </a:ext>
                  </a:extLst>
                </a:gridCol>
                <a:gridCol w="5770885">
                  <a:extLst>
                    <a:ext uri="{9D8B030D-6E8A-4147-A177-3AD203B41FA5}">
                      <a16:colId xmlns:a16="http://schemas.microsoft.com/office/drawing/2014/main" val="2781419489"/>
                    </a:ext>
                  </a:extLst>
                </a:gridCol>
                <a:gridCol w="3449737">
                  <a:extLst>
                    <a:ext uri="{9D8B030D-6E8A-4147-A177-3AD203B41FA5}">
                      <a16:colId xmlns:a16="http://schemas.microsoft.com/office/drawing/2014/main" val="4099249809"/>
                    </a:ext>
                  </a:extLst>
                </a:gridCol>
              </a:tblGrid>
              <a:tr h="387387">
                <a:tc>
                  <a:txBody>
                    <a:bodyPr/>
                    <a:lstStyle/>
                    <a:p>
                      <a:endParaRPr lang="en-US" dirty="0"/>
                    </a:p>
                  </a:txBody>
                  <a:tcPr/>
                </a:tc>
                <a:tc>
                  <a:txBody>
                    <a:bodyPr/>
                    <a:lstStyle/>
                    <a:p>
                      <a:r>
                        <a:rPr lang="en-US" dirty="0"/>
                        <a:t>Micro-purchase Procedures</a:t>
                      </a:r>
                    </a:p>
                  </a:txBody>
                  <a:tcPr/>
                </a:tc>
                <a:tc>
                  <a:txBody>
                    <a:bodyPr/>
                    <a:lstStyle/>
                    <a:p>
                      <a:r>
                        <a:rPr lang="en-US" dirty="0"/>
                        <a:t>Small Purchase Procedures</a:t>
                      </a:r>
                    </a:p>
                  </a:txBody>
                  <a:tcPr/>
                </a:tc>
                <a:extLst>
                  <a:ext uri="{0D108BD9-81ED-4DB2-BD59-A6C34878D82A}">
                    <a16:rowId xmlns:a16="http://schemas.microsoft.com/office/drawing/2014/main" val="812651100"/>
                  </a:ext>
                </a:extLst>
              </a:tr>
              <a:tr h="1814879">
                <a:tc>
                  <a:txBody>
                    <a:bodyPr/>
                    <a:lstStyle/>
                    <a:p>
                      <a:r>
                        <a:rPr lang="en-US" dirty="0"/>
                        <a:t>Threshold</a:t>
                      </a:r>
                    </a:p>
                  </a:txBody>
                  <a:tcPr/>
                </a:tc>
                <a:tc>
                  <a:txBody>
                    <a:bodyPr/>
                    <a:lstStyle/>
                    <a:p>
                      <a:r>
                        <a:rPr lang="en-US" dirty="0"/>
                        <a:t>TxGMS: </a:t>
                      </a:r>
                      <a:r>
                        <a:rPr lang="en-US" b="1" dirty="0">
                          <a:highlight>
                            <a:srgbClr val="FFFF00"/>
                          </a:highlight>
                        </a:rPr>
                        <a:t>Increases </a:t>
                      </a:r>
                      <a:r>
                        <a:rPr lang="en-US" b="1" dirty="0"/>
                        <a:t>from $3,000 (Version 1.1) to $10,000 (Version 2.0)</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UG: Micro-purchase threshold as set by the Federal Acquisition Regulation (FAR). Currently $10,000, but  with UG options to increase to $50,000 or higher (next slide). The threshold used by the entity must be authorized or not prohibited under state, local, or tribal laws or regulations.</a:t>
                      </a:r>
                    </a:p>
                  </a:txBody>
                  <a:tcPr/>
                </a:tc>
                <a:tc>
                  <a:txBody>
                    <a:bodyPr/>
                    <a:lstStyle/>
                    <a:p>
                      <a:r>
                        <a:rPr lang="en-US" dirty="0"/>
                        <a:t>The SAT as set by the FAR. Currently $250,000. When applicable, an entity may use a  lower SAT. When applicable, the lower SAT must be authorized or not prohibited under state, local, or tribal laws or regulations.</a:t>
                      </a:r>
                    </a:p>
                  </a:txBody>
                  <a:tcPr/>
                </a:tc>
                <a:extLst>
                  <a:ext uri="{0D108BD9-81ED-4DB2-BD59-A6C34878D82A}">
                    <a16:rowId xmlns:a16="http://schemas.microsoft.com/office/drawing/2014/main" val="1087575972"/>
                  </a:ext>
                </a:extLst>
              </a:tr>
              <a:tr h="1241760">
                <a:tc>
                  <a:txBody>
                    <a:bodyPr/>
                    <a:lstStyle/>
                    <a:p>
                      <a:r>
                        <a:rPr lang="en-US" dirty="0"/>
                        <a:t>Types of acquisitions</a:t>
                      </a:r>
                    </a:p>
                  </a:txBody>
                  <a:tcPr/>
                </a:tc>
                <a:tc>
                  <a:txBody>
                    <a:bodyPr/>
                    <a:lstStyle/>
                    <a:p>
                      <a:r>
                        <a:rPr lang="en-US" b="1" dirty="0"/>
                        <a:t>Supplies or services</a:t>
                      </a:r>
                      <a:r>
                        <a:rPr lang="en-US" dirty="0"/>
                        <a:t>, the aggregate dollar amount of which does not exceed the micro-purchase threshold. </a:t>
                      </a:r>
                      <a:r>
                        <a:rPr lang="en-US" b="1" dirty="0">
                          <a:highlight>
                            <a:srgbClr val="FFFF00"/>
                          </a:highlight>
                        </a:rPr>
                        <a:t>Update:</a:t>
                      </a:r>
                      <a:r>
                        <a:rPr lang="en-US" dirty="0"/>
                        <a:t> </a:t>
                      </a:r>
                      <a:r>
                        <a:rPr lang="en-US" b="1" dirty="0"/>
                        <a:t>The 2024 UG Revisions and TxGMS 2.0 expand to use for procurement of  “property or services.”</a:t>
                      </a:r>
                    </a:p>
                  </a:txBody>
                  <a:tcPr/>
                </a:tc>
                <a:tc>
                  <a:txBody>
                    <a:bodyPr/>
                    <a:lstStyle/>
                    <a:p>
                      <a:r>
                        <a:rPr lang="en-US" b="1" dirty="0"/>
                        <a:t>Property or services</a:t>
                      </a:r>
                      <a:r>
                        <a:rPr lang="en-US" dirty="0"/>
                        <a:t>, the aggregate dollar amount of which exceeds the micro-purchase threshold but not the SAT.</a:t>
                      </a:r>
                    </a:p>
                  </a:txBody>
                  <a:tcPr/>
                </a:tc>
                <a:extLst>
                  <a:ext uri="{0D108BD9-81ED-4DB2-BD59-A6C34878D82A}">
                    <a16:rowId xmlns:a16="http://schemas.microsoft.com/office/drawing/2014/main" val="651064658"/>
                  </a:ext>
                </a:extLst>
              </a:tr>
              <a:tr h="2547199">
                <a:tc>
                  <a:txBody>
                    <a:bodyPr/>
                    <a:lstStyle/>
                    <a:p>
                      <a:r>
                        <a:rPr lang="en-US" dirty="0"/>
                        <a:t>Price or rate quotations</a:t>
                      </a:r>
                    </a:p>
                  </a:txBody>
                  <a:tcPr/>
                </a:tc>
                <a:tc>
                  <a:txBody>
                    <a:bodyPr/>
                    <a:lstStyle/>
                    <a:p>
                      <a:r>
                        <a:rPr lang="en-US" dirty="0"/>
                        <a:t>May be awarded without soliciting competitive price or rate quotations if:</a:t>
                      </a:r>
                    </a:p>
                    <a:p>
                      <a:pPr marL="285750" lvl="0" indent="-285750">
                        <a:buFont typeface="Arial" panose="020B0604020202020204" pitchFamily="34" charset="0"/>
                        <a:buChar char="•"/>
                      </a:pPr>
                      <a:r>
                        <a:rPr lang="en-US" dirty="0"/>
                        <a:t>the entity considers the price to be reasonable, based on research, experience, purchase history or other information, and</a:t>
                      </a:r>
                    </a:p>
                    <a:p>
                      <a:pPr marL="285750" lvl="0" indent="-285750">
                        <a:spcAft>
                          <a:spcPts val="1200"/>
                        </a:spcAft>
                        <a:buFont typeface="Arial" panose="020B0604020202020204" pitchFamily="34" charset="0"/>
                        <a:buChar char="•"/>
                      </a:pPr>
                      <a:r>
                        <a:rPr lang="en-US" dirty="0"/>
                        <a:t>documents it files accordingly.</a:t>
                      </a:r>
                    </a:p>
                    <a:p>
                      <a:pPr marL="0" lvl="0" indent="0">
                        <a:spcAft>
                          <a:spcPts val="1200"/>
                        </a:spcAft>
                        <a:buFont typeface="Arial" panose="020B0604020202020204" pitchFamily="34" charset="0"/>
                        <a:buNone/>
                      </a:pPr>
                      <a:r>
                        <a:rPr lang="en-US" dirty="0"/>
                        <a:t>To the extent practicable, distribute micro-purchases equitably among qualified suppliers.</a:t>
                      </a:r>
                    </a:p>
                  </a:txBody>
                  <a:tcPr/>
                </a:tc>
                <a:tc>
                  <a:txBody>
                    <a:bodyPr/>
                    <a:lstStyle/>
                    <a:p>
                      <a:r>
                        <a:rPr lang="en-US" dirty="0"/>
                        <a:t>Must obtain price or rate quotations from an adequate number of qualified sources as determined appropriate by the entity.</a:t>
                      </a:r>
                    </a:p>
                  </a:txBody>
                  <a:tcPr/>
                </a:tc>
                <a:extLst>
                  <a:ext uri="{0D108BD9-81ED-4DB2-BD59-A6C34878D82A}">
                    <a16:rowId xmlns:a16="http://schemas.microsoft.com/office/drawing/2014/main" val="2118339224"/>
                  </a:ext>
                </a:extLst>
              </a:tr>
            </a:tbl>
          </a:graphicData>
        </a:graphic>
      </p:graphicFrame>
      <p:sp>
        <p:nvSpPr>
          <p:cNvPr id="4" name="Slide Number Placeholder 3">
            <a:extLst>
              <a:ext uri="{FF2B5EF4-FFF2-40B4-BE49-F238E27FC236}">
                <a16:creationId xmlns:a16="http://schemas.microsoft.com/office/drawing/2014/main" id="{B41A2407-D365-04FC-CDD4-37CD4BE4B614}"/>
              </a:ext>
            </a:extLst>
          </p:cNvPr>
          <p:cNvSpPr>
            <a:spLocks noGrp="1"/>
          </p:cNvSpPr>
          <p:nvPr>
            <p:ph type="sldNum" sz="quarter" idx="12"/>
          </p:nvPr>
        </p:nvSpPr>
        <p:spPr/>
        <p:txBody>
          <a:bodyPr/>
          <a:lstStyle/>
          <a:p>
            <a:fld id="{718739C9-DCF1-47E1-918D-420391A2911C}" type="slidenum">
              <a:rPr lang="en-US" smtClean="0"/>
              <a:t>92</a:t>
            </a:fld>
            <a:endParaRPr lang="en-US" dirty="0"/>
          </a:p>
        </p:txBody>
      </p:sp>
    </p:spTree>
    <p:extLst>
      <p:ext uri="{BB962C8B-B14F-4D97-AF65-F5344CB8AC3E}">
        <p14:creationId xmlns:p14="http://schemas.microsoft.com/office/powerpoint/2010/main" val="35235838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7970-BC97-9996-3634-351498C6BDCD}"/>
              </a:ext>
            </a:extLst>
          </p:cNvPr>
          <p:cNvSpPr>
            <a:spLocks noGrp="1"/>
          </p:cNvSpPr>
          <p:nvPr>
            <p:ph type="title"/>
          </p:nvPr>
        </p:nvSpPr>
        <p:spPr/>
        <p:txBody>
          <a:bodyPr>
            <a:normAutofit fontScale="90000"/>
          </a:bodyPr>
          <a:lstStyle/>
          <a:p>
            <a:r>
              <a:rPr lang="en-US" b="1" dirty="0"/>
              <a:t>UG Options for Higher Micro-Purchase Thresholds</a:t>
            </a:r>
            <a:br>
              <a:rPr lang="en-US" dirty="0"/>
            </a:br>
            <a:r>
              <a:rPr lang="en-US" sz="2400" dirty="0"/>
              <a:t>(2 C.F.R. § 200.320(a)(1)(iv) and (v))</a:t>
            </a:r>
          </a:p>
        </p:txBody>
      </p:sp>
      <p:graphicFrame>
        <p:nvGraphicFramePr>
          <p:cNvPr id="5" name="Table 5">
            <a:extLst>
              <a:ext uri="{FF2B5EF4-FFF2-40B4-BE49-F238E27FC236}">
                <a16:creationId xmlns:a16="http://schemas.microsoft.com/office/drawing/2014/main" id="{376503AE-3EDF-D431-E468-FD3D4A9023DD}"/>
              </a:ext>
            </a:extLst>
          </p:cNvPr>
          <p:cNvGraphicFramePr>
            <a:graphicFrameLocks noGrp="1"/>
          </p:cNvGraphicFramePr>
          <p:nvPr>
            <p:ph idx="1"/>
            <p:extLst>
              <p:ext uri="{D42A27DB-BD31-4B8C-83A1-F6EECF244321}">
                <p14:modId xmlns:p14="http://schemas.microsoft.com/office/powerpoint/2010/main" val="2263226006"/>
              </p:ext>
            </p:extLst>
          </p:nvPr>
        </p:nvGraphicFramePr>
        <p:xfrm>
          <a:off x="523875" y="1687830"/>
          <a:ext cx="11144250" cy="4668520"/>
        </p:xfrm>
        <a:graphic>
          <a:graphicData uri="http://schemas.openxmlformats.org/drawingml/2006/table">
            <a:tbl>
              <a:tblPr firstRow="1" bandRow="1">
                <a:tableStyleId>{5C22544A-7EE6-4342-B048-85BDC9FD1C3A}</a:tableStyleId>
              </a:tblPr>
              <a:tblGrid>
                <a:gridCol w="5572125">
                  <a:extLst>
                    <a:ext uri="{9D8B030D-6E8A-4147-A177-3AD203B41FA5}">
                      <a16:colId xmlns:a16="http://schemas.microsoft.com/office/drawing/2014/main" val="488861573"/>
                    </a:ext>
                  </a:extLst>
                </a:gridCol>
                <a:gridCol w="5572125">
                  <a:extLst>
                    <a:ext uri="{9D8B030D-6E8A-4147-A177-3AD203B41FA5}">
                      <a16:colId xmlns:a16="http://schemas.microsoft.com/office/drawing/2014/main" val="3842583311"/>
                    </a:ext>
                  </a:extLst>
                </a:gridCol>
              </a:tblGrid>
              <a:tr h="370840">
                <a:tc>
                  <a:txBody>
                    <a:bodyPr/>
                    <a:lstStyle/>
                    <a:p>
                      <a:r>
                        <a:rPr lang="en-US" dirty="0"/>
                        <a:t>Increase Threshold Up To $50,000</a:t>
                      </a:r>
                    </a:p>
                  </a:txBody>
                  <a:tcPr/>
                </a:tc>
                <a:tc>
                  <a:txBody>
                    <a:bodyPr/>
                    <a:lstStyle/>
                    <a:p>
                      <a:r>
                        <a:rPr lang="en-US" dirty="0"/>
                        <a:t>Increase Above $50,000</a:t>
                      </a:r>
                    </a:p>
                  </a:txBody>
                  <a:tcPr/>
                </a:tc>
                <a:extLst>
                  <a:ext uri="{0D108BD9-81ED-4DB2-BD59-A6C34878D82A}">
                    <a16:rowId xmlns:a16="http://schemas.microsoft.com/office/drawing/2014/main" val="1902572213"/>
                  </a:ext>
                </a:extLst>
              </a:tr>
              <a:tr h="370840">
                <a:tc>
                  <a:txBody>
                    <a:bodyPr/>
                    <a:lstStyle/>
                    <a:p>
                      <a:r>
                        <a:rPr lang="en-US" dirty="0">
                          <a:effectLst/>
                        </a:rPr>
                        <a:t>Entity may self-certify a threshold up to $50,000 on an annual basis.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Must be approved by the cognizant agency for indirect costs. The increased threshold is valid until there is a change in status in which the justification was approved.</a:t>
                      </a:r>
                    </a:p>
                  </a:txBody>
                  <a:tcPr/>
                </a:tc>
                <a:extLst>
                  <a:ext uri="{0D108BD9-81ED-4DB2-BD59-A6C34878D82A}">
                    <a16:rowId xmlns:a16="http://schemas.microsoft.com/office/drawing/2014/main" val="1323820297"/>
                  </a:ext>
                </a:extLst>
              </a:tr>
              <a:tr h="370840">
                <a:tc>
                  <a:txBody>
                    <a:bodyPr/>
                    <a:lstStyle/>
                    <a:p>
                      <a:r>
                        <a:rPr lang="en-US" dirty="0">
                          <a:effectLst/>
                        </a:rPr>
                        <a:t>The self-certification must include a justification, clear identification of the threshold, and supporting documentation of any of the following: </a:t>
                      </a:r>
                    </a:p>
                    <a:p>
                      <a:pPr marL="285750" lvl="0" indent="-285750">
                        <a:buFont typeface="Arial" panose="020B0604020202020204" pitchFamily="34" charset="0"/>
                        <a:buChar char="•"/>
                      </a:pPr>
                      <a:r>
                        <a:rPr lang="en-US" dirty="0">
                          <a:effectLst/>
                        </a:rPr>
                        <a:t>A qualification as a low-risk auditee, in accordance with the criteria in 2 C.F.R. § 200.520 for the most recent audit; </a:t>
                      </a:r>
                    </a:p>
                    <a:p>
                      <a:pPr marL="285750" lvl="0" indent="-285750">
                        <a:buFont typeface="Arial" panose="020B0604020202020204" pitchFamily="34" charset="0"/>
                        <a:buChar char="•"/>
                      </a:pPr>
                      <a:r>
                        <a:rPr lang="en-US" dirty="0">
                          <a:effectLst/>
                        </a:rPr>
                        <a:t>An annual internal institutional risk assessment to identify, mitigate, and manage financial risks; or </a:t>
                      </a:r>
                    </a:p>
                    <a:p>
                      <a:pPr marL="285750" lvl="0" indent="-285750">
                        <a:buFont typeface="Arial" panose="020B0604020202020204" pitchFamily="34" charset="0"/>
                        <a:buChar char="•"/>
                      </a:pPr>
                      <a:r>
                        <a:rPr lang="en-US" dirty="0">
                          <a:effectLst/>
                        </a:rPr>
                        <a:t>For public institutions, a higher threshold consistent with state law.</a:t>
                      </a:r>
                    </a:p>
                    <a:p>
                      <a:endParaRPr lang="en-US" dirty="0"/>
                    </a:p>
                    <a:p>
                      <a:r>
                        <a:rPr lang="en-US" dirty="0"/>
                        <a:t>Reminder: Record retention requirements apply.</a:t>
                      </a:r>
                    </a:p>
                  </a:txBody>
                  <a:tcPr/>
                </a:tc>
                <a:tc>
                  <a:txBody>
                    <a:bodyPr/>
                    <a:lstStyle/>
                    <a:p>
                      <a:r>
                        <a:rPr lang="en-US" dirty="0"/>
                        <a:t>The entity must submit a request with the requirements described for an Option to Increase Threshold up to $50,000.</a:t>
                      </a:r>
                    </a:p>
                    <a:p>
                      <a:endParaRPr lang="en-US" dirty="0"/>
                    </a:p>
                    <a:p>
                      <a:r>
                        <a:rPr lang="en-US" dirty="0"/>
                        <a:t>Reminder: Record retention requirements apply.</a:t>
                      </a:r>
                    </a:p>
                  </a:txBody>
                  <a:tcPr/>
                </a:tc>
                <a:extLst>
                  <a:ext uri="{0D108BD9-81ED-4DB2-BD59-A6C34878D82A}">
                    <a16:rowId xmlns:a16="http://schemas.microsoft.com/office/drawing/2014/main" val="3007572919"/>
                  </a:ext>
                </a:extLst>
              </a:tr>
            </a:tbl>
          </a:graphicData>
        </a:graphic>
      </p:graphicFrame>
      <p:sp>
        <p:nvSpPr>
          <p:cNvPr id="4" name="Slide Number Placeholder 3">
            <a:extLst>
              <a:ext uri="{FF2B5EF4-FFF2-40B4-BE49-F238E27FC236}">
                <a16:creationId xmlns:a16="http://schemas.microsoft.com/office/drawing/2014/main" id="{DBFCBC0D-92C3-575F-37B7-692911DF026F}"/>
              </a:ext>
            </a:extLst>
          </p:cNvPr>
          <p:cNvSpPr>
            <a:spLocks noGrp="1"/>
          </p:cNvSpPr>
          <p:nvPr>
            <p:ph type="sldNum" sz="quarter" idx="12"/>
          </p:nvPr>
        </p:nvSpPr>
        <p:spPr/>
        <p:txBody>
          <a:bodyPr/>
          <a:lstStyle/>
          <a:p>
            <a:fld id="{718739C9-DCF1-47E1-918D-420391A2911C}" type="slidenum">
              <a:rPr lang="en-US" smtClean="0"/>
              <a:t>93</a:t>
            </a:fld>
            <a:endParaRPr lang="en-US" dirty="0"/>
          </a:p>
        </p:txBody>
      </p:sp>
    </p:spTree>
    <p:extLst>
      <p:ext uri="{BB962C8B-B14F-4D97-AF65-F5344CB8AC3E}">
        <p14:creationId xmlns:p14="http://schemas.microsoft.com/office/powerpoint/2010/main" val="37052090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CA3F-3FAA-879F-6942-12ACA74B72C3}"/>
              </a:ext>
            </a:extLst>
          </p:cNvPr>
          <p:cNvSpPr>
            <a:spLocks noGrp="1"/>
          </p:cNvSpPr>
          <p:nvPr>
            <p:ph type="title"/>
          </p:nvPr>
        </p:nvSpPr>
        <p:spPr/>
        <p:txBody>
          <a:bodyPr/>
          <a:lstStyle/>
          <a:p>
            <a:r>
              <a:rPr lang="en-US" b="1" dirty="0"/>
              <a:t>A Note About UG Thresholds</a:t>
            </a:r>
            <a:br>
              <a:rPr lang="en-US" dirty="0"/>
            </a:br>
            <a:r>
              <a:rPr lang="en-US" sz="2200" dirty="0"/>
              <a:t>(2 C.F.R. § 200.320(a)(1)(iii) and (a)(2)(ii))</a:t>
            </a:r>
          </a:p>
        </p:txBody>
      </p:sp>
      <p:sp>
        <p:nvSpPr>
          <p:cNvPr id="3" name="Content Placeholder 2">
            <a:extLst>
              <a:ext uri="{FF2B5EF4-FFF2-40B4-BE49-F238E27FC236}">
                <a16:creationId xmlns:a16="http://schemas.microsoft.com/office/drawing/2014/main" id="{9CFA84B6-F53D-2EAE-764C-F990B59EF048}"/>
              </a:ext>
            </a:extLst>
          </p:cNvPr>
          <p:cNvSpPr>
            <a:spLocks noGrp="1"/>
          </p:cNvSpPr>
          <p:nvPr>
            <p:ph idx="1"/>
          </p:nvPr>
        </p:nvSpPr>
        <p:spPr/>
        <p:txBody>
          <a:bodyPr>
            <a:normAutofit/>
          </a:bodyPr>
          <a:lstStyle/>
          <a:p>
            <a:r>
              <a:rPr lang="en-US" dirty="0"/>
              <a:t>UG specifies that an entity is responsible for determining and documenting an appropriate micro-purchase threshold and SAT based on the following, not to exceed the maximum allowable UG thresholds:</a:t>
            </a:r>
          </a:p>
          <a:p>
            <a:pPr lvl="1"/>
            <a:r>
              <a:rPr lang="en-US" dirty="0"/>
              <a:t>internal controls, </a:t>
            </a:r>
          </a:p>
          <a:p>
            <a:pPr lvl="1"/>
            <a:r>
              <a:rPr lang="en-US" dirty="0"/>
              <a:t>an evaluation of risk, and </a:t>
            </a:r>
          </a:p>
          <a:p>
            <a:pPr lvl="1">
              <a:spcAft>
                <a:spcPts val="1800"/>
              </a:spcAft>
            </a:pPr>
            <a:r>
              <a:rPr lang="en-US" dirty="0"/>
              <a:t>its documented procurement procedures.</a:t>
            </a:r>
          </a:p>
          <a:p>
            <a:pPr>
              <a:spcAft>
                <a:spcPts val="1800"/>
              </a:spcAft>
            </a:pPr>
            <a:r>
              <a:rPr lang="en-US" dirty="0"/>
              <a:t>An entity should not automatically adopt the maximum available threshold.</a:t>
            </a:r>
          </a:p>
          <a:p>
            <a:endParaRPr lang="en-US" dirty="0"/>
          </a:p>
        </p:txBody>
      </p:sp>
      <p:sp>
        <p:nvSpPr>
          <p:cNvPr id="4" name="Slide Number Placeholder 3">
            <a:extLst>
              <a:ext uri="{FF2B5EF4-FFF2-40B4-BE49-F238E27FC236}">
                <a16:creationId xmlns:a16="http://schemas.microsoft.com/office/drawing/2014/main" id="{DCB2BE53-F15A-FBDA-A0B3-68D5DD7768EB}"/>
              </a:ext>
            </a:extLst>
          </p:cNvPr>
          <p:cNvSpPr>
            <a:spLocks noGrp="1"/>
          </p:cNvSpPr>
          <p:nvPr>
            <p:ph type="sldNum" sz="quarter" idx="12"/>
          </p:nvPr>
        </p:nvSpPr>
        <p:spPr/>
        <p:txBody>
          <a:bodyPr/>
          <a:lstStyle/>
          <a:p>
            <a:fld id="{718739C9-DCF1-47E1-918D-420391A2911C}" type="slidenum">
              <a:rPr lang="en-US" smtClean="0"/>
              <a:t>94</a:t>
            </a:fld>
            <a:endParaRPr lang="en-US" dirty="0"/>
          </a:p>
        </p:txBody>
      </p:sp>
    </p:spTree>
    <p:extLst>
      <p:ext uri="{BB962C8B-B14F-4D97-AF65-F5344CB8AC3E}">
        <p14:creationId xmlns:p14="http://schemas.microsoft.com/office/powerpoint/2010/main" val="25716420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checkbox checked, indicating that this is a checklist item in Attachment D of the Agency Board Agreement.">
            <a:extLst>
              <a:ext uri="{FF2B5EF4-FFF2-40B4-BE49-F238E27FC236}">
                <a16:creationId xmlns:a16="http://schemas.microsoft.com/office/drawing/2014/main" id="{92459F39-9D11-24B3-5AE8-F780C655BA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38" y="365125"/>
            <a:ext cx="914400" cy="914400"/>
          </a:xfrm>
          <a:prstGeom prst="rect">
            <a:avLst/>
          </a:prstGeom>
        </p:spPr>
      </p:pic>
      <p:sp>
        <p:nvSpPr>
          <p:cNvPr id="2" name="Title 1">
            <a:extLst>
              <a:ext uri="{FF2B5EF4-FFF2-40B4-BE49-F238E27FC236}">
                <a16:creationId xmlns:a16="http://schemas.microsoft.com/office/drawing/2014/main" id="{2101737D-705D-4EA0-3085-296CE6648BA8}"/>
              </a:ext>
            </a:extLst>
          </p:cNvPr>
          <p:cNvSpPr>
            <a:spLocks noGrp="1"/>
          </p:cNvSpPr>
          <p:nvPr>
            <p:ph type="title"/>
          </p:nvPr>
        </p:nvSpPr>
        <p:spPr/>
        <p:txBody>
          <a:bodyPr/>
          <a:lstStyle/>
          <a:p>
            <a:r>
              <a:rPr lang="en-US" b="1" dirty="0"/>
              <a:t>Documentation</a:t>
            </a:r>
            <a:br>
              <a:rPr lang="en-US" b="1" dirty="0"/>
            </a:br>
            <a:r>
              <a:rPr lang="en-US" sz="2200" dirty="0"/>
              <a:t>Informal Procurements</a:t>
            </a:r>
          </a:p>
        </p:txBody>
      </p:sp>
      <p:sp>
        <p:nvSpPr>
          <p:cNvPr id="3" name="Content Placeholder 2">
            <a:extLst>
              <a:ext uri="{FF2B5EF4-FFF2-40B4-BE49-F238E27FC236}">
                <a16:creationId xmlns:a16="http://schemas.microsoft.com/office/drawing/2014/main" id="{2B4DFDFD-6423-FCFB-E678-6898ECD682AF}"/>
              </a:ext>
            </a:extLst>
          </p:cNvPr>
          <p:cNvSpPr>
            <a:spLocks noGrp="1"/>
          </p:cNvSpPr>
          <p:nvPr>
            <p:ph idx="1"/>
          </p:nvPr>
        </p:nvSpPr>
        <p:spPr>
          <a:xfrm>
            <a:off x="838200" y="1825624"/>
            <a:ext cx="10515600" cy="4530725"/>
          </a:xfrm>
        </p:spPr>
        <p:txBody>
          <a:bodyPr>
            <a:normAutofit/>
          </a:bodyPr>
          <a:lstStyle/>
          <a:p>
            <a:r>
              <a:rPr lang="en-US" dirty="0"/>
              <a:t>Procedures</a:t>
            </a:r>
          </a:p>
          <a:p>
            <a:pPr lvl="1">
              <a:spcAft>
                <a:spcPts val="1200"/>
              </a:spcAft>
            </a:pPr>
            <a:r>
              <a:rPr lang="en-US" dirty="0"/>
              <a:t>Policies and procedures should address informal purchases, including your entity’s micro-purchase threshold (if any) and small purchase threshold.</a:t>
            </a:r>
          </a:p>
          <a:p>
            <a:r>
              <a:rPr lang="en-US" dirty="0"/>
              <a:t>Micro-purchases</a:t>
            </a:r>
          </a:p>
          <a:p>
            <a:pPr lvl="1">
              <a:spcAft>
                <a:spcPts val="1200"/>
              </a:spcAft>
            </a:pPr>
            <a:r>
              <a:rPr lang="en-US" dirty="0"/>
              <a:t>Evidence that the price was determined to be reasonable and the basis used, or decision that price or rate quotations are needed.</a:t>
            </a:r>
          </a:p>
          <a:p>
            <a:r>
              <a:rPr lang="en-US" dirty="0"/>
              <a:t>Small purchases</a:t>
            </a:r>
          </a:p>
          <a:p>
            <a:pPr lvl="1"/>
            <a:r>
              <a:rPr lang="en-US" dirty="0"/>
              <a:t>Solicitation, if any.</a:t>
            </a:r>
          </a:p>
          <a:p>
            <a:pPr lvl="1"/>
            <a:r>
              <a:rPr lang="en-US" dirty="0"/>
              <a:t>Price or rate quotations obtained/received.</a:t>
            </a:r>
          </a:p>
          <a:p>
            <a:pPr lvl="1"/>
            <a:r>
              <a:rPr lang="en-US" dirty="0"/>
              <a:t>Comparison and selection.</a:t>
            </a:r>
          </a:p>
        </p:txBody>
      </p:sp>
      <p:sp>
        <p:nvSpPr>
          <p:cNvPr id="4" name="Slide Number Placeholder 3">
            <a:extLst>
              <a:ext uri="{FF2B5EF4-FFF2-40B4-BE49-F238E27FC236}">
                <a16:creationId xmlns:a16="http://schemas.microsoft.com/office/drawing/2014/main" id="{A3F0C1B3-5BAD-9723-F859-4E37DAEADA0D}"/>
              </a:ext>
            </a:extLst>
          </p:cNvPr>
          <p:cNvSpPr>
            <a:spLocks noGrp="1"/>
          </p:cNvSpPr>
          <p:nvPr>
            <p:ph type="sldNum" sz="quarter" idx="12"/>
          </p:nvPr>
        </p:nvSpPr>
        <p:spPr/>
        <p:txBody>
          <a:bodyPr/>
          <a:lstStyle/>
          <a:p>
            <a:fld id="{718739C9-DCF1-47E1-918D-420391A2911C}" type="slidenum">
              <a:rPr lang="en-US" smtClean="0"/>
              <a:t>95</a:t>
            </a:fld>
            <a:endParaRPr lang="en-US" dirty="0"/>
          </a:p>
        </p:txBody>
      </p:sp>
    </p:spTree>
    <p:extLst>
      <p:ext uri="{BB962C8B-B14F-4D97-AF65-F5344CB8AC3E}">
        <p14:creationId xmlns:p14="http://schemas.microsoft.com/office/powerpoint/2010/main" val="38597010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92AE-BB52-B027-6CB8-8052FD8473BE}"/>
              </a:ext>
            </a:extLst>
          </p:cNvPr>
          <p:cNvSpPr>
            <a:spLocks noGrp="1"/>
          </p:cNvSpPr>
          <p:nvPr>
            <p:ph type="title"/>
          </p:nvPr>
        </p:nvSpPr>
        <p:spPr>
          <a:xfrm>
            <a:off x="1143665" y="2287088"/>
            <a:ext cx="4624957" cy="2283824"/>
          </a:xfrm>
        </p:spPr>
        <p:txBody>
          <a:bodyPr vert="horz" lIns="91440" tIns="45720" rIns="91440" bIns="45720" rtlCol="0" anchor="b">
            <a:normAutofit/>
          </a:bodyPr>
          <a:lstStyle/>
          <a:p>
            <a:r>
              <a:rPr lang="en-US" sz="4400" b="1" kern="1200" dirty="0">
                <a:solidFill>
                  <a:srgbClr val="FFFFFF"/>
                </a:solidFill>
                <a:latin typeface="+mj-lt"/>
                <a:ea typeface="+mj-ea"/>
                <a:cs typeface="+mj-cs"/>
              </a:rPr>
              <a:t>Methods of Procurement: Formal</a:t>
            </a:r>
          </a:p>
        </p:txBody>
      </p:sp>
      <p:sp>
        <p:nvSpPr>
          <p:cNvPr id="4" name="Slide Number Placeholder 3">
            <a:extLst>
              <a:ext uri="{FF2B5EF4-FFF2-40B4-BE49-F238E27FC236}">
                <a16:creationId xmlns:a16="http://schemas.microsoft.com/office/drawing/2014/main" id="{34ED1518-70DD-9079-B463-24541BE85382}"/>
              </a:ext>
            </a:extLst>
          </p:cNvPr>
          <p:cNvSpPr>
            <a:spLocks noGrp="1"/>
          </p:cNvSpPr>
          <p:nvPr>
            <p:ph type="sldNum" sz="quarter" idx="12"/>
          </p:nvPr>
        </p:nvSpPr>
        <p:spPr/>
        <p:txBody>
          <a:bodyPr vert="horz" lIns="91440" tIns="45720" rIns="91440" bIns="45720" rtlCol="0" anchor="ctr">
            <a:normAutofit/>
          </a:bodyPr>
          <a:lstStyle/>
          <a:p>
            <a:pPr>
              <a:spcAft>
                <a:spcPts val="600"/>
              </a:spcAft>
            </a:pPr>
            <a:fld id="{718739C9-DCF1-47E1-918D-420391A2911C}" type="slidenum">
              <a:rPr lang="en-US" sz="1100">
                <a:solidFill>
                  <a:schemeClr val="tx1">
                    <a:lumMod val="50000"/>
                    <a:lumOff val="50000"/>
                  </a:schemeClr>
                </a:solidFill>
              </a:rPr>
              <a:pPr>
                <a:spcAft>
                  <a:spcPts val="600"/>
                </a:spcAft>
              </a:pPr>
              <a:t>96</a:t>
            </a:fld>
            <a:endParaRPr lang="en-US" sz="1100">
              <a:solidFill>
                <a:schemeClr val="tx1">
                  <a:lumMod val="50000"/>
                  <a:lumOff val="50000"/>
                </a:schemeClr>
              </a:solidFill>
            </a:endParaRPr>
          </a:p>
        </p:txBody>
      </p:sp>
    </p:spTree>
    <p:extLst>
      <p:ext uri="{BB962C8B-B14F-4D97-AF65-F5344CB8AC3E}">
        <p14:creationId xmlns:p14="http://schemas.microsoft.com/office/powerpoint/2010/main" val="31477435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8F055-F740-0474-5E2C-374171923E43}"/>
              </a:ext>
            </a:extLst>
          </p:cNvPr>
          <p:cNvSpPr>
            <a:spLocks noGrp="1"/>
          </p:cNvSpPr>
          <p:nvPr>
            <p:ph type="title"/>
          </p:nvPr>
        </p:nvSpPr>
        <p:spPr/>
        <p:txBody>
          <a:bodyPr/>
          <a:lstStyle/>
          <a:p>
            <a:r>
              <a:rPr lang="en-US" b="1" dirty="0"/>
              <a:t>Formal Procurements: General</a:t>
            </a:r>
            <a:br>
              <a:rPr lang="en-US" dirty="0"/>
            </a:br>
            <a:r>
              <a:rPr lang="en-US" sz="2200" dirty="0"/>
              <a:t>(2 C.F.R. § 200.320(b))</a:t>
            </a:r>
          </a:p>
        </p:txBody>
      </p:sp>
      <p:sp>
        <p:nvSpPr>
          <p:cNvPr id="6" name="Content Placeholder 5">
            <a:extLst>
              <a:ext uri="{FF2B5EF4-FFF2-40B4-BE49-F238E27FC236}">
                <a16:creationId xmlns:a16="http://schemas.microsoft.com/office/drawing/2014/main" id="{56520E18-D8F1-CE75-F0F8-0FF49653852F}"/>
              </a:ext>
            </a:extLst>
          </p:cNvPr>
          <p:cNvSpPr>
            <a:spLocks noGrp="1"/>
          </p:cNvSpPr>
          <p:nvPr>
            <p:ph idx="1"/>
          </p:nvPr>
        </p:nvSpPr>
        <p:spPr/>
        <p:txBody>
          <a:bodyPr>
            <a:normAutofit/>
          </a:bodyPr>
          <a:lstStyle/>
          <a:p>
            <a:pPr>
              <a:spcAft>
                <a:spcPts val="1200"/>
              </a:spcAft>
            </a:pPr>
            <a:r>
              <a:rPr lang="en-US" dirty="0"/>
              <a:t>Use when the value of the procurement for property or services under an award exceeds the SAT, or a lower threshold established by the entity. </a:t>
            </a:r>
          </a:p>
          <a:p>
            <a:pPr>
              <a:spcAft>
                <a:spcPts val="1200"/>
              </a:spcAft>
            </a:pPr>
            <a:r>
              <a:rPr lang="en-US" dirty="0"/>
              <a:t>Methods require documented procedures.</a:t>
            </a:r>
          </a:p>
          <a:p>
            <a:pPr>
              <a:spcAft>
                <a:spcPts val="1200"/>
              </a:spcAft>
            </a:pPr>
            <a:r>
              <a:rPr lang="en-US" dirty="0"/>
              <a:t>Requires public notice.</a:t>
            </a:r>
          </a:p>
          <a:p>
            <a:pPr>
              <a:spcAft>
                <a:spcPts val="1200"/>
              </a:spcAft>
            </a:pPr>
            <a:r>
              <a:rPr lang="en-US" dirty="0"/>
              <a:t>Methods: sealed bids and proposals.</a:t>
            </a:r>
          </a:p>
        </p:txBody>
      </p:sp>
      <p:sp>
        <p:nvSpPr>
          <p:cNvPr id="4" name="Slide Number Placeholder 3">
            <a:extLst>
              <a:ext uri="{FF2B5EF4-FFF2-40B4-BE49-F238E27FC236}">
                <a16:creationId xmlns:a16="http://schemas.microsoft.com/office/drawing/2014/main" id="{1D32DD7C-B920-1770-79C8-77A1667B9309}"/>
              </a:ext>
            </a:extLst>
          </p:cNvPr>
          <p:cNvSpPr>
            <a:spLocks noGrp="1"/>
          </p:cNvSpPr>
          <p:nvPr>
            <p:ph type="sldNum" sz="quarter" idx="12"/>
          </p:nvPr>
        </p:nvSpPr>
        <p:spPr/>
        <p:txBody>
          <a:bodyPr/>
          <a:lstStyle/>
          <a:p>
            <a:fld id="{718739C9-DCF1-47E1-918D-420391A2911C}" type="slidenum">
              <a:rPr lang="en-US" smtClean="0"/>
              <a:t>97</a:t>
            </a:fld>
            <a:endParaRPr lang="en-US" dirty="0"/>
          </a:p>
        </p:txBody>
      </p:sp>
    </p:spTree>
    <p:extLst>
      <p:ext uri="{BB962C8B-B14F-4D97-AF65-F5344CB8AC3E}">
        <p14:creationId xmlns:p14="http://schemas.microsoft.com/office/powerpoint/2010/main" val="7096381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1EF24-EA39-5D08-5C17-24529BABFAC8}"/>
              </a:ext>
            </a:extLst>
          </p:cNvPr>
          <p:cNvSpPr>
            <a:spLocks noGrp="1"/>
          </p:cNvSpPr>
          <p:nvPr>
            <p:ph type="title"/>
          </p:nvPr>
        </p:nvSpPr>
        <p:spPr>
          <a:xfrm>
            <a:off x="461963" y="172878"/>
            <a:ext cx="11268074" cy="1325563"/>
          </a:xfrm>
        </p:spPr>
        <p:txBody>
          <a:bodyPr>
            <a:normAutofit fontScale="90000"/>
          </a:bodyPr>
          <a:lstStyle/>
          <a:p>
            <a:r>
              <a:rPr lang="en-US" b="1" dirty="0"/>
              <a:t>Comparison of Standards for Sealed Bids and Proposals</a:t>
            </a:r>
            <a:br>
              <a:rPr lang="en-US" dirty="0"/>
            </a:br>
            <a:r>
              <a:rPr lang="en-US" sz="2200" dirty="0"/>
              <a:t>(2 C.F.R. § 200.320(b)(1) and (2)) (slide 1 of 2)</a:t>
            </a:r>
          </a:p>
        </p:txBody>
      </p:sp>
      <p:graphicFrame>
        <p:nvGraphicFramePr>
          <p:cNvPr id="7" name="Table 7">
            <a:extLst>
              <a:ext uri="{FF2B5EF4-FFF2-40B4-BE49-F238E27FC236}">
                <a16:creationId xmlns:a16="http://schemas.microsoft.com/office/drawing/2014/main" id="{2DF77926-D9CC-7018-1489-E449DDAA791F}"/>
              </a:ext>
            </a:extLst>
          </p:cNvPr>
          <p:cNvGraphicFramePr>
            <a:graphicFrameLocks noGrp="1"/>
          </p:cNvGraphicFramePr>
          <p:nvPr>
            <p:ph idx="1"/>
            <p:extLst>
              <p:ext uri="{D42A27DB-BD31-4B8C-83A1-F6EECF244321}">
                <p14:modId xmlns:p14="http://schemas.microsoft.com/office/powerpoint/2010/main" val="846010076"/>
              </p:ext>
            </p:extLst>
          </p:nvPr>
        </p:nvGraphicFramePr>
        <p:xfrm>
          <a:off x="461963" y="1414387"/>
          <a:ext cx="11268074" cy="4660258"/>
        </p:xfrm>
        <a:graphic>
          <a:graphicData uri="http://schemas.openxmlformats.org/drawingml/2006/table">
            <a:tbl>
              <a:tblPr firstRow="1" bandRow="1">
                <a:tableStyleId>{5C22544A-7EE6-4342-B048-85BDC9FD1C3A}</a:tableStyleId>
              </a:tblPr>
              <a:tblGrid>
                <a:gridCol w="1871662">
                  <a:extLst>
                    <a:ext uri="{9D8B030D-6E8A-4147-A177-3AD203B41FA5}">
                      <a16:colId xmlns:a16="http://schemas.microsoft.com/office/drawing/2014/main" val="35901069"/>
                    </a:ext>
                  </a:extLst>
                </a:gridCol>
                <a:gridCol w="6229350">
                  <a:extLst>
                    <a:ext uri="{9D8B030D-6E8A-4147-A177-3AD203B41FA5}">
                      <a16:colId xmlns:a16="http://schemas.microsoft.com/office/drawing/2014/main" val="849324534"/>
                    </a:ext>
                  </a:extLst>
                </a:gridCol>
                <a:gridCol w="3167062">
                  <a:extLst>
                    <a:ext uri="{9D8B030D-6E8A-4147-A177-3AD203B41FA5}">
                      <a16:colId xmlns:a16="http://schemas.microsoft.com/office/drawing/2014/main" val="3786743769"/>
                    </a:ext>
                  </a:extLst>
                </a:gridCol>
              </a:tblGrid>
              <a:tr h="356250">
                <a:tc>
                  <a:txBody>
                    <a:bodyPr/>
                    <a:lstStyle/>
                    <a:p>
                      <a:r>
                        <a:rPr lang="en-US" dirty="0"/>
                        <a:t>Topic</a:t>
                      </a:r>
                    </a:p>
                  </a:txBody>
                  <a:tcPr/>
                </a:tc>
                <a:tc>
                  <a:txBody>
                    <a:bodyPr/>
                    <a:lstStyle/>
                    <a:p>
                      <a:r>
                        <a:rPr lang="en-US" dirty="0"/>
                        <a:t>Sealed Bids</a:t>
                      </a:r>
                    </a:p>
                  </a:txBody>
                  <a:tcPr/>
                </a:tc>
                <a:tc>
                  <a:txBody>
                    <a:bodyPr/>
                    <a:lstStyle/>
                    <a:p>
                      <a:r>
                        <a:rPr lang="en-US" dirty="0"/>
                        <a:t>Proposals</a:t>
                      </a:r>
                    </a:p>
                  </a:txBody>
                  <a:tcPr/>
                </a:tc>
                <a:extLst>
                  <a:ext uri="{0D108BD9-81ED-4DB2-BD59-A6C34878D82A}">
                    <a16:rowId xmlns:a16="http://schemas.microsoft.com/office/drawing/2014/main" val="572256583"/>
                  </a:ext>
                </a:extLst>
              </a:tr>
              <a:tr h="356250">
                <a:tc>
                  <a:txBody>
                    <a:bodyPr/>
                    <a:lstStyle/>
                    <a:p>
                      <a:r>
                        <a:rPr lang="en-US" dirty="0"/>
                        <a:t>Public Notice</a:t>
                      </a:r>
                    </a:p>
                  </a:txBody>
                  <a:tcPr/>
                </a:tc>
                <a:tc>
                  <a:txBody>
                    <a:bodyPr/>
                    <a:lstStyle/>
                    <a:p>
                      <a:r>
                        <a:rPr lang="en-US" dirty="0"/>
                        <a:t>Yes (2 C.F.R. § 200.320(b))</a:t>
                      </a:r>
                    </a:p>
                  </a:txBody>
                  <a:tcPr/>
                </a:tc>
                <a:tc>
                  <a:txBody>
                    <a:bodyPr/>
                    <a:lstStyle/>
                    <a:p>
                      <a:r>
                        <a:rPr lang="en-US" dirty="0"/>
                        <a:t>Yes (2 C.F.R. § 200.320(b))</a:t>
                      </a:r>
                    </a:p>
                  </a:txBody>
                  <a:tcPr/>
                </a:tc>
                <a:extLst>
                  <a:ext uri="{0D108BD9-81ED-4DB2-BD59-A6C34878D82A}">
                    <a16:rowId xmlns:a16="http://schemas.microsoft.com/office/drawing/2014/main" val="3009533169"/>
                  </a:ext>
                </a:extLst>
              </a:tr>
              <a:tr h="623438">
                <a:tc>
                  <a:txBody>
                    <a:bodyPr/>
                    <a:lstStyle/>
                    <a:p>
                      <a:r>
                        <a:rPr lang="en-US" dirty="0"/>
                        <a:t>Contract Type</a:t>
                      </a:r>
                    </a:p>
                  </a:txBody>
                  <a:tcPr/>
                </a:tc>
                <a:tc>
                  <a:txBody>
                    <a:bodyPr/>
                    <a:lstStyle/>
                    <a:p>
                      <a:r>
                        <a:rPr lang="en-US" dirty="0"/>
                        <a:t>Firm fixed price (lump sum or unit price) ((b)(1))</a:t>
                      </a:r>
                    </a:p>
                  </a:txBody>
                  <a:tcPr/>
                </a:tc>
                <a:tc>
                  <a:txBody>
                    <a:bodyPr/>
                    <a:lstStyle/>
                    <a:p>
                      <a:r>
                        <a:rPr lang="en-US" dirty="0"/>
                        <a:t>Cost reimbursement or fixed price ((b)(2))</a:t>
                      </a:r>
                    </a:p>
                  </a:txBody>
                  <a:tcPr/>
                </a:tc>
                <a:extLst>
                  <a:ext uri="{0D108BD9-81ED-4DB2-BD59-A6C34878D82A}">
                    <a16:rowId xmlns:a16="http://schemas.microsoft.com/office/drawing/2014/main" val="3007087999"/>
                  </a:ext>
                </a:extLst>
              </a:tr>
              <a:tr h="2226563">
                <a:tc>
                  <a:txBody>
                    <a:bodyPr/>
                    <a:lstStyle/>
                    <a:p>
                      <a:r>
                        <a:rPr lang="en-US" dirty="0"/>
                        <a:t>Use</a:t>
                      </a:r>
                    </a:p>
                  </a:txBody>
                  <a:tcPr/>
                </a:tc>
                <a:tc>
                  <a:txBody>
                    <a:bodyPr/>
                    <a:lstStyle/>
                    <a:p>
                      <a:r>
                        <a:rPr lang="en-US" dirty="0">
                          <a:effectLst/>
                        </a:rPr>
                        <a:t>Conditions that should be present: </a:t>
                      </a:r>
                    </a:p>
                    <a:p>
                      <a:pPr marL="285750" indent="-285750">
                        <a:buFont typeface="Arial" panose="020B0604020202020204" pitchFamily="34" charset="0"/>
                        <a:buChar char="•"/>
                      </a:pPr>
                      <a:r>
                        <a:rPr lang="en-US" dirty="0">
                          <a:effectLst/>
                        </a:rPr>
                        <a:t>A complete, adequate, and realistic specification or purchase description is available; </a:t>
                      </a:r>
                    </a:p>
                    <a:p>
                      <a:pPr marL="285750" indent="-285750">
                        <a:buFont typeface="Arial" panose="020B0604020202020204" pitchFamily="34" charset="0"/>
                        <a:buChar char="•"/>
                      </a:pPr>
                      <a:r>
                        <a:rPr lang="en-US" dirty="0">
                          <a:effectLst/>
                        </a:rPr>
                        <a:t>Two or more responsible bidders are willing and able to compete effectively for the business; and </a:t>
                      </a:r>
                    </a:p>
                    <a:p>
                      <a:pPr marL="285750" indent="-285750">
                        <a:buFont typeface="Arial" panose="020B0604020202020204" pitchFamily="34" charset="0"/>
                        <a:buChar char="•"/>
                      </a:pPr>
                      <a:r>
                        <a:rPr lang="en-US" dirty="0">
                          <a:effectLst/>
                        </a:rPr>
                        <a:t>The procurement lends itself to a firm fixed price contract and the selection of the successful bidder can be made principally on the basis of price. ((b)(1)(i))</a:t>
                      </a:r>
                    </a:p>
                  </a:txBody>
                  <a:tcPr/>
                </a:tc>
                <a:tc>
                  <a:txBody>
                    <a:bodyPr/>
                    <a:lstStyle/>
                    <a:p>
                      <a:r>
                        <a:rPr lang="en-US" dirty="0"/>
                        <a:t>Generally used when conditions are not appropriate for use of sealed bids. ((b)(2))</a:t>
                      </a:r>
                    </a:p>
                  </a:txBody>
                  <a:tcPr/>
                </a:tc>
                <a:extLst>
                  <a:ext uri="{0D108BD9-81ED-4DB2-BD59-A6C34878D82A}">
                    <a16:rowId xmlns:a16="http://schemas.microsoft.com/office/drawing/2014/main" val="4077086677"/>
                  </a:ext>
                </a:extLst>
              </a:tr>
              <a:tr h="1002658">
                <a:tc>
                  <a:txBody>
                    <a:bodyPr/>
                    <a:lstStyle/>
                    <a:p>
                      <a:r>
                        <a:rPr lang="en-US" dirty="0"/>
                        <a:t>Adequate Number</a:t>
                      </a:r>
                    </a:p>
                  </a:txBody>
                  <a:tcPr/>
                </a:tc>
                <a:tc>
                  <a:txBody>
                    <a:bodyPr/>
                    <a:lstStyle/>
                    <a:p>
                      <a:pPr marL="0" indent="0">
                        <a:buFont typeface="Arial" panose="020B0604020202020204" pitchFamily="34" charset="0"/>
                        <a:buNone/>
                      </a:pPr>
                      <a:r>
                        <a:rPr lang="en-US" dirty="0"/>
                        <a:t>Bids must be solicited from an adequate number of qualified sources. Must provide them sufficient response time prior to the date set for opening the bids. ((b)(1)(ii)(A))</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Proposals must be solicited from multiple qualified entities. ((b)(2)(i))</a:t>
                      </a:r>
                    </a:p>
                  </a:txBody>
                  <a:tcPr/>
                </a:tc>
                <a:extLst>
                  <a:ext uri="{0D108BD9-81ED-4DB2-BD59-A6C34878D82A}">
                    <a16:rowId xmlns:a16="http://schemas.microsoft.com/office/drawing/2014/main" val="3881813500"/>
                  </a:ext>
                </a:extLst>
              </a:tr>
            </a:tbl>
          </a:graphicData>
        </a:graphic>
      </p:graphicFrame>
      <p:sp>
        <p:nvSpPr>
          <p:cNvPr id="4" name="Slide Number Placeholder 3">
            <a:extLst>
              <a:ext uri="{FF2B5EF4-FFF2-40B4-BE49-F238E27FC236}">
                <a16:creationId xmlns:a16="http://schemas.microsoft.com/office/drawing/2014/main" id="{E9A6BC3A-8917-9DDB-1C0A-062A3C87474E}"/>
              </a:ext>
            </a:extLst>
          </p:cNvPr>
          <p:cNvSpPr>
            <a:spLocks noGrp="1"/>
          </p:cNvSpPr>
          <p:nvPr>
            <p:ph type="sldNum" sz="quarter" idx="12"/>
          </p:nvPr>
        </p:nvSpPr>
        <p:spPr/>
        <p:txBody>
          <a:bodyPr/>
          <a:lstStyle/>
          <a:p>
            <a:fld id="{718739C9-DCF1-47E1-918D-420391A2911C}" type="slidenum">
              <a:rPr lang="en-US" smtClean="0"/>
              <a:t>98</a:t>
            </a:fld>
            <a:endParaRPr lang="en-US" dirty="0"/>
          </a:p>
        </p:txBody>
      </p:sp>
    </p:spTree>
    <p:extLst>
      <p:ext uri="{BB962C8B-B14F-4D97-AF65-F5344CB8AC3E}">
        <p14:creationId xmlns:p14="http://schemas.microsoft.com/office/powerpoint/2010/main" val="33420538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1EF24-EA39-5D08-5C17-24529BABFAC8}"/>
              </a:ext>
            </a:extLst>
          </p:cNvPr>
          <p:cNvSpPr>
            <a:spLocks noGrp="1"/>
          </p:cNvSpPr>
          <p:nvPr>
            <p:ph type="title"/>
          </p:nvPr>
        </p:nvSpPr>
        <p:spPr>
          <a:xfrm>
            <a:off x="838200" y="136525"/>
            <a:ext cx="10515600" cy="1325563"/>
          </a:xfrm>
        </p:spPr>
        <p:txBody>
          <a:bodyPr/>
          <a:lstStyle/>
          <a:p>
            <a:r>
              <a:rPr lang="en-US" b="1" dirty="0"/>
              <a:t>Comparison of Sealed Bids and Proposals</a:t>
            </a:r>
            <a:br>
              <a:rPr lang="en-US" dirty="0"/>
            </a:br>
            <a:r>
              <a:rPr lang="en-US" sz="2200" dirty="0"/>
              <a:t>(2 C.F.R. § 200.320(b)(1) and (2)) (slide 2 of 2)</a:t>
            </a:r>
          </a:p>
        </p:txBody>
      </p:sp>
      <p:graphicFrame>
        <p:nvGraphicFramePr>
          <p:cNvPr id="7" name="Table 7">
            <a:extLst>
              <a:ext uri="{FF2B5EF4-FFF2-40B4-BE49-F238E27FC236}">
                <a16:creationId xmlns:a16="http://schemas.microsoft.com/office/drawing/2014/main" id="{2DF77926-D9CC-7018-1489-E449DDAA791F}"/>
              </a:ext>
            </a:extLst>
          </p:cNvPr>
          <p:cNvGraphicFramePr>
            <a:graphicFrameLocks noGrp="1"/>
          </p:cNvGraphicFramePr>
          <p:nvPr>
            <p:ph idx="1"/>
            <p:extLst>
              <p:ext uri="{D42A27DB-BD31-4B8C-83A1-F6EECF244321}">
                <p14:modId xmlns:p14="http://schemas.microsoft.com/office/powerpoint/2010/main" val="3177565845"/>
              </p:ext>
            </p:extLst>
          </p:nvPr>
        </p:nvGraphicFramePr>
        <p:xfrm>
          <a:off x="338137" y="1439703"/>
          <a:ext cx="11515725" cy="4964270"/>
        </p:xfrm>
        <a:graphic>
          <a:graphicData uri="http://schemas.openxmlformats.org/drawingml/2006/table">
            <a:tbl>
              <a:tblPr firstRow="1" bandRow="1">
                <a:tableStyleId>{5C22544A-7EE6-4342-B048-85BDC9FD1C3A}</a:tableStyleId>
              </a:tblPr>
              <a:tblGrid>
                <a:gridCol w="1843088">
                  <a:extLst>
                    <a:ext uri="{9D8B030D-6E8A-4147-A177-3AD203B41FA5}">
                      <a16:colId xmlns:a16="http://schemas.microsoft.com/office/drawing/2014/main" val="35901069"/>
                    </a:ext>
                  </a:extLst>
                </a:gridCol>
                <a:gridCol w="5876925">
                  <a:extLst>
                    <a:ext uri="{9D8B030D-6E8A-4147-A177-3AD203B41FA5}">
                      <a16:colId xmlns:a16="http://schemas.microsoft.com/office/drawing/2014/main" val="849324534"/>
                    </a:ext>
                  </a:extLst>
                </a:gridCol>
                <a:gridCol w="3795712">
                  <a:extLst>
                    <a:ext uri="{9D8B030D-6E8A-4147-A177-3AD203B41FA5}">
                      <a16:colId xmlns:a16="http://schemas.microsoft.com/office/drawing/2014/main" val="3786743769"/>
                    </a:ext>
                  </a:extLst>
                </a:gridCol>
              </a:tblGrid>
              <a:tr h="418950">
                <a:tc>
                  <a:txBody>
                    <a:bodyPr/>
                    <a:lstStyle/>
                    <a:p>
                      <a:r>
                        <a:rPr lang="en-US" dirty="0"/>
                        <a:t>Topic</a:t>
                      </a:r>
                    </a:p>
                  </a:txBody>
                  <a:tcPr/>
                </a:tc>
                <a:tc>
                  <a:txBody>
                    <a:bodyPr/>
                    <a:lstStyle/>
                    <a:p>
                      <a:r>
                        <a:rPr lang="en-US" dirty="0"/>
                        <a:t>Sealed Bids</a:t>
                      </a:r>
                    </a:p>
                  </a:txBody>
                  <a:tcPr/>
                </a:tc>
                <a:tc>
                  <a:txBody>
                    <a:bodyPr/>
                    <a:lstStyle/>
                    <a:p>
                      <a:r>
                        <a:rPr lang="en-US" dirty="0"/>
                        <a:t>Proposals</a:t>
                      </a:r>
                    </a:p>
                  </a:txBody>
                  <a:tcPr/>
                </a:tc>
                <a:extLst>
                  <a:ext uri="{0D108BD9-81ED-4DB2-BD59-A6C34878D82A}">
                    <a16:rowId xmlns:a16="http://schemas.microsoft.com/office/drawing/2014/main" val="572256583"/>
                  </a:ext>
                </a:extLst>
              </a:tr>
              <a:tr h="1033027">
                <a:tc>
                  <a:txBody>
                    <a:bodyPr/>
                    <a:lstStyle/>
                    <a:p>
                      <a:r>
                        <a:rPr lang="en-US" dirty="0"/>
                        <a:t>Solicitation Document</a:t>
                      </a:r>
                    </a:p>
                  </a:txBody>
                  <a:tcPr/>
                </a:tc>
                <a:tc>
                  <a:txBody>
                    <a:bodyPr/>
                    <a:lstStyle/>
                    <a:p>
                      <a:r>
                        <a:rPr lang="en-US" dirty="0"/>
                        <a:t>Invitation for bids (IFB), which will include any specifications and pertinent attachments, must define the items or services in order for the bidder to properly respond. ((b)(1)(ii)(B))</a:t>
                      </a:r>
                    </a:p>
                  </a:txBody>
                  <a:tcPr/>
                </a:tc>
                <a:tc>
                  <a:txBody>
                    <a:bodyPr/>
                    <a:lstStyle/>
                    <a:p>
                      <a:r>
                        <a:rPr lang="en-US" dirty="0"/>
                        <a:t>Request for Proposals (RFP) must identify all evaluation factors and their relative importance. ((b)(2)(i))</a:t>
                      </a:r>
                    </a:p>
                  </a:txBody>
                  <a:tcPr/>
                </a:tc>
                <a:extLst>
                  <a:ext uri="{0D108BD9-81ED-4DB2-BD59-A6C34878D82A}">
                    <a16:rowId xmlns:a16="http://schemas.microsoft.com/office/drawing/2014/main" val="3007087999"/>
                  </a:ext>
                </a:extLst>
              </a:tr>
              <a:tr h="3512293">
                <a:tc>
                  <a:txBody>
                    <a:bodyPr/>
                    <a:lstStyle/>
                    <a:p>
                      <a:r>
                        <a:rPr lang="en-US" dirty="0"/>
                        <a:t>Selection Procedures</a:t>
                      </a:r>
                    </a:p>
                  </a:txBody>
                  <a:tcPr/>
                </a:tc>
                <a:tc>
                  <a:txBody>
                    <a:bodyPr/>
                    <a:lstStyle/>
                    <a:p>
                      <a:r>
                        <a:rPr lang="en-US" dirty="0"/>
                        <a:t>All bids will be opened at the time and place prescribed in the IFB. ((b)(1)(ii)(C)) Award firm fixed price contract in writing to the responsible bidder whose bid, conforming with all the material terms and conditions of the IFB, is the lowest in price. Where specified in bidding documents, factors such as discounts, transportation cost, and life cycle costs must be considered in determining which bid is lowest. Payment discounts will only be used to determine the low bid when prior experience indicates that such discounts are usually taken advantage of. ((b)(1)(ii)(D)) Must document and provide a justification for all rejected bids. ((b)(1)(ii)(E))</a:t>
                      </a:r>
                    </a:p>
                  </a:txBody>
                  <a:tcPr/>
                </a:tc>
                <a:tc>
                  <a:txBody>
                    <a:bodyPr/>
                    <a:lstStyle/>
                    <a:p>
                      <a:r>
                        <a:rPr lang="en-US" dirty="0"/>
                        <a:t>Any response to publicized RFPs must be considered to the maximum extent practical. ((b)(2)(i)) Entity must have a written method for conducting technical evaluations of the proposals received and making selections. ((b)(2)(ii)) Award contracts to the responsible offeror whose proposal is most advantageous to the entity, price and other factors considered. ((b)(2)(iii))</a:t>
                      </a:r>
                    </a:p>
                  </a:txBody>
                  <a:tcPr/>
                </a:tc>
                <a:extLst>
                  <a:ext uri="{0D108BD9-81ED-4DB2-BD59-A6C34878D82A}">
                    <a16:rowId xmlns:a16="http://schemas.microsoft.com/office/drawing/2014/main" val="2060327432"/>
                  </a:ext>
                </a:extLst>
              </a:tr>
            </a:tbl>
          </a:graphicData>
        </a:graphic>
      </p:graphicFrame>
      <p:sp>
        <p:nvSpPr>
          <p:cNvPr id="4" name="Slide Number Placeholder 3">
            <a:extLst>
              <a:ext uri="{FF2B5EF4-FFF2-40B4-BE49-F238E27FC236}">
                <a16:creationId xmlns:a16="http://schemas.microsoft.com/office/drawing/2014/main" id="{E9A6BC3A-8917-9DDB-1C0A-062A3C87474E}"/>
              </a:ext>
            </a:extLst>
          </p:cNvPr>
          <p:cNvSpPr>
            <a:spLocks noGrp="1"/>
          </p:cNvSpPr>
          <p:nvPr>
            <p:ph type="sldNum" sz="quarter" idx="12"/>
          </p:nvPr>
        </p:nvSpPr>
        <p:spPr/>
        <p:txBody>
          <a:bodyPr/>
          <a:lstStyle/>
          <a:p>
            <a:fld id="{718739C9-DCF1-47E1-918D-420391A2911C}" type="slidenum">
              <a:rPr lang="en-US" smtClean="0"/>
              <a:t>99</a:t>
            </a:fld>
            <a:endParaRPr lang="en-US" dirty="0"/>
          </a:p>
        </p:txBody>
      </p:sp>
    </p:spTree>
    <p:extLst>
      <p:ext uri="{BB962C8B-B14F-4D97-AF65-F5344CB8AC3E}">
        <p14:creationId xmlns:p14="http://schemas.microsoft.com/office/powerpoint/2010/main" val="301763453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Custom 13">
      <a:dk1>
        <a:sysClr val="windowText" lastClr="000000"/>
      </a:dk1>
      <a:lt1>
        <a:sysClr val="window" lastClr="FFFFFF"/>
      </a:lt1>
      <a:dk2>
        <a:srgbClr val="023160"/>
      </a:dk2>
      <a:lt2>
        <a:srgbClr val="E7E6E6"/>
      </a:lt2>
      <a:accent1>
        <a:srgbClr val="0464C4"/>
      </a:accent1>
      <a:accent2>
        <a:srgbClr val="ED7D31"/>
      </a:accent2>
      <a:accent3>
        <a:srgbClr val="7F7F7F"/>
      </a:accent3>
      <a:accent4>
        <a:srgbClr val="FFC000"/>
      </a:accent4>
      <a:accent5>
        <a:srgbClr val="000000"/>
      </a:accent5>
      <a:accent6>
        <a:srgbClr val="70AD47"/>
      </a:accent6>
      <a:hlink>
        <a:srgbClr val="000000"/>
      </a:hlink>
      <a:folHlink>
        <a:srgbClr val="000000"/>
      </a:folHlink>
    </a:clrScheme>
    <a:fontScheme name="Custom 1">
      <a:majorFont>
        <a:latin typeface="Verdana"/>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B262BC660BEB49A8B4DEC834831EAD" ma:contentTypeVersion="10" ma:contentTypeDescription="Create a new document." ma:contentTypeScope="" ma:versionID="7856b10b302e74b222189d659bc07b7d">
  <xsd:schema xmlns:xsd="http://www.w3.org/2001/XMLSchema" xmlns:xs="http://www.w3.org/2001/XMLSchema" xmlns:p="http://schemas.microsoft.com/office/2006/metadata/properties" xmlns:ns1="http://schemas.microsoft.com/sharepoint/v3" xmlns:ns2="64770e76-63b5-404c-b7be-bab43aeb8324" targetNamespace="http://schemas.microsoft.com/office/2006/metadata/properties" ma:root="true" ma:fieldsID="00506f234e1149ed71b51734588ee5e8" ns1:_="" ns2:_="">
    <xsd:import namespace="http://schemas.microsoft.com/sharepoint/v3"/>
    <xsd:import namespace="64770e76-63b5-404c-b7be-bab43aeb8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0e76-63b5-404c-b7be-bab43aeb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D548B2D-0908-4C13-ACB4-1BF74AAD1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770e76-63b5-404c-b7be-bab43aeb8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86E0C-6E54-46DD-877F-C9A278C30127}">
  <ds:schemaRefs>
    <ds:schemaRef ds:uri="http://schemas.microsoft.com/sharepoint/v3/contenttype/forms"/>
  </ds:schemaRefs>
</ds:datastoreItem>
</file>

<file path=customXml/itemProps3.xml><?xml version="1.0" encoding="utf-8"?>
<ds:datastoreItem xmlns:ds="http://schemas.openxmlformats.org/officeDocument/2006/customXml" ds:itemID="{67D8E3FA-4F21-4227-9A08-BCA7E555F191}">
  <ds:schemaRefs>
    <ds:schemaRef ds:uri="http://purl.org/dc/dcmitype/"/>
    <ds:schemaRef ds:uri="http://purl.org/dc/terms/"/>
    <ds:schemaRef ds:uri="64770e76-63b5-404c-b7be-bab43aeb8324"/>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13561</TotalTime>
  <Words>12223</Words>
  <Application>Microsoft Office PowerPoint</Application>
  <PresentationFormat>Widescreen</PresentationFormat>
  <Paragraphs>893</Paragraphs>
  <Slides>134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134</vt:i4>
      </vt:variant>
    </vt:vector>
  </HeadingPairs>
  <TitlesOfParts>
    <vt:vector size="143" baseType="lpstr">
      <vt:lpstr>Arial</vt:lpstr>
      <vt:lpstr>Calibri</vt:lpstr>
      <vt:lpstr>Calibri Light</vt:lpstr>
      <vt:lpstr>Times New Roman</vt:lpstr>
      <vt:lpstr>Verdana</vt:lpstr>
      <vt:lpstr>Wingdings</vt:lpstr>
      <vt:lpstr>Wingdings 3</vt:lpstr>
      <vt:lpstr>Office Theme</vt:lpstr>
      <vt:lpstr>Ion Boardroom</vt:lpstr>
      <vt:lpstr>Sessions 6-7: Procurement Standards</vt:lpstr>
      <vt:lpstr>Presenter &amp; Session Resources</vt:lpstr>
      <vt:lpstr>Purpose &amp; Sources</vt:lpstr>
      <vt:lpstr>Purpose</vt:lpstr>
      <vt:lpstr>Primary Sources for this Session</vt:lpstr>
      <vt:lpstr>Notes on Other Sources</vt:lpstr>
      <vt:lpstr>Board Procurement Checklists: Agency Board Agreement, Attachment D</vt:lpstr>
      <vt:lpstr>Checklist Use and Retention</vt:lpstr>
      <vt:lpstr>Top of Checklist</vt:lpstr>
      <vt:lpstr>The Documentation List</vt:lpstr>
      <vt:lpstr>End of Checklist</vt:lpstr>
      <vt:lpstr>Procurement Standards</vt:lpstr>
      <vt:lpstr>Applicability</vt:lpstr>
      <vt:lpstr>Procedures</vt:lpstr>
      <vt:lpstr>Procedures (2 C.F.R. § 200.318(a); TxGMS) (FMGC Supplement on Procurement Sec. C.1)</vt:lpstr>
      <vt:lpstr>Standards of Conduct &amp; Conflicts of Interest</vt:lpstr>
      <vt:lpstr>Standards of Conduct (2 C.F.R. § 200.318(c)(1)-(2); TxGMS) (FMGC Supplement on Procurement Sec. D.2 and D.4)</vt:lpstr>
      <vt:lpstr>Conflicts of Interest: Prohibition; Definition (2 C.F.R. § 200.318(c)(1); TxGMS) (FMGC Supplement on Procurement Sec. D.3)</vt:lpstr>
      <vt:lpstr>Conflicts of Interest: Gratuities, Gifts, Etc. (2 C.F.R. § 200.318(c)(1); TxGMS) (FMGC Supplement on Procurement Sec. D.5)</vt:lpstr>
      <vt:lpstr>Conflicts of Interest and Standards of Conduct: Additional Rules for Workforce Boards (Board Members) (TWC rules § 802.41)</vt:lpstr>
      <vt:lpstr>Conflicts of Interest and Standards of Conduct: Additional Rules for Boards (Workforce Service Providers) (TWC rules § 802.21(c)-(d))</vt:lpstr>
      <vt:lpstr>Documentation (Conflict of Interest/Nondisclosure)</vt:lpstr>
      <vt:lpstr>Procurement Records</vt:lpstr>
      <vt:lpstr>Procurement Records (2 C.F.R. § 200.318(i); TxGMS) (FMGC Supplement on Procurement Sec. Q.3)</vt:lpstr>
      <vt:lpstr>Records: Rationale for the Method of Procurement</vt:lpstr>
      <vt:lpstr>Records: Selection of Contract Type General Information</vt:lpstr>
      <vt:lpstr>Records: Selection of Contract Type Fixed Price Contracts</vt:lpstr>
      <vt:lpstr>Records: Selection of Contract Type Cost Reimbursement Contracts</vt:lpstr>
      <vt:lpstr>Records: Selection of Contract Type Time-and-Materials (T&amp;M) Contracts</vt:lpstr>
      <vt:lpstr>Records: Selection of Contract Type Cost Plus percentage of Cost and Percentage of Construction</vt:lpstr>
      <vt:lpstr>Records: Contractor Selection or Rejection</vt:lpstr>
      <vt:lpstr>Records: Basis for the Contract Price</vt:lpstr>
      <vt:lpstr>Necessary &amp; Economical Purchases</vt:lpstr>
      <vt:lpstr>Necessary and Economical Purchases (2 C.F.R. § 200.318(d); TxGMS) (FMGC Supplement on Procurement Sec. F.2.2)</vt:lpstr>
      <vt:lpstr>Purchasing Cooperative</vt:lpstr>
      <vt:lpstr>Purchasing Cooperatives (2 C.F.R. § 200.318(e); TxGMS) (FMGC Supplement on Procurement Sec. H.4)</vt:lpstr>
      <vt:lpstr>Documentation Purchasing Cooperatives</vt:lpstr>
      <vt:lpstr>Purchase of Federal or State Surplus Property</vt:lpstr>
      <vt:lpstr>Surplus Property (2 C.F.R. § 200.318(f); TxGMS) (FMGC Supplement on Procurement Sec. H.3)</vt:lpstr>
      <vt:lpstr>Competition</vt:lpstr>
      <vt:lpstr>Competition Topics</vt:lpstr>
      <vt:lpstr>Full and Open Competition (2 C.F.R. § 200.319(a); TxGMS) (FMGC Supplement on Procurement Sec. E.1.2)</vt:lpstr>
      <vt:lpstr>Situations that Restrict Competition (2 C.F.R. § 200.319(b); TxGMS) (FMGC Supplement on Procurement Sec. E.1.4)</vt:lpstr>
      <vt:lpstr>Contractors that Work on Solicitations (2 C.F.R. § 200.319(b); TxGMS) (FMGC Supplement on Procurement Sec. E.1.3)</vt:lpstr>
      <vt:lpstr>Geographic Preference (Formerly 2 C.F.R. § 200.319(c)) (FMGC Supplement on Procurement Sec. E.2)</vt:lpstr>
      <vt:lpstr>Certain Scoring Considerations (2 C.F.R. § 200.319(f))</vt:lpstr>
      <vt:lpstr>Clear and Accurate Description (2 C.F.R. § 200.319(d)(1); TxGMS) (FMGC Supplement on Procurement Sec. L.2)</vt:lpstr>
      <vt:lpstr>Evaluation Criteria (2 C.F.R. § 200.319(d)(2); TxGMS) (FMGC Supplement on Procurement Sec. L.2)</vt:lpstr>
      <vt:lpstr>Prequalified Lists (2 C.F.R. § 200.318(e); TxGMS) (FMGC Supplement on Procurement Sec. E.1.5)</vt:lpstr>
      <vt:lpstr>Historically Underutilized Businesses</vt:lpstr>
      <vt:lpstr>Contracting with Certain HUBs (2 C.F.R. § 200.321) (FMGC Supplement on Procurement Sec. E.5)</vt:lpstr>
      <vt:lpstr>Contracting with Certain HUBs (continued)</vt:lpstr>
      <vt:lpstr>Additional Requirements for Workforce Boards (Agency Board Agreement Sec. 7.4) (FMGC Supplement on Procurement Sec. E.5)</vt:lpstr>
      <vt:lpstr>Bidders Lists</vt:lpstr>
      <vt:lpstr>Bidders Lists (FMGC Supplement on Procurement Sec. M.2)</vt:lpstr>
      <vt:lpstr>Procurement of Recovered Materials</vt:lpstr>
      <vt:lpstr>Procurement of Recovered Materials (2 C.F.R. § 200.323; FMGC Supplement on Procurement Sec. E.4)</vt:lpstr>
      <vt:lpstr>Domestic Preference</vt:lpstr>
      <vt:lpstr>Domestic Preference Topics</vt:lpstr>
      <vt:lpstr>Domestic Preferences for Procurement (2 C.F.R. § 200.322; App. II to 2 C.F.R. Part 200; FMGC Supplement on Procurement Sec. E.3)</vt:lpstr>
      <vt:lpstr>Domestic Preferences for Procurement (continued from previous slide)</vt:lpstr>
      <vt:lpstr>Buy American Act (WIOA § 502(a)) (FMGC Supplement on Procurement Sec. E.3.2)</vt:lpstr>
      <vt:lpstr>American Made Equipment and Products (WIOA § 502(b)) (FMGC Supplement on Procurement Sec. E.3.3)</vt:lpstr>
      <vt:lpstr>Products Falsely Labeled as Made In America (WIOA § 502(c)) (FMGC Supplement on Procurement Sec. E.3.4)</vt:lpstr>
      <vt:lpstr>Prohibition on Certain Telecommunications &amp; Video Surveillance Services or Equipment</vt:lpstr>
      <vt:lpstr>Telecommunications/Video Surveillance Prohibition (2 C.F.R. §§ 200.216 and 200.471; Pub. L. 115-232 § 889) (FMGC Supplement on Procurement Sec. P.2a)</vt:lpstr>
      <vt:lpstr>Suspension &amp; Debarment</vt:lpstr>
      <vt:lpstr>Suspension &amp; Debarment (2 C.F.R. §§ 200.206(d) and 200.214)(FMGC Supplement on Procurement Sec. P.2)</vt:lpstr>
      <vt:lpstr>Contract Cost &amp; Price</vt:lpstr>
      <vt:lpstr>Contract Cost &amp; Price Topics </vt:lpstr>
      <vt:lpstr>Independent Estimate (2 C.F.R. § 200.324(a); TxGMS) (FMGC Supplement on Procurement Sec. F.6)</vt:lpstr>
      <vt:lpstr>Cost or Price Analysis (2 C.F.R. § 200.324(a); TxGMS) (FMGC Supplement on Procurement Sec. O)</vt:lpstr>
      <vt:lpstr>Cost Analysis</vt:lpstr>
      <vt:lpstr>Price Analysis</vt:lpstr>
      <vt:lpstr>Profit (Formerly 2 C.F.R. § 200.324(b) and TxGMS) (FMGC Supplement on Procurement Sec. O)</vt:lpstr>
      <vt:lpstr>Profit (Subgrants) (FMGC Supplement on Procurement Sec. O)</vt:lpstr>
      <vt:lpstr>Costs/Prices Based on Estimated Costs (2 C.F.R. § 200.324(b); TxGMS) (FMGC Section O)</vt:lpstr>
      <vt:lpstr>Prohibited Contract Types (2 C.F.R. § 200.324(c); TxGMS) (FMGC Section F.5.3.3)</vt:lpstr>
      <vt:lpstr>Awards to Responsible Contractors</vt:lpstr>
      <vt:lpstr>Awards to Responsible Contractors (2 C.F.R. § 200.318(h); TxGMS) (FMGC Section P.1)</vt:lpstr>
      <vt:lpstr>Contractor Oversight</vt:lpstr>
      <vt:lpstr>Contractor Oversight (2 C.F.R. § 200.318(b); TxGMS) (FMGC Section Q.2.2)</vt:lpstr>
      <vt:lpstr>Settlement of Administrative &amp; Contractual Issues</vt:lpstr>
      <vt:lpstr>Settlement of Contractual &amp; Administrative Issues (2 C.F.R. § 200.318(k); TxGMS) (FMGC Section Q.1)</vt:lpstr>
      <vt:lpstr>Documentation Protests and Similar Actions/Issues, If Any</vt:lpstr>
      <vt:lpstr>Procurement Methods</vt:lpstr>
      <vt:lpstr>Methods of Procurement: General Standards</vt:lpstr>
      <vt:lpstr>Documented Procedures (2 C.F.R. § 200.320)</vt:lpstr>
      <vt:lpstr>Methods of Procurement to be Followed (2 C.F.R. § 200.320(a)-(c))</vt:lpstr>
      <vt:lpstr>Methods of Procurement: Informal</vt:lpstr>
      <vt:lpstr>Informal Methods of Procurement (2 C.F.R. § 200.320(a))</vt:lpstr>
      <vt:lpstr>Informal Methods</vt:lpstr>
      <vt:lpstr>UG Options for Higher Micro-Purchase Thresholds (2 C.F.R. § 200.320(a)(1)(iv) and (v))</vt:lpstr>
      <vt:lpstr>A Note About UG Thresholds (2 C.F.R. § 200.320(a)(1)(iii) and (a)(2)(ii))</vt:lpstr>
      <vt:lpstr>Documentation Informal Procurements</vt:lpstr>
      <vt:lpstr>Methods of Procurement: Formal</vt:lpstr>
      <vt:lpstr>Formal Procurements: General (2 C.F.R. § 200.320(b))</vt:lpstr>
      <vt:lpstr>Comparison of Standards for Sealed Bids and Proposals (2 C.F.R. § 200.320(b)(1) and (2)) (slide 1 of 2)</vt:lpstr>
      <vt:lpstr>Comparison of Sealed Bids and Proposals (2 C.F.R. § 200.320(b)(1) and (2)) (slide 2 of 2)</vt:lpstr>
      <vt:lpstr>Selected Related Procedural Topics</vt:lpstr>
      <vt:lpstr>Solicitation Document</vt:lpstr>
      <vt:lpstr>Advertisement (Slide 1 of 2)</vt:lpstr>
      <vt:lpstr>Advertisement (Slide 2 of 2)</vt:lpstr>
      <vt:lpstr>Post-Publication</vt:lpstr>
      <vt:lpstr>Receipt and Retention of Offers</vt:lpstr>
      <vt:lpstr>Number of Offers Was Not Adequate</vt:lpstr>
      <vt:lpstr>Evaluation of Proposals (N/A for Bids)</vt:lpstr>
      <vt:lpstr>Additional Selection-Related Activities</vt:lpstr>
      <vt:lpstr>Final Selection Decision, Notification, Contract Execution</vt:lpstr>
      <vt:lpstr>Methods of Procurement: Noncompetitive</vt:lpstr>
      <vt:lpstr>Noncompetitive Procurement (2 C.F.R. § 200.320(c); TxGMS) (FMGC Supplement on Procurement Sec. I.5)</vt:lpstr>
      <vt:lpstr>Noncompetitive Procurement (Continued)</vt:lpstr>
      <vt:lpstr>Documentation: Sole Source</vt:lpstr>
      <vt:lpstr>Documentation: Public Exigency or Emergency</vt:lpstr>
      <vt:lpstr>Documentation: Prior Approval</vt:lpstr>
      <vt:lpstr>Documentation: Inadequate Competition</vt:lpstr>
      <vt:lpstr>Special Topic: Consulting, Professional, Legal Services</vt:lpstr>
      <vt:lpstr>Procurement of Professional, Consulting, and Legal Services</vt:lpstr>
      <vt:lpstr>Architectural/Engineering Services (2 C.F.R. § 200.320(b)(2)(iv); TxGMS) (FMGC Supplement on Procurement Sec. I.4 and J.3)</vt:lpstr>
      <vt:lpstr>Audit Services (2 C.F.R. § 200.509; TxGMS) (FMGC Supplement on Procurement Sec. J.4)</vt:lpstr>
      <vt:lpstr>Consulting Services (DOL Consultant Fee Limit)</vt:lpstr>
      <vt:lpstr>Special Topic: Pre-Award Reviews/Fiscal Integrity Evaluations for Subgrants</vt:lpstr>
      <vt:lpstr>Pre-Award Reviews (Refer to FMGC Section P.3)</vt:lpstr>
      <vt:lpstr>Fiscal Integrity Evaluations (TWC rule § 802.21(e)) (FMGC Supplement on Procurement Sec. P.3)</vt:lpstr>
      <vt:lpstr>Special Topic: Bonding Requirements</vt:lpstr>
      <vt:lpstr>Bonding Requirements for Certain Construction/Facility Improvement Contracts/Subcontracts (Slide 1 of 2) (2 C.F.R. § 200.326; TxGMS) (FMGC Supplement on Procurement Sec. K.1)</vt:lpstr>
      <vt:lpstr>Bonding Requirements for Certain Construction/Facility Improvement Contracts/Subcontracts (Slide 2 of 2)</vt:lpstr>
      <vt:lpstr>Fidelity Bonding Requirements for Subgrants</vt:lpstr>
      <vt:lpstr>Contract Provisions and Subgrant Terms &amp; Conditions</vt:lpstr>
      <vt:lpstr>Contract Provisions (Appendix II to 2 C.F.R. Part 200; FMGC Chapter 15) (Also FMGC Supplement on Procurement Sec. K.2.3)</vt:lpstr>
      <vt:lpstr>Value Engineering Clauses (2 C.F.R. § 200.318(g)) (FMGC Supplement on Procurement Sec. K.2.4)</vt:lpstr>
      <vt:lpstr>Terms &amp; Conditions for Subgrants (2 C.F.R. § 200.332; TxGMS) (FMGC Supplement on Procurement Sec. K.2.2)</vt:lpstr>
      <vt:lpstr>Final Words</vt:lpstr>
      <vt:lpstr>Need More Information?</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Texas Workforce Commission Financial Conference: Sessions 6-7 Procurement Standards</dc:title>
  <dc:subject/>
  <dc:creator>TWC Finance</dc:creator>
  <cp:lastModifiedBy>Noren,Jenny E</cp:lastModifiedBy>
  <cp:revision>635</cp:revision>
  <dcterms:created xsi:type="dcterms:W3CDTF">2021-09-24T21:38:36Z</dcterms:created>
  <dcterms:modified xsi:type="dcterms:W3CDTF">2025-07-21T19:18:36Z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0x01010043B262BC660BEB49A8B4DEC834831EAD</vt:lpwstr>
  </property>
</Properties>
</file>