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4"/>
    <p:sldMasterId id="2147484038" r:id="rId5"/>
  </p:sldMasterIdLst>
  <p:notesMasterIdLst>
    <p:notesMasterId r:id="rId44"/>
  </p:notesMasterIdLst>
  <p:sldIdLst>
    <p:sldId id="691" r:id="rId6"/>
    <p:sldId id="618" r:id="rId7"/>
    <p:sldId id="257" r:id="rId8"/>
    <p:sldId id="793" r:id="rId9"/>
    <p:sldId id="794" r:id="rId10"/>
    <p:sldId id="795" r:id="rId11"/>
    <p:sldId id="796" r:id="rId12"/>
    <p:sldId id="662" r:id="rId13"/>
    <p:sldId id="661" r:id="rId14"/>
    <p:sldId id="692" r:id="rId15"/>
    <p:sldId id="378" r:id="rId16"/>
    <p:sldId id="659" r:id="rId17"/>
    <p:sldId id="683" r:id="rId18"/>
    <p:sldId id="670" r:id="rId19"/>
    <p:sldId id="668" r:id="rId20"/>
    <p:sldId id="664" r:id="rId21"/>
    <p:sldId id="666" r:id="rId22"/>
    <p:sldId id="693" r:id="rId23"/>
    <p:sldId id="377" r:id="rId24"/>
    <p:sldId id="673" r:id="rId25"/>
    <p:sldId id="380" r:id="rId26"/>
    <p:sldId id="382" r:id="rId27"/>
    <p:sldId id="381" r:id="rId28"/>
    <p:sldId id="801" r:id="rId29"/>
    <p:sldId id="803" r:id="rId30"/>
    <p:sldId id="804" r:id="rId31"/>
    <p:sldId id="802" r:id="rId32"/>
    <p:sldId id="386" r:id="rId33"/>
    <p:sldId id="387" r:id="rId34"/>
    <p:sldId id="805" r:id="rId35"/>
    <p:sldId id="388" r:id="rId36"/>
    <p:sldId id="389" r:id="rId37"/>
    <p:sldId id="390" r:id="rId38"/>
    <p:sldId id="391" r:id="rId39"/>
    <p:sldId id="806" r:id="rId40"/>
    <p:sldId id="614" r:id="rId41"/>
    <p:sldId id="807" r:id="rId42"/>
    <p:sldId id="79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DAB61-FC8A-42BE-AF98-6E2CC3B0868F}" v="79" dt="2025-07-21T20:47:10.502"/>
    <p1510:client id="{4C60E35A-3CA7-459D-A0F0-C6E3D4137AFD}" v="1" dt="2025-07-21T13:00:46.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en,Jenny E" userId="31e0823a-ccc6-4018-bb9e-c27b5ef59adf" providerId="ADAL" clId="{55F3F783-9655-4F41-B912-FDC4D850CF9D}"/>
    <pc:docChg chg="undo custSel addSld delSld modSld sldOrd">
      <pc:chgData name="Noren,Jenny E" userId="31e0823a-ccc6-4018-bb9e-c27b5ef59adf" providerId="ADAL" clId="{55F3F783-9655-4F41-B912-FDC4D850CF9D}" dt="2025-07-20T16:09:48.828" v="12474" actId="1076"/>
      <pc:docMkLst>
        <pc:docMk/>
      </pc:docMkLst>
      <pc:sldChg chg="del">
        <pc:chgData name="Noren,Jenny E" userId="31e0823a-ccc6-4018-bb9e-c27b5ef59adf" providerId="ADAL" clId="{55F3F783-9655-4F41-B912-FDC4D850CF9D}" dt="2025-07-20T12:04:35.056" v="1" actId="47"/>
        <pc:sldMkLst>
          <pc:docMk/>
          <pc:sldMk cId="296658454" sldId="256"/>
        </pc:sldMkLst>
      </pc:sldChg>
      <pc:sldChg chg="delSp modSp mod modClrScheme delDesignElem chgLayout">
        <pc:chgData name="Noren,Jenny E" userId="31e0823a-ccc6-4018-bb9e-c27b5ef59adf" providerId="ADAL" clId="{55F3F783-9655-4F41-B912-FDC4D850CF9D}" dt="2025-07-20T15:55:11.877" v="12143" actId="20577"/>
        <pc:sldMkLst>
          <pc:docMk/>
          <pc:sldMk cId="3329049508" sldId="257"/>
        </pc:sldMkLst>
        <pc:spChg chg="mod ord">
          <ac:chgData name="Noren,Jenny E" userId="31e0823a-ccc6-4018-bb9e-c27b5ef59adf" providerId="ADAL" clId="{55F3F783-9655-4F41-B912-FDC4D850CF9D}" dt="2025-07-20T12:09:46.568" v="172" actId="700"/>
          <ac:spMkLst>
            <pc:docMk/>
            <pc:sldMk cId="3329049508" sldId="257"/>
            <ac:spMk id="2" creationId="{97458FDC-5B73-4916-B345-92746FB39418}"/>
          </ac:spMkLst>
        </pc:spChg>
        <pc:spChg chg="mod ord">
          <ac:chgData name="Noren,Jenny E" userId="31e0823a-ccc6-4018-bb9e-c27b5ef59adf" providerId="ADAL" clId="{55F3F783-9655-4F41-B912-FDC4D850CF9D}" dt="2025-07-20T15:55:11.877" v="12143" actId="20577"/>
          <ac:spMkLst>
            <pc:docMk/>
            <pc:sldMk cId="3329049508" sldId="257"/>
            <ac:spMk id="3" creationId="{4A0A0615-2A89-489D-A5DE-EB27652AB553}"/>
          </ac:spMkLst>
        </pc:spChg>
        <pc:spChg chg="mod ord">
          <ac:chgData name="Noren,Jenny E" userId="31e0823a-ccc6-4018-bb9e-c27b5ef59adf" providerId="ADAL" clId="{55F3F783-9655-4F41-B912-FDC4D850CF9D}" dt="2025-07-20T12:09:46.568" v="172" actId="700"/>
          <ac:spMkLst>
            <pc:docMk/>
            <pc:sldMk cId="3329049508" sldId="257"/>
            <ac:spMk id="4" creationId="{736D30F9-ACD2-990F-F8EC-CD25FFF9FC69}"/>
          </ac:spMkLst>
        </pc:spChg>
        <pc:spChg chg="del">
          <ac:chgData name="Noren,Jenny E" userId="31e0823a-ccc6-4018-bb9e-c27b5ef59adf" providerId="ADAL" clId="{55F3F783-9655-4F41-B912-FDC4D850CF9D}" dt="2025-07-20T12:09:46.568" v="172" actId="700"/>
          <ac:spMkLst>
            <pc:docMk/>
            <pc:sldMk cId="3329049508" sldId="257"/>
            <ac:spMk id="9" creationId="{1B15ED52-F352-441B-82BF-E0EA34836D08}"/>
          </ac:spMkLst>
        </pc:spChg>
        <pc:spChg chg="del">
          <ac:chgData name="Noren,Jenny E" userId="31e0823a-ccc6-4018-bb9e-c27b5ef59adf" providerId="ADAL" clId="{55F3F783-9655-4F41-B912-FDC4D850CF9D}" dt="2025-07-20T12:09:46.568" v="172" actId="700"/>
          <ac:spMkLst>
            <pc:docMk/>
            <pc:sldMk cId="3329049508" sldId="257"/>
            <ac:spMk id="11" creationId="{3B2E3793-BFE6-45A2-9B7B-E18844431C99}"/>
          </ac:spMkLst>
        </pc:spChg>
        <pc:spChg chg="del">
          <ac:chgData name="Noren,Jenny E" userId="31e0823a-ccc6-4018-bb9e-c27b5ef59adf" providerId="ADAL" clId="{55F3F783-9655-4F41-B912-FDC4D850CF9D}" dt="2025-07-20T12:09:46.568" v="172" actId="700"/>
          <ac:spMkLst>
            <pc:docMk/>
            <pc:sldMk cId="3329049508" sldId="257"/>
            <ac:spMk id="13" creationId="{BC4C4868-CB8F-4AF9-9CDB-8108F2C19B67}"/>
          </ac:spMkLst>
        </pc:spChg>
        <pc:spChg chg="del">
          <ac:chgData name="Noren,Jenny E" userId="31e0823a-ccc6-4018-bb9e-c27b5ef59adf" providerId="ADAL" clId="{55F3F783-9655-4F41-B912-FDC4D850CF9D}" dt="2025-07-20T12:09:46.568" v="172" actId="700"/>
          <ac:spMkLst>
            <pc:docMk/>
            <pc:sldMk cId="3329049508" sldId="257"/>
            <ac:spMk id="15" creationId="{375E0459-6403-40CD-989D-56A4407CA12E}"/>
          </ac:spMkLst>
        </pc:spChg>
        <pc:spChg chg="del">
          <ac:chgData name="Noren,Jenny E" userId="31e0823a-ccc6-4018-bb9e-c27b5ef59adf" providerId="ADAL" clId="{55F3F783-9655-4F41-B912-FDC4D850CF9D}" dt="2025-07-20T12:09:46.568" v="172" actId="700"/>
          <ac:spMkLst>
            <pc:docMk/>
            <pc:sldMk cId="3329049508" sldId="257"/>
            <ac:spMk id="17" creationId="{53E5B1A8-3AC9-4BD1-9BBC-78CA94F2D1BA}"/>
          </ac:spMkLst>
        </pc:spChg>
      </pc:sldChg>
      <pc:sldChg chg="del">
        <pc:chgData name="Noren,Jenny E" userId="31e0823a-ccc6-4018-bb9e-c27b5ef59adf" providerId="ADAL" clId="{55F3F783-9655-4F41-B912-FDC4D850CF9D}" dt="2025-07-20T12:09:15.502" v="169" actId="47"/>
        <pc:sldMkLst>
          <pc:docMk/>
          <pc:sldMk cId="216248669" sldId="308"/>
        </pc:sldMkLst>
      </pc:sldChg>
      <pc:sldChg chg="modSp del mod">
        <pc:chgData name="Noren,Jenny E" userId="31e0823a-ccc6-4018-bb9e-c27b5ef59adf" providerId="ADAL" clId="{55F3F783-9655-4F41-B912-FDC4D850CF9D}" dt="2025-07-20T12:25:27.439" v="1576" actId="47"/>
        <pc:sldMkLst>
          <pc:docMk/>
          <pc:sldMk cId="0" sldId="332"/>
        </pc:sldMkLst>
        <pc:grpChg chg="mod">
          <ac:chgData name="Noren,Jenny E" userId="31e0823a-ccc6-4018-bb9e-c27b5ef59adf" providerId="ADAL" clId="{55F3F783-9655-4F41-B912-FDC4D850CF9D}" dt="2025-07-20T12:13:17.795" v="238" actId="1076"/>
          <ac:grpSpMkLst>
            <pc:docMk/>
            <pc:sldMk cId="0" sldId="332"/>
            <ac:grpSpMk id="6" creationId="{DDB21D8A-F135-4630-B2B1-4A8D67FE4C88}"/>
          </ac:grpSpMkLst>
        </pc:grpChg>
      </pc:sldChg>
      <pc:sldChg chg="del ord">
        <pc:chgData name="Noren,Jenny E" userId="31e0823a-ccc6-4018-bb9e-c27b5ef59adf" providerId="ADAL" clId="{55F3F783-9655-4F41-B912-FDC4D850CF9D}" dt="2025-07-20T15:54:09.917" v="12128" actId="47"/>
        <pc:sldMkLst>
          <pc:docMk/>
          <pc:sldMk cId="1233169827" sldId="349"/>
        </pc:sldMkLst>
      </pc:sldChg>
      <pc:sldChg chg="del">
        <pc:chgData name="Noren,Jenny E" userId="31e0823a-ccc6-4018-bb9e-c27b5ef59adf" providerId="ADAL" clId="{55F3F783-9655-4F41-B912-FDC4D850CF9D}" dt="2025-07-20T11:58:56.022" v="0" actId="2696"/>
        <pc:sldMkLst>
          <pc:docMk/>
          <pc:sldMk cId="884184410" sldId="361"/>
        </pc:sldMkLst>
      </pc:sldChg>
      <pc:sldChg chg="del">
        <pc:chgData name="Noren,Jenny E" userId="31e0823a-ccc6-4018-bb9e-c27b5ef59adf" providerId="ADAL" clId="{55F3F783-9655-4F41-B912-FDC4D850CF9D}" dt="2025-07-20T12:28:14.507" v="1620" actId="47"/>
        <pc:sldMkLst>
          <pc:docMk/>
          <pc:sldMk cId="3255761550" sldId="374"/>
        </pc:sldMkLst>
      </pc:sldChg>
      <pc:sldChg chg="modSp mod">
        <pc:chgData name="Noren,Jenny E" userId="31e0823a-ccc6-4018-bb9e-c27b5ef59adf" providerId="ADAL" clId="{55F3F783-9655-4F41-B912-FDC4D850CF9D}" dt="2025-07-20T16:05:39.742" v="12368" actId="14100"/>
        <pc:sldMkLst>
          <pc:docMk/>
          <pc:sldMk cId="1289975868" sldId="381"/>
        </pc:sldMkLst>
        <pc:spChg chg="mod">
          <ac:chgData name="Noren,Jenny E" userId="31e0823a-ccc6-4018-bb9e-c27b5ef59adf" providerId="ADAL" clId="{55F3F783-9655-4F41-B912-FDC4D850CF9D}" dt="2025-07-20T16:05:36.985" v="12367" actId="1076"/>
          <ac:spMkLst>
            <pc:docMk/>
            <pc:sldMk cId="1289975868" sldId="381"/>
            <ac:spMk id="3" creationId="{F45210B2-CC57-4C8E-A443-96B0B34A4A61}"/>
          </ac:spMkLst>
        </pc:spChg>
        <pc:spChg chg="mod">
          <ac:chgData name="Noren,Jenny E" userId="31e0823a-ccc6-4018-bb9e-c27b5ef59adf" providerId="ADAL" clId="{55F3F783-9655-4F41-B912-FDC4D850CF9D}" dt="2025-07-20T16:05:39.742" v="12368" actId="14100"/>
          <ac:spMkLst>
            <pc:docMk/>
            <pc:sldMk cId="1289975868" sldId="381"/>
            <ac:spMk id="5" creationId="{2055D529-D9CA-422E-BD42-4D7838B72BC3}"/>
          </ac:spMkLst>
        </pc:spChg>
      </pc:sldChg>
      <pc:sldChg chg="modSp mod">
        <pc:chgData name="Noren,Jenny E" userId="31e0823a-ccc6-4018-bb9e-c27b5ef59adf" providerId="ADAL" clId="{55F3F783-9655-4F41-B912-FDC4D850CF9D}" dt="2025-07-20T16:07:41.854" v="12417" actId="1076"/>
        <pc:sldMkLst>
          <pc:docMk/>
          <pc:sldMk cId="666270450" sldId="386"/>
        </pc:sldMkLst>
        <pc:spChg chg="mod">
          <ac:chgData name="Noren,Jenny E" userId="31e0823a-ccc6-4018-bb9e-c27b5ef59adf" providerId="ADAL" clId="{55F3F783-9655-4F41-B912-FDC4D850CF9D}" dt="2025-07-20T16:07:41.854" v="12417" actId="1076"/>
          <ac:spMkLst>
            <pc:docMk/>
            <pc:sldMk cId="666270450" sldId="386"/>
            <ac:spMk id="2" creationId="{C78F347E-465F-48BB-A15A-4483045222AA}"/>
          </ac:spMkLst>
        </pc:spChg>
        <pc:spChg chg="mod">
          <ac:chgData name="Noren,Jenny E" userId="31e0823a-ccc6-4018-bb9e-c27b5ef59adf" providerId="ADAL" clId="{55F3F783-9655-4F41-B912-FDC4D850CF9D}" dt="2025-07-20T15:29:17.687" v="10761" actId="20577"/>
          <ac:spMkLst>
            <pc:docMk/>
            <pc:sldMk cId="666270450" sldId="386"/>
            <ac:spMk id="5" creationId="{B3DC0E58-B2CF-465A-802C-6256FE9A0A7E}"/>
          </ac:spMkLst>
        </pc:spChg>
      </pc:sldChg>
      <pc:sldChg chg="modSp mod">
        <pc:chgData name="Noren,Jenny E" userId="31e0823a-ccc6-4018-bb9e-c27b5ef59adf" providerId="ADAL" clId="{55F3F783-9655-4F41-B912-FDC4D850CF9D}" dt="2025-07-20T16:08:57.043" v="12460" actId="20577"/>
        <pc:sldMkLst>
          <pc:docMk/>
          <pc:sldMk cId="1432080068" sldId="389"/>
        </pc:sldMkLst>
        <pc:spChg chg="mod">
          <ac:chgData name="Noren,Jenny E" userId="31e0823a-ccc6-4018-bb9e-c27b5ef59adf" providerId="ADAL" clId="{55F3F783-9655-4F41-B912-FDC4D850CF9D}" dt="2025-07-20T16:08:57.043" v="12460" actId="20577"/>
          <ac:spMkLst>
            <pc:docMk/>
            <pc:sldMk cId="1432080068" sldId="389"/>
            <ac:spMk id="3" creationId="{9B6023B5-568E-4AEF-88E5-9F6C34A27888}"/>
          </ac:spMkLst>
        </pc:spChg>
      </pc:sldChg>
      <pc:sldChg chg="modSp mod">
        <pc:chgData name="Noren,Jenny E" userId="31e0823a-ccc6-4018-bb9e-c27b5ef59adf" providerId="ADAL" clId="{55F3F783-9655-4F41-B912-FDC4D850CF9D}" dt="2025-07-20T16:09:27.102" v="12472" actId="6549"/>
        <pc:sldMkLst>
          <pc:docMk/>
          <pc:sldMk cId="1732483390" sldId="391"/>
        </pc:sldMkLst>
        <pc:spChg chg="mod">
          <ac:chgData name="Noren,Jenny E" userId="31e0823a-ccc6-4018-bb9e-c27b5ef59adf" providerId="ADAL" clId="{55F3F783-9655-4F41-B912-FDC4D850CF9D}" dt="2025-07-20T16:09:27.102" v="12472" actId="6549"/>
          <ac:spMkLst>
            <pc:docMk/>
            <pc:sldMk cId="1732483390" sldId="391"/>
            <ac:spMk id="5" creationId="{FE98DFDC-9168-4D3C-95FF-FC27D69DCAD6}"/>
          </ac:spMkLst>
        </pc:spChg>
      </pc:sldChg>
      <pc:sldChg chg="addSp delSp modSp mod">
        <pc:chgData name="Noren,Jenny E" userId="31e0823a-ccc6-4018-bb9e-c27b5ef59adf" providerId="ADAL" clId="{55F3F783-9655-4F41-B912-FDC4D850CF9D}" dt="2025-07-20T16:09:48.828" v="12474" actId="1076"/>
        <pc:sldMkLst>
          <pc:docMk/>
          <pc:sldMk cId="844264677" sldId="614"/>
        </pc:sldMkLst>
        <pc:spChg chg="mod">
          <ac:chgData name="Noren,Jenny E" userId="31e0823a-ccc6-4018-bb9e-c27b5ef59adf" providerId="ADAL" clId="{55F3F783-9655-4F41-B912-FDC4D850CF9D}" dt="2025-07-20T16:09:48.828" v="12474" actId="1076"/>
          <ac:spMkLst>
            <pc:docMk/>
            <pc:sldMk cId="844264677" sldId="614"/>
            <ac:spMk id="4" creationId="{8D2CAE7C-F5CF-5A1E-27CE-0BF545DB0CB2}"/>
          </ac:spMkLst>
        </pc:spChg>
        <pc:spChg chg="mod">
          <ac:chgData name="Noren,Jenny E" userId="31e0823a-ccc6-4018-bb9e-c27b5ef59adf" providerId="ADAL" clId="{55F3F783-9655-4F41-B912-FDC4D850CF9D}" dt="2025-07-20T12:31:47.286" v="1634" actId="6549"/>
          <ac:spMkLst>
            <pc:docMk/>
            <pc:sldMk cId="844264677" sldId="614"/>
            <ac:spMk id="11" creationId="{2F2869F9-D87C-2CE6-2923-E9AFDD068AED}"/>
          </ac:spMkLst>
        </pc:spChg>
        <pc:spChg chg="del topLvl">
          <ac:chgData name="Noren,Jenny E" userId="31e0823a-ccc6-4018-bb9e-c27b5ef59adf" providerId="ADAL" clId="{55F3F783-9655-4F41-B912-FDC4D850CF9D}" dt="2025-07-20T12:31:51.798" v="1636" actId="478"/>
          <ac:spMkLst>
            <pc:docMk/>
            <pc:sldMk cId="844264677" sldId="614"/>
            <ac:spMk id="21" creationId="{9285D440-751A-9045-9A93-4806A756EA3B}"/>
          </ac:spMkLst>
        </pc:spChg>
        <pc:grpChg chg="del">
          <ac:chgData name="Noren,Jenny E" userId="31e0823a-ccc6-4018-bb9e-c27b5ef59adf" providerId="ADAL" clId="{55F3F783-9655-4F41-B912-FDC4D850CF9D}" dt="2025-07-20T12:31:46.300" v="1633" actId="478"/>
          <ac:grpSpMkLst>
            <pc:docMk/>
            <pc:sldMk cId="844264677" sldId="614"/>
            <ac:grpSpMk id="25" creationId="{4850FF3B-0A2A-706C-0AD4-36575D44B6A9}"/>
          </ac:grpSpMkLst>
        </pc:grpChg>
        <pc:grpChg chg="del">
          <ac:chgData name="Noren,Jenny E" userId="31e0823a-ccc6-4018-bb9e-c27b5ef59adf" providerId="ADAL" clId="{55F3F783-9655-4F41-B912-FDC4D850CF9D}" dt="2025-07-20T12:31:48.804" v="1635" actId="478"/>
          <ac:grpSpMkLst>
            <pc:docMk/>
            <pc:sldMk cId="844264677" sldId="614"/>
            <ac:grpSpMk id="26" creationId="{B8C9F30D-D8AD-283A-82FA-49FCEB9C84A8}"/>
          </ac:grpSpMkLst>
        </pc:grpChg>
        <pc:grpChg chg="del">
          <ac:chgData name="Noren,Jenny E" userId="31e0823a-ccc6-4018-bb9e-c27b5ef59adf" providerId="ADAL" clId="{55F3F783-9655-4F41-B912-FDC4D850CF9D}" dt="2025-07-20T12:31:51.798" v="1636" actId="478"/>
          <ac:grpSpMkLst>
            <pc:docMk/>
            <pc:sldMk cId="844264677" sldId="614"/>
            <ac:grpSpMk id="27" creationId="{DC88F38E-8346-FE42-F0A6-0963852BD1C5}"/>
          </ac:grpSpMkLst>
        </pc:grpChg>
        <pc:picChg chg="del topLvl">
          <ac:chgData name="Noren,Jenny E" userId="31e0823a-ccc6-4018-bb9e-c27b5ef59adf" providerId="ADAL" clId="{55F3F783-9655-4F41-B912-FDC4D850CF9D}" dt="2025-07-20T12:32:00.577" v="1639" actId="478"/>
          <ac:picMkLst>
            <pc:docMk/>
            <pc:sldMk cId="844264677" sldId="614"/>
            <ac:picMk id="9" creationId="{2411DC29-718F-9123-8CD2-C40E1386D054}"/>
          </ac:picMkLst>
        </pc:picChg>
        <pc:picChg chg="add mod">
          <ac:chgData name="Noren,Jenny E" userId="31e0823a-ccc6-4018-bb9e-c27b5ef59adf" providerId="ADAL" clId="{55F3F783-9655-4F41-B912-FDC4D850CF9D}" dt="2025-07-20T12:33:51.011" v="1650"/>
          <ac:picMkLst>
            <pc:docMk/>
            <pc:sldMk cId="844264677" sldId="614"/>
            <ac:picMk id="1026" creationId="{6C30AD80-C0D1-6F4A-94ED-9997FB7BE601}"/>
          </ac:picMkLst>
        </pc:picChg>
        <pc:picChg chg="add mod">
          <ac:chgData name="Noren,Jenny E" userId="31e0823a-ccc6-4018-bb9e-c27b5ef59adf" providerId="ADAL" clId="{55F3F783-9655-4F41-B912-FDC4D850CF9D}" dt="2025-07-20T12:33:55.343" v="1652"/>
          <ac:picMkLst>
            <pc:docMk/>
            <pc:sldMk cId="844264677" sldId="614"/>
            <ac:picMk id="1028" creationId="{752C1BC1-49DC-8B37-561D-90084297A4F6}"/>
          </ac:picMkLst>
        </pc:picChg>
        <pc:picChg chg="add mod">
          <ac:chgData name="Noren,Jenny E" userId="31e0823a-ccc6-4018-bb9e-c27b5ef59adf" providerId="ADAL" clId="{55F3F783-9655-4F41-B912-FDC4D850CF9D}" dt="2025-07-20T12:33:57.551" v="1654"/>
          <ac:picMkLst>
            <pc:docMk/>
            <pc:sldMk cId="844264677" sldId="614"/>
            <ac:picMk id="1030" creationId="{96582BBE-E7B6-B746-FEA4-FB15152DE654}"/>
          </ac:picMkLst>
        </pc:picChg>
      </pc:sldChg>
      <pc:sldChg chg="del">
        <pc:chgData name="Noren,Jenny E" userId="31e0823a-ccc6-4018-bb9e-c27b5ef59adf" providerId="ADAL" clId="{55F3F783-9655-4F41-B912-FDC4D850CF9D}" dt="2025-07-20T11:58:56.022" v="0" actId="2696"/>
        <pc:sldMkLst>
          <pc:docMk/>
          <pc:sldMk cId="22273481" sldId="620"/>
        </pc:sldMkLst>
      </pc:sldChg>
      <pc:sldChg chg="del">
        <pc:chgData name="Noren,Jenny E" userId="31e0823a-ccc6-4018-bb9e-c27b5ef59adf" providerId="ADAL" clId="{55F3F783-9655-4F41-B912-FDC4D850CF9D}" dt="2025-07-20T12:10:30.121" v="188" actId="47"/>
        <pc:sldMkLst>
          <pc:docMk/>
          <pc:sldMk cId="130964168" sldId="655"/>
        </pc:sldMkLst>
      </pc:sldChg>
      <pc:sldChg chg="modSp mod modNotesTx">
        <pc:chgData name="Noren,Jenny E" userId="31e0823a-ccc6-4018-bb9e-c27b5ef59adf" providerId="ADAL" clId="{55F3F783-9655-4F41-B912-FDC4D850CF9D}" dt="2025-07-20T15:58:48.773" v="12164" actId="1076"/>
        <pc:sldMkLst>
          <pc:docMk/>
          <pc:sldMk cId="3273286892" sldId="662"/>
        </pc:sldMkLst>
        <pc:spChg chg="mod">
          <ac:chgData name="Noren,Jenny E" userId="31e0823a-ccc6-4018-bb9e-c27b5ef59adf" providerId="ADAL" clId="{55F3F783-9655-4F41-B912-FDC4D850CF9D}" dt="2025-07-20T15:58:45.508" v="12163" actId="1076"/>
          <ac:spMkLst>
            <pc:docMk/>
            <pc:sldMk cId="3273286892" sldId="662"/>
            <ac:spMk id="5" creationId="{897F6996-0402-498D-9F75-B61719ACC511}"/>
          </ac:spMkLst>
        </pc:spChg>
        <pc:spChg chg="mod">
          <ac:chgData name="Noren,Jenny E" userId="31e0823a-ccc6-4018-bb9e-c27b5ef59adf" providerId="ADAL" clId="{55F3F783-9655-4F41-B912-FDC4D850CF9D}" dt="2025-07-20T15:58:48.773" v="12164" actId="1076"/>
          <ac:spMkLst>
            <pc:docMk/>
            <pc:sldMk cId="3273286892" sldId="662"/>
            <ac:spMk id="6" creationId="{F3B219AC-2B90-4C54-B6A4-DBB4E095DE97}"/>
          </ac:spMkLst>
        </pc:spChg>
        <pc:spChg chg="mod">
          <ac:chgData name="Noren,Jenny E" userId="31e0823a-ccc6-4018-bb9e-c27b5ef59adf" providerId="ADAL" clId="{55F3F783-9655-4F41-B912-FDC4D850CF9D}" dt="2025-07-20T15:58:40.605" v="12162" actId="1076"/>
          <ac:spMkLst>
            <pc:docMk/>
            <pc:sldMk cId="3273286892" sldId="662"/>
            <ac:spMk id="10" creationId="{9E35FE6D-0B0D-483B-A884-D38859C4B00E}"/>
          </ac:spMkLst>
        </pc:spChg>
      </pc:sldChg>
      <pc:sldChg chg="del">
        <pc:chgData name="Noren,Jenny E" userId="31e0823a-ccc6-4018-bb9e-c27b5ef59adf" providerId="ADAL" clId="{55F3F783-9655-4F41-B912-FDC4D850CF9D}" dt="2025-07-20T12:06:51.536" v="111" actId="47"/>
        <pc:sldMkLst>
          <pc:docMk/>
          <pc:sldMk cId="3880895562" sldId="663"/>
        </pc:sldMkLst>
      </pc:sldChg>
      <pc:sldChg chg="modSp mod">
        <pc:chgData name="Noren,Jenny E" userId="31e0823a-ccc6-4018-bb9e-c27b5ef59adf" providerId="ADAL" clId="{55F3F783-9655-4F41-B912-FDC4D850CF9D}" dt="2025-07-20T16:03:14.374" v="12230" actId="27636"/>
        <pc:sldMkLst>
          <pc:docMk/>
          <pc:sldMk cId="656387279" sldId="664"/>
        </pc:sldMkLst>
        <pc:spChg chg="mod">
          <ac:chgData name="Noren,Jenny E" userId="31e0823a-ccc6-4018-bb9e-c27b5ef59adf" providerId="ADAL" clId="{55F3F783-9655-4F41-B912-FDC4D850CF9D}" dt="2025-07-20T16:03:12.207" v="12228" actId="14100"/>
          <ac:spMkLst>
            <pc:docMk/>
            <pc:sldMk cId="656387279" sldId="664"/>
            <ac:spMk id="2" creationId="{71803BE3-A155-949F-7711-D817F4F02DCB}"/>
          </ac:spMkLst>
        </pc:spChg>
        <pc:spChg chg="mod">
          <ac:chgData name="Noren,Jenny E" userId="31e0823a-ccc6-4018-bb9e-c27b5ef59adf" providerId="ADAL" clId="{55F3F783-9655-4F41-B912-FDC4D850CF9D}" dt="2025-07-20T16:03:14.374" v="12230" actId="27636"/>
          <ac:spMkLst>
            <pc:docMk/>
            <pc:sldMk cId="656387279" sldId="664"/>
            <ac:spMk id="6" creationId="{98891858-7D9B-0DD2-1314-0E3DEBAC1B81}"/>
          </ac:spMkLst>
        </pc:spChg>
      </pc:sldChg>
      <pc:sldChg chg="del">
        <pc:chgData name="Noren,Jenny E" userId="31e0823a-ccc6-4018-bb9e-c27b5ef59adf" providerId="ADAL" clId="{55F3F783-9655-4F41-B912-FDC4D850CF9D}" dt="2025-07-20T12:07:48.520" v="167" actId="47"/>
        <pc:sldMkLst>
          <pc:docMk/>
          <pc:sldMk cId="3502745046" sldId="665"/>
        </pc:sldMkLst>
      </pc:sldChg>
      <pc:sldChg chg="del">
        <pc:chgData name="Noren,Jenny E" userId="31e0823a-ccc6-4018-bb9e-c27b5ef59adf" providerId="ADAL" clId="{55F3F783-9655-4F41-B912-FDC4D850CF9D}" dt="2025-07-20T13:30:58.767" v="2230" actId="47"/>
        <pc:sldMkLst>
          <pc:docMk/>
          <pc:sldMk cId="3144250551" sldId="671"/>
        </pc:sldMkLst>
      </pc:sldChg>
      <pc:sldChg chg="del">
        <pc:chgData name="Noren,Jenny E" userId="31e0823a-ccc6-4018-bb9e-c27b5ef59adf" providerId="ADAL" clId="{55F3F783-9655-4F41-B912-FDC4D850CF9D}" dt="2025-07-20T13:30:58.767" v="2230" actId="47"/>
        <pc:sldMkLst>
          <pc:docMk/>
          <pc:sldMk cId="1094075311" sldId="672"/>
        </pc:sldMkLst>
      </pc:sldChg>
      <pc:sldChg chg="modSp mod">
        <pc:chgData name="Noren,Jenny E" userId="31e0823a-ccc6-4018-bb9e-c27b5ef59adf" providerId="ADAL" clId="{55F3F783-9655-4F41-B912-FDC4D850CF9D}" dt="2025-07-20T16:05:08.632" v="12366" actId="20577"/>
        <pc:sldMkLst>
          <pc:docMk/>
          <pc:sldMk cId="1027699443" sldId="673"/>
        </pc:sldMkLst>
        <pc:spChg chg="mod">
          <ac:chgData name="Noren,Jenny E" userId="31e0823a-ccc6-4018-bb9e-c27b5ef59adf" providerId="ADAL" clId="{55F3F783-9655-4F41-B912-FDC4D850CF9D}" dt="2025-07-20T16:05:08.632" v="12366" actId="20577"/>
          <ac:spMkLst>
            <pc:docMk/>
            <pc:sldMk cId="1027699443" sldId="673"/>
            <ac:spMk id="3" creationId="{447D1237-D4FD-4C30-ABA8-CB10F64B60EC}"/>
          </ac:spMkLst>
        </pc:spChg>
      </pc:sldChg>
      <pc:sldChg chg="del">
        <pc:chgData name="Noren,Jenny E" userId="31e0823a-ccc6-4018-bb9e-c27b5ef59adf" providerId="ADAL" clId="{55F3F783-9655-4F41-B912-FDC4D850CF9D}" dt="2025-07-20T12:30:17.725" v="1631" actId="47"/>
        <pc:sldMkLst>
          <pc:docMk/>
          <pc:sldMk cId="465562569" sldId="675"/>
        </pc:sldMkLst>
      </pc:sldChg>
      <pc:sldChg chg="del">
        <pc:chgData name="Noren,Jenny E" userId="31e0823a-ccc6-4018-bb9e-c27b5ef59adf" providerId="ADAL" clId="{55F3F783-9655-4F41-B912-FDC4D850CF9D}" dt="2025-07-20T11:58:56.022" v="0" actId="2696"/>
        <pc:sldMkLst>
          <pc:docMk/>
          <pc:sldMk cId="18088053" sldId="676"/>
        </pc:sldMkLst>
      </pc:sldChg>
      <pc:sldChg chg="del">
        <pc:chgData name="Noren,Jenny E" userId="31e0823a-ccc6-4018-bb9e-c27b5ef59adf" providerId="ADAL" clId="{55F3F783-9655-4F41-B912-FDC4D850CF9D}" dt="2025-07-20T11:58:56.022" v="0" actId="2696"/>
        <pc:sldMkLst>
          <pc:docMk/>
          <pc:sldMk cId="249070487" sldId="677"/>
        </pc:sldMkLst>
      </pc:sldChg>
      <pc:sldChg chg="del">
        <pc:chgData name="Noren,Jenny E" userId="31e0823a-ccc6-4018-bb9e-c27b5ef59adf" providerId="ADAL" clId="{55F3F783-9655-4F41-B912-FDC4D850CF9D}" dt="2025-07-20T11:58:56.022" v="0" actId="2696"/>
        <pc:sldMkLst>
          <pc:docMk/>
          <pc:sldMk cId="3968393815" sldId="681"/>
        </pc:sldMkLst>
      </pc:sldChg>
      <pc:sldChg chg="modSp del mod ord">
        <pc:chgData name="Noren,Jenny E" userId="31e0823a-ccc6-4018-bb9e-c27b5ef59adf" providerId="ADAL" clId="{55F3F783-9655-4F41-B912-FDC4D850CF9D}" dt="2025-07-20T12:36:30.922" v="1694" actId="47"/>
        <pc:sldMkLst>
          <pc:docMk/>
          <pc:sldMk cId="1872667280" sldId="682"/>
        </pc:sldMkLst>
        <pc:spChg chg="mod">
          <ac:chgData name="Noren,Jenny E" userId="31e0823a-ccc6-4018-bb9e-c27b5ef59adf" providerId="ADAL" clId="{55F3F783-9655-4F41-B912-FDC4D850CF9D}" dt="2025-07-20T12:08:21.161" v="168" actId="6549"/>
          <ac:spMkLst>
            <pc:docMk/>
            <pc:sldMk cId="1872667280" sldId="682"/>
            <ac:spMk id="3" creationId="{031FC4D5-C7CA-0AE1-F3BD-046B9FE84130}"/>
          </ac:spMkLst>
        </pc:spChg>
      </pc:sldChg>
      <pc:sldChg chg="modSp mod">
        <pc:chgData name="Noren,Jenny E" userId="31e0823a-ccc6-4018-bb9e-c27b5ef59adf" providerId="ADAL" clId="{55F3F783-9655-4F41-B912-FDC4D850CF9D}" dt="2025-07-20T16:00:53.323" v="12167" actId="113"/>
        <pc:sldMkLst>
          <pc:docMk/>
          <pc:sldMk cId="4116408583" sldId="683"/>
        </pc:sldMkLst>
        <pc:spChg chg="mod">
          <ac:chgData name="Noren,Jenny E" userId="31e0823a-ccc6-4018-bb9e-c27b5ef59adf" providerId="ADAL" clId="{55F3F783-9655-4F41-B912-FDC4D850CF9D}" dt="2025-07-20T16:00:53.323" v="12167" actId="113"/>
          <ac:spMkLst>
            <pc:docMk/>
            <pc:sldMk cId="4116408583" sldId="683"/>
            <ac:spMk id="3" creationId="{8E214DB5-999A-6604-3A42-EE9F678292E3}"/>
          </ac:spMkLst>
        </pc:spChg>
      </pc:sldChg>
      <pc:sldChg chg="modSp mod">
        <pc:chgData name="Noren,Jenny E" userId="31e0823a-ccc6-4018-bb9e-c27b5ef59adf" providerId="ADAL" clId="{55F3F783-9655-4F41-B912-FDC4D850CF9D}" dt="2025-07-20T15:54:19.107" v="12129" actId="255"/>
        <pc:sldMkLst>
          <pc:docMk/>
          <pc:sldMk cId="2515387343" sldId="691"/>
        </pc:sldMkLst>
        <pc:spChg chg="mod">
          <ac:chgData name="Noren,Jenny E" userId="31e0823a-ccc6-4018-bb9e-c27b5ef59adf" providerId="ADAL" clId="{55F3F783-9655-4F41-B912-FDC4D850CF9D}" dt="2025-07-20T15:54:19.107" v="12129" actId="255"/>
          <ac:spMkLst>
            <pc:docMk/>
            <pc:sldMk cId="2515387343" sldId="691"/>
            <ac:spMk id="2" creationId="{8C7B7476-65F1-FC30-781A-0ACFBF571A93}"/>
          </ac:spMkLst>
        </pc:spChg>
      </pc:sldChg>
      <pc:sldChg chg="modSp new mod">
        <pc:chgData name="Noren,Jenny E" userId="31e0823a-ccc6-4018-bb9e-c27b5ef59adf" providerId="ADAL" clId="{55F3F783-9655-4F41-B912-FDC4D850CF9D}" dt="2025-07-20T13:21:14.892" v="1993" actId="27636"/>
        <pc:sldMkLst>
          <pc:docMk/>
          <pc:sldMk cId="788792800" sldId="692"/>
        </pc:sldMkLst>
        <pc:spChg chg="mod">
          <ac:chgData name="Noren,Jenny E" userId="31e0823a-ccc6-4018-bb9e-c27b5ef59adf" providerId="ADAL" clId="{55F3F783-9655-4F41-B912-FDC4D850CF9D}" dt="2025-07-20T12:06:45.289" v="110" actId="255"/>
          <ac:spMkLst>
            <pc:docMk/>
            <pc:sldMk cId="788792800" sldId="692"/>
            <ac:spMk id="2" creationId="{F1C8F284-967A-1D47-D627-7DD4CE855230}"/>
          </ac:spMkLst>
        </pc:spChg>
        <pc:spChg chg="mod">
          <ac:chgData name="Noren,Jenny E" userId="31e0823a-ccc6-4018-bb9e-c27b5ef59adf" providerId="ADAL" clId="{55F3F783-9655-4F41-B912-FDC4D850CF9D}" dt="2025-07-20T13:21:14.892" v="1993" actId="27636"/>
          <ac:spMkLst>
            <pc:docMk/>
            <pc:sldMk cId="788792800" sldId="692"/>
            <ac:spMk id="3" creationId="{FB29FA36-AD68-2AFA-FA4D-4C910C8DEB59}"/>
          </ac:spMkLst>
        </pc:spChg>
      </pc:sldChg>
      <pc:sldChg chg="modSp new mod">
        <pc:chgData name="Noren,Jenny E" userId="31e0823a-ccc6-4018-bb9e-c27b5ef59adf" providerId="ADAL" clId="{55F3F783-9655-4F41-B912-FDC4D850CF9D}" dt="2025-07-20T16:04:23.383" v="12284" actId="20577"/>
        <pc:sldMkLst>
          <pc:docMk/>
          <pc:sldMk cId="1944260367" sldId="693"/>
        </pc:sldMkLst>
        <pc:spChg chg="mod">
          <ac:chgData name="Noren,Jenny E" userId="31e0823a-ccc6-4018-bb9e-c27b5ef59adf" providerId="ADAL" clId="{55F3F783-9655-4F41-B912-FDC4D850CF9D}" dt="2025-07-20T12:07:43.617" v="166" actId="6549"/>
          <ac:spMkLst>
            <pc:docMk/>
            <pc:sldMk cId="1944260367" sldId="693"/>
            <ac:spMk id="2" creationId="{AC5B6B4A-3704-438D-673F-9319AE6F3E9F}"/>
          </ac:spMkLst>
        </pc:spChg>
        <pc:spChg chg="mod">
          <ac:chgData name="Noren,Jenny E" userId="31e0823a-ccc6-4018-bb9e-c27b5ef59adf" providerId="ADAL" clId="{55F3F783-9655-4F41-B912-FDC4D850CF9D}" dt="2025-07-20T16:04:23.383" v="12284" actId="20577"/>
          <ac:spMkLst>
            <pc:docMk/>
            <pc:sldMk cId="1944260367" sldId="693"/>
            <ac:spMk id="3" creationId="{1547598A-6F52-AFE5-18DB-7CA3B97D1B28}"/>
          </ac:spMkLst>
        </pc:spChg>
      </pc:sldChg>
      <pc:sldChg chg="modSp mod">
        <pc:chgData name="Noren,Jenny E" userId="31e0823a-ccc6-4018-bb9e-c27b5ef59adf" providerId="ADAL" clId="{55F3F783-9655-4F41-B912-FDC4D850CF9D}" dt="2025-07-20T15:53:58.818" v="12127" actId="255"/>
        <pc:sldMkLst>
          <pc:docMk/>
          <pc:sldMk cId="57027310" sldId="792"/>
        </pc:sldMkLst>
        <pc:spChg chg="mod">
          <ac:chgData name="Noren,Jenny E" userId="31e0823a-ccc6-4018-bb9e-c27b5ef59adf" providerId="ADAL" clId="{55F3F783-9655-4F41-B912-FDC4D850CF9D}" dt="2025-07-20T15:53:52.312" v="12126" actId="20577"/>
          <ac:spMkLst>
            <pc:docMk/>
            <pc:sldMk cId="57027310" sldId="792"/>
            <ac:spMk id="5" creationId="{98D81C1B-1644-EA5F-F596-96395A193E1D}"/>
          </ac:spMkLst>
        </pc:spChg>
        <pc:spChg chg="mod">
          <ac:chgData name="Noren,Jenny E" userId="31e0823a-ccc6-4018-bb9e-c27b5ef59adf" providerId="ADAL" clId="{55F3F783-9655-4F41-B912-FDC4D850CF9D}" dt="2025-07-20T15:53:58.818" v="12127" actId="255"/>
          <ac:spMkLst>
            <pc:docMk/>
            <pc:sldMk cId="57027310" sldId="792"/>
            <ac:spMk id="6" creationId="{8B7FF645-0B76-CF7D-D473-5AEE0A500D01}"/>
          </ac:spMkLst>
        </pc:spChg>
      </pc:sldChg>
      <pc:sldChg chg="modSp new mod">
        <pc:chgData name="Noren,Jenny E" userId="31e0823a-ccc6-4018-bb9e-c27b5ef59adf" providerId="ADAL" clId="{55F3F783-9655-4F41-B912-FDC4D850CF9D}" dt="2025-07-20T15:55:16.354" v="12147" actId="20577"/>
        <pc:sldMkLst>
          <pc:docMk/>
          <pc:sldMk cId="666994121" sldId="793"/>
        </pc:sldMkLst>
        <pc:spChg chg="mod">
          <ac:chgData name="Noren,Jenny E" userId="31e0823a-ccc6-4018-bb9e-c27b5ef59adf" providerId="ADAL" clId="{55F3F783-9655-4F41-B912-FDC4D850CF9D}" dt="2025-07-20T15:55:16.354" v="12147" actId="20577"/>
          <ac:spMkLst>
            <pc:docMk/>
            <pc:sldMk cId="666994121" sldId="793"/>
            <ac:spMk id="2" creationId="{11BDA26E-E50D-8B23-088A-1CFC6F66A485}"/>
          </ac:spMkLst>
        </pc:spChg>
        <pc:spChg chg="mod">
          <ac:chgData name="Noren,Jenny E" userId="31e0823a-ccc6-4018-bb9e-c27b5ef59adf" providerId="ADAL" clId="{55F3F783-9655-4F41-B912-FDC4D850CF9D}" dt="2025-07-20T13:19:20.117" v="1829" actId="27636"/>
          <ac:spMkLst>
            <pc:docMk/>
            <pc:sldMk cId="666994121" sldId="793"/>
            <ac:spMk id="3" creationId="{CA76AAF9-E881-D761-5923-8C720290C0C3}"/>
          </ac:spMkLst>
        </pc:spChg>
      </pc:sldChg>
      <pc:sldChg chg="new del">
        <pc:chgData name="Noren,Jenny E" userId="31e0823a-ccc6-4018-bb9e-c27b5ef59adf" providerId="ADAL" clId="{55F3F783-9655-4F41-B912-FDC4D850CF9D}" dt="2025-07-20T12:09:43.216" v="171" actId="680"/>
        <pc:sldMkLst>
          <pc:docMk/>
          <pc:sldMk cId="3921447801" sldId="793"/>
        </pc:sldMkLst>
      </pc:sldChg>
      <pc:sldChg chg="addSp delSp modSp new mod">
        <pc:chgData name="Noren,Jenny E" userId="31e0823a-ccc6-4018-bb9e-c27b5ef59adf" providerId="ADAL" clId="{55F3F783-9655-4F41-B912-FDC4D850CF9D}" dt="2025-07-20T12:26:12.167" v="1611"/>
        <pc:sldMkLst>
          <pc:docMk/>
          <pc:sldMk cId="571038360" sldId="794"/>
        </pc:sldMkLst>
        <pc:spChg chg="mod">
          <ac:chgData name="Noren,Jenny E" userId="31e0823a-ccc6-4018-bb9e-c27b5ef59adf" providerId="ADAL" clId="{55F3F783-9655-4F41-B912-FDC4D850CF9D}" dt="2025-07-20T12:16:30.086" v="274" actId="14100"/>
          <ac:spMkLst>
            <pc:docMk/>
            <pc:sldMk cId="571038360" sldId="794"/>
            <ac:spMk id="2" creationId="{6C68E002-A3B0-2343-7C32-B8D37FF86C13}"/>
          </ac:spMkLst>
        </pc:spChg>
        <pc:spChg chg="del">
          <ac:chgData name="Noren,Jenny E" userId="31e0823a-ccc6-4018-bb9e-c27b5ef59adf" providerId="ADAL" clId="{55F3F783-9655-4F41-B912-FDC4D850CF9D}" dt="2025-07-20T12:12:48.949" v="232" actId="478"/>
          <ac:spMkLst>
            <pc:docMk/>
            <pc:sldMk cId="571038360" sldId="794"/>
            <ac:spMk id="3" creationId="{484F8F15-5C0A-A9BD-A219-6F3064EEA6BD}"/>
          </ac:spMkLst>
        </pc:spChg>
        <pc:spChg chg="ord">
          <ac:chgData name="Noren,Jenny E" userId="31e0823a-ccc6-4018-bb9e-c27b5ef59adf" providerId="ADAL" clId="{55F3F783-9655-4F41-B912-FDC4D850CF9D}" dt="2025-07-20T12:25:36.726" v="1589"/>
          <ac:spMkLst>
            <pc:docMk/>
            <pc:sldMk cId="571038360" sldId="794"/>
            <ac:spMk id="4" creationId="{4DC344EA-4089-4398-81A9-57223589F70C}"/>
          </ac:spMkLst>
        </pc:spChg>
        <pc:spChg chg="add mod">
          <ac:chgData name="Noren,Jenny E" userId="31e0823a-ccc6-4018-bb9e-c27b5ef59adf" providerId="ADAL" clId="{55F3F783-9655-4F41-B912-FDC4D850CF9D}" dt="2025-07-20T12:16:18.114" v="270" actId="1076"/>
          <ac:spMkLst>
            <pc:docMk/>
            <pc:sldMk cId="571038360" sldId="794"/>
            <ac:spMk id="6" creationId="{9806004F-6390-66F0-AFFF-A2FA7503DCAF}"/>
          </ac:spMkLst>
        </pc:spChg>
        <pc:spChg chg="add mod ord">
          <ac:chgData name="Noren,Jenny E" userId="31e0823a-ccc6-4018-bb9e-c27b5ef59adf" providerId="ADAL" clId="{55F3F783-9655-4F41-B912-FDC4D850CF9D}" dt="2025-07-20T12:25:54.991" v="1605"/>
          <ac:spMkLst>
            <pc:docMk/>
            <pc:sldMk cId="571038360" sldId="794"/>
            <ac:spMk id="12" creationId="{64D2C540-2286-D603-0C79-6CDADB166405}"/>
          </ac:spMkLst>
        </pc:spChg>
        <pc:spChg chg="add mod ord">
          <ac:chgData name="Noren,Jenny E" userId="31e0823a-ccc6-4018-bb9e-c27b5ef59adf" providerId="ADAL" clId="{55F3F783-9655-4F41-B912-FDC4D850CF9D}" dt="2025-07-20T12:26:00.850" v="1608"/>
          <ac:spMkLst>
            <pc:docMk/>
            <pc:sldMk cId="571038360" sldId="794"/>
            <ac:spMk id="13" creationId="{1864CB5D-184B-BFFD-D4B8-E1D4F27CCC48}"/>
          </ac:spMkLst>
        </pc:spChg>
        <pc:spChg chg="add mod ord">
          <ac:chgData name="Noren,Jenny E" userId="31e0823a-ccc6-4018-bb9e-c27b5ef59adf" providerId="ADAL" clId="{55F3F783-9655-4F41-B912-FDC4D850CF9D}" dt="2025-07-20T12:26:07.299" v="1610"/>
          <ac:spMkLst>
            <pc:docMk/>
            <pc:sldMk cId="571038360" sldId="794"/>
            <ac:spMk id="14" creationId="{848C38E9-22D0-8BE3-E650-4751164E8ECB}"/>
          </ac:spMkLst>
        </pc:spChg>
        <pc:spChg chg="add mod ord">
          <ac:chgData name="Noren,Jenny E" userId="31e0823a-ccc6-4018-bb9e-c27b5ef59adf" providerId="ADAL" clId="{55F3F783-9655-4F41-B912-FDC4D850CF9D}" dt="2025-07-20T12:26:12.167" v="1611"/>
          <ac:spMkLst>
            <pc:docMk/>
            <pc:sldMk cId="571038360" sldId="794"/>
            <ac:spMk id="15" creationId="{F0BAD4C6-6E65-2448-BC18-15ED45A19335}"/>
          </ac:spMkLst>
        </pc:spChg>
        <pc:spChg chg="add mod">
          <ac:chgData name="Noren,Jenny E" userId="31e0823a-ccc6-4018-bb9e-c27b5ef59adf" providerId="ADAL" clId="{55F3F783-9655-4F41-B912-FDC4D850CF9D}" dt="2025-07-20T12:20:23.641" v="311" actId="1076"/>
          <ac:spMkLst>
            <pc:docMk/>
            <pc:sldMk cId="571038360" sldId="794"/>
            <ac:spMk id="16" creationId="{F0FA750C-227A-1AB8-1E3F-CA33BE38D838}"/>
          </ac:spMkLst>
        </pc:spChg>
        <pc:spChg chg="add mod ord">
          <ac:chgData name="Noren,Jenny E" userId="31e0823a-ccc6-4018-bb9e-c27b5ef59adf" providerId="ADAL" clId="{55F3F783-9655-4F41-B912-FDC4D850CF9D}" dt="2025-07-20T12:25:46.782" v="1601"/>
          <ac:spMkLst>
            <pc:docMk/>
            <pc:sldMk cId="571038360" sldId="794"/>
            <ac:spMk id="17" creationId="{10346BE6-3B44-D6B9-3A07-D999034C5F8A}"/>
          </ac:spMkLst>
        </pc:spChg>
        <pc:picChg chg="add mod">
          <ac:chgData name="Noren,Jenny E" userId="31e0823a-ccc6-4018-bb9e-c27b5ef59adf" providerId="ADAL" clId="{55F3F783-9655-4F41-B912-FDC4D850CF9D}" dt="2025-07-20T12:21:18.812" v="631" actId="962"/>
          <ac:picMkLst>
            <pc:docMk/>
            <pc:sldMk cId="571038360" sldId="794"/>
            <ac:picMk id="5" creationId="{6E57598E-B8D5-6A44-DEF2-0A34A77542D9}"/>
          </ac:picMkLst>
        </pc:picChg>
        <pc:picChg chg="add mod">
          <ac:chgData name="Noren,Jenny E" userId="31e0823a-ccc6-4018-bb9e-c27b5ef59adf" providerId="ADAL" clId="{55F3F783-9655-4F41-B912-FDC4D850CF9D}" dt="2025-07-20T12:21:35.799" v="643" actId="962"/>
          <ac:picMkLst>
            <pc:docMk/>
            <pc:sldMk cId="571038360" sldId="794"/>
            <ac:picMk id="7" creationId="{2DF1E05D-354A-D159-90FB-56A420D45440}"/>
          </ac:picMkLst>
        </pc:picChg>
        <pc:picChg chg="add mod">
          <ac:chgData name="Noren,Jenny E" userId="31e0823a-ccc6-4018-bb9e-c27b5ef59adf" providerId="ADAL" clId="{55F3F783-9655-4F41-B912-FDC4D850CF9D}" dt="2025-07-20T12:18:17.044" v="287" actId="1076"/>
          <ac:picMkLst>
            <pc:docMk/>
            <pc:sldMk cId="571038360" sldId="794"/>
            <ac:picMk id="8" creationId="{0106C3BD-479B-3001-CBEC-7D7BD80A383C}"/>
          </ac:picMkLst>
        </pc:picChg>
        <pc:picChg chg="add mod">
          <ac:chgData name="Noren,Jenny E" userId="31e0823a-ccc6-4018-bb9e-c27b5ef59adf" providerId="ADAL" clId="{55F3F783-9655-4F41-B912-FDC4D850CF9D}" dt="2025-07-20T12:21:47.506" v="645" actId="962"/>
          <ac:picMkLst>
            <pc:docMk/>
            <pc:sldMk cId="571038360" sldId="794"/>
            <ac:picMk id="9" creationId="{407100FE-DA8E-BA84-9568-210D39DDCFA9}"/>
          </ac:picMkLst>
        </pc:picChg>
        <pc:picChg chg="add mod">
          <ac:chgData name="Noren,Jenny E" userId="31e0823a-ccc6-4018-bb9e-c27b5ef59adf" providerId="ADAL" clId="{55F3F783-9655-4F41-B912-FDC4D850CF9D}" dt="2025-07-20T12:23:00.836" v="1075" actId="962"/>
          <ac:picMkLst>
            <pc:docMk/>
            <pc:sldMk cId="571038360" sldId="794"/>
            <ac:picMk id="10" creationId="{F103EF68-AE73-63B6-36CF-08B66BA9E626}"/>
          </ac:picMkLst>
        </pc:picChg>
        <pc:picChg chg="add mod">
          <ac:chgData name="Noren,Jenny E" userId="31e0823a-ccc6-4018-bb9e-c27b5ef59adf" providerId="ADAL" clId="{55F3F783-9655-4F41-B912-FDC4D850CF9D}" dt="2025-07-20T12:25:16.908" v="1575" actId="962"/>
          <ac:picMkLst>
            <pc:docMk/>
            <pc:sldMk cId="571038360" sldId="794"/>
            <ac:picMk id="11" creationId="{5C511671-D670-F748-7101-1BC5D5ADF81B}"/>
          </ac:picMkLst>
        </pc:picChg>
      </pc:sldChg>
      <pc:sldChg chg="modSp new del mod">
        <pc:chgData name="Noren,Jenny E" userId="31e0823a-ccc6-4018-bb9e-c27b5ef59adf" providerId="ADAL" clId="{55F3F783-9655-4F41-B912-FDC4D850CF9D}" dt="2025-07-20T12:26:23.999" v="1612" actId="47"/>
        <pc:sldMkLst>
          <pc:docMk/>
          <pc:sldMk cId="561169030" sldId="795"/>
        </pc:sldMkLst>
        <pc:spChg chg="mod">
          <ac:chgData name="Noren,Jenny E" userId="31e0823a-ccc6-4018-bb9e-c27b5ef59adf" providerId="ADAL" clId="{55F3F783-9655-4F41-B912-FDC4D850CF9D}" dt="2025-07-20T12:12:36.847" v="231" actId="14100"/>
          <ac:spMkLst>
            <pc:docMk/>
            <pc:sldMk cId="561169030" sldId="795"/>
            <ac:spMk id="3" creationId="{2EF2CDAE-5CE7-32C9-0002-F5AA61AFEAE2}"/>
          </ac:spMkLst>
        </pc:spChg>
      </pc:sldChg>
      <pc:sldChg chg="addSp delSp modSp add mod modNotesTx">
        <pc:chgData name="Noren,Jenny E" userId="31e0823a-ccc6-4018-bb9e-c27b5ef59adf" providerId="ADAL" clId="{55F3F783-9655-4F41-B912-FDC4D850CF9D}" dt="2025-07-20T15:57:30.987" v="12156" actId="6549"/>
        <pc:sldMkLst>
          <pc:docMk/>
          <pc:sldMk cId="1294064386" sldId="795"/>
        </pc:sldMkLst>
        <pc:spChg chg="ord">
          <ac:chgData name="Noren,Jenny E" userId="31e0823a-ccc6-4018-bb9e-c27b5ef59adf" providerId="ADAL" clId="{55F3F783-9655-4F41-B912-FDC4D850CF9D}" dt="2025-07-20T12:28:25.785" v="1621"/>
          <ac:spMkLst>
            <pc:docMk/>
            <pc:sldMk cId="1294064386" sldId="795"/>
            <ac:spMk id="3" creationId="{D0F44F5D-EB0D-15B8-988E-AAA240623AC4}"/>
          </ac:spMkLst>
        </pc:spChg>
        <pc:spChg chg="mod">
          <ac:chgData name="Noren,Jenny E" userId="31e0823a-ccc6-4018-bb9e-c27b5ef59adf" providerId="ADAL" clId="{55F3F783-9655-4F41-B912-FDC4D850CF9D}" dt="2025-07-20T15:56:02.072" v="12149" actId="20577"/>
          <ac:spMkLst>
            <pc:docMk/>
            <pc:sldMk cId="1294064386" sldId="795"/>
            <ac:spMk id="27" creationId="{48EC0C7C-F837-12C2-AEF9-A2B9CC76E56A}"/>
          </ac:spMkLst>
        </pc:spChg>
        <pc:spChg chg="mod">
          <ac:chgData name="Noren,Jenny E" userId="31e0823a-ccc6-4018-bb9e-c27b5ef59adf" providerId="ADAL" clId="{55F3F783-9655-4F41-B912-FDC4D850CF9D}" dt="2025-07-20T15:57:14.287" v="12155" actId="20577"/>
          <ac:spMkLst>
            <pc:docMk/>
            <pc:sldMk cId="1294064386" sldId="795"/>
            <ac:spMk id="28" creationId="{7F26AB56-538C-C08D-2F50-B6B90D171B76}"/>
          </ac:spMkLst>
        </pc:spChg>
        <pc:grpChg chg="del">
          <ac:chgData name="Noren,Jenny E" userId="31e0823a-ccc6-4018-bb9e-c27b5ef59adf" providerId="ADAL" clId="{55F3F783-9655-4F41-B912-FDC4D850CF9D}" dt="2025-07-20T12:26:47.150" v="1614" actId="478"/>
          <ac:grpSpMkLst>
            <pc:docMk/>
            <pc:sldMk cId="1294064386" sldId="795"/>
            <ac:grpSpMk id="23" creationId="{8E3548D0-E629-AE65-C93A-DC66BC627B1A}"/>
          </ac:grpSpMkLst>
        </pc:grpChg>
        <pc:picChg chg="add mod ord">
          <ac:chgData name="Noren,Jenny E" userId="31e0823a-ccc6-4018-bb9e-c27b5ef59adf" providerId="ADAL" clId="{55F3F783-9655-4F41-B912-FDC4D850CF9D}" dt="2025-07-20T12:28:32.502" v="1623"/>
          <ac:picMkLst>
            <pc:docMk/>
            <pc:sldMk cId="1294064386" sldId="795"/>
            <ac:picMk id="5" creationId="{7735B358-2988-4852-B0EB-EE8650A21F04}"/>
          </ac:picMkLst>
        </pc:picChg>
      </pc:sldChg>
      <pc:sldChg chg="addSp delSp modSp add mod">
        <pc:chgData name="Noren,Jenny E" userId="31e0823a-ccc6-4018-bb9e-c27b5ef59adf" providerId="ADAL" clId="{55F3F783-9655-4F41-B912-FDC4D850CF9D}" dt="2025-07-20T15:57:56.066" v="12159" actId="20577"/>
        <pc:sldMkLst>
          <pc:docMk/>
          <pc:sldMk cId="3528435775" sldId="796"/>
        </pc:sldMkLst>
        <pc:spChg chg="mod">
          <ac:chgData name="Noren,Jenny E" userId="31e0823a-ccc6-4018-bb9e-c27b5ef59adf" providerId="ADAL" clId="{55F3F783-9655-4F41-B912-FDC4D850CF9D}" dt="2025-07-20T15:57:56.066" v="12159" actId="20577"/>
          <ac:spMkLst>
            <pc:docMk/>
            <pc:sldMk cId="3528435775" sldId="796"/>
            <ac:spMk id="8" creationId="{1E361658-4EB7-C483-3D37-BC2816E4E147}"/>
          </ac:spMkLst>
        </pc:spChg>
        <pc:grpChg chg="del">
          <ac:chgData name="Noren,Jenny E" userId="31e0823a-ccc6-4018-bb9e-c27b5ef59adf" providerId="ADAL" clId="{55F3F783-9655-4F41-B912-FDC4D850CF9D}" dt="2025-07-20T12:29:18.456" v="1625" actId="478"/>
          <ac:grpSpMkLst>
            <pc:docMk/>
            <pc:sldMk cId="3528435775" sldId="796"/>
            <ac:grpSpMk id="10" creationId="{DD2E4191-5547-3734-B228-A40F20639CB4}"/>
          </ac:grpSpMkLst>
        </pc:grpChg>
        <pc:picChg chg="add mod">
          <ac:chgData name="Noren,Jenny E" userId="31e0823a-ccc6-4018-bb9e-c27b5ef59adf" providerId="ADAL" clId="{55F3F783-9655-4F41-B912-FDC4D850CF9D}" dt="2025-07-20T12:30:09.208" v="1630" actId="962"/>
          <ac:picMkLst>
            <pc:docMk/>
            <pc:sldMk cId="3528435775" sldId="796"/>
            <ac:picMk id="5" creationId="{C92B7C2F-B91E-1B4F-8D1B-54A4D85EE6B3}"/>
          </ac:picMkLst>
        </pc:picChg>
        <pc:cxnChg chg="mod">
          <ac:chgData name="Noren,Jenny E" userId="31e0823a-ccc6-4018-bb9e-c27b5ef59adf" providerId="ADAL" clId="{55F3F783-9655-4F41-B912-FDC4D850CF9D}" dt="2025-07-20T12:29:18.456" v="1625" actId="478"/>
          <ac:cxnSpMkLst>
            <pc:docMk/>
            <pc:sldMk cId="3528435775" sldId="796"/>
            <ac:cxnSpMk id="12" creationId="{FF4B9979-0911-AF5C-2A37-DE8F339A01DF}"/>
          </ac:cxnSpMkLst>
        </pc:cxnChg>
        <pc:cxnChg chg="mod">
          <ac:chgData name="Noren,Jenny E" userId="31e0823a-ccc6-4018-bb9e-c27b5ef59adf" providerId="ADAL" clId="{55F3F783-9655-4F41-B912-FDC4D850CF9D}" dt="2025-07-20T12:29:18.456" v="1625" actId="478"/>
          <ac:cxnSpMkLst>
            <pc:docMk/>
            <pc:sldMk cId="3528435775" sldId="796"/>
            <ac:cxnSpMk id="15" creationId="{7A7AA95E-9B08-A163-4259-AA99503876B7}"/>
          </ac:cxnSpMkLst>
        </pc:cxnChg>
      </pc:sldChg>
      <pc:sldChg chg="modSp new del mod">
        <pc:chgData name="Noren,Jenny E" userId="31e0823a-ccc6-4018-bb9e-c27b5ef59adf" providerId="ADAL" clId="{55F3F783-9655-4F41-B912-FDC4D850CF9D}" dt="2025-07-20T15:48:32.385" v="11817" actId="47"/>
        <pc:sldMkLst>
          <pc:docMk/>
          <pc:sldMk cId="574217984" sldId="797"/>
        </pc:sldMkLst>
        <pc:spChg chg="mod">
          <ac:chgData name="Noren,Jenny E" userId="31e0823a-ccc6-4018-bb9e-c27b5ef59adf" providerId="ADAL" clId="{55F3F783-9655-4F41-B912-FDC4D850CF9D}" dt="2025-07-20T12:34:53.071" v="1680" actId="20577"/>
          <ac:spMkLst>
            <pc:docMk/>
            <pc:sldMk cId="574217984" sldId="797"/>
            <ac:spMk id="2" creationId="{4898D948-5F55-0A4E-A661-5C48B9EA2471}"/>
          </ac:spMkLst>
        </pc:spChg>
      </pc:sldChg>
      <pc:sldChg chg="add del ord">
        <pc:chgData name="Noren,Jenny E" userId="31e0823a-ccc6-4018-bb9e-c27b5ef59adf" providerId="ADAL" clId="{55F3F783-9655-4F41-B912-FDC4D850CF9D}" dt="2025-07-20T12:34:34.825" v="1655" actId="47"/>
        <pc:sldMkLst>
          <pc:docMk/>
          <pc:sldMk cId="2207917981" sldId="797"/>
        </pc:sldMkLst>
      </pc:sldChg>
      <pc:sldChg chg="new del">
        <pc:chgData name="Noren,Jenny E" userId="31e0823a-ccc6-4018-bb9e-c27b5ef59adf" providerId="ADAL" clId="{55F3F783-9655-4F41-B912-FDC4D850CF9D}" dt="2025-07-20T15:53:37.383" v="12114" actId="47"/>
        <pc:sldMkLst>
          <pc:docMk/>
          <pc:sldMk cId="3270326865" sldId="798"/>
        </pc:sldMkLst>
      </pc:sldChg>
      <pc:sldChg chg="addSp delSp modSp new del mod">
        <pc:chgData name="Noren,Jenny E" userId="31e0823a-ccc6-4018-bb9e-c27b5ef59adf" providerId="ADAL" clId="{55F3F783-9655-4F41-B912-FDC4D850CF9D}" dt="2025-07-20T15:53:35.316" v="12113" actId="47"/>
        <pc:sldMkLst>
          <pc:docMk/>
          <pc:sldMk cId="497262179" sldId="799"/>
        </pc:sldMkLst>
        <pc:spChg chg="mod">
          <ac:chgData name="Noren,Jenny E" userId="31e0823a-ccc6-4018-bb9e-c27b5ef59adf" providerId="ADAL" clId="{55F3F783-9655-4F41-B912-FDC4D850CF9D}" dt="2025-07-20T12:35:40.039" v="1685"/>
          <ac:spMkLst>
            <pc:docMk/>
            <pc:sldMk cId="497262179" sldId="799"/>
            <ac:spMk id="2" creationId="{9F1286F0-5D60-8F5E-D3B3-5D3E1491DD82}"/>
          </ac:spMkLst>
        </pc:spChg>
        <pc:spChg chg="mod">
          <ac:chgData name="Noren,Jenny E" userId="31e0823a-ccc6-4018-bb9e-c27b5ef59adf" providerId="ADAL" clId="{55F3F783-9655-4F41-B912-FDC4D850CF9D}" dt="2025-07-20T12:35:57.204" v="1690" actId="14100"/>
          <ac:spMkLst>
            <pc:docMk/>
            <pc:sldMk cId="497262179" sldId="799"/>
            <ac:spMk id="3" creationId="{7F413A11-4D1E-A175-E065-D43DA572B0D6}"/>
          </ac:spMkLst>
        </pc:spChg>
        <pc:spChg chg="ord">
          <ac:chgData name="Noren,Jenny E" userId="31e0823a-ccc6-4018-bb9e-c27b5ef59adf" providerId="ADAL" clId="{55F3F783-9655-4F41-B912-FDC4D850CF9D}" dt="2025-07-20T12:36:21.626" v="1693"/>
          <ac:spMkLst>
            <pc:docMk/>
            <pc:sldMk cId="497262179" sldId="799"/>
            <ac:spMk id="4" creationId="{C8FD7A51-8031-3E89-C9FF-D39387D3DB26}"/>
          </ac:spMkLst>
        </pc:spChg>
        <pc:spChg chg="add del mod">
          <ac:chgData name="Noren,Jenny E" userId="31e0823a-ccc6-4018-bb9e-c27b5ef59adf" providerId="ADAL" clId="{55F3F783-9655-4F41-B912-FDC4D850CF9D}" dt="2025-07-20T15:53:16.916" v="12107" actId="21"/>
          <ac:spMkLst>
            <pc:docMk/>
            <pc:sldMk cId="497262179" sldId="799"/>
            <ac:spMk id="6" creationId="{CD6A655A-3033-B043-1628-95A749366B70}"/>
          </ac:spMkLst>
        </pc:spChg>
        <pc:picChg chg="add del mod">
          <ac:chgData name="Noren,Jenny E" userId="31e0823a-ccc6-4018-bb9e-c27b5ef59adf" providerId="ADAL" clId="{55F3F783-9655-4F41-B912-FDC4D850CF9D}" dt="2025-07-20T15:53:16.916" v="12107" actId="21"/>
          <ac:picMkLst>
            <pc:docMk/>
            <pc:sldMk cId="497262179" sldId="799"/>
            <ac:picMk id="5" creationId="{DA3FE7F9-23ED-E105-5420-5434BAA1C1E7}"/>
          </ac:picMkLst>
        </pc:picChg>
      </pc:sldChg>
      <pc:sldChg chg="modSp new del mod">
        <pc:chgData name="Noren,Jenny E" userId="31e0823a-ccc6-4018-bb9e-c27b5ef59adf" providerId="ADAL" clId="{55F3F783-9655-4F41-B912-FDC4D850CF9D}" dt="2025-07-20T14:07:54.022" v="5133" actId="47"/>
        <pc:sldMkLst>
          <pc:docMk/>
          <pc:sldMk cId="1152340958" sldId="800"/>
        </pc:sldMkLst>
        <pc:spChg chg="mod">
          <ac:chgData name="Noren,Jenny E" userId="31e0823a-ccc6-4018-bb9e-c27b5ef59adf" providerId="ADAL" clId="{55F3F783-9655-4F41-B912-FDC4D850CF9D}" dt="2025-07-20T13:31:30.994" v="2261" actId="20577"/>
          <ac:spMkLst>
            <pc:docMk/>
            <pc:sldMk cId="1152340958" sldId="800"/>
            <ac:spMk id="2" creationId="{8E90CBC0-6BE8-B6F7-C58E-8A5164BA0F05}"/>
          </ac:spMkLst>
        </pc:spChg>
        <pc:spChg chg="mod">
          <ac:chgData name="Noren,Jenny E" userId="31e0823a-ccc6-4018-bb9e-c27b5ef59adf" providerId="ADAL" clId="{55F3F783-9655-4F41-B912-FDC4D850CF9D}" dt="2025-07-20T13:54:37.320" v="4164" actId="20577"/>
          <ac:spMkLst>
            <pc:docMk/>
            <pc:sldMk cId="1152340958" sldId="800"/>
            <ac:spMk id="3" creationId="{C805C7C7-3E5E-1D99-3E2E-3A9C130AAB05}"/>
          </ac:spMkLst>
        </pc:spChg>
      </pc:sldChg>
      <pc:sldChg chg="modSp add mod">
        <pc:chgData name="Noren,Jenny E" userId="31e0823a-ccc6-4018-bb9e-c27b5ef59adf" providerId="ADAL" clId="{55F3F783-9655-4F41-B912-FDC4D850CF9D}" dt="2025-07-20T14:20:36.431" v="6015" actId="20577"/>
        <pc:sldMkLst>
          <pc:docMk/>
          <pc:sldMk cId="1814260649" sldId="801"/>
        </pc:sldMkLst>
        <pc:spChg chg="mod">
          <ac:chgData name="Noren,Jenny E" userId="31e0823a-ccc6-4018-bb9e-c27b5ef59adf" providerId="ADAL" clId="{55F3F783-9655-4F41-B912-FDC4D850CF9D}" dt="2025-07-20T14:20:36.431" v="6015" actId="20577"/>
          <ac:spMkLst>
            <pc:docMk/>
            <pc:sldMk cId="1814260649" sldId="801"/>
            <ac:spMk id="3" creationId="{107163FA-E59C-EED0-3524-FCCE2473FC16}"/>
          </ac:spMkLst>
        </pc:spChg>
      </pc:sldChg>
      <pc:sldChg chg="modSp add mod ord">
        <pc:chgData name="Noren,Jenny E" userId="31e0823a-ccc6-4018-bb9e-c27b5ef59adf" providerId="ADAL" clId="{55F3F783-9655-4F41-B912-FDC4D850CF9D}" dt="2025-07-20T16:07:32.183" v="12416" actId="6549"/>
        <pc:sldMkLst>
          <pc:docMk/>
          <pc:sldMk cId="678516498" sldId="802"/>
        </pc:sldMkLst>
        <pc:spChg chg="mod">
          <ac:chgData name="Noren,Jenny E" userId="31e0823a-ccc6-4018-bb9e-c27b5ef59adf" providerId="ADAL" clId="{55F3F783-9655-4F41-B912-FDC4D850CF9D}" dt="2025-07-20T14:47:27.284" v="8087" actId="14100"/>
          <ac:spMkLst>
            <pc:docMk/>
            <pc:sldMk cId="678516498" sldId="802"/>
            <ac:spMk id="2" creationId="{4B64DCA0-F1C2-6FC1-1EFA-09C7654EE3E3}"/>
          </ac:spMkLst>
        </pc:spChg>
        <pc:spChg chg="mod">
          <ac:chgData name="Noren,Jenny E" userId="31e0823a-ccc6-4018-bb9e-c27b5ef59adf" providerId="ADAL" clId="{55F3F783-9655-4F41-B912-FDC4D850CF9D}" dt="2025-07-20T16:07:32.183" v="12416" actId="6549"/>
          <ac:spMkLst>
            <pc:docMk/>
            <pc:sldMk cId="678516498" sldId="802"/>
            <ac:spMk id="3" creationId="{A85A98A0-9A68-D6E3-10B7-E14539EF1BC0}"/>
          </ac:spMkLst>
        </pc:spChg>
        <pc:spChg chg="mod">
          <ac:chgData name="Noren,Jenny E" userId="31e0823a-ccc6-4018-bb9e-c27b5ef59adf" providerId="ADAL" clId="{55F3F783-9655-4F41-B912-FDC4D850CF9D}" dt="2025-07-20T14:55:07.424" v="8501" actId="113"/>
          <ac:spMkLst>
            <pc:docMk/>
            <pc:sldMk cId="678516498" sldId="802"/>
            <ac:spMk id="5" creationId="{32426408-7973-4F6A-6B87-B0136724615D}"/>
          </ac:spMkLst>
        </pc:spChg>
        <pc:picChg chg="mod">
          <ac:chgData name="Noren,Jenny E" userId="31e0823a-ccc6-4018-bb9e-c27b5ef59adf" providerId="ADAL" clId="{55F3F783-9655-4F41-B912-FDC4D850CF9D}" dt="2025-07-20T14:47:39.071" v="8090" actId="14100"/>
          <ac:picMkLst>
            <pc:docMk/>
            <pc:sldMk cId="678516498" sldId="802"/>
            <ac:picMk id="1028" creationId="{744C3385-1C60-3B1C-216D-64345B94B8A8}"/>
          </ac:picMkLst>
        </pc:picChg>
      </pc:sldChg>
      <pc:sldChg chg="modSp new mod">
        <pc:chgData name="Noren,Jenny E" userId="31e0823a-ccc6-4018-bb9e-c27b5ef59adf" providerId="ADAL" clId="{55F3F783-9655-4F41-B912-FDC4D850CF9D}" dt="2025-07-20T14:37:16.151" v="7218" actId="20577"/>
        <pc:sldMkLst>
          <pc:docMk/>
          <pc:sldMk cId="1471992000" sldId="803"/>
        </pc:sldMkLst>
        <pc:spChg chg="mod">
          <ac:chgData name="Noren,Jenny E" userId="31e0823a-ccc6-4018-bb9e-c27b5ef59adf" providerId="ADAL" clId="{55F3F783-9655-4F41-B912-FDC4D850CF9D}" dt="2025-07-20T14:37:16.151" v="7218" actId="20577"/>
          <ac:spMkLst>
            <pc:docMk/>
            <pc:sldMk cId="1471992000" sldId="803"/>
            <ac:spMk id="2" creationId="{9B193419-9AC1-1246-5509-75624FAF0B9F}"/>
          </ac:spMkLst>
        </pc:spChg>
        <pc:spChg chg="mod">
          <ac:chgData name="Noren,Jenny E" userId="31e0823a-ccc6-4018-bb9e-c27b5ef59adf" providerId="ADAL" clId="{55F3F783-9655-4F41-B912-FDC4D850CF9D}" dt="2025-07-20T14:36:51.099" v="7216" actId="20577"/>
          <ac:spMkLst>
            <pc:docMk/>
            <pc:sldMk cId="1471992000" sldId="803"/>
            <ac:spMk id="3" creationId="{18112AC8-B579-0A20-2646-ADAD54B1EBFB}"/>
          </ac:spMkLst>
        </pc:spChg>
      </pc:sldChg>
      <pc:sldChg chg="modSp new mod">
        <pc:chgData name="Noren,Jenny E" userId="31e0823a-ccc6-4018-bb9e-c27b5ef59adf" providerId="ADAL" clId="{55F3F783-9655-4F41-B912-FDC4D850CF9D}" dt="2025-07-20T14:38:29.105" v="7259" actId="14100"/>
        <pc:sldMkLst>
          <pc:docMk/>
          <pc:sldMk cId="1393539108" sldId="804"/>
        </pc:sldMkLst>
        <pc:spChg chg="mod">
          <ac:chgData name="Noren,Jenny E" userId="31e0823a-ccc6-4018-bb9e-c27b5ef59adf" providerId="ADAL" clId="{55F3F783-9655-4F41-B912-FDC4D850CF9D}" dt="2025-07-20T14:38:29.105" v="7259" actId="14100"/>
          <ac:spMkLst>
            <pc:docMk/>
            <pc:sldMk cId="1393539108" sldId="804"/>
            <ac:spMk id="2" creationId="{F47A5983-03A3-159F-E6AD-C661DB2C1554}"/>
          </ac:spMkLst>
        </pc:spChg>
        <pc:spChg chg="mod">
          <ac:chgData name="Noren,Jenny E" userId="31e0823a-ccc6-4018-bb9e-c27b5ef59adf" providerId="ADAL" clId="{55F3F783-9655-4F41-B912-FDC4D850CF9D}" dt="2025-07-20T14:38:26.219" v="7258" actId="27636"/>
          <ac:spMkLst>
            <pc:docMk/>
            <pc:sldMk cId="1393539108" sldId="804"/>
            <ac:spMk id="3" creationId="{E923AEAF-B985-F545-5516-28544A3BD9C5}"/>
          </ac:spMkLst>
        </pc:spChg>
      </pc:sldChg>
      <pc:sldChg chg="modSp add mod ord">
        <pc:chgData name="Noren,Jenny E" userId="31e0823a-ccc6-4018-bb9e-c27b5ef59adf" providerId="ADAL" clId="{55F3F783-9655-4F41-B912-FDC4D850CF9D}" dt="2025-07-20T16:08:36.056" v="12454" actId="6549"/>
        <pc:sldMkLst>
          <pc:docMk/>
          <pc:sldMk cId="3558780207" sldId="805"/>
        </pc:sldMkLst>
        <pc:spChg chg="mod">
          <ac:chgData name="Noren,Jenny E" userId="31e0823a-ccc6-4018-bb9e-c27b5ef59adf" providerId="ADAL" clId="{55F3F783-9655-4F41-B912-FDC4D850CF9D}" dt="2025-07-20T15:10:19.029" v="9243" actId="14100"/>
          <ac:spMkLst>
            <pc:docMk/>
            <pc:sldMk cId="3558780207" sldId="805"/>
            <ac:spMk id="2" creationId="{DC3CF9CE-4B37-F33B-4046-34DC18F0AA1A}"/>
          </ac:spMkLst>
        </pc:spChg>
        <pc:spChg chg="mod">
          <ac:chgData name="Noren,Jenny E" userId="31e0823a-ccc6-4018-bb9e-c27b5ef59adf" providerId="ADAL" clId="{55F3F783-9655-4F41-B912-FDC4D850CF9D}" dt="2025-07-20T16:08:36.056" v="12454" actId="6549"/>
          <ac:spMkLst>
            <pc:docMk/>
            <pc:sldMk cId="3558780207" sldId="805"/>
            <ac:spMk id="3" creationId="{67829A29-3264-B784-800A-847733EC2BA6}"/>
          </ac:spMkLst>
        </pc:spChg>
        <pc:spChg chg="mod">
          <ac:chgData name="Noren,Jenny E" userId="31e0823a-ccc6-4018-bb9e-c27b5ef59adf" providerId="ADAL" clId="{55F3F783-9655-4F41-B912-FDC4D850CF9D}" dt="2025-07-20T15:12:23.798" v="9471" actId="113"/>
          <ac:spMkLst>
            <pc:docMk/>
            <pc:sldMk cId="3558780207" sldId="805"/>
            <ac:spMk id="5" creationId="{7F010D09-A0B2-86F0-E721-7033FF98C027}"/>
          </ac:spMkLst>
        </pc:spChg>
        <pc:picChg chg="mod">
          <ac:chgData name="Noren,Jenny E" userId="31e0823a-ccc6-4018-bb9e-c27b5ef59adf" providerId="ADAL" clId="{55F3F783-9655-4F41-B912-FDC4D850CF9D}" dt="2025-07-20T15:10:28.826" v="9245" actId="14100"/>
          <ac:picMkLst>
            <pc:docMk/>
            <pc:sldMk cId="3558780207" sldId="805"/>
            <ac:picMk id="1028" creationId="{4BCFAF6F-1A3D-6411-31A6-5C005A61C341}"/>
          </ac:picMkLst>
        </pc:picChg>
      </pc:sldChg>
      <pc:sldChg chg="modSp new mod">
        <pc:chgData name="Noren,Jenny E" userId="31e0823a-ccc6-4018-bb9e-c27b5ef59adf" providerId="ADAL" clId="{55F3F783-9655-4F41-B912-FDC4D850CF9D}" dt="2025-07-20T16:09:35.891" v="12473" actId="1076"/>
        <pc:sldMkLst>
          <pc:docMk/>
          <pc:sldMk cId="510153483" sldId="806"/>
        </pc:sldMkLst>
        <pc:spChg chg="mod">
          <ac:chgData name="Noren,Jenny E" userId="31e0823a-ccc6-4018-bb9e-c27b5ef59adf" providerId="ADAL" clId="{55F3F783-9655-4F41-B912-FDC4D850CF9D}" dt="2025-07-20T16:09:35.891" v="12473" actId="1076"/>
          <ac:spMkLst>
            <pc:docMk/>
            <pc:sldMk cId="510153483" sldId="806"/>
            <ac:spMk id="2" creationId="{F27A7F87-54FE-197D-1C39-C1DC12714FE4}"/>
          </ac:spMkLst>
        </pc:spChg>
        <pc:spChg chg="mod">
          <ac:chgData name="Noren,Jenny E" userId="31e0823a-ccc6-4018-bb9e-c27b5ef59adf" providerId="ADAL" clId="{55F3F783-9655-4F41-B912-FDC4D850CF9D}" dt="2025-07-20T15:49:30.440" v="11819" actId="20577"/>
          <ac:spMkLst>
            <pc:docMk/>
            <pc:sldMk cId="510153483" sldId="806"/>
            <ac:spMk id="3" creationId="{A43FE0B8-7D52-DCCB-B6DB-01761D664ED2}"/>
          </ac:spMkLst>
        </pc:spChg>
      </pc:sldChg>
      <pc:sldChg chg="addSp modSp new mod">
        <pc:chgData name="Noren,Jenny E" userId="31e0823a-ccc6-4018-bb9e-c27b5ef59adf" providerId="ADAL" clId="{55F3F783-9655-4F41-B912-FDC4D850CF9D}" dt="2025-07-20T15:53:31.709" v="12112" actId="1076"/>
        <pc:sldMkLst>
          <pc:docMk/>
          <pc:sldMk cId="1980731046" sldId="807"/>
        </pc:sldMkLst>
        <pc:spChg chg="mod">
          <ac:chgData name="Noren,Jenny E" userId="31e0823a-ccc6-4018-bb9e-c27b5ef59adf" providerId="ADAL" clId="{55F3F783-9655-4F41-B912-FDC4D850CF9D}" dt="2025-07-20T15:51:20.940" v="11978"/>
          <ac:spMkLst>
            <pc:docMk/>
            <pc:sldMk cId="1980731046" sldId="807"/>
            <ac:spMk id="2" creationId="{601324CB-7E46-3A4A-89DA-502386DFBD27}"/>
          </ac:spMkLst>
        </pc:spChg>
        <pc:spChg chg="mod">
          <ac:chgData name="Noren,Jenny E" userId="31e0823a-ccc6-4018-bb9e-c27b5ef59adf" providerId="ADAL" clId="{55F3F783-9655-4F41-B912-FDC4D850CF9D}" dt="2025-07-20T15:53:09.374" v="12106" actId="207"/>
          <ac:spMkLst>
            <pc:docMk/>
            <pc:sldMk cId="1980731046" sldId="807"/>
            <ac:spMk id="3" creationId="{9F8D95F6-006A-0B0C-C2B1-15775FD08F5C}"/>
          </ac:spMkLst>
        </pc:spChg>
        <pc:spChg chg="add mod">
          <ac:chgData name="Noren,Jenny E" userId="31e0823a-ccc6-4018-bb9e-c27b5ef59adf" providerId="ADAL" clId="{55F3F783-9655-4F41-B912-FDC4D850CF9D}" dt="2025-07-20T15:53:31.709" v="12112" actId="1076"/>
          <ac:spMkLst>
            <pc:docMk/>
            <pc:sldMk cId="1980731046" sldId="807"/>
            <ac:spMk id="6" creationId="{CD6A655A-3033-B043-1628-95A749366B70}"/>
          </ac:spMkLst>
        </pc:spChg>
        <pc:picChg chg="add mod">
          <ac:chgData name="Noren,Jenny E" userId="31e0823a-ccc6-4018-bb9e-c27b5ef59adf" providerId="ADAL" clId="{55F3F783-9655-4F41-B912-FDC4D850CF9D}" dt="2025-07-20T15:53:31.709" v="12112" actId="1076"/>
          <ac:picMkLst>
            <pc:docMk/>
            <pc:sldMk cId="1980731046" sldId="807"/>
            <ac:picMk id="5" creationId="{DA3FE7F9-23ED-E105-5420-5434BAA1C1E7}"/>
          </ac:picMkLst>
        </pc:picChg>
      </pc:sldChg>
    </pc:docChg>
  </pc:docChgLst>
  <pc:docChgLst>
    <pc:chgData name="Noren,Jenny E" userId="31e0823a-ccc6-4018-bb9e-c27b5ef59adf" providerId="ADAL" clId="{343DAB61-FC8A-42BE-AF98-6E2CC3B0868F}"/>
    <pc:docChg chg="modSld">
      <pc:chgData name="Noren,Jenny E" userId="31e0823a-ccc6-4018-bb9e-c27b5ef59adf" providerId="ADAL" clId="{343DAB61-FC8A-42BE-AF98-6E2CC3B0868F}" dt="2025-07-21T20:47:10.501" v="78" actId="20577"/>
      <pc:docMkLst>
        <pc:docMk/>
      </pc:docMkLst>
      <pc:sldChg chg="modSp">
        <pc:chgData name="Noren,Jenny E" userId="31e0823a-ccc6-4018-bb9e-c27b5ef59adf" providerId="ADAL" clId="{343DAB61-FC8A-42BE-AF98-6E2CC3B0868F}" dt="2025-07-21T20:46:57.835" v="39" actId="20577"/>
        <pc:sldMkLst>
          <pc:docMk/>
          <pc:sldMk cId="678516498" sldId="802"/>
        </pc:sldMkLst>
        <pc:spChg chg="mod">
          <ac:chgData name="Noren,Jenny E" userId="31e0823a-ccc6-4018-bb9e-c27b5ef59adf" providerId="ADAL" clId="{343DAB61-FC8A-42BE-AF98-6E2CC3B0868F}" dt="2025-07-21T20:46:57.835" v="39" actId="20577"/>
          <ac:spMkLst>
            <pc:docMk/>
            <pc:sldMk cId="678516498" sldId="802"/>
            <ac:spMk id="5" creationId="{32426408-7973-4F6A-6B87-B0136724615D}"/>
          </ac:spMkLst>
        </pc:spChg>
      </pc:sldChg>
      <pc:sldChg chg="modSp">
        <pc:chgData name="Noren,Jenny E" userId="31e0823a-ccc6-4018-bb9e-c27b5ef59adf" providerId="ADAL" clId="{343DAB61-FC8A-42BE-AF98-6E2CC3B0868F}" dt="2025-07-21T20:47:10.501" v="78" actId="20577"/>
        <pc:sldMkLst>
          <pc:docMk/>
          <pc:sldMk cId="3558780207" sldId="805"/>
        </pc:sldMkLst>
        <pc:spChg chg="mod">
          <ac:chgData name="Noren,Jenny E" userId="31e0823a-ccc6-4018-bb9e-c27b5ef59adf" providerId="ADAL" clId="{343DAB61-FC8A-42BE-AF98-6E2CC3B0868F}" dt="2025-07-21T20:47:10.501" v="78" actId="20577"/>
          <ac:spMkLst>
            <pc:docMk/>
            <pc:sldMk cId="3558780207" sldId="805"/>
            <ac:spMk id="5" creationId="{7F010D09-A0B2-86F0-E721-7033FF98C027}"/>
          </ac:spMkLst>
        </pc:spChg>
      </pc:sldChg>
    </pc:docChg>
  </pc:docChgLst>
  <pc:docChgLst>
    <pc:chgData name="Noren,Jenny E" userId="31e0823a-ccc6-4018-bb9e-c27b5ef59adf" providerId="ADAL" clId="{4C60E35A-3CA7-459D-A0F0-C6E3D4137AFD}"/>
    <pc:docChg chg="mod">
      <pc:chgData name="Noren,Jenny E" userId="31e0823a-ccc6-4018-bb9e-c27b5ef59adf" providerId="ADAL" clId="{4C60E35A-3CA7-459D-A0F0-C6E3D4137AFD}" dt="2025-07-21T13:00:46.390"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BF927-9CE1-40F8-BF08-16A19DA0E0F4}"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F4299-4D52-4DDB-8AFC-6A6FD95A504C}" type="slidenum">
              <a:rPr lang="en-US" smtClean="0"/>
              <a:t>‹#›</a:t>
            </a:fld>
            <a:endParaRPr lang="en-US"/>
          </a:p>
        </p:txBody>
      </p:sp>
    </p:spTree>
    <p:extLst>
      <p:ext uri="{BB962C8B-B14F-4D97-AF65-F5344CB8AC3E}">
        <p14:creationId xmlns:p14="http://schemas.microsoft.com/office/powerpoint/2010/main" val="261133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58F2F-2B8F-523D-ED7F-54C271C059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800468-6230-C5FE-58FC-C8D849FAF6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DE9E2-446A-EAFC-7252-EA4D443FEA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B79C8E-65A4-5F0C-2581-1DF98551238C}"/>
              </a:ext>
            </a:extLst>
          </p:cNvPr>
          <p:cNvSpPr>
            <a:spLocks noGrp="1"/>
          </p:cNvSpPr>
          <p:nvPr>
            <p:ph type="sldNum" sz="quarter" idx="10"/>
          </p:nvPr>
        </p:nvSpPr>
        <p:spPr/>
        <p:txBody>
          <a:bodyPr/>
          <a:lstStyle/>
          <a:p>
            <a:fld id="{28CF1788-DC57-43E7-84CE-8278C4DB0408}" type="slidenum">
              <a:rPr lang="en-US" smtClean="0"/>
              <a:t>6</a:t>
            </a:fld>
            <a:endParaRPr lang="en-US"/>
          </a:p>
        </p:txBody>
      </p:sp>
    </p:spTree>
    <p:extLst>
      <p:ext uri="{BB962C8B-B14F-4D97-AF65-F5344CB8AC3E}">
        <p14:creationId xmlns:p14="http://schemas.microsoft.com/office/powerpoint/2010/main" val="2796039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CF1788-DC57-43E7-84CE-8278C4DB0408}" type="slidenum">
              <a:rPr lang="en-US" smtClean="0"/>
              <a:t>8</a:t>
            </a:fld>
            <a:endParaRPr lang="en-US"/>
          </a:p>
        </p:txBody>
      </p:sp>
    </p:spTree>
    <p:extLst>
      <p:ext uri="{BB962C8B-B14F-4D97-AF65-F5344CB8AC3E}">
        <p14:creationId xmlns:p14="http://schemas.microsoft.com/office/powerpoint/2010/main" val="251929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Sources.</a:t>
            </a:r>
          </a:p>
          <a:p>
            <a:r>
              <a:rPr lang="en-US"/>
              <a:t>Total cost: 2 CFR 200.402; UGMS, Part II, Attachment A, D. Composition of Cost, 1. Total cost.</a:t>
            </a:r>
          </a:p>
          <a:p>
            <a:r>
              <a:rPr lang="en-US"/>
              <a:t>Applicable credits: 2 CFR 200.406 Applicable credits; UGMS, Part II, Attachment A, C. Basic Guidelines, 4. Applicable credits.</a:t>
            </a:r>
          </a:p>
          <a:p>
            <a:r>
              <a:rPr lang="en-US"/>
              <a:t>Project cost and cost sharing: 2 CFR 200.83 Project cost; project cost is not defined by or used in UGMS.</a:t>
            </a:r>
          </a:p>
          <a:p>
            <a:endParaRPr lang="en-US"/>
          </a:p>
        </p:txBody>
      </p:sp>
      <p:sp>
        <p:nvSpPr>
          <p:cNvPr id="4" name="Slide Number Placeholder 3"/>
          <p:cNvSpPr>
            <a:spLocks noGrp="1"/>
          </p:cNvSpPr>
          <p:nvPr>
            <p:ph type="sldNum" sz="quarter" idx="10"/>
          </p:nvPr>
        </p:nvSpPr>
        <p:spPr/>
        <p:txBody>
          <a:bodyPr/>
          <a:lstStyle/>
          <a:p>
            <a:fld id="{28CF1788-DC57-43E7-84CE-8278C4DB0408}" type="slidenum">
              <a:rPr lang="en-US" smtClean="0"/>
              <a:t>9</a:t>
            </a:fld>
            <a:endParaRPr lang="en-US"/>
          </a:p>
        </p:txBody>
      </p:sp>
    </p:spTree>
    <p:extLst>
      <p:ext uri="{BB962C8B-B14F-4D97-AF65-F5344CB8AC3E}">
        <p14:creationId xmlns:p14="http://schemas.microsoft.com/office/powerpoint/2010/main" val="323141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57F4-77D5-8272-4F9A-757B6BA650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A2091B-F96F-C0EC-4CFF-E8EDDEFE77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71FFC3-AB18-A82C-9334-B81BCFE37494}"/>
              </a:ext>
            </a:extLst>
          </p:cNvPr>
          <p:cNvSpPr>
            <a:spLocks noGrp="1"/>
          </p:cNvSpPr>
          <p:nvPr>
            <p:ph type="dt" sz="half" idx="10"/>
          </p:nvPr>
        </p:nvSpPr>
        <p:spPr/>
        <p:txBody>
          <a:bodyPr/>
          <a:lstStyle/>
          <a:p>
            <a:fld id="{1CACD4AE-9812-409B-B4BF-BBF7FABD0E95}" type="datetime1">
              <a:rPr lang="en-US" smtClean="0"/>
              <a:t>7/21/2025</a:t>
            </a:fld>
            <a:endParaRPr lang="en-US"/>
          </a:p>
        </p:txBody>
      </p:sp>
      <p:sp>
        <p:nvSpPr>
          <p:cNvPr id="5" name="Footer Placeholder 4">
            <a:extLst>
              <a:ext uri="{FF2B5EF4-FFF2-40B4-BE49-F238E27FC236}">
                <a16:creationId xmlns:a16="http://schemas.microsoft.com/office/drawing/2014/main" id="{364B0A8D-4C0B-E404-87A9-05C731CF3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E28B6-7870-2434-EE03-3D490A7EDF01}"/>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28352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0F23-1132-7F8C-E523-AA4BE5479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200C18-B8E4-E5D5-D119-CB5E9BEAB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9C347-68F1-1CA7-A43D-B6E484281176}"/>
              </a:ext>
            </a:extLst>
          </p:cNvPr>
          <p:cNvSpPr>
            <a:spLocks noGrp="1"/>
          </p:cNvSpPr>
          <p:nvPr>
            <p:ph type="dt" sz="half" idx="10"/>
          </p:nvPr>
        </p:nvSpPr>
        <p:spPr/>
        <p:txBody>
          <a:bodyPr/>
          <a:lstStyle/>
          <a:p>
            <a:fld id="{E9782EC6-15C1-4963-8E57-A82C7A75259D}" type="datetime1">
              <a:rPr lang="en-US" smtClean="0"/>
              <a:t>7/21/2025</a:t>
            </a:fld>
            <a:endParaRPr lang="en-US"/>
          </a:p>
        </p:txBody>
      </p:sp>
      <p:sp>
        <p:nvSpPr>
          <p:cNvPr id="5" name="Footer Placeholder 4">
            <a:extLst>
              <a:ext uri="{FF2B5EF4-FFF2-40B4-BE49-F238E27FC236}">
                <a16:creationId xmlns:a16="http://schemas.microsoft.com/office/drawing/2014/main" id="{16EF4CF0-69E3-87BD-672E-3FCEF29B7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E93EE-5268-0FE6-EECE-9E1BBD069F3B}"/>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50691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0BB7EE-A4BC-D6A4-4ABC-2755842310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C72B4D-2AF3-9684-8D3F-C4D1BF09A0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5EFC9-21DB-2236-8428-CF018E393930}"/>
              </a:ext>
            </a:extLst>
          </p:cNvPr>
          <p:cNvSpPr>
            <a:spLocks noGrp="1"/>
          </p:cNvSpPr>
          <p:nvPr>
            <p:ph type="dt" sz="half" idx="10"/>
          </p:nvPr>
        </p:nvSpPr>
        <p:spPr/>
        <p:txBody>
          <a:bodyPr/>
          <a:lstStyle/>
          <a:p>
            <a:fld id="{CB8F8278-EEB3-45C5-917D-94CBA1DB1DC6}" type="datetime1">
              <a:rPr lang="en-US" smtClean="0"/>
              <a:t>7/21/2025</a:t>
            </a:fld>
            <a:endParaRPr lang="en-US"/>
          </a:p>
        </p:txBody>
      </p:sp>
      <p:sp>
        <p:nvSpPr>
          <p:cNvPr id="5" name="Footer Placeholder 4">
            <a:extLst>
              <a:ext uri="{FF2B5EF4-FFF2-40B4-BE49-F238E27FC236}">
                <a16:creationId xmlns:a16="http://schemas.microsoft.com/office/drawing/2014/main" id="{E6B8B239-B75A-47F3-44E0-C5440649F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EB353-1DE9-9416-64DA-2DA6D3CF3E2F}"/>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253269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1342351"/>
            <a:ext cx="8825658" cy="1659467"/>
          </a:xfrm>
        </p:spPr>
        <p:txBody>
          <a:bodyPr anchor="b"/>
          <a:lstStyle>
            <a:lvl1pPr>
              <a:defRPr sz="4800"/>
            </a:lvl1pPr>
          </a:lstStyle>
          <a:p>
            <a:r>
              <a:rPr lang="en-US"/>
              <a:t>Click to edit Master title style</a:t>
            </a:r>
          </a:p>
        </p:txBody>
      </p:sp>
      <p:sp>
        <p:nvSpPr>
          <p:cNvPr id="3" name="Subtitle 2"/>
          <p:cNvSpPr>
            <a:spLocks noGrp="1"/>
          </p:cNvSpPr>
          <p:nvPr>
            <p:ph type="subTitle" idx="1" hasCustomPrompt="1"/>
          </p:nvPr>
        </p:nvSpPr>
        <p:spPr bwMode="gray">
          <a:xfrm>
            <a:off x="1154955" y="4777380"/>
            <a:ext cx="8825658" cy="861419"/>
          </a:xfrm>
        </p:spPr>
        <p:txBody>
          <a:bodyPr anchor="t">
            <a:normAutofit/>
          </a:bodyPr>
          <a:lstStyle>
            <a:lvl1pPr marL="0" indent="0" algn="l">
              <a:buNone/>
              <a:defRPr sz="24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
        <p:nvSpPr>
          <p:cNvPr id="11" name="Rectangle 10"/>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93285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7824" y="2568084"/>
            <a:ext cx="10442448" cy="3639312"/>
          </a:xfrm>
        </p:spPr>
        <p:txBody>
          <a:bodyPr/>
          <a:lstStyle>
            <a:lvl1pPr marL="457200" indent="-457200">
              <a:lnSpc>
                <a:spcPct val="125000"/>
              </a:lnSpc>
              <a:spcBef>
                <a:spcPts val="0"/>
              </a:spcBef>
              <a:spcAft>
                <a:spcPts val="1000"/>
              </a:spcAft>
              <a:buClr>
                <a:srgbClr val="1746BB"/>
              </a:buClr>
              <a:defRPr sz="2800" baseline="0"/>
            </a:lvl1pPr>
            <a:lvl2pPr marL="914400" indent="-457200">
              <a:lnSpc>
                <a:spcPct val="125000"/>
              </a:lnSpc>
              <a:spcBef>
                <a:spcPts val="0"/>
              </a:spcBef>
              <a:spcAft>
                <a:spcPts val="1000"/>
              </a:spcAft>
              <a:buClr>
                <a:srgbClr val="1746BB"/>
              </a:buClr>
              <a:buSzPct val="100000"/>
              <a:buFont typeface="Wingdings" panose="05000000000000000000" pitchFamily="2" charset="2"/>
              <a:buChar char="v"/>
              <a:defRPr sz="2400"/>
            </a:lvl2pPr>
            <a:lvl3pPr marL="1371600" indent="-365760">
              <a:lnSpc>
                <a:spcPct val="125000"/>
              </a:lnSpc>
              <a:spcBef>
                <a:spcPts val="0"/>
              </a:spcBef>
              <a:spcAft>
                <a:spcPts val="1000"/>
              </a:spcAft>
              <a:buClr>
                <a:srgbClr val="1746BB"/>
              </a:buClr>
              <a:buSzPct val="100000"/>
              <a:buFont typeface="Arial" panose="020B0604020202020204" pitchFamily="34" charset="0"/>
              <a:buChar char="–"/>
              <a:defRPr sz="2000" baseline="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910227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normAutofit/>
          </a:bodyPr>
          <a:lstStyle>
            <a:lvl1pPr marL="0" indent="0" algn="l">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719989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lvl1pPr marL="342900" indent="-342900">
              <a:buSzPct val="100000"/>
              <a:buFont typeface="Arial" panose="020B0604020202020204" pitchFamily="34" charset="0"/>
              <a:buChar char="•"/>
              <a:defRPr sz="2800" baseline="0"/>
            </a:lvl1pPr>
            <a:lvl2pPr marL="742950" indent="-285750">
              <a:buFont typeface="Arial" panose="020B0604020202020204" pitchFamily="34" charset="0"/>
              <a:buChar char="–"/>
              <a:defRPr sz="2400" baseline="0"/>
            </a:lvl2pPr>
            <a:lvl3pPr marL="1143000" indent="-228600">
              <a:buFont typeface="Arial" panose="020B0604020202020204" pitchFamily="34" charset="0"/>
              <a:buChar char="–"/>
              <a:defRPr sz="2000" baseline="0"/>
            </a:lvl3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208712" y="2603500"/>
            <a:ext cx="4825159" cy="3416300"/>
          </a:xfrm>
        </p:spPr>
        <p:txBody>
          <a:bodyPr>
            <a:normAutofit/>
          </a:bodyPr>
          <a:lstStyle>
            <a:lvl1pPr marL="342900" indent="-342900">
              <a:buSzPct val="100000"/>
              <a:buFont typeface="Arial" panose="020B0604020202020204" pitchFamily="34" charset="0"/>
              <a:buChar char="•"/>
              <a:defRPr sz="2800" baseline="0"/>
            </a:lvl1pPr>
            <a:lvl2pPr marL="742950" indent="-285750">
              <a:buFont typeface="Arial" panose="020B0604020202020204" pitchFamily="34" charset="0"/>
              <a:buChar char="–"/>
              <a:defRPr sz="2400"/>
            </a:lvl2pPr>
            <a:lvl3pPr>
              <a:defRPr sz="2000"/>
            </a:lvl3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04065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800" b="1" baseline="0">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lvl1pPr marL="342900" indent="-342900">
              <a:buSzPct val="100000"/>
              <a:buFont typeface="Arial" panose="020B0604020202020204" pitchFamily="34" charset="0"/>
              <a:buChar char="•"/>
              <a:defRPr sz="2400"/>
            </a:lvl1pPr>
            <a:lvl2pPr marL="742950" indent="-285750">
              <a:buFont typeface="Arial" panose="020B0604020202020204" pitchFamily="34" charset="0"/>
              <a:buChar char="–"/>
              <a:defRPr sz="2000"/>
            </a:lvl2pPr>
            <a:lvl3pPr marL="914400" indent="0">
              <a:buNone/>
              <a:defRPr/>
            </a:lvl3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marL="342900" indent="-342900">
              <a:buSzPct val="100000"/>
              <a:buFont typeface="Arial" panose="020B0604020202020204" pitchFamily="34" charset="0"/>
              <a:buChar char="•"/>
              <a:defRPr sz="2400"/>
            </a:lvl1pPr>
            <a:lvl2pPr marL="742950" indent="-285750">
              <a:buFont typeface="Arial" panose="020B0604020202020204" pitchFamily="34" charset="0"/>
              <a:buChar char="–"/>
              <a:defRPr sz="2000"/>
            </a:lvl2pPr>
            <a:lvl3pPr marL="914400" indent="0">
              <a:buNone/>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lvl1pPr>
              <a:defRPr>
                <a:solidFill>
                  <a:srgbClr val="1746BB"/>
                </a:solidFill>
              </a:defRPr>
            </a:lvl1pPr>
          </a:lstStyle>
          <a:p>
            <a:endParaRPr lang="en-US"/>
          </a:p>
        </p:txBody>
      </p:sp>
      <p:sp>
        <p:nvSpPr>
          <p:cNvPr id="8" name="Footer Placeholder 7"/>
          <p:cNvSpPr>
            <a:spLocks noGrp="1"/>
          </p:cNvSpPr>
          <p:nvPr>
            <p:ph type="ftr" sz="quarter" idx="11"/>
          </p:nvPr>
        </p:nvSpPr>
        <p:spPr/>
        <p:txBody>
          <a:bodyPr/>
          <a:lstStyle>
            <a:lvl1pPr>
              <a:defRPr baseline="0">
                <a:solidFill>
                  <a:srgbClr val="1746BB"/>
                </a:solidFill>
              </a:defRPr>
            </a:lvl1p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288786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1746BB"/>
                </a:solidFill>
              </a:defRPr>
            </a:lvl1pPr>
          </a:lstStyle>
          <a:p>
            <a:endParaRPr lang="en-US"/>
          </a:p>
        </p:txBody>
      </p:sp>
      <p:sp>
        <p:nvSpPr>
          <p:cNvPr id="4" name="Footer Placeholder 3"/>
          <p:cNvSpPr>
            <a:spLocks noGrp="1"/>
          </p:cNvSpPr>
          <p:nvPr>
            <p:ph type="ftr" sz="quarter" idx="11"/>
          </p:nvPr>
        </p:nvSpPr>
        <p:spPr/>
        <p:txBody>
          <a:bodyPr/>
          <a:lstStyle>
            <a:lvl1pPr>
              <a:defRPr baseline="0">
                <a:solidFill>
                  <a:srgbClr val="1746BB"/>
                </a:solidFill>
              </a:defRPr>
            </a:lvl1pPr>
          </a:lstStyle>
          <a:p>
            <a:endParaRPr lang="en-US"/>
          </a:p>
        </p:txBody>
      </p:sp>
      <p:sp>
        <p:nvSpPr>
          <p:cNvPr id="5" name="Slide Number Placeholder 4"/>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237480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1746BB"/>
                </a:solidFill>
              </a:defRPr>
            </a:lvl1pPr>
          </a:lstStyle>
          <a:p>
            <a:endParaRPr lang="en-US"/>
          </a:p>
        </p:txBody>
      </p:sp>
      <p:sp>
        <p:nvSpPr>
          <p:cNvPr id="3" name="Footer Placeholder 2"/>
          <p:cNvSpPr>
            <a:spLocks noGrp="1"/>
          </p:cNvSpPr>
          <p:nvPr>
            <p:ph type="ftr" sz="quarter" idx="11"/>
          </p:nvPr>
        </p:nvSpPr>
        <p:spPr/>
        <p:txBody>
          <a:bodyPr/>
          <a:lstStyle>
            <a:lvl1pPr>
              <a:defRPr baseline="0">
                <a:solidFill>
                  <a:srgbClr val="1746BB"/>
                </a:solidFill>
              </a:defRPr>
            </a:lvl1pPr>
          </a:lstStyle>
          <a:p>
            <a:endParaRPr lang="en-US"/>
          </a:p>
        </p:txBody>
      </p:sp>
      <p:sp>
        <p:nvSpPr>
          <p:cNvPr id="7" name="Rectangle 6"/>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570598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36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lvl1pPr marL="457200" indent="-457200">
              <a:buClr>
                <a:srgbClr val="1746BB"/>
              </a:buClr>
              <a:defRPr sz="2800"/>
            </a:lvl1pPr>
            <a:lvl2pPr marL="914400" indent="-457200">
              <a:buClr>
                <a:srgbClr val="1746BB"/>
              </a:buClr>
              <a:buSzPct val="100000"/>
              <a:buFont typeface="Wingdings" panose="05000000000000000000" pitchFamily="2" charset="2"/>
              <a:buChar char="v"/>
              <a:defRPr sz="2400"/>
            </a:lvl2pPr>
            <a:lvl3pPr marL="1371600" indent="-457200">
              <a:buClr>
                <a:srgbClr val="1746BB"/>
              </a:buClr>
              <a:buSzPct val="100000"/>
              <a:buFont typeface="Arial" panose="020B0604020202020204" pitchFamily="34" charset="0"/>
              <a:buChar char="–"/>
              <a:defRPr sz="200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bwMode="gray">
          <a:xfrm>
            <a:off x="1154954" y="3129280"/>
            <a:ext cx="2793158" cy="2895599"/>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19304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145C-9695-52A9-989C-04654A4A0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66548B-860D-520F-484F-32E7201D1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55417-EACC-64B3-FC1B-EDF4350204E8}"/>
              </a:ext>
            </a:extLst>
          </p:cNvPr>
          <p:cNvSpPr>
            <a:spLocks noGrp="1"/>
          </p:cNvSpPr>
          <p:nvPr>
            <p:ph type="dt" sz="half" idx="10"/>
          </p:nvPr>
        </p:nvSpPr>
        <p:spPr/>
        <p:txBody>
          <a:bodyPr/>
          <a:lstStyle/>
          <a:p>
            <a:fld id="{18A11A25-0D8E-4AFC-B6BB-0560DB2D8A33}" type="datetime1">
              <a:rPr lang="en-US" smtClean="0"/>
              <a:t>7/21/2025</a:t>
            </a:fld>
            <a:endParaRPr lang="en-US"/>
          </a:p>
        </p:txBody>
      </p:sp>
      <p:sp>
        <p:nvSpPr>
          <p:cNvPr id="5" name="Footer Placeholder 4">
            <a:extLst>
              <a:ext uri="{FF2B5EF4-FFF2-40B4-BE49-F238E27FC236}">
                <a16:creationId xmlns:a16="http://schemas.microsoft.com/office/drawing/2014/main" id="{8163DB96-0E2E-4325-1136-47A60E9DB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E96D7-79E3-9A64-7B5E-E73FBA3CC63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544897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093756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Autofit/>
          </a:bodyPr>
          <a:lstStyle>
            <a:lvl1pPr algn="l">
              <a:defRPr sz="36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158223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36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3" name="Rectangle 12"/>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353131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36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Autofit/>
          </a:bodyPr>
          <a:lstStyle>
            <a:lvl1pPr marL="0" indent="0">
              <a:buNone/>
              <a:defRPr lang="en-US" sz="2000" b="0" i="0" kern="1200" cap="none" baseline="0"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9" name="Rectangle 18"/>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353808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normAutofit/>
          </a:bodyPr>
          <a:lstStyle>
            <a:lvl1pPr marL="0" indent="0" algn="l">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4" name="Rectangle 13"/>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857497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03083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lvl1pPr>
              <a:defRPr baseline="0">
                <a:solidFill>
                  <a:srgbClr val="1746BB"/>
                </a:solidFill>
              </a:defRPr>
            </a:lvl1pPr>
          </a:lstStyle>
          <a:p>
            <a:endParaRPr lang="en-US"/>
          </a:p>
        </p:txBody>
      </p:sp>
      <p:sp>
        <p:nvSpPr>
          <p:cNvPr id="8" name="Footer Placeholder 7"/>
          <p:cNvSpPr>
            <a:spLocks noGrp="1"/>
          </p:cNvSpPr>
          <p:nvPr>
            <p:ph type="ftr" sz="quarter" idx="11"/>
          </p:nvPr>
        </p:nvSpPr>
        <p:spPr>
          <a:xfrm>
            <a:off x="561111" y="6391838"/>
            <a:ext cx="3644282" cy="304801"/>
          </a:xfrm>
        </p:spPr>
        <p:txBody>
          <a:bodyPr/>
          <a:lstStyle>
            <a:lvl1pPr>
              <a:defRPr baseline="0">
                <a:solidFill>
                  <a:srgbClr val="1746BB"/>
                </a:solidFill>
              </a:defRPr>
            </a:lvl1p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10383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CEBE-DB25-62A1-5B64-98FDD5E0F9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601ED1-7CB3-71B3-36BD-ECA25B477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2C8DF-81A3-5348-AF09-97659A1955DD}"/>
              </a:ext>
            </a:extLst>
          </p:cNvPr>
          <p:cNvSpPr>
            <a:spLocks noGrp="1"/>
          </p:cNvSpPr>
          <p:nvPr>
            <p:ph type="dt" sz="half" idx="10"/>
          </p:nvPr>
        </p:nvSpPr>
        <p:spPr/>
        <p:txBody>
          <a:bodyPr/>
          <a:lstStyle/>
          <a:p>
            <a:fld id="{EAB3378D-E979-455F-B2F4-1987ADE3B35F}" type="datetime1">
              <a:rPr lang="en-US" smtClean="0"/>
              <a:t>7/21/2025</a:t>
            </a:fld>
            <a:endParaRPr lang="en-US"/>
          </a:p>
        </p:txBody>
      </p:sp>
      <p:sp>
        <p:nvSpPr>
          <p:cNvPr id="5" name="Footer Placeholder 4">
            <a:extLst>
              <a:ext uri="{FF2B5EF4-FFF2-40B4-BE49-F238E27FC236}">
                <a16:creationId xmlns:a16="http://schemas.microsoft.com/office/drawing/2014/main" id="{FCA2F769-FAAC-5C82-93BF-26E764074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9A06F-1DCC-90E3-93C9-8E8175B29F0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409701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96BA-8D28-D0D0-3287-141307E32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0B729-806B-D691-4402-88EEFABE7F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4B9241-5542-193A-5928-991F0A5BAA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9D6F77-386B-01F4-FA9E-AEE2D5070C05}"/>
              </a:ext>
            </a:extLst>
          </p:cNvPr>
          <p:cNvSpPr>
            <a:spLocks noGrp="1"/>
          </p:cNvSpPr>
          <p:nvPr>
            <p:ph type="dt" sz="half" idx="10"/>
          </p:nvPr>
        </p:nvSpPr>
        <p:spPr/>
        <p:txBody>
          <a:bodyPr/>
          <a:lstStyle/>
          <a:p>
            <a:fld id="{84153560-D2D7-4A56-8CCB-EB23E4E07FB9}" type="datetime1">
              <a:rPr lang="en-US" smtClean="0"/>
              <a:t>7/21/2025</a:t>
            </a:fld>
            <a:endParaRPr lang="en-US"/>
          </a:p>
        </p:txBody>
      </p:sp>
      <p:sp>
        <p:nvSpPr>
          <p:cNvPr id="6" name="Footer Placeholder 5">
            <a:extLst>
              <a:ext uri="{FF2B5EF4-FFF2-40B4-BE49-F238E27FC236}">
                <a16:creationId xmlns:a16="http://schemas.microsoft.com/office/drawing/2014/main" id="{D031B5AE-7179-A5A9-7E7E-480FE0386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084406-6784-61B1-617F-FC9DB79A67E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8462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D5BD-F812-F17A-78C0-B8580F38A5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FD8D70-57CA-74F8-6D91-33C331F7D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C58E8C-EC31-340C-A520-F785CF6EBC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C47849-0670-2613-C995-C1682DF25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935FF5-8306-68B6-98EE-A53A45149D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D15E9F-9ACC-4C05-1CDD-7492676BD086}"/>
              </a:ext>
            </a:extLst>
          </p:cNvPr>
          <p:cNvSpPr>
            <a:spLocks noGrp="1"/>
          </p:cNvSpPr>
          <p:nvPr>
            <p:ph type="dt" sz="half" idx="10"/>
          </p:nvPr>
        </p:nvSpPr>
        <p:spPr/>
        <p:txBody>
          <a:bodyPr/>
          <a:lstStyle/>
          <a:p>
            <a:fld id="{066E17BC-023A-4D3A-BC31-69A3BDA9DD0C}" type="datetime1">
              <a:rPr lang="en-US" smtClean="0"/>
              <a:t>7/21/2025</a:t>
            </a:fld>
            <a:endParaRPr lang="en-US"/>
          </a:p>
        </p:txBody>
      </p:sp>
      <p:sp>
        <p:nvSpPr>
          <p:cNvPr id="8" name="Footer Placeholder 7">
            <a:extLst>
              <a:ext uri="{FF2B5EF4-FFF2-40B4-BE49-F238E27FC236}">
                <a16:creationId xmlns:a16="http://schemas.microsoft.com/office/drawing/2014/main" id="{6CA3334F-DDE4-D6DA-1392-A469DF12AF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413B45-E475-EB54-08A8-5E3EF6FC1053}"/>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21940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D216-C0B5-2691-A7BB-E99FD55507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79E43A-62F7-AC33-1A84-842EF2AE6F68}"/>
              </a:ext>
            </a:extLst>
          </p:cNvPr>
          <p:cNvSpPr>
            <a:spLocks noGrp="1"/>
          </p:cNvSpPr>
          <p:nvPr>
            <p:ph type="dt" sz="half" idx="10"/>
          </p:nvPr>
        </p:nvSpPr>
        <p:spPr/>
        <p:txBody>
          <a:bodyPr/>
          <a:lstStyle/>
          <a:p>
            <a:fld id="{1A4DCB67-1777-4753-BA7C-D728982E2A3A}" type="datetime1">
              <a:rPr lang="en-US" smtClean="0"/>
              <a:t>7/21/2025</a:t>
            </a:fld>
            <a:endParaRPr lang="en-US"/>
          </a:p>
        </p:txBody>
      </p:sp>
      <p:sp>
        <p:nvSpPr>
          <p:cNvPr id="4" name="Footer Placeholder 3">
            <a:extLst>
              <a:ext uri="{FF2B5EF4-FFF2-40B4-BE49-F238E27FC236}">
                <a16:creationId xmlns:a16="http://schemas.microsoft.com/office/drawing/2014/main" id="{7CB16247-D641-31D4-2D1C-E35E853F9F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286CD1-C329-5938-7320-B93DEEFFC187}"/>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93603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927A22-E19E-DE98-8FF5-0E9218A742FC}"/>
              </a:ext>
            </a:extLst>
          </p:cNvPr>
          <p:cNvSpPr>
            <a:spLocks noGrp="1"/>
          </p:cNvSpPr>
          <p:nvPr>
            <p:ph type="dt" sz="half" idx="10"/>
          </p:nvPr>
        </p:nvSpPr>
        <p:spPr/>
        <p:txBody>
          <a:bodyPr/>
          <a:lstStyle/>
          <a:p>
            <a:fld id="{CD873699-C44E-42FE-8AB8-FDEA836511D1}" type="datetime1">
              <a:rPr lang="en-US" smtClean="0"/>
              <a:t>7/21/2025</a:t>
            </a:fld>
            <a:endParaRPr lang="en-US"/>
          </a:p>
        </p:txBody>
      </p:sp>
      <p:sp>
        <p:nvSpPr>
          <p:cNvPr id="3" name="Footer Placeholder 2">
            <a:extLst>
              <a:ext uri="{FF2B5EF4-FFF2-40B4-BE49-F238E27FC236}">
                <a16:creationId xmlns:a16="http://schemas.microsoft.com/office/drawing/2014/main" id="{B7AC18FB-3462-9D80-5725-6ED639F4CB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6F92AE-2A50-6A65-F5C3-77181316AAB3}"/>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834695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991-D04F-267B-9E75-9C4AEAD58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94AB5A-9917-43DC-5F3E-E22E9CDD5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DC75CA-0715-8A56-FBFF-4FC44FB4A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87F80-9DA1-9F40-DD56-916C5902B3B2}"/>
              </a:ext>
            </a:extLst>
          </p:cNvPr>
          <p:cNvSpPr>
            <a:spLocks noGrp="1"/>
          </p:cNvSpPr>
          <p:nvPr>
            <p:ph type="dt" sz="half" idx="10"/>
          </p:nvPr>
        </p:nvSpPr>
        <p:spPr/>
        <p:txBody>
          <a:bodyPr/>
          <a:lstStyle/>
          <a:p>
            <a:fld id="{0A1E6B6B-9620-4F1D-9BC9-4B15E6B0A2E8}" type="datetime1">
              <a:rPr lang="en-US" smtClean="0"/>
              <a:t>7/21/2025</a:t>
            </a:fld>
            <a:endParaRPr lang="en-US"/>
          </a:p>
        </p:txBody>
      </p:sp>
      <p:sp>
        <p:nvSpPr>
          <p:cNvPr id="6" name="Footer Placeholder 5">
            <a:extLst>
              <a:ext uri="{FF2B5EF4-FFF2-40B4-BE49-F238E27FC236}">
                <a16:creationId xmlns:a16="http://schemas.microsoft.com/office/drawing/2014/main" id="{11F2B81C-4050-2DD6-58CE-8F7E7676F7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9A99F-3EF3-E744-A998-A1C85D2F758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63868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7D66-5575-19B3-C125-26E7A0873F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CB0E0F-7D35-073E-F7D4-F9E7D5B580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2BD8C4-5F65-6565-64A8-CC4846964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2547D-148B-2F11-FEC7-0B269C88EF85}"/>
              </a:ext>
            </a:extLst>
          </p:cNvPr>
          <p:cNvSpPr>
            <a:spLocks noGrp="1"/>
          </p:cNvSpPr>
          <p:nvPr>
            <p:ph type="dt" sz="half" idx="10"/>
          </p:nvPr>
        </p:nvSpPr>
        <p:spPr/>
        <p:txBody>
          <a:bodyPr/>
          <a:lstStyle/>
          <a:p>
            <a:fld id="{ED98174D-C4CA-43B2-90B8-3161AFC03003}" type="datetime1">
              <a:rPr lang="en-US" smtClean="0"/>
              <a:t>7/21/2025</a:t>
            </a:fld>
            <a:endParaRPr lang="en-US"/>
          </a:p>
        </p:txBody>
      </p:sp>
      <p:sp>
        <p:nvSpPr>
          <p:cNvPr id="6" name="Footer Placeholder 5">
            <a:extLst>
              <a:ext uri="{FF2B5EF4-FFF2-40B4-BE49-F238E27FC236}">
                <a16:creationId xmlns:a16="http://schemas.microsoft.com/office/drawing/2014/main" id="{7F15790F-152F-9AF8-7AE6-26D2AEA97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49961-4C85-376A-26C7-2ECAD48B32F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439368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213F37-C291-C4CD-45EA-61103852E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D84EC9-FD03-4461-9A8C-CE9455806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B1811-60D9-5207-1CCC-9858D14C1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29D7B-5CC0-408E-8604-0D91873D7145}" type="datetime1">
              <a:rPr lang="en-US" smtClean="0"/>
              <a:t>7/21/2025</a:t>
            </a:fld>
            <a:endParaRPr lang="en-US"/>
          </a:p>
        </p:txBody>
      </p:sp>
      <p:sp>
        <p:nvSpPr>
          <p:cNvPr id="5" name="Footer Placeholder 4">
            <a:extLst>
              <a:ext uri="{FF2B5EF4-FFF2-40B4-BE49-F238E27FC236}">
                <a16:creationId xmlns:a16="http://schemas.microsoft.com/office/drawing/2014/main" id="{9AFC77D7-47A8-D7A7-7A97-9543E2BF4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1EAD08-BD55-06D8-351C-56CF329DD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39C9-DCF1-47E1-918D-420391A2911C}" type="slidenum">
              <a:rPr lang="en-US" smtClean="0"/>
              <a:t>‹#›</a:t>
            </a:fld>
            <a:endParaRPr lang="en-US"/>
          </a:p>
        </p:txBody>
      </p:sp>
    </p:spTree>
    <p:extLst>
      <p:ext uri="{BB962C8B-B14F-4D97-AF65-F5344CB8AC3E}">
        <p14:creationId xmlns:p14="http://schemas.microsoft.com/office/powerpoint/2010/main" val="191944211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7">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rgbClr val="1746BB"/>
                </a:solidFill>
              </a:defRPr>
            </a:lvl1pPr>
          </a:lstStyle>
          <a:p>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rgbClr val="1746BB"/>
                </a:solidFill>
              </a:defRPr>
            </a:lvl1pPr>
          </a:lstStyle>
          <a:p>
            <a:endParaRPr lang="en-US"/>
          </a:p>
        </p:txBody>
      </p:sp>
      <p:sp>
        <p:nvSpPr>
          <p:cNvPr id="21" name="Rectangle 20"/>
          <p:cNvSpPr/>
          <p:nvPr/>
        </p:nvSpPr>
        <p:spPr>
          <a:xfrm>
            <a:off x="10437812" y="0"/>
            <a:ext cx="685800" cy="1143000"/>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baseline="0">
                <a:solidFill>
                  <a:schemeClr val="tx1"/>
                </a:solidFill>
              </a:defRPr>
            </a:lvl1pPr>
          </a:lstStyle>
          <a:p>
            <a:fld id="{56A0B0FD-D6B7-4878-B1BE-780ED0AA1A25}" type="slidenum">
              <a:rPr lang="en-US" smtClean="0"/>
              <a:pPr/>
              <a:t>‹#›</a:t>
            </a:fld>
            <a:endParaRPr lang="en-US"/>
          </a:p>
        </p:txBody>
      </p:sp>
    </p:spTree>
    <p:extLst>
      <p:ext uri="{BB962C8B-B14F-4D97-AF65-F5344CB8AC3E}">
        <p14:creationId xmlns:p14="http://schemas.microsoft.com/office/powerpoint/2010/main" val="1497864504"/>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200" indent="-457200" algn="l" defTabSz="457200" rtl="0" eaLnBrk="1" latinLnBrk="0" hangingPunct="1">
        <a:spcBef>
          <a:spcPts val="1000"/>
        </a:spcBef>
        <a:spcAft>
          <a:spcPts val="0"/>
        </a:spcAft>
        <a:buClr>
          <a:srgbClr val="1746BB"/>
        </a:buClr>
        <a:buSzPct val="80000"/>
        <a:buFont typeface="Wingdings 3" charset="2"/>
        <a:buChar char=""/>
        <a:defRPr sz="2800" b="0" i="0" kern="1200">
          <a:solidFill>
            <a:schemeClr val="tx1">
              <a:lumMod val="75000"/>
              <a:lumOff val="25000"/>
            </a:schemeClr>
          </a:solidFill>
          <a:latin typeface="+mn-lt"/>
          <a:ea typeface="+mn-ea"/>
          <a:cs typeface="+mn-cs"/>
        </a:defRPr>
      </a:lvl1pPr>
      <a:lvl2pPr marL="914400" indent="-457200" algn="l" defTabSz="457200" rtl="0" eaLnBrk="1" latinLnBrk="0" hangingPunct="1">
        <a:spcBef>
          <a:spcPts val="1000"/>
        </a:spcBef>
        <a:spcAft>
          <a:spcPts val="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457200" algn="l" defTabSz="457200" rtl="0" eaLnBrk="1" latinLnBrk="0" hangingPunct="1">
        <a:spcBef>
          <a:spcPts val="1000"/>
        </a:spcBef>
        <a:spcAft>
          <a:spcPts val="0"/>
        </a:spcAft>
        <a:buClr>
          <a:srgbClr val="1746BB"/>
        </a:buClr>
        <a:buSzPct val="100000"/>
        <a:buFont typeface="Arial" panose="020B0604020202020204" pitchFamily="34" charset="0"/>
        <a:buChar char="–"/>
        <a:defRPr sz="20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adaywithdepression.wordpress.com/2013/05/22/ziyas-day/"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fiscal.ta@twc.Texas.gov" TargetMode="External"/><Relationship Id="rId1" Type="http://schemas.openxmlformats.org/officeDocument/2006/relationships/slideLayout" Target="../slideLayouts/slideLayout13.xml"/><Relationship Id="rId5" Type="http://schemas.openxmlformats.org/officeDocument/2006/relationships/hyperlink" Target="https://creativecommons.org/licenses/by-nc/3.0/" TargetMode="External"/><Relationship Id="rId4" Type="http://schemas.openxmlformats.org/officeDocument/2006/relationships/hyperlink" Target="https://freepngimg.com/png/85229-text-photography-question-interrogation-communication-stock"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fiscal.ta@twc.texas.gov"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openxmlformats.org/officeDocument/2006/relationships/hyperlink" Target="https://en.wikipedia.org/wiki/Gary_Public_Transportation_Corporation"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hyperlink" Target="http://commons.wikimedia.org/wiki/File:Oxygen_devices.svg" TargetMode="External"/><Relationship Id="rId5" Type="http://schemas.openxmlformats.org/officeDocument/2006/relationships/hyperlink" Target="http://www.flickr.com/photos/comsec/4581107764/" TargetMode="External"/><Relationship Id="rId10" Type="http://schemas.openxmlformats.org/officeDocument/2006/relationships/image" Target="../media/image7.png"/><Relationship Id="rId4" Type="http://schemas.openxmlformats.org/officeDocument/2006/relationships/image" Target="../media/image4.jpeg"/><Relationship Id="rId9" Type="http://schemas.openxmlformats.org/officeDocument/2006/relationships/hyperlink" Target="http://writeeditrepeat.blogspot.com/2010_11_01_archive.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CE484-8B5B-0E20-4FC5-06A514B4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B7476-65F1-FC30-781A-0ACFBF571A93}"/>
              </a:ext>
            </a:extLst>
          </p:cNvPr>
          <p:cNvSpPr>
            <a:spLocks noGrp="1"/>
          </p:cNvSpPr>
          <p:nvPr>
            <p:ph type="ctrTitle"/>
          </p:nvPr>
        </p:nvSpPr>
        <p:spPr>
          <a:xfrm>
            <a:off x="1154955" y="2080620"/>
            <a:ext cx="8825658" cy="1659467"/>
          </a:xfrm>
        </p:spPr>
        <p:txBody>
          <a:bodyPr/>
          <a:lstStyle/>
          <a:p>
            <a:r>
              <a:rPr lang="en-US"/>
              <a:t>Session 8:</a:t>
            </a:r>
            <a:br>
              <a:rPr lang="en-US">
                <a:ea typeface="Verdana"/>
              </a:rPr>
            </a:br>
            <a:r>
              <a:rPr lang="en-US" sz="4000">
                <a:ea typeface="Verdana"/>
              </a:rPr>
              <a:t>Cost Principles &amp; Factors Affecting Allowability of Costs</a:t>
            </a:r>
          </a:p>
        </p:txBody>
      </p:sp>
      <p:sp>
        <p:nvSpPr>
          <p:cNvPr id="3" name="Subtitle 2">
            <a:extLst>
              <a:ext uri="{FF2B5EF4-FFF2-40B4-BE49-F238E27FC236}">
                <a16:creationId xmlns:a16="http://schemas.microsoft.com/office/drawing/2014/main" id="{DEFA3A69-8CD3-5607-EB4F-EF9191740C04}"/>
              </a:ext>
            </a:extLst>
          </p:cNvPr>
          <p:cNvSpPr>
            <a:spLocks noGrp="1"/>
          </p:cNvSpPr>
          <p:nvPr>
            <p:ph type="subTitle" idx="1"/>
          </p:nvPr>
        </p:nvSpPr>
        <p:spPr/>
        <p:txBody>
          <a:bodyPr>
            <a:noAutofit/>
          </a:bodyPr>
          <a:lstStyle/>
          <a:p>
            <a:r>
              <a:rPr lang="en-US" sz="2400"/>
              <a:t>Texas Workforce Commission Financial Conference</a:t>
            </a:r>
          </a:p>
          <a:p>
            <a:r>
              <a:rPr lang="en-US" sz="2400"/>
              <a:t>July 23-25, </a:t>
            </a:r>
            <a:r>
              <a:rPr lang="en-US"/>
              <a:t>2025</a:t>
            </a:r>
            <a:endParaRPr lang="en-US" sz="2400">
              <a:cs typeface="Arial"/>
            </a:endParaRPr>
          </a:p>
        </p:txBody>
      </p:sp>
      <p:sp>
        <p:nvSpPr>
          <p:cNvPr id="4" name="Slide Number Placeholder 3">
            <a:extLst>
              <a:ext uri="{FF2B5EF4-FFF2-40B4-BE49-F238E27FC236}">
                <a16:creationId xmlns:a16="http://schemas.microsoft.com/office/drawing/2014/main" id="{64B69844-ECEA-D466-1966-FC05EBDBF83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15387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F284-967A-1D47-D627-7DD4CE855230}"/>
              </a:ext>
            </a:extLst>
          </p:cNvPr>
          <p:cNvSpPr>
            <a:spLocks noGrp="1"/>
          </p:cNvSpPr>
          <p:nvPr>
            <p:ph type="title"/>
          </p:nvPr>
        </p:nvSpPr>
        <p:spPr/>
        <p:txBody>
          <a:bodyPr/>
          <a:lstStyle/>
          <a:p>
            <a:r>
              <a:rPr lang="en-US" sz="3600"/>
              <a:t>Allowable Cost Versus Unallowable Cost</a:t>
            </a:r>
          </a:p>
        </p:txBody>
      </p:sp>
      <p:sp>
        <p:nvSpPr>
          <p:cNvPr id="3" name="Text Placeholder 2">
            <a:extLst>
              <a:ext uri="{FF2B5EF4-FFF2-40B4-BE49-F238E27FC236}">
                <a16:creationId xmlns:a16="http://schemas.microsoft.com/office/drawing/2014/main" id="{FB29FA36-AD68-2AFA-FA4D-4C910C8DEB59}"/>
              </a:ext>
            </a:extLst>
          </p:cNvPr>
          <p:cNvSpPr>
            <a:spLocks noGrp="1"/>
          </p:cNvSpPr>
          <p:nvPr>
            <p:ph type="body" idx="1"/>
          </p:nvPr>
        </p:nvSpPr>
        <p:spPr>
          <a:xfrm>
            <a:off x="6895559" y="2175641"/>
            <a:ext cx="4897048" cy="3153104"/>
          </a:xfrm>
        </p:spPr>
        <p:txBody>
          <a:bodyPr>
            <a:normAutofit fontScale="92500" lnSpcReduction="20000"/>
          </a:bodyPr>
          <a:lstStyle/>
          <a:p>
            <a:pPr marL="457200" indent="-457200">
              <a:buFont typeface="Arial" panose="020B0604020202020204" pitchFamily="34" charset="0"/>
              <a:buChar char="•"/>
            </a:pPr>
            <a:r>
              <a:rPr lang="en-US"/>
              <a:t>“Allowable costs” concept</a:t>
            </a:r>
          </a:p>
          <a:p>
            <a:pPr marL="457200" indent="-457200">
              <a:buFont typeface="Arial" panose="020B0604020202020204" pitchFamily="34" charset="0"/>
              <a:buChar char="•"/>
            </a:pPr>
            <a:r>
              <a:rPr lang="en-US"/>
              <a:t>Improper payments</a:t>
            </a:r>
          </a:p>
          <a:p>
            <a:pPr marL="457200" indent="-457200">
              <a:buFont typeface="Arial" panose="020B0604020202020204" pitchFamily="34" charset="0"/>
              <a:buChar char="•"/>
            </a:pPr>
            <a:r>
              <a:rPr lang="en-US"/>
              <a:t>Questioned costs</a:t>
            </a:r>
          </a:p>
          <a:p>
            <a:pPr marL="457200" indent="-457200">
              <a:buFont typeface="Arial" panose="020B0604020202020204" pitchFamily="34" charset="0"/>
              <a:buChar char="•"/>
            </a:pPr>
            <a:r>
              <a:rPr lang="en-US"/>
              <a:t>Collection of unallowable costs </a:t>
            </a:r>
          </a:p>
          <a:p>
            <a:pPr marL="457200" indent="-457200">
              <a:buFont typeface="Arial" panose="020B0604020202020204" pitchFamily="34" charset="0"/>
              <a:buChar char="•"/>
            </a:pPr>
            <a:r>
              <a:rPr lang="en-US"/>
              <a:t>Allowable cost basis</a:t>
            </a:r>
          </a:p>
          <a:p>
            <a:pPr marL="457200" indent="-457200">
              <a:buFont typeface="Arial" panose="020B0604020202020204" pitchFamily="34" charset="0"/>
              <a:buChar char="•"/>
            </a:pPr>
            <a:r>
              <a:rPr lang="en-US"/>
              <a:t>Cost principles</a:t>
            </a:r>
          </a:p>
        </p:txBody>
      </p:sp>
      <p:sp>
        <p:nvSpPr>
          <p:cNvPr id="4" name="Slide Number Placeholder 3">
            <a:extLst>
              <a:ext uri="{FF2B5EF4-FFF2-40B4-BE49-F238E27FC236}">
                <a16:creationId xmlns:a16="http://schemas.microsoft.com/office/drawing/2014/main" id="{28B37C77-70F0-6307-9E3D-D15E37658C68}"/>
              </a:ext>
            </a:extLst>
          </p:cNvPr>
          <p:cNvSpPr>
            <a:spLocks noGrp="1"/>
          </p:cNvSpPr>
          <p:nvPr>
            <p:ph type="sldNum" sz="quarter" idx="12"/>
          </p:nvPr>
        </p:nvSpPr>
        <p:spPr/>
        <p:txBody>
          <a:bodyPr/>
          <a:lstStyle/>
          <a:p>
            <a:fld id="{56A0B0FD-D6B7-4878-B1BE-780ED0AA1A25}" type="slidenum">
              <a:rPr lang="en-US" smtClean="0"/>
              <a:t>10</a:t>
            </a:fld>
            <a:endParaRPr lang="en-US"/>
          </a:p>
        </p:txBody>
      </p:sp>
    </p:spTree>
    <p:extLst>
      <p:ext uri="{BB962C8B-B14F-4D97-AF65-F5344CB8AC3E}">
        <p14:creationId xmlns:p14="http://schemas.microsoft.com/office/powerpoint/2010/main" val="788792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F954C-1B09-4A8F-826D-9F93C0CE1AD3}"/>
              </a:ext>
            </a:extLst>
          </p:cNvPr>
          <p:cNvSpPr>
            <a:spLocks noGrp="1"/>
          </p:cNvSpPr>
          <p:nvPr>
            <p:ph type="title"/>
          </p:nvPr>
        </p:nvSpPr>
        <p:spPr/>
        <p:txBody>
          <a:bodyPr/>
          <a:lstStyle/>
          <a:p>
            <a:r>
              <a:rPr lang="en-US"/>
              <a:t>Is this cost allowable?</a:t>
            </a:r>
          </a:p>
        </p:txBody>
      </p:sp>
      <p:sp>
        <p:nvSpPr>
          <p:cNvPr id="3" name="Content Placeholder 2">
            <a:extLst>
              <a:ext uri="{FF2B5EF4-FFF2-40B4-BE49-F238E27FC236}">
                <a16:creationId xmlns:a16="http://schemas.microsoft.com/office/drawing/2014/main" id="{074A3605-08E2-4268-A701-F07861C44D70}"/>
              </a:ext>
            </a:extLst>
          </p:cNvPr>
          <p:cNvSpPr>
            <a:spLocks noGrp="1"/>
          </p:cNvSpPr>
          <p:nvPr>
            <p:ph idx="1"/>
          </p:nvPr>
        </p:nvSpPr>
        <p:spPr>
          <a:xfrm>
            <a:off x="1981202" y="2057400"/>
            <a:ext cx="4876799" cy="2819400"/>
          </a:xfrm>
        </p:spPr>
        <p:txBody>
          <a:bodyPr anchor="ctr"/>
          <a:lstStyle/>
          <a:p>
            <a:pPr marL="0" indent="0">
              <a:spcAft>
                <a:spcPts val="1800"/>
              </a:spcAft>
              <a:buNone/>
            </a:pPr>
            <a:r>
              <a:rPr lang="en-US"/>
              <a:t>Translation: Can I charge this to the grant award?</a:t>
            </a:r>
          </a:p>
        </p:txBody>
      </p:sp>
      <p:pic>
        <p:nvPicPr>
          <p:cNvPr id="5" name="Content Placeholder 15" descr="Person thinking.">
            <a:extLst>
              <a:ext uri="{FF2B5EF4-FFF2-40B4-BE49-F238E27FC236}">
                <a16:creationId xmlns:a16="http://schemas.microsoft.com/office/drawing/2014/main" id="{C3FE1C89-0413-48AE-89E9-F60151890AC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bwMode="auto">
          <a:xfrm>
            <a:off x="7696200" y="1659636"/>
            <a:ext cx="3733800" cy="451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432F0AE-D933-4A27-90EF-0706C9E9DE4C}"/>
              </a:ext>
            </a:extLst>
          </p:cNvPr>
          <p:cNvSpPr>
            <a:spLocks noGrp="1"/>
          </p:cNvSpPr>
          <p:nvPr>
            <p:ph type="sldNum" sz="quarter" idx="12"/>
          </p:nvPr>
        </p:nvSpPr>
        <p:spPr/>
        <p:txBody>
          <a:bodyPr/>
          <a:lstStyle/>
          <a:p>
            <a:pPr>
              <a:defRPr/>
            </a:pPr>
            <a:fld id="{6104AF1F-B026-4E7C-A0D0-0BDE5C6A0D5A}" type="slidenum">
              <a:rPr lang="en-US" smtClean="0"/>
              <a:pPr>
                <a:defRPr/>
              </a:pPr>
              <a:t>11</a:t>
            </a:fld>
            <a:endParaRPr lang="en-US"/>
          </a:p>
        </p:txBody>
      </p:sp>
    </p:spTree>
    <p:extLst>
      <p:ext uri="{BB962C8B-B14F-4D97-AF65-F5344CB8AC3E}">
        <p14:creationId xmlns:p14="http://schemas.microsoft.com/office/powerpoint/2010/main" val="787716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C419C-90A8-DE24-62EF-65D19E83C32B}"/>
              </a:ext>
            </a:extLst>
          </p:cNvPr>
          <p:cNvSpPr>
            <a:spLocks noGrp="1"/>
          </p:cNvSpPr>
          <p:nvPr>
            <p:ph type="title"/>
          </p:nvPr>
        </p:nvSpPr>
        <p:spPr/>
        <p:txBody>
          <a:bodyPr/>
          <a:lstStyle/>
          <a:p>
            <a:r>
              <a:rPr lang="en-US" b="1"/>
              <a:t>The Allowable Costs Concept</a:t>
            </a:r>
          </a:p>
        </p:txBody>
      </p:sp>
      <p:sp>
        <p:nvSpPr>
          <p:cNvPr id="8" name="Content Placeholder 7">
            <a:extLst>
              <a:ext uri="{FF2B5EF4-FFF2-40B4-BE49-F238E27FC236}">
                <a16:creationId xmlns:a16="http://schemas.microsoft.com/office/drawing/2014/main" id="{2662CD0F-666B-5140-3A41-3B5392E13941}"/>
              </a:ext>
            </a:extLst>
          </p:cNvPr>
          <p:cNvSpPr>
            <a:spLocks noGrp="1"/>
          </p:cNvSpPr>
          <p:nvPr>
            <p:ph idx="1"/>
          </p:nvPr>
        </p:nvSpPr>
        <p:spPr/>
        <p:txBody>
          <a:bodyPr/>
          <a:lstStyle/>
          <a:p>
            <a:pPr marL="0" indent="0">
              <a:buNone/>
            </a:pPr>
            <a:r>
              <a:rPr lang="en-US" sz="2800" b="0" i="0" u="none" strike="noStrike" baseline="0">
                <a:solidFill>
                  <a:srgbClr val="000000"/>
                </a:solidFill>
                <a:latin typeface="IDPDC B+ Century"/>
              </a:rPr>
              <a:t>“Recipients of assistance awards are expected to use the assistance funds for the purposes for which they were awarded, subject to any conditions that may attach to the award. Expenditures or costs that meet the grant purposes and conditions are termed ‘allowable costs.’ An expenditure which is not for grant purposes or is contrary to a condition of the grant is not an allowable cost and may not be properly charged to the grant.”</a:t>
            </a:r>
            <a:endParaRPr lang="en-US"/>
          </a:p>
        </p:txBody>
      </p:sp>
      <p:sp>
        <p:nvSpPr>
          <p:cNvPr id="9" name="Content Placeholder 2">
            <a:extLst>
              <a:ext uri="{FF2B5EF4-FFF2-40B4-BE49-F238E27FC236}">
                <a16:creationId xmlns:a16="http://schemas.microsoft.com/office/drawing/2014/main" id="{7C88EAFB-8AE8-838A-9B96-9294A38B0AE1}"/>
              </a:ext>
            </a:extLst>
          </p:cNvPr>
          <p:cNvSpPr txBox="1">
            <a:spLocks/>
          </p:cNvSpPr>
          <p:nvPr/>
        </p:nvSpPr>
        <p:spPr>
          <a:xfrm>
            <a:off x="838200" y="4930566"/>
            <a:ext cx="10515600" cy="11285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a:solidFill>
                  <a:srgbClr val="000000"/>
                </a:solidFill>
                <a:latin typeface="IDPDC B+ Century"/>
              </a:rPr>
              <a:t>Source: U.S. Government Accountability Office (GAO), Principles of Federal Appropriations Law (Red Book), 3rd</a:t>
            </a:r>
            <a:r>
              <a:rPr lang="en-US" sz="2200">
                <a:solidFill>
                  <a:srgbClr val="2E2E2E"/>
                </a:solidFill>
                <a:latin typeface="Lato" panose="020F0502020204030203" pitchFamily="34" charset="0"/>
              </a:rPr>
              <a:t> ed., 2016 rev., </a:t>
            </a:r>
            <a:r>
              <a:rPr lang="en-US" sz="2200" err="1">
                <a:solidFill>
                  <a:srgbClr val="2E2E2E"/>
                </a:solidFill>
                <a:latin typeface="Lato" panose="020F0502020204030203" pitchFamily="34" charset="0"/>
              </a:rPr>
              <a:t>ch.</a:t>
            </a:r>
            <a:r>
              <a:rPr lang="en-US" sz="2200">
                <a:solidFill>
                  <a:srgbClr val="2E2E2E"/>
                </a:solidFill>
                <a:latin typeface="Lato" panose="020F0502020204030203" pitchFamily="34" charset="0"/>
              </a:rPr>
              <a:t> 10, § G.1.a, p. 10-111, GAO-16-464SP (Washington, D.C.: Mar. 2016</a:t>
            </a:r>
            <a:r>
              <a:rPr lang="en-US" sz="2200">
                <a:solidFill>
                  <a:srgbClr val="000000"/>
                </a:solidFill>
                <a:latin typeface="IDPDC B+ Century"/>
              </a:rPr>
              <a:t>)</a:t>
            </a:r>
            <a:endParaRPr lang="en-US" sz="2200"/>
          </a:p>
          <a:p>
            <a:endParaRPr lang="en-US"/>
          </a:p>
        </p:txBody>
      </p:sp>
      <p:sp>
        <p:nvSpPr>
          <p:cNvPr id="4" name="Slide Number Placeholder 3">
            <a:extLst>
              <a:ext uri="{FF2B5EF4-FFF2-40B4-BE49-F238E27FC236}">
                <a16:creationId xmlns:a16="http://schemas.microsoft.com/office/drawing/2014/main" id="{75DC6CDE-6F46-C153-0C6D-3D1237E81D6F}"/>
              </a:ext>
            </a:extLst>
          </p:cNvPr>
          <p:cNvSpPr>
            <a:spLocks noGrp="1"/>
          </p:cNvSpPr>
          <p:nvPr>
            <p:ph type="sldNum" sz="quarter" idx="12"/>
          </p:nvPr>
        </p:nvSpPr>
        <p:spPr/>
        <p:txBody>
          <a:bodyPr/>
          <a:lstStyle/>
          <a:p>
            <a:fld id="{718739C9-DCF1-47E1-918D-420391A2911C}" type="slidenum">
              <a:rPr lang="en-US" smtClean="0"/>
              <a:t>12</a:t>
            </a:fld>
            <a:endParaRPr lang="en-US"/>
          </a:p>
        </p:txBody>
      </p:sp>
    </p:spTree>
    <p:extLst>
      <p:ext uri="{BB962C8B-B14F-4D97-AF65-F5344CB8AC3E}">
        <p14:creationId xmlns:p14="http://schemas.microsoft.com/office/powerpoint/2010/main" val="688770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6C25-E9A9-8690-BEE8-9C6E67059AB9}"/>
              </a:ext>
            </a:extLst>
          </p:cNvPr>
          <p:cNvSpPr>
            <a:spLocks noGrp="1"/>
          </p:cNvSpPr>
          <p:nvPr>
            <p:ph type="title"/>
          </p:nvPr>
        </p:nvSpPr>
        <p:spPr>
          <a:xfrm>
            <a:off x="412956" y="250723"/>
            <a:ext cx="10940846" cy="1061741"/>
          </a:xfrm>
        </p:spPr>
        <p:txBody>
          <a:bodyPr>
            <a:normAutofit/>
          </a:bodyPr>
          <a:lstStyle/>
          <a:p>
            <a:r>
              <a:rPr lang="en-US" b="1"/>
              <a:t>Improper Payments: Definition</a:t>
            </a:r>
            <a:br>
              <a:rPr lang="en-US" b="1"/>
            </a:br>
            <a:r>
              <a:rPr lang="en-US" sz="2400" b="1"/>
              <a:t>(See Improper Payments in 2 C.F.R. § 200.1; similar in TxGMS Appendix 2)</a:t>
            </a:r>
          </a:p>
        </p:txBody>
      </p:sp>
      <p:sp>
        <p:nvSpPr>
          <p:cNvPr id="3" name="Content Placeholder 2">
            <a:extLst>
              <a:ext uri="{FF2B5EF4-FFF2-40B4-BE49-F238E27FC236}">
                <a16:creationId xmlns:a16="http://schemas.microsoft.com/office/drawing/2014/main" id="{8E214DB5-999A-6604-3A42-EE9F678292E3}"/>
              </a:ext>
            </a:extLst>
          </p:cNvPr>
          <p:cNvSpPr>
            <a:spLocks noGrp="1"/>
          </p:cNvSpPr>
          <p:nvPr>
            <p:ph idx="1"/>
          </p:nvPr>
        </p:nvSpPr>
        <p:spPr>
          <a:xfrm>
            <a:off x="412956" y="1312464"/>
            <a:ext cx="11257934" cy="5294813"/>
          </a:xfrm>
        </p:spPr>
        <p:txBody>
          <a:bodyPr anchor="ctr">
            <a:normAutofit fontScale="77500" lnSpcReduction="20000"/>
          </a:bodyPr>
          <a:lstStyle/>
          <a:p>
            <a:pPr>
              <a:lnSpc>
                <a:spcPct val="110000"/>
              </a:lnSpc>
              <a:spcBef>
                <a:spcPts val="0"/>
              </a:spcBef>
            </a:pPr>
            <a:r>
              <a:rPr lang="en-US" b="1">
                <a:effectLst/>
              </a:rPr>
              <a:t>Any payment that should not have been made </a:t>
            </a:r>
            <a:r>
              <a:rPr lang="en-US">
                <a:effectLst/>
              </a:rPr>
              <a:t>or that was made in an “incorrect amount” under statutory, contractual, administrative, or other legally applicable requirements.</a:t>
            </a:r>
          </a:p>
          <a:p>
            <a:pPr lvl="1">
              <a:lnSpc>
                <a:spcPct val="110000"/>
              </a:lnSpc>
              <a:spcBef>
                <a:spcPts val="600"/>
              </a:spcBef>
            </a:pPr>
            <a:r>
              <a:rPr lang="en-US">
                <a:effectLst/>
              </a:rPr>
              <a:t>“Incorrect amounts” are overpayments or underpayments that are made to eligible recipients. It also includes any payment that was made to an ineligible recipient or for an ineligible good or service, or payments for goods or services not received (except for such payments authorized by law).</a:t>
            </a:r>
          </a:p>
          <a:p>
            <a:pPr>
              <a:lnSpc>
                <a:spcPct val="110000"/>
              </a:lnSpc>
              <a:spcBef>
                <a:spcPts val="1200"/>
              </a:spcBef>
            </a:pPr>
            <a:r>
              <a:rPr lang="en-US">
                <a:effectLst/>
              </a:rPr>
              <a:t>When an agency’s review is unable to discern whether a “payment” was proper as a result of </a:t>
            </a:r>
            <a:r>
              <a:rPr lang="en-US" b="1">
                <a:effectLst/>
              </a:rPr>
              <a:t>insufficient or lack of documentation</a:t>
            </a:r>
            <a:r>
              <a:rPr lang="en-US">
                <a:effectLst/>
              </a:rPr>
              <a:t>, this payment should also be considered an improper payment. When establishing documentation requirements for payments, agencies should </a:t>
            </a:r>
            <a:r>
              <a:rPr lang="en-US" b="1">
                <a:effectLst/>
              </a:rPr>
              <a:t>ensure that all documentation requirements are necessary and should refrain from imposing additional burdensome documentation requirements</a:t>
            </a:r>
            <a:r>
              <a:rPr lang="en-US">
                <a:effectLst/>
              </a:rPr>
              <a:t>.</a:t>
            </a:r>
          </a:p>
          <a:p>
            <a:pPr lvl="1">
              <a:lnSpc>
                <a:spcPct val="110000"/>
              </a:lnSpc>
              <a:spcBef>
                <a:spcPts val="600"/>
              </a:spcBef>
            </a:pPr>
            <a:r>
              <a:rPr lang="en-US">
                <a:effectLst/>
              </a:rPr>
              <a:t>The term “payment” in this definition means any disbursement or transfer of Federal funds (including a commitment for future payment, such as cash, securities, loans, loan guarantees, and insurance subsidies) to any non-Federal person, non-Federal entity, or Federal employee, that is made by a Federal agency, a Federal contractor, a Federal grantee, or a governmental or other organization administering a Federal program or activity.</a:t>
            </a:r>
          </a:p>
          <a:p>
            <a:pPr>
              <a:lnSpc>
                <a:spcPct val="110000"/>
              </a:lnSpc>
              <a:spcBef>
                <a:spcPts val="1200"/>
              </a:spcBef>
            </a:pPr>
            <a:r>
              <a:rPr lang="en-US">
                <a:effectLst/>
              </a:rPr>
              <a:t> </a:t>
            </a:r>
            <a:r>
              <a:rPr lang="en-US"/>
              <a:t>Also see </a:t>
            </a:r>
            <a:r>
              <a:rPr lang="en-US">
                <a:effectLst/>
              </a:rPr>
              <a:t>definition of improper payment in OMB Circular A–123 Appendix C, part I.A.1.</a:t>
            </a:r>
          </a:p>
        </p:txBody>
      </p:sp>
      <p:sp>
        <p:nvSpPr>
          <p:cNvPr id="4" name="Slide Number Placeholder 3">
            <a:extLst>
              <a:ext uri="{FF2B5EF4-FFF2-40B4-BE49-F238E27FC236}">
                <a16:creationId xmlns:a16="http://schemas.microsoft.com/office/drawing/2014/main" id="{D431C099-D1E3-771C-EC88-B34971E4E155}"/>
              </a:ext>
            </a:extLst>
          </p:cNvPr>
          <p:cNvSpPr>
            <a:spLocks noGrp="1"/>
          </p:cNvSpPr>
          <p:nvPr>
            <p:ph type="sldNum" sz="quarter" idx="12"/>
          </p:nvPr>
        </p:nvSpPr>
        <p:spPr/>
        <p:txBody>
          <a:bodyPr/>
          <a:lstStyle/>
          <a:p>
            <a:fld id="{718739C9-DCF1-47E1-918D-420391A2911C}" type="slidenum">
              <a:rPr lang="en-US" smtClean="0"/>
              <a:t>13</a:t>
            </a:fld>
            <a:endParaRPr lang="en-US"/>
          </a:p>
        </p:txBody>
      </p:sp>
    </p:spTree>
    <p:extLst>
      <p:ext uri="{BB962C8B-B14F-4D97-AF65-F5344CB8AC3E}">
        <p14:creationId xmlns:p14="http://schemas.microsoft.com/office/powerpoint/2010/main" val="411640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EB9C3-54DD-DD7B-108C-97BDF40BEFB4}"/>
              </a:ext>
            </a:extLst>
          </p:cNvPr>
          <p:cNvSpPr>
            <a:spLocks noGrp="1"/>
          </p:cNvSpPr>
          <p:nvPr>
            <p:ph type="title"/>
          </p:nvPr>
        </p:nvSpPr>
        <p:spPr/>
        <p:txBody>
          <a:bodyPr>
            <a:normAutofit fontScale="90000"/>
          </a:bodyPr>
          <a:lstStyle/>
          <a:p>
            <a:r>
              <a:rPr lang="en-US" b="1"/>
              <a:t>Questioned Costs</a:t>
            </a:r>
            <a:br>
              <a:rPr lang="en-US"/>
            </a:br>
            <a:r>
              <a:rPr lang="en-US" sz="2400" b="1"/>
              <a:t>(See Improper Payments and Questioned Cost in 2 C.F.R. § 200.1; similar in TxGMS App. 2)</a:t>
            </a:r>
            <a:endParaRPr lang="en-US" sz="2400"/>
          </a:p>
        </p:txBody>
      </p:sp>
      <p:sp>
        <p:nvSpPr>
          <p:cNvPr id="3" name="Content Placeholder 2">
            <a:extLst>
              <a:ext uri="{FF2B5EF4-FFF2-40B4-BE49-F238E27FC236}">
                <a16:creationId xmlns:a16="http://schemas.microsoft.com/office/drawing/2014/main" id="{6B917699-0811-485A-9A4A-654F3516A19D}"/>
              </a:ext>
            </a:extLst>
          </p:cNvPr>
          <p:cNvSpPr>
            <a:spLocks noGrp="1"/>
          </p:cNvSpPr>
          <p:nvPr>
            <p:ph idx="1"/>
          </p:nvPr>
        </p:nvSpPr>
        <p:spPr/>
        <p:txBody>
          <a:bodyPr>
            <a:normAutofit lnSpcReduction="10000"/>
          </a:bodyPr>
          <a:lstStyle/>
          <a:p>
            <a:r>
              <a:rPr lang="en-US">
                <a:effectLst/>
              </a:rPr>
              <a:t>A cost that is questioned by the auditor because of an audit finding: </a:t>
            </a:r>
          </a:p>
          <a:p>
            <a:pPr lvl="1"/>
            <a:r>
              <a:rPr lang="en-US">
                <a:effectLst/>
              </a:rPr>
              <a:t>Which resulted from a violation or possible violation of a statute, regulation, or the terms and conditions of the award, including for funds used to match federa</a:t>
            </a:r>
            <a:r>
              <a:rPr lang="en-US"/>
              <a:t>l (UG)/state (TxGMS) </a:t>
            </a:r>
            <a:r>
              <a:rPr lang="en-US">
                <a:effectLst/>
              </a:rPr>
              <a:t>funds; </a:t>
            </a:r>
          </a:p>
          <a:p>
            <a:pPr lvl="1"/>
            <a:r>
              <a:rPr lang="en-US">
                <a:effectLst/>
              </a:rPr>
              <a:t>Where the costs, at the time of the audit, are not supported by adequate documentation; or </a:t>
            </a:r>
          </a:p>
          <a:p>
            <a:pPr lvl="1">
              <a:spcAft>
                <a:spcPts val="1200"/>
              </a:spcAft>
            </a:pPr>
            <a:r>
              <a:rPr lang="en-US">
                <a:effectLst/>
              </a:rPr>
              <a:t>Where the costs incurred appear unreasonable and do not reflect the actions a prudent person would take in the circumstances. </a:t>
            </a:r>
          </a:p>
          <a:p>
            <a:r>
              <a:rPr lang="en-US">
                <a:effectLst/>
              </a:rPr>
              <a:t>A questioned cost should not be considered an improper payment until the transaction has been completely reviewed and is confirmed to be improper.</a:t>
            </a:r>
          </a:p>
          <a:p>
            <a:endParaRPr lang="en-US"/>
          </a:p>
        </p:txBody>
      </p:sp>
      <p:sp>
        <p:nvSpPr>
          <p:cNvPr id="4" name="Slide Number Placeholder 3">
            <a:extLst>
              <a:ext uri="{FF2B5EF4-FFF2-40B4-BE49-F238E27FC236}">
                <a16:creationId xmlns:a16="http://schemas.microsoft.com/office/drawing/2014/main" id="{B058D8CC-DEEC-9009-1F2E-C7AD95B0DE5F}"/>
              </a:ext>
            </a:extLst>
          </p:cNvPr>
          <p:cNvSpPr>
            <a:spLocks noGrp="1"/>
          </p:cNvSpPr>
          <p:nvPr>
            <p:ph type="sldNum" sz="quarter" idx="12"/>
          </p:nvPr>
        </p:nvSpPr>
        <p:spPr/>
        <p:txBody>
          <a:bodyPr/>
          <a:lstStyle/>
          <a:p>
            <a:fld id="{718739C9-DCF1-47E1-918D-420391A2911C}" type="slidenum">
              <a:rPr lang="en-US" smtClean="0"/>
              <a:t>14</a:t>
            </a:fld>
            <a:endParaRPr lang="en-US"/>
          </a:p>
        </p:txBody>
      </p:sp>
    </p:spTree>
    <p:extLst>
      <p:ext uri="{BB962C8B-B14F-4D97-AF65-F5344CB8AC3E}">
        <p14:creationId xmlns:p14="http://schemas.microsoft.com/office/powerpoint/2010/main" val="3544881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078A3F-FF45-DBF6-4AE6-E5951D39BA4D}"/>
              </a:ext>
            </a:extLst>
          </p:cNvPr>
          <p:cNvSpPr>
            <a:spLocks noGrp="1"/>
          </p:cNvSpPr>
          <p:nvPr>
            <p:ph type="title"/>
          </p:nvPr>
        </p:nvSpPr>
        <p:spPr>
          <a:xfrm>
            <a:off x="839788" y="365126"/>
            <a:ext cx="10515600" cy="1149350"/>
          </a:xfrm>
        </p:spPr>
        <p:txBody>
          <a:bodyPr>
            <a:normAutofit/>
          </a:bodyPr>
          <a:lstStyle/>
          <a:p>
            <a:r>
              <a:rPr lang="en-US" b="1"/>
              <a:t>Collection of Unallowable Costs</a:t>
            </a:r>
            <a:br>
              <a:rPr lang="en-US"/>
            </a:br>
            <a:r>
              <a:rPr lang="en-US" sz="2400"/>
              <a:t>(2 C.F.R. § 200.410; TxGMS)</a:t>
            </a:r>
            <a:endParaRPr lang="en-US"/>
          </a:p>
        </p:txBody>
      </p:sp>
      <p:sp>
        <p:nvSpPr>
          <p:cNvPr id="9" name="Text Placeholder 8">
            <a:extLst>
              <a:ext uri="{FF2B5EF4-FFF2-40B4-BE49-F238E27FC236}">
                <a16:creationId xmlns:a16="http://schemas.microsoft.com/office/drawing/2014/main" id="{693C6135-F28F-1C2B-D801-B672D5A37198}"/>
              </a:ext>
            </a:extLst>
          </p:cNvPr>
          <p:cNvSpPr>
            <a:spLocks noGrp="1"/>
          </p:cNvSpPr>
          <p:nvPr>
            <p:ph type="body" idx="1"/>
          </p:nvPr>
        </p:nvSpPr>
        <p:spPr>
          <a:xfrm>
            <a:off x="839788" y="1681163"/>
            <a:ext cx="5157787" cy="549571"/>
          </a:xfrm>
        </p:spPr>
        <p:txBody>
          <a:bodyPr/>
          <a:lstStyle/>
          <a:p>
            <a:r>
              <a:rPr lang="en-US"/>
              <a:t>UG (Federal Awards)</a:t>
            </a:r>
          </a:p>
        </p:txBody>
      </p:sp>
      <p:sp>
        <p:nvSpPr>
          <p:cNvPr id="10" name="Content Placeholder 9">
            <a:extLst>
              <a:ext uri="{FF2B5EF4-FFF2-40B4-BE49-F238E27FC236}">
                <a16:creationId xmlns:a16="http://schemas.microsoft.com/office/drawing/2014/main" id="{AB6DCAEA-E1B9-9761-FEE5-78943DE9C2E4}"/>
              </a:ext>
            </a:extLst>
          </p:cNvPr>
          <p:cNvSpPr>
            <a:spLocks noGrp="1"/>
          </p:cNvSpPr>
          <p:nvPr>
            <p:ph sz="half" idx="2"/>
          </p:nvPr>
        </p:nvSpPr>
        <p:spPr>
          <a:xfrm>
            <a:off x="839788" y="2230734"/>
            <a:ext cx="5157787" cy="3958929"/>
          </a:xfrm>
        </p:spPr>
        <p:txBody>
          <a:bodyPr>
            <a:normAutofit/>
          </a:bodyPr>
          <a:lstStyle/>
          <a:p>
            <a:pPr marL="0" indent="0">
              <a:buNone/>
            </a:pPr>
            <a:r>
              <a:rPr lang="en-US" sz="2400"/>
              <a:t>Payments made for costs determined to be unallowable by either the </a:t>
            </a:r>
            <a:r>
              <a:rPr lang="en-US" sz="2400" b="1"/>
              <a:t>Federal awarding agency, cognizant agency for indirect costs, or pass-through entity</a:t>
            </a:r>
            <a:r>
              <a:rPr lang="en-US" sz="2400"/>
              <a:t>, either as direct or indirect costs, must be refunded (including interest) to the </a:t>
            </a:r>
            <a:r>
              <a:rPr lang="en-US" sz="2400" b="1"/>
              <a:t>Federal Government </a:t>
            </a:r>
            <a:r>
              <a:rPr lang="en-US" sz="2400"/>
              <a:t>in accordance with instructions from the </a:t>
            </a:r>
            <a:r>
              <a:rPr lang="en-US" sz="2400" b="1"/>
              <a:t>Federal agency </a:t>
            </a:r>
            <a:r>
              <a:rPr lang="en-US" sz="2400"/>
              <a:t>that determined the costs are unallowable unless </a:t>
            </a:r>
            <a:r>
              <a:rPr lang="en-US" sz="2400" b="1"/>
              <a:t>Federal statute or regulation </a:t>
            </a:r>
            <a:r>
              <a:rPr lang="en-US" sz="2400"/>
              <a:t>directs otherwise.</a:t>
            </a:r>
          </a:p>
        </p:txBody>
      </p:sp>
      <p:sp>
        <p:nvSpPr>
          <p:cNvPr id="11" name="Text Placeholder 10">
            <a:extLst>
              <a:ext uri="{FF2B5EF4-FFF2-40B4-BE49-F238E27FC236}">
                <a16:creationId xmlns:a16="http://schemas.microsoft.com/office/drawing/2014/main" id="{98211C70-AE21-B897-CC6E-FC7A2F3DA51A}"/>
              </a:ext>
            </a:extLst>
          </p:cNvPr>
          <p:cNvSpPr>
            <a:spLocks noGrp="1"/>
          </p:cNvSpPr>
          <p:nvPr>
            <p:ph type="body" sz="quarter" idx="3"/>
          </p:nvPr>
        </p:nvSpPr>
        <p:spPr>
          <a:xfrm>
            <a:off x="6172200" y="1681163"/>
            <a:ext cx="5183188" cy="549571"/>
          </a:xfrm>
        </p:spPr>
        <p:txBody>
          <a:bodyPr/>
          <a:lstStyle/>
          <a:p>
            <a:r>
              <a:rPr lang="en-US"/>
              <a:t>TxGMS (for State Awards)</a:t>
            </a:r>
          </a:p>
        </p:txBody>
      </p:sp>
      <p:sp>
        <p:nvSpPr>
          <p:cNvPr id="12" name="Content Placeholder 11">
            <a:extLst>
              <a:ext uri="{FF2B5EF4-FFF2-40B4-BE49-F238E27FC236}">
                <a16:creationId xmlns:a16="http://schemas.microsoft.com/office/drawing/2014/main" id="{A94920B3-2CE3-C13F-4D6F-0C10FDD5A556}"/>
              </a:ext>
            </a:extLst>
          </p:cNvPr>
          <p:cNvSpPr>
            <a:spLocks noGrp="1"/>
          </p:cNvSpPr>
          <p:nvPr>
            <p:ph sz="quarter" idx="4"/>
          </p:nvPr>
        </p:nvSpPr>
        <p:spPr>
          <a:xfrm>
            <a:off x="6172200" y="2230734"/>
            <a:ext cx="5183188" cy="3958929"/>
          </a:xfrm>
        </p:spPr>
        <p:txBody>
          <a:bodyPr>
            <a:noAutofit/>
          </a:bodyPr>
          <a:lstStyle/>
          <a:p>
            <a:pPr marL="0" indent="0">
              <a:buNone/>
            </a:pPr>
            <a:r>
              <a:rPr lang="en-US" sz="2400" b="0" i="0" u="none" strike="noStrike" baseline="0">
                <a:solidFill>
                  <a:srgbClr val="000000"/>
                </a:solidFill>
              </a:rPr>
              <a:t>Payments made for costs determined to be unallowable by the </a:t>
            </a:r>
            <a:r>
              <a:rPr lang="en-US" sz="2400" b="1" i="0" u="none" strike="noStrike" baseline="0">
                <a:solidFill>
                  <a:srgbClr val="000000"/>
                </a:solidFill>
              </a:rPr>
              <a:t>state awarding agency or pass-through entity</a:t>
            </a:r>
            <a:r>
              <a:rPr lang="en-US" sz="2400" b="0" i="0" u="none" strike="noStrike" baseline="0">
                <a:solidFill>
                  <a:srgbClr val="000000"/>
                </a:solidFill>
              </a:rPr>
              <a:t>, either as direct or indirect costs, must be refunded (including interest) to the </a:t>
            </a:r>
            <a:r>
              <a:rPr lang="en-US" sz="2400" b="1" i="0" u="none" strike="noStrike" baseline="0">
                <a:solidFill>
                  <a:srgbClr val="000000"/>
                </a:solidFill>
              </a:rPr>
              <a:t>state government </a:t>
            </a:r>
            <a:r>
              <a:rPr lang="en-US" sz="2400" b="0" i="0" u="none" strike="noStrike" baseline="0">
                <a:solidFill>
                  <a:srgbClr val="000000"/>
                </a:solidFill>
              </a:rPr>
              <a:t>in accordance with instructions from the </a:t>
            </a:r>
            <a:r>
              <a:rPr lang="en-US" sz="2400" b="1" i="0" u="none" strike="noStrike" baseline="0">
                <a:solidFill>
                  <a:srgbClr val="000000"/>
                </a:solidFill>
              </a:rPr>
              <a:t>state agency </a:t>
            </a:r>
            <a:r>
              <a:rPr lang="en-US" sz="2400" b="0" i="0" u="none" strike="noStrike" baseline="0">
                <a:solidFill>
                  <a:srgbClr val="000000"/>
                </a:solidFill>
              </a:rPr>
              <a:t>that determined the costs are unallowable unless </a:t>
            </a:r>
            <a:r>
              <a:rPr lang="en-US" sz="2400" b="1" i="0" u="none" strike="noStrike" baseline="0">
                <a:solidFill>
                  <a:srgbClr val="000000"/>
                </a:solidFill>
              </a:rPr>
              <a:t>state statute or rule </a:t>
            </a:r>
            <a:r>
              <a:rPr lang="en-US" sz="2400" b="0" i="0" u="none" strike="noStrike" baseline="0">
                <a:solidFill>
                  <a:srgbClr val="000000"/>
                </a:solidFill>
              </a:rPr>
              <a:t>directs otherwise. </a:t>
            </a:r>
            <a:endParaRPr lang="en-US" sz="2400"/>
          </a:p>
        </p:txBody>
      </p:sp>
      <p:sp>
        <p:nvSpPr>
          <p:cNvPr id="4" name="Slide Number Placeholder 3">
            <a:extLst>
              <a:ext uri="{FF2B5EF4-FFF2-40B4-BE49-F238E27FC236}">
                <a16:creationId xmlns:a16="http://schemas.microsoft.com/office/drawing/2014/main" id="{D5D48C9B-6F97-09BB-FA2B-01DF39053E09}"/>
              </a:ext>
            </a:extLst>
          </p:cNvPr>
          <p:cNvSpPr>
            <a:spLocks noGrp="1"/>
          </p:cNvSpPr>
          <p:nvPr>
            <p:ph type="sldNum" sz="quarter" idx="12"/>
          </p:nvPr>
        </p:nvSpPr>
        <p:spPr/>
        <p:txBody>
          <a:bodyPr/>
          <a:lstStyle/>
          <a:p>
            <a:fld id="{718739C9-DCF1-47E1-918D-420391A2911C}" type="slidenum">
              <a:rPr lang="en-US" smtClean="0"/>
              <a:t>15</a:t>
            </a:fld>
            <a:endParaRPr lang="en-US"/>
          </a:p>
        </p:txBody>
      </p:sp>
    </p:spTree>
    <p:extLst>
      <p:ext uri="{BB962C8B-B14F-4D97-AF65-F5344CB8AC3E}">
        <p14:creationId xmlns:p14="http://schemas.microsoft.com/office/powerpoint/2010/main" val="241614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3BE3-A155-949F-7711-D817F4F02DCB}"/>
              </a:ext>
            </a:extLst>
          </p:cNvPr>
          <p:cNvSpPr>
            <a:spLocks noGrp="1"/>
          </p:cNvSpPr>
          <p:nvPr>
            <p:ph type="title"/>
          </p:nvPr>
        </p:nvSpPr>
        <p:spPr>
          <a:xfrm>
            <a:off x="838200" y="365125"/>
            <a:ext cx="10515600" cy="801523"/>
          </a:xfrm>
        </p:spPr>
        <p:txBody>
          <a:bodyPr/>
          <a:lstStyle/>
          <a:p>
            <a:r>
              <a:rPr lang="en-US" b="1"/>
              <a:t>Allowable Costs Basis</a:t>
            </a:r>
          </a:p>
        </p:txBody>
      </p:sp>
      <p:sp>
        <p:nvSpPr>
          <p:cNvPr id="6" name="Content Placeholder 5">
            <a:extLst>
              <a:ext uri="{FF2B5EF4-FFF2-40B4-BE49-F238E27FC236}">
                <a16:creationId xmlns:a16="http://schemas.microsoft.com/office/drawing/2014/main" id="{98891858-7D9B-0DD2-1314-0E3DEBAC1B81}"/>
              </a:ext>
            </a:extLst>
          </p:cNvPr>
          <p:cNvSpPr>
            <a:spLocks noGrp="1"/>
          </p:cNvSpPr>
          <p:nvPr>
            <p:ph idx="1"/>
          </p:nvPr>
        </p:nvSpPr>
        <p:spPr>
          <a:xfrm>
            <a:off x="838200" y="1166648"/>
            <a:ext cx="10426002" cy="5189701"/>
          </a:xfrm>
        </p:spPr>
        <p:txBody>
          <a:bodyPr>
            <a:normAutofit lnSpcReduction="10000"/>
          </a:bodyPr>
          <a:lstStyle/>
          <a:p>
            <a:pPr marL="0" indent="0">
              <a:spcAft>
                <a:spcPts val="1200"/>
              </a:spcAft>
              <a:buNone/>
            </a:pPr>
            <a:r>
              <a:rPr lang="en-US"/>
              <a:t>Allowable costs are determined on the basis of:</a:t>
            </a:r>
          </a:p>
          <a:p>
            <a:pPr lvl="1"/>
            <a:r>
              <a:rPr lang="en-US"/>
              <a:t>Program legislation</a:t>
            </a:r>
          </a:p>
          <a:p>
            <a:pPr lvl="1"/>
            <a:r>
              <a:rPr lang="en-US"/>
              <a:t>Regulations, rules, and other requirements</a:t>
            </a:r>
          </a:p>
          <a:p>
            <a:pPr lvl="2"/>
            <a:r>
              <a:rPr lang="en-US"/>
              <a:t>Program and other regulations</a:t>
            </a:r>
          </a:p>
          <a:p>
            <a:pPr lvl="2"/>
            <a:r>
              <a:rPr lang="en-US" b="1"/>
              <a:t>Office of Management and Budget (OMB) “Uniform Administrative Requirements, Cost Principles, and Audit Requirements for Federal Awards” (Uniform Guidance or UG)</a:t>
            </a:r>
          </a:p>
          <a:p>
            <a:pPr lvl="2"/>
            <a:r>
              <a:rPr lang="en-US" b="1"/>
              <a:t>Texas Grant Management Standards (TxGMS)</a:t>
            </a:r>
          </a:p>
          <a:p>
            <a:pPr lvl="2"/>
            <a:r>
              <a:rPr lang="en-US"/>
              <a:t>Federal program guidance</a:t>
            </a:r>
          </a:p>
          <a:p>
            <a:pPr lvl="2"/>
            <a:r>
              <a:rPr lang="en-US"/>
              <a:t>TWC rules</a:t>
            </a:r>
          </a:p>
          <a:p>
            <a:pPr lvl="2"/>
            <a:r>
              <a:rPr lang="en-US"/>
              <a:t>TWC issuances (e.g., WD Letters, AEL Letters, program guides)</a:t>
            </a:r>
          </a:p>
          <a:p>
            <a:pPr lvl="2"/>
            <a:r>
              <a:rPr lang="en-US"/>
              <a:t>TWC Financial Manual for Grants and Contracts (FMGC)</a:t>
            </a:r>
          </a:p>
          <a:p>
            <a:pPr lvl="1"/>
            <a:r>
              <a:rPr lang="en-US"/>
              <a:t>Terms and conditions of the grant award</a:t>
            </a:r>
          </a:p>
          <a:p>
            <a:pPr lvl="2"/>
            <a:r>
              <a:rPr lang="en-US"/>
              <a:t>Federal award issued by the federal awarding agency</a:t>
            </a:r>
          </a:p>
          <a:p>
            <a:pPr lvl="2"/>
            <a:r>
              <a:rPr lang="en-US"/>
              <a:t>TWC grant award</a:t>
            </a:r>
          </a:p>
        </p:txBody>
      </p:sp>
      <p:sp>
        <p:nvSpPr>
          <p:cNvPr id="4" name="Slide Number Placeholder 3">
            <a:extLst>
              <a:ext uri="{FF2B5EF4-FFF2-40B4-BE49-F238E27FC236}">
                <a16:creationId xmlns:a16="http://schemas.microsoft.com/office/drawing/2014/main" id="{E8A9A529-6740-7F4E-5AF3-023F65DB5145}"/>
              </a:ext>
            </a:extLst>
          </p:cNvPr>
          <p:cNvSpPr>
            <a:spLocks noGrp="1"/>
          </p:cNvSpPr>
          <p:nvPr>
            <p:ph type="sldNum" sz="quarter" idx="12"/>
          </p:nvPr>
        </p:nvSpPr>
        <p:spPr/>
        <p:txBody>
          <a:bodyPr/>
          <a:lstStyle/>
          <a:p>
            <a:fld id="{718739C9-DCF1-47E1-918D-420391A2911C}" type="slidenum">
              <a:rPr lang="en-US" smtClean="0"/>
              <a:t>16</a:t>
            </a:fld>
            <a:endParaRPr lang="en-US"/>
          </a:p>
        </p:txBody>
      </p:sp>
    </p:spTree>
    <p:extLst>
      <p:ext uri="{BB962C8B-B14F-4D97-AF65-F5344CB8AC3E}">
        <p14:creationId xmlns:p14="http://schemas.microsoft.com/office/powerpoint/2010/main" val="656387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C945-6E1E-49A1-3E6F-E364F4301568}"/>
              </a:ext>
            </a:extLst>
          </p:cNvPr>
          <p:cNvSpPr>
            <a:spLocks noGrp="1"/>
          </p:cNvSpPr>
          <p:nvPr>
            <p:ph type="title"/>
          </p:nvPr>
        </p:nvSpPr>
        <p:spPr/>
        <p:txBody>
          <a:bodyPr/>
          <a:lstStyle/>
          <a:p>
            <a:r>
              <a:rPr lang="en-US" b="1"/>
              <a:t>Cost Principles</a:t>
            </a:r>
            <a:endParaRPr lang="en-US" sz="2200"/>
          </a:p>
        </p:txBody>
      </p:sp>
      <p:sp>
        <p:nvSpPr>
          <p:cNvPr id="3" name="Content Placeholder 2">
            <a:extLst>
              <a:ext uri="{FF2B5EF4-FFF2-40B4-BE49-F238E27FC236}">
                <a16:creationId xmlns:a16="http://schemas.microsoft.com/office/drawing/2014/main" id="{ADE37DE8-EB65-F207-15F2-6A82C042A1BD}"/>
              </a:ext>
            </a:extLst>
          </p:cNvPr>
          <p:cNvSpPr>
            <a:spLocks noGrp="1"/>
          </p:cNvSpPr>
          <p:nvPr>
            <p:ph idx="1"/>
          </p:nvPr>
        </p:nvSpPr>
        <p:spPr>
          <a:xfrm>
            <a:off x="838200" y="1690688"/>
            <a:ext cx="10515600" cy="4468952"/>
          </a:xfrm>
        </p:spPr>
        <p:txBody>
          <a:bodyPr>
            <a:normAutofit lnSpcReduction="10000"/>
          </a:bodyPr>
          <a:lstStyle/>
          <a:p>
            <a:pPr marL="0" indent="0">
              <a:spcBef>
                <a:spcPts val="1200"/>
              </a:spcBef>
              <a:buNone/>
            </a:pPr>
            <a:r>
              <a:rPr lang="en-US"/>
              <a:t>The UG and TxGMS prescribe cost principles for determining the allowability of costs.</a:t>
            </a:r>
          </a:p>
          <a:p>
            <a:pPr lvl="1">
              <a:spcBef>
                <a:spcPts val="1200"/>
              </a:spcBef>
            </a:pPr>
            <a:r>
              <a:rPr lang="en-US"/>
              <a:t>Basic Considerations</a:t>
            </a:r>
          </a:p>
          <a:p>
            <a:pPr lvl="2"/>
            <a:r>
              <a:rPr lang="en-US"/>
              <a:t>Composition of cost (total cost = allowable direct + allocable indirect - applicable credits)</a:t>
            </a:r>
          </a:p>
          <a:p>
            <a:pPr lvl="2"/>
            <a:r>
              <a:rPr lang="en-US" b="1"/>
              <a:t>Factors affecting allowability of costs</a:t>
            </a:r>
          </a:p>
          <a:p>
            <a:pPr lvl="2"/>
            <a:r>
              <a:rPr lang="en-US"/>
              <a:t>Prior approval</a:t>
            </a:r>
          </a:p>
          <a:p>
            <a:pPr lvl="2"/>
            <a:r>
              <a:rPr lang="en-US"/>
              <a:t>Statutory requirements may limit allowability of costs</a:t>
            </a:r>
          </a:p>
          <a:p>
            <a:pPr lvl="2"/>
            <a:r>
              <a:rPr lang="en-US"/>
              <a:t>Collection of unallowable costs</a:t>
            </a:r>
          </a:p>
          <a:p>
            <a:pPr lvl="1"/>
            <a:r>
              <a:rPr lang="en-US"/>
              <a:t>Direct Costs and Indirect (F&amp;A) Costs</a:t>
            </a:r>
          </a:p>
          <a:p>
            <a:pPr lvl="1"/>
            <a:r>
              <a:rPr lang="en-US"/>
              <a:t>Special Considerations for certain entity types</a:t>
            </a:r>
          </a:p>
          <a:p>
            <a:pPr lvl="1"/>
            <a:r>
              <a:rPr lang="en-US"/>
              <a:t>Selected Items of Cost</a:t>
            </a:r>
          </a:p>
          <a:p>
            <a:pPr lvl="1"/>
            <a:r>
              <a:rPr lang="en-US"/>
              <a:t>Appendices addressing certain cost allocation plans and indirect cost rates</a:t>
            </a:r>
          </a:p>
          <a:p>
            <a:pPr lvl="1"/>
            <a:endParaRPr lang="en-US"/>
          </a:p>
        </p:txBody>
      </p:sp>
      <p:sp>
        <p:nvSpPr>
          <p:cNvPr id="4" name="Slide Number Placeholder 3">
            <a:extLst>
              <a:ext uri="{FF2B5EF4-FFF2-40B4-BE49-F238E27FC236}">
                <a16:creationId xmlns:a16="http://schemas.microsoft.com/office/drawing/2014/main" id="{11612D97-8239-1C83-FAD8-B470E453A918}"/>
              </a:ext>
            </a:extLst>
          </p:cNvPr>
          <p:cNvSpPr>
            <a:spLocks noGrp="1"/>
          </p:cNvSpPr>
          <p:nvPr>
            <p:ph type="sldNum" sz="quarter" idx="12"/>
          </p:nvPr>
        </p:nvSpPr>
        <p:spPr/>
        <p:txBody>
          <a:bodyPr/>
          <a:lstStyle/>
          <a:p>
            <a:fld id="{718739C9-DCF1-47E1-918D-420391A2911C}" type="slidenum">
              <a:rPr lang="en-US" smtClean="0"/>
              <a:t>17</a:t>
            </a:fld>
            <a:endParaRPr lang="en-US"/>
          </a:p>
        </p:txBody>
      </p:sp>
    </p:spTree>
    <p:extLst>
      <p:ext uri="{BB962C8B-B14F-4D97-AF65-F5344CB8AC3E}">
        <p14:creationId xmlns:p14="http://schemas.microsoft.com/office/powerpoint/2010/main" val="1077795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B6B4A-3704-438D-673F-9319AE6F3E9F}"/>
              </a:ext>
            </a:extLst>
          </p:cNvPr>
          <p:cNvSpPr>
            <a:spLocks noGrp="1"/>
          </p:cNvSpPr>
          <p:nvPr>
            <p:ph type="title"/>
          </p:nvPr>
        </p:nvSpPr>
        <p:spPr/>
        <p:txBody>
          <a:bodyPr/>
          <a:lstStyle/>
          <a:p>
            <a:r>
              <a:rPr lang="en-US" sz="3600"/>
              <a:t>General Factors Affecting Cost Allowability</a:t>
            </a:r>
          </a:p>
        </p:txBody>
      </p:sp>
      <p:sp>
        <p:nvSpPr>
          <p:cNvPr id="3" name="Text Placeholder 2">
            <a:extLst>
              <a:ext uri="{FF2B5EF4-FFF2-40B4-BE49-F238E27FC236}">
                <a16:creationId xmlns:a16="http://schemas.microsoft.com/office/drawing/2014/main" id="{1547598A-6F52-AFE5-18DB-7CA3B97D1B28}"/>
              </a:ext>
            </a:extLst>
          </p:cNvPr>
          <p:cNvSpPr>
            <a:spLocks noGrp="1"/>
          </p:cNvSpPr>
          <p:nvPr>
            <p:ph type="body" idx="1"/>
          </p:nvPr>
        </p:nvSpPr>
        <p:spPr/>
        <p:txBody>
          <a:bodyPr/>
          <a:lstStyle/>
          <a:p>
            <a:r>
              <a:rPr lang="en-US"/>
              <a:t>The Ten General Allowability Factors Listed in the UG and TxGMS</a:t>
            </a:r>
          </a:p>
        </p:txBody>
      </p:sp>
      <p:sp>
        <p:nvSpPr>
          <p:cNvPr id="4" name="Slide Number Placeholder 3">
            <a:extLst>
              <a:ext uri="{FF2B5EF4-FFF2-40B4-BE49-F238E27FC236}">
                <a16:creationId xmlns:a16="http://schemas.microsoft.com/office/drawing/2014/main" id="{D6AA216C-BBEC-BFAE-E8E1-E1571BC42FCA}"/>
              </a:ext>
            </a:extLst>
          </p:cNvPr>
          <p:cNvSpPr>
            <a:spLocks noGrp="1"/>
          </p:cNvSpPr>
          <p:nvPr>
            <p:ph type="sldNum" sz="quarter" idx="12"/>
          </p:nvPr>
        </p:nvSpPr>
        <p:spPr/>
        <p:txBody>
          <a:bodyPr/>
          <a:lstStyle/>
          <a:p>
            <a:fld id="{56A0B0FD-D6B7-4878-B1BE-780ED0AA1A25}" type="slidenum">
              <a:rPr lang="en-US" smtClean="0"/>
              <a:t>18</a:t>
            </a:fld>
            <a:endParaRPr lang="en-US"/>
          </a:p>
        </p:txBody>
      </p:sp>
    </p:spTree>
    <p:extLst>
      <p:ext uri="{BB962C8B-B14F-4D97-AF65-F5344CB8AC3E}">
        <p14:creationId xmlns:p14="http://schemas.microsoft.com/office/powerpoint/2010/main" val="1944260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4239-112F-4C56-BFBD-BD0BFB77E020}"/>
              </a:ext>
            </a:extLst>
          </p:cNvPr>
          <p:cNvSpPr>
            <a:spLocks noGrp="1"/>
          </p:cNvSpPr>
          <p:nvPr>
            <p:ph type="title"/>
          </p:nvPr>
        </p:nvSpPr>
        <p:spPr>
          <a:xfrm>
            <a:off x="838200" y="365125"/>
            <a:ext cx="10515600" cy="1325563"/>
          </a:xfrm>
        </p:spPr>
        <p:txBody>
          <a:bodyPr/>
          <a:lstStyle/>
          <a:p>
            <a:r>
              <a:rPr lang="en-US" b="1"/>
              <a:t>Factors Affecting Allowability of Costs</a:t>
            </a:r>
            <a:br>
              <a:rPr lang="en-US"/>
            </a:br>
            <a:r>
              <a:rPr lang="en-US" sz="2200"/>
              <a:t>(2 C.F.R. § 200.403; TxGMS)</a:t>
            </a:r>
          </a:p>
        </p:txBody>
      </p:sp>
      <p:sp>
        <p:nvSpPr>
          <p:cNvPr id="18" name="Content Placeholder 17">
            <a:extLst>
              <a:ext uri="{FF2B5EF4-FFF2-40B4-BE49-F238E27FC236}">
                <a16:creationId xmlns:a16="http://schemas.microsoft.com/office/drawing/2014/main" id="{ABAC3124-BD8F-4F6E-8B05-FB225D0C1734}"/>
              </a:ext>
            </a:extLst>
          </p:cNvPr>
          <p:cNvSpPr>
            <a:spLocks noGrp="1"/>
          </p:cNvSpPr>
          <p:nvPr>
            <p:ph idx="1"/>
          </p:nvPr>
        </p:nvSpPr>
        <p:spPr>
          <a:xfrm>
            <a:off x="838200" y="1825625"/>
            <a:ext cx="10515600" cy="3359324"/>
          </a:xfrm>
        </p:spPr>
        <p:txBody>
          <a:bodyPr anchor="ctr"/>
          <a:lstStyle/>
          <a:p>
            <a:pPr marL="0" indent="0">
              <a:buNone/>
            </a:pPr>
            <a:r>
              <a:rPr lang="en-US"/>
              <a:t>“Except where otherwise authorized by statute, costs must meet the following general criteria in order to be allowable…”</a:t>
            </a:r>
          </a:p>
          <a:p>
            <a:pPr marL="0" indent="0">
              <a:spcBef>
                <a:spcPts val="4800"/>
              </a:spcBef>
              <a:buNone/>
            </a:pPr>
            <a:r>
              <a:rPr lang="en-US">
                <a:solidFill>
                  <a:schemeClr val="tx1">
                    <a:lumMod val="65000"/>
                    <a:lumOff val="35000"/>
                  </a:schemeClr>
                </a:solidFill>
              </a:rPr>
              <a:t>(Continued on the next slides.)</a:t>
            </a:r>
          </a:p>
        </p:txBody>
      </p:sp>
      <p:sp>
        <p:nvSpPr>
          <p:cNvPr id="4" name="Slide Number Placeholder 3">
            <a:extLst>
              <a:ext uri="{FF2B5EF4-FFF2-40B4-BE49-F238E27FC236}">
                <a16:creationId xmlns:a16="http://schemas.microsoft.com/office/drawing/2014/main" id="{D0647F03-E455-4B52-859F-B36BAEAB5FD6}"/>
              </a:ext>
            </a:extLst>
          </p:cNvPr>
          <p:cNvSpPr>
            <a:spLocks noGrp="1"/>
          </p:cNvSpPr>
          <p:nvPr>
            <p:ph type="sldNum" sz="quarter" idx="12"/>
          </p:nvPr>
        </p:nvSpPr>
        <p:spPr>
          <a:xfrm>
            <a:off x="8610600" y="6356350"/>
            <a:ext cx="2743200" cy="365125"/>
          </a:xfrm>
        </p:spPr>
        <p:txBody>
          <a:bodyPr/>
          <a:lstStyle/>
          <a:p>
            <a:fld id="{6104AF1F-B026-4E7C-A0D0-0BDE5C6A0D5A}" type="slidenum">
              <a:rPr lang="en-US" smtClean="0"/>
              <a:pPr/>
              <a:t>19</a:t>
            </a:fld>
            <a:endParaRPr lang="en-US"/>
          </a:p>
        </p:txBody>
      </p:sp>
    </p:spTree>
    <p:extLst>
      <p:ext uri="{BB962C8B-B14F-4D97-AF65-F5344CB8AC3E}">
        <p14:creationId xmlns:p14="http://schemas.microsoft.com/office/powerpoint/2010/main" val="277236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2BFA71-52BA-8C8B-0537-1DCA9AC730C4}"/>
              </a:ext>
            </a:extLst>
          </p:cNvPr>
          <p:cNvSpPr>
            <a:spLocks noGrp="1"/>
          </p:cNvSpPr>
          <p:nvPr>
            <p:ph type="title"/>
          </p:nvPr>
        </p:nvSpPr>
        <p:spPr>
          <a:xfrm>
            <a:off x="838200" y="963507"/>
            <a:ext cx="3494362" cy="4930986"/>
          </a:xfrm>
        </p:spPr>
        <p:txBody>
          <a:bodyPr>
            <a:normAutofit/>
          </a:bodyPr>
          <a:lstStyle/>
          <a:p>
            <a:pPr algn="r"/>
            <a:r>
              <a:rPr lang="en-US" b="1">
                <a:solidFill>
                  <a:schemeClr val="accent1"/>
                </a:solidFill>
              </a:rPr>
              <a:t>Presenter</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63F7120-2BBA-F062-745E-882E821E69D5}"/>
              </a:ext>
            </a:extLst>
          </p:cNvPr>
          <p:cNvSpPr>
            <a:spLocks noGrp="1"/>
          </p:cNvSpPr>
          <p:nvPr>
            <p:ph sz="half" idx="2"/>
          </p:nvPr>
        </p:nvSpPr>
        <p:spPr>
          <a:xfrm>
            <a:off x="4976029" y="2276686"/>
            <a:ext cx="6250940" cy="2304628"/>
          </a:xfrm>
        </p:spPr>
        <p:txBody>
          <a:bodyPr anchor="ctr">
            <a:normAutofit/>
          </a:bodyPr>
          <a:lstStyle/>
          <a:p>
            <a:pPr marL="0" indent="0">
              <a:buNone/>
            </a:pPr>
            <a:r>
              <a:rPr lang="en-US" b="1"/>
              <a:t>Jenny Noren</a:t>
            </a:r>
          </a:p>
          <a:p>
            <a:pPr marL="0" indent="0">
              <a:buNone/>
            </a:pPr>
            <a:r>
              <a:rPr lang="en-US"/>
              <a:t>TWC Financial Initiatives</a:t>
            </a:r>
          </a:p>
        </p:txBody>
      </p:sp>
      <p:sp>
        <p:nvSpPr>
          <p:cNvPr id="5" name="Slide Number Placeholder 4">
            <a:extLst>
              <a:ext uri="{FF2B5EF4-FFF2-40B4-BE49-F238E27FC236}">
                <a16:creationId xmlns:a16="http://schemas.microsoft.com/office/drawing/2014/main" id="{5967CF59-A7C6-7811-83EC-A0FB777A3420}"/>
              </a:ext>
            </a:extLst>
          </p:cNvPr>
          <p:cNvSpPr>
            <a:spLocks noGrp="1"/>
          </p:cNvSpPr>
          <p:nvPr>
            <p:ph type="sldNum" sz="quarter" idx="12"/>
          </p:nvPr>
        </p:nvSpPr>
        <p:spPr>
          <a:xfrm>
            <a:off x="10571516" y="6033479"/>
            <a:ext cx="782283" cy="365125"/>
          </a:xfrm>
        </p:spPr>
        <p:txBody>
          <a:bodyPr>
            <a:normAutofit/>
          </a:bodyPr>
          <a:lstStyle/>
          <a:p>
            <a:pPr>
              <a:spcAft>
                <a:spcPts val="600"/>
              </a:spcAft>
            </a:pPr>
            <a:fld id="{718739C9-DCF1-47E1-918D-420391A2911C}" type="slidenum">
              <a:rPr lang="en-US" sz="1050">
                <a:solidFill>
                  <a:schemeClr val="tx1">
                    <a:alpha val="80000"/>
                  </a:schemeClr>
                </a:solidFill>
              </a:rPr>
              <a:pPr>
                <a:spcAft>
                  <a:spcPts val="600"/>
                </a:spcAft>
              </a:pPr>
              <a:t>2</a:t>
            </a:fld>
            <a:endParaRPr lang="en-US" sz="1050">
              <a:solidFill>
                <a:schemeClr val="tx1">
                  <a:alpha val="80000"/>
                </a:schemeClr>
              </a:solidFill>
            </a:endParaRPr>
          </a:p>
        </p:txBody>
      </p:sp>
    </p:spTree>
    <p:extLst>
      <p:ext uri="{BB962C8B-B14F-4D97-AF65-F5344CB8AC3E}">
        <p14:creationId xmlns:p14="http://schemas.microsoft.com/office/powerpoint/2010/main" val="314208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8855-BF6E-4815-9E6A-B28921076BFE}"/>
              </a:ext>
            </a:extLst>
          </p:cNvPr>
          <p:cNvSpPr>
            <a:spLocks noGrp="1"/>
          </p:cNvSpPr>
          <p:nvPr>
            <p:ph type="title"/>
          </p:nvPr>
        </p:nvSpPr>
        <p:spPr>
          <a:xfrm>
            <a:off x="838200" y="365125"/>
            <a:ext cx="10515600" cy="1325563"/>
          </a:xfrm>
        </p:spPr>
        <p:txBody>
          <a:bodyPr/>
          <a:lstStyle/>
          <a:p>
            <a:r>
              <a:rPr lang="en-US" b="1"/>
              <a:t>1. Necessary</a:t>
            </a:r>
            <a:br>
              <a:rPr lang="en-US" b="1"/>
            </a:br>
            <a:r>
              <a:rPr lang="en-US" sz="2200"/>
              <a:t>(2 C.F.R. § 200.403; TxGMS)</a:t>
            </a:r>
            <a:endParaRPr lang="en-US" sz="2200" b="1"/>
          </a:p>
        </p:txBody>
      </p:sp>
      <p:pic>
        <p:nvPicPr>
          <p:cNvPr id="10" name="Graphic 9" descr="Decorative. A cluster of small yellow dots forming two concentric circles with a single dot in the center.">
            <a:extLst>
              <a:ext uri="{FF2B5EF4-FFF2-40B4-BE49-F238E27FC236}">
                <a16:creationId xmlns:a16="http://schemas.microsoft.com/office/drawing/2014/main" id="{8B312D86-0F6E-5759-48DD-03CAB7E8C08D}"/>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73640" y="73204"/>
            <a:ext cx="1909403" cy="1909403"/>
          </a:xfrm>
          <a:prstGeom prst="rect">
            <a:avLst/>
          </a:prstGeom>
        </p:spPr>
      </p:pic>
      <p:sp>
        <p:nvSpPr>
          <p:cNvPr id="5" name="Content Placeholder 2">
            <a:extLst>
              <a:ext uri="{FF2B5EF4-FFF2-40B4-BE49-F238E27FC236}">
                <a16:creationId xmlns:a16="http://schemas.microsoft.com/office/drawing/2014/main" id="{31038A71-1594-0721-168A-1D174F3E18E6}"/>
              </a:ext>
            </a:extLst>
          </p:cNvPr>
          <p:cNvSpPr txBox="1">
            <a:spLocks/>
          </p:cNvSpPr>
          <p:nvPr/>
        </p:nvSpPr>
        <p:spPr>
          <a:xfrm>
            <a:off x="946220" y="1752600"/>
            <a:ext cx="10178981" cy="1143000"/>
          </a:xfrm>
          <a:prstGeom prst="rect">
            <a:avLst/>
          </a:prstGeom>
          <a:noFill/>
          <a:ln w="38100">
            <a:no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Factor:</a:t>
            </a:r>
          </a:p>
          <a:p>
            <a:pPr marL="0" indent="0">
              <a:buFont typeface="Arial" panose="020B0604020202020204" pitchFamily="34" charset="0"/>
              <a:buNone/>
            </a:pPr>
            <a:r>
              <a:rPr lang="en-US" sz="2400"/>
              <a:t>Costs must be necessary for performance of the award.</a:t>
            </a:r>
          </a:p>
        </p:txBody>
      </p:sp>
      <p:sp>
        <p:nvSpPr>
          <p:cNvPr id="3" name="Content Placeholder 2">
            <a:extLst>
              <a:ext uri="{FF2B5EF4-FFF2-40B4-BE49-F238E27FC236}">
                <a16:creationId xmlns:a16="http://schemas.microsoft.com/office/drawing/2014/main" id="{447D1237-D4FD-4C30-ABA8-CB10F64B60EC}"/>
              </a:ext>
            </a:extLst>
          </p:cNvPr>
          <p:cNvSpPr>
            <a:spLocks noGrp="1"/>
          </p:cNvSpPr>
          <p:nvPr>
            <p:ph idx="1"/>
          </p:nvPr>
        </p:nvSpPr>
        <p:spPr>
          <a:xfrm>
            <a:off x="2039816" y="3292684"/>
            <a:ext cx="9313984" cy="2746375"/>
          </a:xfrm>
        </p:spPr>
        <p:txBody>
          <a:bodyPr>
            <a:normAutofit fontScale="92500" lnSpcReduction="20000"/>
          </a:bodyPr>
          <a:lstStyle/>
          <a:p>
            <a:pPr marL="0" indent="0">
              <a:buNone/>
            </a:pPr>
            <a:r>
              <a:rPr lang="en-US" b="1"/>
              <a:t>TWC Comments</a:t>
            </a:r>
            <a:r>
              <a:rPr lang="en-US"/>
              <a:t>:</a:t>
            </a:r>
          </a:p>
          <a:p>
            <a:r>
              <a:rPr lang="en-US"/>
              <a:t>Case-by-case determinations.</a:t>
            </a:r>
          </a:p>
          <a:p>
            <a:r>
              <a:rPr lang="en-US"/>
              <a:t>Considers such factors as:</a:t>
            </a:r>
          </a:p>
          <a:p>
            <a:pPr lvl="1"/>
            <a:r>
              <a:rPr lang="en-US"/>
              <a:t>Purpose of the award (including underlying federal award, if applicable)</a:t>
            </a:r>
          </a:p>
          <a:p>
            <a:pPr lvl="1"/>
            <a:r>
              <a:rPr lang="en-US"/>
              <a:t>Explanation of need</a:t>
            </a:r>
          </a:p>
          <a:p>
            <a:pPr lvl="1"/>
            <a:r>
              <a:rPr lang="en-US"/>
              <a:t>Circumstances surrounding the cost in question</a:t>
            </a:r>
          </a:p>
          <a:p>
            <a:pPr lvl="1"/>
            <a:r>
              <a:rPr lang="en-US"/>
              <a:t>Whether the cost has a logical relationship to the award</a:t>
            </a:r>
          </a:p>
          <a:p>
            <a:pPr lvl="1"/>
            <a:r>
              <a:rPr lang="en-US"/>
              <a:t>Whether the activity is required, such as by law, regulation, etc.</a:t>
            </a:r>
          </a:p>
          <a:p>
            <a:endParaRPr lang="en-US"/>
          </a:p>
        </p:txBody>
      </p:sp>
      <p:sp>
        <p:nvSpPr>
          <p:cNvPr id="4" name="Slide Number Placeholder 3">
            <a:extLst>
              <a:ext uri="{FF2B5EF4-FFF2-40B4-BE49-F238E27FC236}">
                <a16:creationId xmlns:a16="http://schemas.microsoft.com/office/drawing/2014/main" id="{D080EB23-0B63-4A39-BB32-FA62A3131422}"/>
              </a:ext>
            </a:extLst>
          </p:cNvPr>
          <p:cNvSpPr>
            <a:spLocks noGrp="1"/>
          </p:cNvSpPr>
          <p:nvPr>
            <p:ph type="sldNum" sz="quarter" idx="12"/>
          </p:nvPr>
        </p:nvSpPr>
        <p:spPr>
          <a:xfrm>
            <a:off x="8610600" y="6356350"/>
            <a:ext cx="2743200" cy="365125"/>
          </a:xfrm>
        </p:spPr>
        <p:txBody>
          <a:bodyPr/>
          <a:lstStyle/>
          <a:p>
            <a:fld id="{6104AF1F-B026-4E7C-A0D0-0BDE5C6A0D5A}" type="slidenum">
              <a:rPr lang="en-US" smtClean="0"/>
              <a:pPr/>
              <a:t>20</a:t>
            </a:fld>
            <a:endParaRPr lang="en-US"/>
          </a:p>
        </p:txBody>
      </p:sp>
    </p:spTree>
    <p:extLst>
      <p:ext uri="{BB962C8B-B14F-4D97-AF65-F5344CB8AC3E}">
        <p14:creationId xmlns:p14="http://schemas.microsoft.com/office/powerpoint/2010/main" val="1027699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A1BC-0144-47B2-A687-928E3CF03494}"/>
              </a:ext>
            </a:extLst>
          </p:cNvPr>
          <p:cNvSpPr>
            <a:spLocks noGrp="1"/>
          </p:cNvSpPr>
          <p:nvPr>
            <p:ph type="title"/>
          </p:nvPr>
        </p:nvSpPr>
        <p:spPr>
          <a:xfrm>
            <a:off x="946220" y="517487"/>
            <a:ext cx="10178979" cy="974725"/>
          </a:xfrm>
        </p:spPr>
        <p:txBody>
          <a:bodyPr>
            <a:normAutofit fontScale="90000"/>
          </a:bodyPr>
          <a:lstStyle/>
          <a:p>
            <a:r>
              <a:rPr lang="en-US" sz="4900" b="1"/>
              <a:t>2. Reasonable</a:t>
            </a:r>
            <a:br>
              <a:rPr lang="en-US"/>
            </a:br>
            <a:r>
              <a:rPr lang="en-US" sz="2400"/>
              <a:t>(2 C.F.R. §§ 200.403 and 200.404; TxGMS)</a:t>
            </a:r>
          </a:p>
        </p:txBody>
      </p:sp>
      <p:pic>
        <p:nvPicPr>
          <p:cNvPr id="6" name="Graphic 5" descr="Decorative. A cluster of small yellow dots forming two concentric circles with a single dot in the center.">
            <a:extLst>
              <a:ext uri="{FF2B5EF4-FFF2-40B4-BE49-F238E27FC236}">
                <a16:creationId xmlns:a16="http://schemas.microsoft.com/office/drawing/2014/main" id="{28090D7D-49C4-4117-B00C-111DE06119FB}"/>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2597" y="50147"/>
            <a:ext cx="1909403" cy="1909403"/>
          </a:xfrm>
          <a:prstGeom prst="rect">
            <a:avLst/>
          </a:prstGeom>
        </p:spPr>
      </p:pic>
      <p:sp>
        <p:nvSpPr>
          <p:cNvPr id="3" name="Content Placeholder 2">
            <a:extLst>
              <a:ext uri="{FF2B5EF4-FFF2-40B4-BE49-F238E27FC236}">
                <a16:creationId xmlns:a16="http://schemas.microsoft.com/office/drawing/2014/main" id="{D9E1B90B-3187-44FE-B74F-D82168F98ED0}"/>
              </a:ext>
            </a:extLst>
          </p:cNvPr>
          <p:cNvSpPr>
            <a:spLocks noGrp="1"/>
          </p:cNvSpPr>
          <p:nvPr>
            <p:ph idx="1"/>
          </p:nvPr>
        </p:nvSpPr>
        <p:spPr>
          <a:xfrm>
            <a:off x="946220" y="1752600"/>
            <a:ext cx="10178981" cy="1143000"/>
          </a:xfrm>
          <a:noFill/>
          <a:ln w="38100">
            <a:noFill/>
          </a:ln>
        </p:spPr>
        <p:txBody>
          <a:bodyPr anchor="ctr" anchorCtr="0"/>
          <a:lstStyle/>
          <a:p>
            <a:pPr marL="0" indent="0">
              <a:buNone/>
            </a:pPr>
            <a:r>
              <a:rPr lang="en-US" b="1"/>
              <a:t>Factor:</a:t>
            </a:r>
          </a:p>
          <a:p>
            <a:pPr marL="0" indent="0">
              <a:buNone/>
            </a:pPr>
            <a:r>
              <a:rPr lang="en-US" sz="2400"/>
              <a:t>Costs must be reasonable for performance of the award.</a:t>
            </a:r>
          </a:p>
        </p:txBody>
      </p:sp>
      <p:sp>
        <p:nvSpPr>
          <p:cNvPr id="5" name="Content Placeholder 2">
            <a:extLst>
              <a:ext uri="{FF2B5EF4-FFF2-40B4-BE49-F238E27FC236}">
                <a16:creationId xmlns:a16="http://schemas.microsoft.com/office/drawing/2014/main" id="{1061FACD-FB2F-4F93-88B1-4F2B0A4AB817}"/>
              </a:ext>
            </a:extLst>
          </p:cNvPr>
          <p:cNvSpPr txBox="1">
            <a:spLocks/>
          </p:cNvSpPr>
          <p:nvPr/>
        </p:nvSpPr>
        <p:spPr bwMode="auto">
          <a:xfrm>
            <a:off x="946219" y="3048000"/>
            <a:ext cx="10178981"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3838" indent="-223838" algn="l" rtl="0" fontAlgn="base">
              <a:lnSpc>
                <a:spcPct val="90000"/>
              </a:lnSpc>
              <a:spcBef>
                <a:spcPts val="1800"/>
              </a:spcBef>
              <a:spcAft>
                <a:spcPct val="0"/>
              </a:spcAft>
              <a:buSzPct val="80000"/>
              <a:buFont typeface="Arial" panose="020B0604020202020204" pitchFamily="34" charset="0"/>
              <a:buChar char="•"/>
              <a:defRPr sz="2400" kern="1200">
                <a:solidFill>
                  <a:schemeClr val="tx1"/>
                </a:solidFill>
                <a:latin typeface="+mn-lt"/>
                <a:ea typeface="+mn-ea"/>
                <a:cs typeface="+mn-cs"/>
              </a:defRPr>
            </a:lvl1pPr>
            <a:lvl2pPr marL="685800" indent="-228600" algn="l" rtl="0" fontAlgn="base">
              <a:lnSpc>
                <a:spcPct val="90000"/>
              </a:lnSpc>
              <a:spcBef>
                <a:spcPts val="600"/>
              </a:spcBef>
              <a:spcAft>
                <a:spcPct val="0"/>
              </a:spcAft>
              <a:buSzPct val="80000"/>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600"/>
              </a:spcBef>
              <a:spcAft>
                <a:spcPct val="0"/>
              </a:spcAft>
              <a:buSzPct val="80000"/>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90000"/>
              </a:lnSpc>
              <a:spcBef>
                <a:spcPts val="600"/>
              </a:spcBef>
              <a:spcAft>
                <a:spcPct val="0"/>
              </a:spcAft>
              <a:buSzPct val="80000"/>
              <a:buFont typeface="Arial" panose="020B0604020202020204" pitchFamily="34" charset="0"/>
              <a:buChar char="•"/>
              <a:defRPr sz="1600" kern="1200">
                <a:solidFill>
                  <a:schemeClr val="tx1"/>
                </a:solidFill>
                <a:latin typeface="+mn-lt"/>
                <a:ea typeface="+mn-ea"/>
                <a:cs typeface="+mn-cs"/>
              </a:defRPr>
            </a:lvl4pPr>
            <a:lvl5pPr marL="2057400" indent="-228600" algn="l" rtl="0" fontAlgn="base">
              <a:lnSpc>
                <a:spcPct val="90000"/>
              </a:lnSpc>
              <a:spcBef>
                <a:spcPts val="600"/>
              </a:spcBef>
              <a:spcAft>
                <a:spcPct val="0"/>
              </a:spcAft>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buNone/>
            </a:pPr>
            <a:r>
              <a:rPr lang="en-US" sz="2800" b="1"/>
              <a:t>Reasonable Cost Defined:</a:t>
            </a:r>
          </a:p>
          <a:p>
            <a:pPr lvl="1">
              <a:spcAft>
                <a:spcPts val="1200"/>
              </a:spcAft>
            </a:pPr>
            <a:r>
              <a:rPr lang="en-US" sz="2400"/>
              <a:t>A cost is reasonable if, in its nature and amount, it does not exceed that which would be incurred by a prudent person under the circumstances prevailing at the time the decision was made to incur the cost.</a:t>
            </a:r>
          </a:p>
          <a:p>
            <a:pPr lvl="1">
              <a:spcAft>
                <a:spcPts val="2400"/>
              </a:spcAft>
            </a:pPr>
            <a:r>
              <a:rPr lang="en-US" sz="2400"/>
              <a:t>The question of reasonableness is particularly important when the entity is predominantly state or federally-funded.</a:t>
            </a:r>
          </a:p>
          <a:p>
            <a:pPr marL="0" indent="0" eaLnBrk="1" hangingPunct="1">
              <a:buNone/>
            </a:pPr>
            <a:r>
              <a:rPr lang="en-US" sz="2200">
                <a:solidFill>
                  <a:schemeClr val="tx1">
                    <a:lumMod val="65000"/>
                    <a:lumOff val="35000"/>
                  </a:schemeClr>
                </a:solidFill>
              </a:rPr>
              <a:t>(Continued on the next slide.)</a:t>
            </a:r>
          </a:p>
        </p:txBody>
      </p:sp>
      <p:sp>
        <p:nvSpPr>
          <p:cNvPr id="4" name="Slide Number Placeholder 3">
            <a:extLst>
              <a:ext uri="{FF2B5EF4-FFF2-40B4-BE49-F238E27FC236}">
                <a16:creationId xmlns:a16="http://schemas.microsoft.com/office/drawing/2014/main" id="{746256BC-C68B-4D2A-AE8F-9EE9026E087E}"/>
              </a:ext>
            </a:extLst>
          </p:cNvPr>
          <p:cNvSpPr>
            <a:spLocks noGrp="1"/>
          </p:cNvSpPr>
          <p:nvPr>
            <p:ph type="sldNum" sz="quarter" idx="12"/>
          </p:nvPr>
        </p:nvSpPr>
        <p:spPr/>
        <p:txBody>
          <a:bodyPr/>
          <a:lstStyle/>
          <a:p>
            <a:pPr>
              <a:defRPr/>
            </a:pPr>
            <a:fld id="{6104AF1F-B026-4E7C-A0D0-0BDE5C6A0D5A}" type="slidenum">
              <a:rPr lang="en-US" smtClean="0"/>
              <a:pPr>
                <a:defRPr/>
              </a:pPr>
              <a:t>21</a:t>
            </a:fld>
            <a:endParaRPr lang="en-US"/>
          </a:p>
        </p:txBody>
      </p:sp>
    </p:spTree>
    <p:extLst>
      <p:ext uri="{BB962C8B-B14F-4D97-AF65-F5344CB8AC3E}">
        <p14:creationId xmlns:p14="http://schemas.microsoft.com/office/powerpoint/2010/main" val="857515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7EB2-E18C-4039-998B-607E6C0D2E74}"/>
              </a:ext>
            </a:extLst>
          </p:cNvPr>
          <p:cNvSpPr>
            <a:spLocks noGrp="1"/>
          </p:cNvSpPr>
          <p:nvPr>
            <p:ph type="title"/>
          </p:nvPr>
        </p:nvSpPr>
        <p:spPr/>
        <p:txBody>
          <a:bodyPr/>
          <a:lstStyle/>
          <a:p>
            <a:r>
              <a:rPr lang="en-US" b="1"/>
              <a:t>Reasonable </a:t>
            </a:r>
            <a:br>
              <a:rPr lang="en-US"/>
            </a:br>
            <a:r>
              <a:rPr lang="en-US" sz="2200"/>
              <a:t>(continued)</a:t>
            </a:r>
          </a:p>
        </p:txBody>
      </p:sp>
      <p:sp>
        <p:nvSpPr>
          <p:cNvPr id="3" name="Content Placeholder 2">
            <a:extLst>
              <a:ext uri="{FF2B5EF4-FFF2-40B4-BE49-F238E27FC236}">
                <a16:creationId xmlns:a16="http://schemas.microsoft.com/office/drawing/2014/main" id="{9E5FA843-4E9F-4071-B9CC-8ACBBF8DDAB8}"/>
              </a:ext>
            </a:extLst>
          </p:cNvPr>
          <p:cNvSpPr>
            <a:spLocks noGrp="1"/>
          </p:cNvSpPr>
          <p:nvPr>
            <p:ph idx="1"/>
          </p:nvPr>
        </p:nvSpPr>
        <p:spPr>
          <a:xfrm>
            <a:off x="924448" y="1758464"/>
            <a:ext cx="10200753" cy="4572000"/>
          </a:xfrm>
        </p:spPr>
        <p:txBody>
          <a:bodyPr/>
          <a:lstStyle/>
          <a:p>
            <a:pPr marL="0" indent="0">
              <a:buNone/>
            </a:pPr>
            <a:r>
              <a:rPr lang="en-US" b="1"/>
              <a:t>Considerations:</a:t>
            </a:r>
          </a:p>
          <a:p>
            <a:pPr marL="0" indent="0">
              <a:buNone/>
            </a:pPr>
            <a:r>
              <a:rPr lang="en-US" sz="2400"/>
              <a:t>In determining whether a cost is reasonable, consideration shall be given to:</a:t>
            </a:r>
          </a:p>
          <a:p>
            <a:pPr lvl="1"/>
            <a:r>
              <a:rPr lang="en-US" sz="2200"/>
              <a:t>Generally recognized as ordinary and necessary for the operation of the entity or the performance of the award;</a:t>
            </a:r>
          </a:p>
          <a:p>
            <a:pPr lvl="1"/>
            <a:r>
              <a:rPr lang="en-US" sz="2200"/>
              <a:t>Restraints and requirements imposed by such factors as: sound business practices, arms length bargaining, laws and regulations, and the terms and conditions of the award;</a:t>
            </a:r>
          </a:p>
          <a:p>
            <a:pPr lvl="1"/>
            <a:r>
              <a:rPr lang="en-US" sz="2200"/>
              <a:t>Market prices for comparable goods or services;</a:t>
            </a:r>
          </a:p>
          <a:p>
            <a:pPr lvl="1"/>
            <a:r>
              <a:rPr lang="en-US" sz="2200"/>
              <a:t>Whether individuals acted with prudence in the circumstances, considering their responsibilities to the entity, its employees, the public at large, and the government; and</a:t>
            </a:r>
          </a:p>
          <a:p>
            <a:pPr lvl="1"/>
            <a:r>
              <a:rPr lang="en-US" sz="2200"/>
              <a:t>Significant deviations from the entity’s established practices, which may unjustifiably increase the award’s cost.</a:t>
            </a:r>
          </a:p>
          <a:p>
            <a:pPr marL="457200" lvl="1" indent="0">
              <a:buNone/>
            </a:pPr>
            <a:endParaRPr lang="en-US"/>
          </a:p>
        </p:txBody>
      </p:sp>
      <p:sp>
        <p:nvSpPr>
          <p:cNvPr id="4" name="Slide Number Placeholder 3">
            <a:extLst>
              <a:ext uri="{FF2B5EF4-FFF2-40B4-BE49-F238E27FC236}">
                <a16:creationId xmlns:a16="http://schemas.microsoft.com/office/drawing/2014/main" id="{9A520E33-3F7A-4E9A-BD38-4EC52652A6EF}"/>
              </a:ext>
            </a:extLst>
          </p:cNvPr>
          <p:cNvSpPr>
            <a:spLocks noGrp="1"/>
          </p:cNvSpPr>
          <p:nvPr>
            <p:ph type="sldNum" sz="quarter" idx="12"/>
          </p:nvPr>
        </p:nvSpPr>
        <p:spPr/>
        <p:txBody>
          <a:bodyPr/>
          <a:lstStyle/>
          <a:p>
            <a:pPr>
              <a:defRPr/>
            </a:pPr>
            <a:fld id="{6104AF1F-B026-4E7C-A0D0-0BDE5C6A0D5A}" type="slidenum">
              <a:rPr lang="en-US" smtClean="0"/>
              <a:pPr>
                <a:defRPr/>
              </a:pPr>
              <a:t>22</a:t>
            </a:fld>
            <a:endParaRPr lang="en-US"/>
          </a:p>
        </p:txBody>
      </p:sp>
    </p:spTree>
    <p:extLst>
      <p:ext uri="{BB962C8B-B14F-4D97-AF65-F5344CB8AC3E}">
        <p14:creationId xmlns:p14="http://schemas.microsoft.com/office/powerpoint/2010/main" val="988531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23C95-697F-47FA-96AB-371764A47A9C}"/>
              </a:ext>
            </a:extLst>
          </p:cNvPr>
          <p:cNvSpPr>
            <a:spLocks noGrp="1"/>
          </p:cNvSpPr>
          <p:nvPr>
            <p:ph type="title"/>
          </p:nvPr>
        </p:nvSpPr>
        <p:spPr>
          <a:xfrm>
            <a:off x="894302" y="380999"/>
            <a:ext cx="10230898" cy="911873"/>
          </a:xfrm>
        </p:spPr>
        <p:txBody>
          <a:bodyPr>
            <a:normAutofit fontScale="90000"/>
          </a:bodyPr>
          <a:lstStyle/>
          <a:p>
            <a:r>
              <a:rPr lang="en-US" sz="4900" b="1"/>
              <a:t>3. Allocable</a:t>
            </a:r>
            <a:br>
              <a:rPr lang="en-US"/>
            </a:br>
            <a:r>
              <a:rPr lang="en-US" sz="2400"/>
              <a:t>(2 C.F.R. §§ 200.403 and 200.405; TxGMS)</a:t>
            </a:r>
          </a:p>
        </p:txBody>
      </p:sp>
      <p:pic>
        <p:nvPicPr>
          <p:cNvPr id="6" name="Graphic 5" descr="Decorative. A cluster of small yellow dots forming two concentric circles with a single dot in the center.">
            <a:extLst>
              <a:ext uri="{FF2B5EF4-FFF2-40B4-BE49-F238E27FC236}">
                <a16:creationId xmlns:a16="http://schemas.microsoft.com/office/drawing/2014/main" id="{09CF93B8-ED8A-EE00-33DB-30CFB4550BED}"/>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2597" y="0"/>
            <a:ext cx="1909403" cy="1909403"/>
          </a:xfrm>
          <a:prstGeom prst="rect">
            <a:avLst/>
          </a:prstGeom>
        </p:spPr>
      </p:pic>
      <p:sp>
        <p:nvSpPr>
          <p:cNvPr id="3" name="Content Placeholder 2">
            <a:extLst>
              <a:ext uri="{FF2B5EF4-FFF2-40B4-BE49-F238E27FC236}">
                <a16:creationId xmlns:a16="http://schemas.microsoft.com/office/drawing/2014/main" id="{F45210B2-CC57-4C8E-A443-96B0B34A4A61}"/>
              </a:ext>
            </a:extLst>
          </p:cNvPr>
          <p:cNvSpPr>
            <a:spLocks noGrp="1"/>
          </p:cNvSpPr>
          <p:nvPr>
            <p:ph idx="1"/>
          </p:nvPr>
        </p:nvSpPr>
        <p:spPr>
          <a:xfrm>
            <a:off x="894302" y="1440261"/>
            <a:ext cx="10230898" cy="1091921"/>
          </a:xfrm>
        </p:spPr>
        <p:txBody>
          <a:bodyPr>
            <a:normAutofit fontScale="92500"/>
          </a:bodyPr>
          <a:lstStyle/>
          <a:p>
            <a:pPr marL="0" indent="0">
              <a:buNone/>
            </a:pPr>
            <a:r>
              <a:rPr lang="en-US" b="1"/>
              <a:t>Factor:</a:t>
            </a:r>
          </a:p>
          <a:p>
            <a:pPr marL="0" indent="0">
              <a:buNone/>
            </a:pPr>
            <a:r>
              <a:rPr lang="en-US" sz="2400"/>
              <a:t>Costs must be allocable to the award in accordance with applicable cost principles.</a:t>
            </a:r>
          </a:p>
        </p:txBody>
      </p:sp>
      <p:sp>
        <p:nvSpPr>
          <p:cNvPr id="5" name="Content Placeholder 2">
            <a:extLst>
              <a:ext uri="{FF2B5EF4-FFF2-40B4-BE49-F238E27FC236}">
                <a16:creationId xmlns:a16="http://schemas.microsoft.com/office/drawing/2014/main" id="{2055D529-D9CA-422E-BD42-4D7838B72BC3}"/>
              </a:ext>
            </a:extLst>
          </p:cNvPr>
          <p:cNvSpPr txBox="1">
            <a:spLocks/>
          </p:cNvSpPr>
          <p:nvPr/>
        </p:nvSpPr>
        <p:spPr bwMode="auto">
          <a:xfrm>
            <a:off x="894302" y="2406869"/>
            <a:ext cx="10230898" cy="415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3838" indent="-223838" algn="l" rtl="0" fontAlgn="base">
              <a:lnSpc>
                <a:spcPct val="90000"/>
              </a:lnSpc>
              <a:spcBef>
                <a:spcPts val="1800"/>
              </a:spcBef>
              <a:spcAft>
                <a:spcPct val="0"/>
              </a:spcAft>
              <a:buSzPct val="80000"/>
              <a:buFont typeface="Arial" panose="020B0604020202020204" pitchFamily="34" charset="0"/>
              <a:buChar char="•"/>
              <a:defRPr sz="2400" kern="1200">
                <a:solidFill>
                  <a:schemeClr val="tx1"/>
                </a:solidFill>
                <a:latin typeface="+mn-lt"/>
                <a:ea typeface="+mn-ea"/>
                <a:cs typeface="+mn-cs"/>
              </a:defRPr>
            </a:lvl1pPr>
            <a:lvl2pPr marL="685800" indent="-228600" algn="l" rtl="0" fontAlgn="base">
              <a:lnSpc>
                <a:spcPct val="90000"/>
              </a:lnSpc>
              <a:spcBef>
                <a:spcPts val="600"/>
              </a:spcBef>
              <a:spcAft>
                <a:spcPct val="0"/>
              </a:spcAft>
              <a:buSzPct val="80000"/>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600"/>
              </a:spcBef>
              <a:spcAft>
                <a:spcPct val="0"/>
              </a:spcAft>
              <a:buSzPct val="80000"/>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90000"/>
              </a:lnSpc>
              <a:spcBef>
                <a:spcPts val="600"/>
              </a:spcBef>
              <a:spcAft>
                <a:spcPct val="0"/>
              </a:spcAft>
              <a:buSzPct val="80000"/>
              <a:buFont typeface="Arial" panose="020B0604020202020204" pitchFamily="34" charset="0"/>
              <a:buChar char="•"/>
              <a:defRPr sz="1600" kern="1200">
                <a:solidFill>
                  <a:schemeClr val="tx1"/>
                </a:solidFill>
                <a:latin typeface="+mn-lt"/>
                <a:ea typeface="+mn-ea"/>
                <a:cs typeface="+mn-cs"/>
              </a:defRPr>
            </a:lvl4pPr>
            <a:lvl5pPr marL="2057400" indent="-228600" algn="l" rtl="0" fontAlgn="base">
              <a:lnSpc>
                <a:spcPct val="90000"/>
              </a:lnSpc>
              <a:spcBef>
                <a:spcPts val="600"/>
              </a:spcBef>
              <a:spcAft>
                <a:spcPct val="0"/>
              </a:spcAft>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buNone/>
            </a:pPr>
            <a:r>
              <a:rPr lang="en-US" sz="2800" b="1"/>
              <a:t>Allocable Cost Defined:</a:t>
            </a:r>
          </a:p>
          <a:p>
            <a:pPr marL="0" indent="0">
              <a:lnSpc>
                <a:spcPct val="100000"/>
              </a:lnSpc>
              <a:spcBef>
                <a:spcPts val="0"/>
              </a:spcBef>
              <a:spcAft>
                <a:spcPts val="1200"/>
              </a:spcAft>
              <a:buNone/>
            </a:pPr>
            <a:r>
              <a:rPr lang="en-US"/>
              <a:t>A cost is allocable to an award or other cost objective if the cost is assignable to that award or cost objective in accordance with </a:t>
            </a:r>
            <a:r>
              <a:rPr lang="en-US" b="1"/>
              <a:t>relative benefits received</a:t>
            </a:r>
            <a:r>
              <a:rPr lang="en-US"/>
              <a:t>. (More on next slide.)</a:t>
            </a:r>
          </a:p>
          <a:p>
            <a:pPr marL="0" indent="0">
              <a:lnSpc>
                <a:spcPct val="100000"/>
              </a:lnSpc>
              <a:spcBef>
                <a:spcPts val="0"/>
              </a:spcBef>
              <a:spcAft>
                <a:spcPts val="1200"/>
              </a:spcAft>
              <a:buNone/>
            </a:pPr>
            <a:r>
              <a:rPr lang="en-US"/>
              <a:t>This standard is met if the cost:</a:t>
            </a:r>
          </a:p>
          <a:p>
            <a:pPr lvl="1">
              <a:spcBef>
                <a:spcPts val="0"/>
              </a:spcBef>
              <a:spcAft>
                <a:spcPts val="600"/>
              </a:spcAft>
            </a:pPr>
            <a:r>
              <a:rPr lang="en-US" sz="2200"/>
              <a:t>Is incurred specifically for the award;</a:t>
            </a:r>
          </a:p>
          <a:p>
            <a:pPr lvl="1">
              <a:spcBef>
                <a:spcPts val="0"/>
              </a:spcBef>
              <a:spcAft>
                <a:spcPts val="600"/>
              </a:spcAft>
            </a:pPr>
            <a:r>
              <a:rPr lang="en-US" sz="2200"/>
              <a:t>Benefits both the award and other work of the entity, and can be distributed in proportions that may be approximated using reasonable methods; and</a:t>
            </a:r>
          </a:p>
          <a:p>
            <a:pPr lvl="1">
              <a:spcBef>
                <a:spcPts val="0"/>
              </a:spcBef>
              <a:spcAft>
                <a:spcPts val="600"/>
              </a:spcAft>
            </a:pPr>
            <a:r>
              <a:rPr lang="en-US" sz="2200"/>
              <a:t>Is necessary to the overall operation of the entity and is assignable in part to the award in accordance with applicable cost principles.</a:t>
            </a:r>
          </a:p>
          <a:p>
            <a:pPr marL="0" indent="0">
              <a:lnSpc>
                <a:spcPct val="100000"/>
              </a:lnSpc>
              <a:buNone/>
            </a:pPr>
            <a:endParaRPr lang="en-US"/>
          </a:p>
        </p:txBody>
      </p:sp>
      <p:sp>
        <p:nvSpPr>
          <p:cNvPr id="4" name="Slide Number Placeholder 3">
            <a:extLst>
              <a:ext uri="{FF2B5EF4-FFF2-40B4-BE49-F238E27FC236}">
                <a16:creationId xmlns:a16="http://schemas.microsoft.com/office/drawing/2014/main" id="{897A888B-7F4B-469B-A445-953FD6828FF1}"/>
              </a:ext>
            </a:extLst>
          </p:cNvPr>
          <p:cNvSpPr>
            <a:spLocks noGrp="1"/>
          </p:cNvSpPr>
          <p:nvPr>
            <p:ph type="sldNum" sz="quarter" idx="12"/>
          </p:nvPr>
        </p:nvSpPr>
        <p:spPr/>
        <p:txBody>
          <a:bodyPr/>
          <a:lstStyle/>
          <a:p>
            <a:pPr>
              <a:defRPr/>
            </a:pPr>
            <a:fld id="{6104AF1F-B026-4E7C-A0D0-0BDE5C6A0D5A}" type="slidenum">
              <a:rPr lang="en-US" smtClean="0"/>
              <a:pPr>
                <a:defRPr/>
              </a:pPr>
              <a:t>23</a:t>
            </a:fld>
            <a:endParaRPr lang="en-US"/>
          </a:p>
        </p:txBody>
      </p:sp>
    </p:spTree>
    <p:extLst>
      <p:ext uri="{BB962C8B-B14F-4D97-AF65-F5344CB8AC3E}">
        <p14:creationId xmlns:p14="http://schemas.microsoft.com/office/powerpoint/2010/main" val="1289975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82EE5-4187-5524-CAD9-B48CAF8037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EB7332-2316-4733-B3B9-B56E2C389CF4}"/>
              </a:ext>
            </a:extLst>
          </p:cNvPr>
          <p:cNvSpPr>
            <a:spLocks noGrp="1"/>
          </p:cNvSpPr>
          <p:nvPr>
            <p:ph type="title"/>
          </p:nvPr>
        </p:nvSpPr>
        <p:spPr/>
        <p:txBody>
          <a:bodyPr>
            <a:normAutofit/>
          </a:bodyPr>
          <a:lstStyle/>
          <a:p>
            <a:r>
              <a:rPr lang="en-US" sz="4900" b="1"/>
              <a:t>Allocable – Relative Benefit Received</a:t>
            </a:r>
            <a:endParaRPr lang="en-US" sz="2400"/>
          </a:p>
        </p:txBody>
      </p:sp>
      <p:sp>
        <p:nvSpPr>
          <p:cNvPr id="3" name="Content Placeholder 2">
            <a:extLst>
              <a:ext uri="{FF2B5EF4-FFF2-40B4-BE49-F238E27FC236}">
                <a16:creationId xmlns:a16="http://schemas.microsoft.com/office/drawing/2014/main" id="{107163FA-E59C-EED0-3524-FCCE2473FC16}"/>
              </a:ext>
            </a:extLst>
          </p:cNvPr>
          <p:cNvSpPr>
            <a:spLocks noGrp="1"/>
          </p:cNvSpPr>
          <p:nvPr>
            <p:ph idx="1"/>
          </p:nvPr>
        </p:nvSpPr>
        <p:spPr>
          <a:xfrm>
            <a:off x="838200" y="1690688"/>
            <a:ext cx="10515600" cy="4486275"/>
          </a:xfrm>
        </p:spPr>
        <p:txBody>
          <a:bodyPr>
            <a:normAutofit fontScale="85000" lnSpcReduction="20000"/>
          </a:bodyPr>
          <a:lstStyle/>
          <a:p>
            <a:r>
              <a:rPr lang="en-US"/>
              <a:t>What is the cost?</a:t>
            </a:r>
          </a:p>
          <a:p>
            <a:r>
              <a:rPr lang="en-US"/>
              <a:t>Which cost objective(s) does it benefit?</a:t>
            </a:r>
          </a:p>
          <a:p>
            <a:pPr lvl="1"/>
            <a:r>
              <a:rPr lang="en-US"/>
              <a:t>Organization-wide cost?</a:t>
            </a:r>
          </a:p>
          <a:p>
            <a:pPr lvl="1"/>
            <a:r>
              <a:rPr lang="en-US"/>
              <a:t>Benefits a specific organizational unit only—such as division, department, unit?</a:t>
            </a:r>
          </a:p>
          <a:p>
            <a:pPr lvl="1"/>
            <a:r>
              <a:rPr lang="en-US"/>
              <a:t>Jointly benefits two or more specific awards?</a:t>
            </a:r>
          </a:p>
          <a:p>
            <a:pPr lvl="1"/>
            <a:r>
              <a:rPr lang="en-US"/>
              <a:t>Incurred specifically for a single award?</a:t>
            </a:r>
          </a:p>
          <a:p>
            <a:r>
              <a:rPr lang="en-US"/>
              <a:t>Can the benefit be traced directly to a specific award?</a:t>
            </a:r>
          </a:p>
          <a:p>
            <a:r>
              <a:rPr lang="en-US">
                <a:latin typeface="Calibri" panose="020F0502020204030204" pitchFamily="34" charset="0"/>
                <a:cs typeface="Calibri" panose="020F0502020204030204" pitchFamily="34" charset="0"/>
              </a:rPr>
              <a:t>Does the cost jointly benefit two or more cost objectives, but is not readily assignable to the individual cost objective specifically benefitted without effort disproportionate to the results received?</a:t>
            </a:r>
          </a:p>
          <a:p>
            <a:pPr lvl="1"/>
            <a:r>
              <a:rPr lang="en-US">
                <a:latin typeface="Calibri" panose="020F0502020204030204" pitchFamily="34" charset="0"/>
                <a:cs typeface="Calibri" panose="020F0502020204030204" pitchFamily="34" charset="0"/>
              </a:rPr>
              <a:t>Direct allocation</a:t>
            </a:r>
          </a:p>
          <a:p>
            <a:pPr lvl="1"/>
            <a:r>
              <a:rPr lang="en-US">
                <a:latin typeface="Calibri" panose="020F0502020204030204" pitchFamily="34" charset="0"/>
                <a:cs typeface="Calibri" panose="020F0502020204030204" pitchFamily="34" charset="0"/>
              </a:rPr>
              <a:t>Cost allocation plan</a:t>
            </a:r>
          </a:p>
          <a:p>
            <a:pPr lvl="1"/>
            <a:r>
              <a:rPr lang="en-US">
                <a:latin typeface="Calibri" panose="020F0502020204030204" pitchFamily="34" charset="0"/>
                <a:cs typeface="Calibri" panose="020F0502020204030204" pitchFamily="34" charset="0"/>
              </a:rPr>
              <a:t>Indirect cost rate</a:t>
            </a:r>
          </a:p>
          <a:p>
            <a:r>
              <a:rPr lang="en-US"/>
              <a:t>If a joint benefit, what is a reasonable measure of benefit received? (continued)</a:t>
            </a:r>
          </a:p>
        </p:txBody>
      </p:sp>
      <p:sp>
        <p:nvSpPr>
          <p:cNvPr id="4" name="Slide Number Placeholder 3">
            <a:extLst>
              <a:ext uri="{FF2B5EF4-FFF2-40B4-BE49-F238E27FC236}">
                <a16:creationId xmlns:a16="http://schemas.microsoft.com/office/drawing/2014/main" id="{106203D3-F977-1025-97C0-713A43F6919C}"/>
              </a:ext>
            </a:extLst>
          </p:cNvPr>
          <p:cNvSpPr>
            <a:spLocks noGrp="1"/>
          </p:cNvSpPr>
          <p:nvPr>
            <p:ph type="sldNum" sz="quarter" idx="12"/>
          </p:nvPr>
        </p:nvSpPr>
        <p:spPr/>
        <p:txBody>
          <a:bodyPr/>
          <a:lstStyle/>
          <a:p>
            <a:fld id="{718739C9-DCF1-47E1-918D-420391A2911C}" type="slidenum">
              <a:rPr lang="en-US" smtClean="0"/>
              <a:t>24</a:t>
            </a:fld>
            <a:endParaRPr lang="en-US"/>
          </a:p>
        </p:txBody>
      </p:sp>
    </p:spTree>
    <p:extLst>
      <p:ext uri="{BB962C8B-B14F-4D97-AF65-F5344CB8AC3E}">
        <p14:creationId xmlns:p14="http://schemas.microsoft.com/office/powerpoint/2010/main" val="1814260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3419-9AC1-1246-5509-75624FAF0B9F}"/>
              </a:ext>
            </a:extLst>
          </p:cNvPr>
          <p:cNvSpPr>
            <a:spLocks noGrp="1"/>
          </p:cNvSpPr>
          <p:nvPr>
            <p:ph type="title"/>
          </p:nvPr>
        </p:nvSpPr>
        <p:spPr/>
        <p:txBody>
          <a:bodyPr/>
          <a:lstStyle/>
          <a:p>
            <a:r>
              <a:rPr lang="en-US" b="1"/>
              <a:t>Allocable – Relative Benefit Received</a:t>
            </a:r>
            <a:br>
              <a:rPr lang="en-US"/>
            </a:br>
            <a:r>
              <a:rPr lang="en-US" sz="2200"/>
              <a:t>(continued)</a:t>
            </a:r>
          </a:p>
        </p:txBody>
      </p:sp>
      <p:sp>
        <p:nvSpPr>
          <p:cNvPr id="3" name="Content Placeholder 2">
            <a:extLst>
              <a:ext uri="{FF2B5EF4-FFF2-40B4-BE49-F238E27FC236}">
                <a16:creationId xmlns:a16="http://schemas.microsoft.com/office/drawing/2014/main" id="{18112AC8-B579-0A20-2646-ADAD54B1EBFB}"/>
              </a:ext>
            </a:extLst>
          </p:cNvPr>
          <p:cNvSpPr>
            <a:spLocks noGrp="1"/>
          </p:cNvSpPr>
          <p:nvPr>
            <p:ph idx="1"/>
          </p:nvPr>
        </p:nvSpPr>
        <p:spPr/>
        <p:txBody>
          <a:bodyPr>
            <a:normAutofit lnSpcReduction="10000"/>
          </a:bodyPr>
          <a:lstStyle/>
          <a:p>
            <a:r>
              <a:rPr lang="en-US"/>
              <a:t>Examples of bases for measuring benefit received:</a:t>
            </a:r>
          </a:p>
          <a:p>
            <a:pPr lvl="1"/>
            <a:r>
              <a:rPr lang="en-US"/>
              <a:t>Modified total direct costs</a:t>
            </a:r>
          </a:p>
          <a:p>
            <a:pPr lvl="1"/>
            <a:r>
              <a:rPr lang="en-US"/>
              <a:t>Direct labor</a:t>
            </a:r>
          </a:p>
          <a:p>
            <a:pPr lvl="1"/>
            <a:r>
              <a:rPr lang="en-US"/>
              <a:t>Full-time equivalents</a:t>
            </a:r>
          </a:p>
          <a:p>
            <a:pPr lvl="1"/>
            <a:r>
              <a:rPr lang="en-US"/>
              <a:t>Direct share of total square footage used</a:t>
            </a:r>
          </a:p>
          <a:p>
            <a:pPr lvl="1"/>
            <a:r>
              <a:rPr lang="en-US"/>
              <a:t>Number of participants enrolled</a:t>
            </a:r>
          </a:p>
          <a:p>
            <a:pPr lvl="1">
              <a:spcAft>
                <a:spcPts val="1200"/>
              </a:spcAft>
            </a:pPr>
            <a:r>
              <a:rPr lang="en-US"/>
              <a:t>Number of participant completions</a:t>
            </a:r>
          </a:p>
          <a:p>
            <a:r>
              <a:rPr lang="en-US"/>
              <a:t>Basis must result in fair, equitable, distribution; must not distort.</a:t>
            </a:r>
          </a:p>
          <a:p>
            <a:r>
              <a:rPr lang="en-US"/>
              <a:t>Relationship between the cost being measured and the basis used to measure benefit received.</a:t>
            </a:r>
          </a:p>
          <a:p>
            <a:pPr lvl="1"/>
            <a:endParaRPr lang="en-US"/>
          </a:p>
        </p:txBody>
      </p:sp>
      <p:sp>
        <p:nvSpPr>
          <p:cNvPr id="4" name="Slide Number Placeholder 3">
            <a:extLst>
              <a:ext uri="{FF2B5EF4-FFF2-40B4-BE49-F238E27FC236}">
                <a16:creationId xmlns:a16="http://schemas.microsoft.com/office/drawing/2014/main" id="{21DC8D78-E76A-A7A6-8621-9242CE648B73}"/>
              </a:ext>
            </a:extLst>
          </p:cNvPr>
          <p:cNvSpPr>
            <a:spLocks noGrp="1"/>
          </p:cNvSpPr>
          <p:nvPr>
            <p:ph type="sldNum" sz="quarter" idx="12"/>
          </p:nvPr>
        </p:nvSpPr>
        <p:spPr/>
        <p:txBody>
          <a:bodyPr/>
          <a:lstStyle/>
          <a:p>
            <a:fld id="{718739C9-DCF1-47E1-918D-420391A2911C}" type="slidenum">
              <a:rPr lang="en-US" smtClean="0"/>
              <a:t>25</a:t>
            </a:fld>
            <a:endParaRPr lang="en-US"/>
          </a:p>
        </p:txBody>
      </p:sp>
    </p:spTree>
    <p:extLst>
      <p:ext uri="{BB962C8B-B14F-4D97-AF65-F5344CB8AC3E}">
        <p14:creationId xmlns:p14="http://schemas.microsoft.com/office/powerpoint/2010/main" val="1471992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A5983-03A3-159F-E6AD-C661DB2C1554}"/>
              </a:ext>
            </a:extLst>
          </p:cNvPr>
          <p:cNvSpPr>
            <a:spLocks noGrp="1"/>
          </p:cNvSpPr>
          <p:nvPr>
            <p:ph type="title"/>
          </p:nvPr>
        </p:nvSpPr>
        <p:spPr>
          <a:xfrm>
            <a:off x="838200" y="365125"/>
            <a:ext cx="10515600" cy="874385"/>
          </a:xfrm>
        </p:spPr>
        <p:txBody>
          <a:bodyPr/>
          <a:lstStyle/>
          <a:p>
            <a:r>
              <a:rPr lang="en-US" b="1"/>
              <a:t>Allocable – Limitation on Cost Shifting</a:t>
            </a:r>
            <a:endParaRPr lang="en-US" sz="2200"/>
          </a:p>
        </p:txBody>
      </p:sp>
      <p:sp>
        <p:nvSpPr>
          <p:cNvPr id="3" name="Content Placeholder 2">
            <a:extLst>
              <a:ext uri="{FF2B5EF4-FFF2-40B4-BE49-F238E27FC236}">
                <a16:creationId xmlns:a16="http://schemas.microsoft.com/office/drawing/2014/main" id="{E923AEAF-B985-F545-5516-28544A3BD9C5}"/>
              </a:ext>
            </a:extLst>
          </p:cNvPr>
          <p:cNvSpPr>
            <a:spLocks noGrp="1"/>
          </p:cNvSpPr>
          <p:nvPr>
            <p:ph idx="1"/>
          </p:nvPr>
        </p:nvSpPr>
        <p:spPr>
          <a:xfrm>
            <a:off x="838200" y="1418897"/>
            <a:ext cx="10515600" cy="4758066"/>
          </a:xfrm>
        </p:spPr>
        <p:txBody>
          <a:bodyPr>
            <a:normAutofit fontScale="92500" lnSpcReduction="10000"/>
          </a:bodyPr>
          <a:lstStyle/>
          <a:p>
            <a:pPr>
              <a:spcAft>
                <a:spcPts val="1200"/>
              </a:spcAft>
            </a:pPr>
            <a:r>
              <a:rPr lang="en-US"/>
              <a:t>A cost allocable to a particular federal/state award may not be charged to other federal/state awards—such as to overcome fund deficiencies or to avoid restrictions imposed by statutes, regulations, or the terms and conditions of the awards).</a:t>
            </a:r>
          </a:p>
          <a:p>
            <a:pPr>
              <a:spcAft>
                <a:spcPts val="1200"/>
              </a:spcAft>
            </a:pPr>
            <a:r>
              <a:rPr lang="en-US"/>
              <a:t>Would not preclude funding decisions for costs that are allowable under two or more awards in accordance with existing statutes, regulations, or the terms and conditions of the awards.</a:t>
            </a:r>
          </a:p>
          <a:p>
            <a:pPr lvl="1">
              <a:spcAft>
                <a:spcPts val="1200"/>
              </a:spcAft>
            </a:pPr>
            <a:r>
              <a:rPr lang="en-US"/>
              <a:t>This: Participant is co-enrolled in Program A and B. Participant is eligible for the same training services under both programs. Decide which program pays.</a:t>
            </a:r>
          </a:p>
          <a:p>
            <a:pPr lvl="1"/>
            <a:r>
              <a:rPr lang="en-US"/>
              <a:t>Not This: Intake is an allowable activity under all my awards, so I don’t need to allocate. I can just pick one award and charge all my intake costs to that award until I deplete that award’s intake budget. Then, I can charge all intake costs to another award, and so on.</a:t>
            </a:r>
          </a:p>
        </p:txBody>
      </p:sp>
      <p:sp>
        <p:nvSpPr>
          <p:cNvPr id="4" name="Slide Number Placeholder 3">
            <a:extLst>
              <a:ext uri="{FF2B5EF4-FFF2-40B4-BE49-F238E27FC236}">
                <a16:creationId xmlns:a16="http://schemas.microsoft.com/office/drawing/2014/main" id="{16A9BB8E-BDA1-6B44-D07C-27F54F2C3BC0}"/>
              </a:ext>
            </a:extLst>
          </p:cNvPr>
          <p:cNvSpPr>
            <a:spLocks noGrp="1"/>
          </p:cNvSpPr>
          <p:nvPr>
            <p:ph type="sldNum" sz="quarter" idx="12"/>
          </p:nvPr>
        </p:nvSpPr>
        <p:spPr/>
        <p:txBody>
          <a:bodyPr/>
          <a:lstStyle/>
          <a:p>
            <a:fld id="{718739C9-DCF1-47E1-918D-420391A2911C}" type="slidenum">
              <a:rPr lang="en-US" smtClean="0"/>
              <a:t>26</a:t>
            </a:fld>
            <a:endParaRPr lang="en-US"/>
          </a:p>
        </p:txBody>
      </p:sp>
    </p:spTree>
    <p:extLst>
      <p:ext uri="{BB962C8B-B14F-4D97-AF65-F5344CB8AC3E}">
        <p14:creationId xmlns:p14="http://schemas.microsoft.com/office/powerpoint/2010/main" val="1393539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DE35C3-93AE-0804-6F4A-EAE9511CF7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64DCA0-F1C2-6FC1-1EFA-09C7654EE3E3}"/>
              </a:ext>
            </a:extLst>
          </p:cNvPr>
          <p:cNvSpPr>
            <a:spLocks noGrp="1"/>
          </p:cNvSpPr>
          <p:nvPr>
            <p:ph type="title"/>
          </p:nvPr>
        </p:nvSpPr>
        <p:spPr>
          <a:xfrm>
            <a:off x="3536126" y="973668"/>
            <a:ext cx="6380241" cy="706964"/>
          </a:xfrm>
        </p:spPr>
        <p:txBody>
          <a:bodyPr>
            <a:normAutofit/>
          </a:bodyPr>
          <a:lstStyle/>
          <a:p>
            <a:r>
              <a:rPr lang="en-US"/>
              <a:t>Audience Participation #1</a:t>
            </a:r>
          </a:p>
        </p:txBody>
      </p:sp>
      <p:pic>
        <p:nvPicPr>
          <p:cNvPr id="1028" name="Picture 4" descr="Magnifying glass hovering over a question mark within a head outline.">
            <a:extLst>
              <a:ext uri="{FF2B5EF4-FFF2-40B4-BE49-F238E27FC236}">
                <a16:creationId xmlns:a16="http://schemas.microsoft.com/office/drawing/2014/main" id="{744C3385-1C60-3B1C-216D-64345B94B8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463888" y="456817"/>
            <a:ext cx="2405153" cy="1697804"/>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85A98A0-9A68-D6E3-10B7-E14539EF1BC0}"/>
              </a:ext>
            </a:extLst>
          </p:cNvPr>
          <p:cNvSpPr>
            <a:spLocks noGrp="1"/>
          </p:cNvSpPr>
          <p:nvPr>
            <p:ph idx="1"/>
          </p:nvPr>
        </p:nvSpPr>
        <p:spPr>
          <a:xfrm>
            <a:off x="815268" y="2443336"/>
            <a:ext cx="10561464" cy="3241234"/>
          </a:xfrm>
        </p:spPr>
        <p:txBody>
          <a:bodyPr anchor="ctr">
            <a:noAutofit/>
          </a:bodyPr>
          <a:lstStyle/>
          <a:p>
            <a:pPr marL="0" indent="0">
              <a:lnSpc>
                <a:spcPct val="115000"/>
              </a:lnSpc>
              <a:spcAft>
                <a:spcPts val="2400"/>
              </a:spcAft>
              <a:buSzPct val="100000"/>
              <a:buNone/>
            </a:pPr>
            <a:r>
              <a:rPr lang="en-US" sz="2400" b="1"/>
              <a:t>True or False</a:t>
            </a:r>
            <a:r>
              <a:rPr lang="en-US" sz="2400"/>
              <a:t>. Our Workforce Board receives annual funding allocations from TWC for multiple programs. This year, we earned a performance bonus from TWC. We received those funds in a separate award that included a mix of funds from multiple programs that we already administer. We plan to use the additional funds to either refresh some computers for the benefit of all programs or give performance bonuses to various staff across all the programs we administer. We can charge those costs to this new award without having to worry about the programs that those costs benefit, right?</a:t>
            </a:r>
          </a:p>
        </p:txBody>
      </p:sp>
      <p:sp>
        <p:nvSpPr>
          <p:cNvPr id="5" name="Content Placeholder 2">
            <a:extLst>
              <a:ext uri="{FF2B5EF4-FFF2-40B4-BE49-F238E27FC236}">
                <a16:creationId xmlns:a16="http://schemas.microsoft.com/office/drawing/2014/main" id="{32426408-7973-4F6A-6B87-B0136724615D}"/>
              </a:ext>
            </a:extLst>
          </p:cNvPr>
          <p:cNvSpPr txBox="1">
            <a:spLocks/>
          </p:cNvSpPr>
          <p:nvPr/>
        </p:nvSpPr>
        <p:spPr>
          <a:xfrm>
            <a:off x="815268" y="5887741"/>
            <a:ext cx="10470425" cy="427897"/>
          </a:xfrm>
          <a:prstGeom prst="rect">
            <a:avLst/>
          </a:prstGeom>
        </p:spPr>
        <p:txBody>
          <a:bodyPr vert="horz" lIns="91440" tIns="45720" rIns="91440" bIns="45720" rtlCol="0">
            <a:normAutofit fontScale="92500" lnSpcReduction="20000"/>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400" b="1" i="0" u="none" strike="noStrike" kern="1200" cap="none" spc="0" normalizeH="0" baseline="0" noProof="0" dirty="0">
                <a:ln>
                  <a:noFill/>
                </a:ln>
                <a:solidFill>
                  <a:srgbClr val="404040"/>
                </a:solidFill>
                <a:effectLst/>
                <a:uLnTx/>
                <a:uFillTx/>
                <a:latin typeface="Verdana" panose="020B0604030504040204" pitchFamily="34" charset="0"/>
                <a:ea typeface="+mn-ea"/>
                <a:cs typeface="+mn-cs"/>
              </a:rPr>
              <a:t>Answer:</a:t>
            </a:r>
            <a:r>
              <a:rPr kumimoji="0" lang="en-US" sz="2400" b="0" i="0" u="none" strike="noStrike" kern="1200" cap="none" spc="0" normalizeH="0" baseline="0" noProof="0" dirty="0">
                <a:ln>
                  <a:noFill/>
                </a:ln>
                <a:solidFill>
                  <a:srgbClr val="404040"/>
                </a:solidFill>
                <a:effectLst/>
                <a:uLnTx/>
                <a:uFillTx/>
                <a:latin typeface="Verdana" panose="020B0604030504040204" pitchFamily="34" charset="0"/>
                <a:ea typeface="+mn-ea"/>
                <a:cs typeface="+mn-cs"/>
              </a:rPr>
              <a:t> To be discussed</a:t>
            </a:r>
            <a:r>
              <a:rPr kumimoji="0" lang="en-US" sz="2400" b="0" i="0" u="none" strike="noStrike" kern="1200" cap="none" spc="0" normalizeH="0" noProof="0" dirty="0">
                <a:ln>
                  <a:noFill/>
                </a:ln>
                <a:solidFill>
                  <a:srgbClr val="404040"/>
                </a:solidFill>
                <a:effectLst/>
                <a:uLnTx/>
                <a:uFillTx/>
                <a:latin typeface="Verdana" panose="020B0604030504040204" pitchFamily="34" charset="0"/>
                <a:ea typeface="+mn-ea"/>
                <a:cs typeface="+mn-cs"/>
              </a:rPr>
              <a:t> during the conference.</a:t>
            </a:r>
            <a:r>
              <a:rPr kumimoji="0" lang="en-US" sz="2400" b="0" i="0" u="none" strike="noStrike" kern="1200" cap="none" spc="0" normalizeH="0" baseline="0" noProof="0" dirty="0">
                <a:ln>
                  <a:noFill/>
                </a:ln>
                <a:solidFill>
                  <a:srgbClr val="404040"/>
                </a:solidFill>
                <a:effectLst/>
                <a:uLnTx/>
                <a:uFillTx/>
                <a:latin typeface="Verdana" panose="020B0604030504040204" pitchFamily="34" charset="0"/>
                <a:ea typeface="+mn-ea"/>
                <a:cs typeface="+mn-cs"/>
              </a:rPr>
              <a:t> </a:t>
            </a:r>
          </a:p>
        </p:txBody>
      </p:sp>
      <p:sp>
        <p:nvSpPr>
          <p:cNvPr id="4" name="Slide Number Placeholder 3">
            <a:extLst>
              <a:ext uri="{FF2B5EF4-FFF2-40B4-BE49-F238E27FC236}">
                <a16:creationId xmlns:a16="http://schemas.microsoft.com/office/drawing/2014/main" id="{A7F4EF5A-6FAC-4980-B435-C0A4C1B02C72}"/>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27</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7851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347E-465F-48BB-A15A-4483045222AA}"/>
              </a:ext>
            </a:extLst>
          </p:cNvPr>
          <p:cNvSpPr>
            <a:spLocks noGrp="1"/>
          </p:cNvSpPr>
          <p:nvPr>
            <p:ph type="title"/>
          </p:nvPr>
        </p:nvSpPr>
        <p:spPr>
          <a:xfrm>
            <a:off x="984737" y="558369"/>
            <a:ext cx="10140463" cy="685800"/>
          </a:xfrm>
        </p:spPr>
        <p:txBody>
          <a:bodyPr>
            <a:normAutofit fontScale="90000"/>
          </a:bodyPr>
          <a:lstStyle/>
          <a:p>
            <a:r>
              <a:rPr lang="en-US" b="1"/>
              <a:t>4. Conform to Limitations</a:t>
            </a:r>
            <a:br>
              <a:rPr lang="en-US"/>
            </a:br>
            <a:r>
              <a:rPr lang="en-US" sz="2400"/>
              <a:t>(2 C.F.R. § 200.403; TxGMS)</a:t>
            </a:r>
          </a:p>
        </p:txBody>
      </p:sp>
      <p:pic>
        <p:nvPicPr>
          <p:cNvPr id="6" name="Graphic 5" descr="Decorative. A cluster of small yellow dots forming two concentric circles with a single dot in the center.">
            <a:extLst>
              <a:ext uri="{FF2B5EF4-FFF2-40B4-BE49-F238E27FC236}">
                <a16:creationId xmlns:a16="http://schemas.microsoft.com/office/drawing/2014/main" id="{8DB483DD-6AA7-EDAD-AECB-A77917D6C4F1}"/>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70499" y="0"/>
            <a:ext cx="1909403" cy="1909403"/>
          </a:xfrm>
          <a:prstGeom prst="rect">
            <a:avLst/>
          </a:prstGeom>
        </p:spPr>
      </p:pic>
      <p:sp>
        <p:nvSpPr>
          <p:cNvPr id="3" name="Content Placeholder 2">
            <a:extLst>
              <a:ext uri="{FF2B5EF4-FFF2-40B4-BE49-F238E27FC236}">
                <a16:creationId xmlns:a16="http://schemas.microsoft.com/office/drawing/2014/main" id="{5EA01349-448C-483A-911A-3D33CB1D2CC5}"/>
              </a:ext>
            </a:extLst>
          </p:cNvPr>
          <p:cNvSpPr>
            <a:spLocks noGrp="1"/>
          </p:cNvSpPr>
          <p:nvPr>
            <p:ph idx="1"/>
          </p:nvPr>
        </p:nvSpPr>
        <p:spPr>
          <a:xfrm>
            <a:off x="984738" y="1446120"/>
            <a:ext cx="10140463" cy="1600200"/>
          </a:xfrm>
        </p:spPr>
        <p:txBody>
          <a:bodyPr/>
          <a:lstStyle/>
          <a:p>
            <a:pPr marL="0" indent="0">
              <a:buNone/>
            </a:pPr>
            <a:r>
              <a:rPr lang="en-US" b="1"/>
              <a:t>Factor:</a:t>
            </a:r>
          </a:p>
          <a:p>
            <a:pPr marL="0" indent="0">
              <a:buNone/>
            </a:pPr>
            <a:r>
              <a:rPr lang="en-US" sz="2400"/>
              <a:t>Costs must conform to any limitations or exclusions set forth in UG or TxGMS (as applicable) or in the award, as to the types or amount of cost items.</a:t>
            </a:r>
          </a:p>
        </p:txBody>
      </p:sp>
      <p:sp>
        <p:nvSpPr>
          <p:cNvPr id="5" name="Content Placeholder 2">
            <a:extLst>
              <a:ext uri="{FF2B5EF4-FFF2-40B4-BE49-F238E27FC236}">
                <a16:creationId xmlns:a16="http://schemas.microsoft.com/office/drawing/2014/main" id="{B3DC0E58-B2CF-465A-802C-6256FE9A0A7E}"/>
              </a:ext>
            </a:extLst>
          </p:cNvPr>
          <p:cNvSpPr txBox="1">
            <a:spLocks/>
          </p:cNvSpPr>
          <p:nvPr/>
        </p:nvSpPr>
        <p:spPr bwMode="auto">
          <a:xfrm>
            <a:off x="984738" y="2899184"/>
            <a:ext cx="10369062" cy="345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3838" indent="-223838" algn="l" rtl="0" fontAlgn="base">
              <a:lnSpc>
                <a:spcPct val="90000"/>
              </a:lnSpc>
              <a:spcBef>
                <a:spcPts val="1800"/>
              </a:spcBef>
              <a:spcAft>
                <a:spcPct val="0"/>
              </a:spcAft>
              <a:buSzPct val="80000"/>
              <a:buFont typeface="Arial" panose="020B0604020202020204" pitchFamily="34" charset="0"/>
              <a:buChar char="•"/>
              <a:defRPr sz="2400" kern="1200">
                <a:solidFill>
                  <a:schemeClr val="tx1"/>
                </a:solidFill>
                <a:latin typeface="+mn-lt"/>
                <a:ea typeface="+mn-ea"/>
                <a:cs typeface="+mn-cs"/>
              </a:defRPr>
            </a:lvl1pPr>
            <a:lvl2pPr marL="685800" indent="-228600" algn="l" rtl="0" fontAlgn="base">
              <a:lnSpc>
                <a:spcPct val="90000"/>
              </a:lnSpc>
              <a:spcBef>
                <a:spcPts val="600"/>
              </a:spcBef>
              <a:spcAft>
                <a:spcPct val="0"/>
              </a:spcAft>
              <a:buSzPct val="80000"/>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600"/>
              </a:spcBef>
              <a:spcAft>
                <a:spcPct val="0"/>
              </a:spcAft>
              <a:buSzPct val="80000"/>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90000"/>
              </a:lnSpc>
              <a:spcBef>
                <a:spcPts val="600"/>
              </a:spcBef>
              <a:spcAft>
                <a:spcPct val="0"/>
              </a:spcAft>
              <a:buSzPct val="80000"/>
              <a:buFont typeface="Arial" panose="020B0604020202020204" pitchFamily="34" charset="0"/>
              <a:buChar char="•"/>
              <a:defRPr sz="1600" kern="1200">
                <a:solidFill>
                  <a:schemeClr val="tx1"/>
                </a:solidFill>
                <a:latin typeface="+mn-lt"/>
                <a:ea typeface="+mn-ea"/>
                <a:cs typeface="+mn-cs"/>
              </a:defRPr>
            </a:lvl4pPr>
            <a:lvl5pPr marL="2057400" indent="-228600" algn="l" rtl="0" fontAlgn="base">
              <a:lnSpc>
                <a:spcPct val="90000"/>
              </a:lnSpc>
              <a:spcBef>
                <a:spcPts val="600"/>
              </a:spcBef>
              <a:spcAft>
                <a:spcPct val="0"/>
              </a:spcAft>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buNone/>
            </a:pPr>
            <a:r>
              <a:rPr lang="en-US" sz="2800" b="1"/>
              <a:t>Examples:</a:t>
            </a:r>
          </a:p>
          <a:p>
            <a:pPr>
              <a:spcBef>
                <a:spcPts val="0"/>
              </a:spcBef>
            </a:pPr>
            <a:r>
              <a:rPr lang="en-US"/>
              <a:t>UG and TxGMS cost principles</a:t>
            </a:r>
          </a:p>
          <a:p>
            <a:pPr>
              <a:spcBef>
                <a:spcPts val="0"/>
              </a:spcBef>
            </a:pPr>
            <a:r>
              <a:rPr lang="en-US"/>
              <a:t>Program-specific restrictions from statute or regulation (e.g., WIOA Title I prohibits foreign travel and applies salary limitations)</a:t>
            </a:r>
          </a:p>
          <a:p>
            <a:pPr>
              <a:spcBef>
                <a:spcPts val="0"/>
              </a:spcBef>
            </a:pPr>
            <a:r>
              <a:rPr lang="en-US"/>
              <a:t>Federal award limits (e.g., salary limitations; DOL consultant fee limits)</a:t>
            </a:r>
          </a:p>
          <a:p>
            <a:pPr>
              <a:spcBef>
                <a:spcPts val="0"/>
              </a:spcBef>
            </a:pPr>
            <a:r>
              <a:rPr lang="en-US"/>
              <a:t>Federally imposed application of restricted indirect cost rates (e.g., AEFLA)</a:t>
            </a:r>
          </a:p>
          <a:p>
            <a:pPr>
              <a:spcBef>
                <a:spcPts val="0"/>
              </a:spcBef>
            </a:pPr>
            <a:r>
              <a:rPr lang="en-US"/>
              <a:t>Statutorily imposed match requirements that limit federal/state share of cost</a:t>
            </a:r>
          </a:p>
          <a:p>
            <a:pPr>
              <a:spcBef>
                <a:spcPts val="0"/>
              </a:spcBef>
            </a:pPr>
            <a:r>
              <a:rPr lang="en-US"/>
              <a:t>Administrative cost limits</a:t>
            </a:r>
          </a:p>
          <a:p>
            <a:pPr>
              <a:spcBef>
                <a:spcPts val="0"/>
              </a:spcBef>
            </a:pPr>
            <a:r>
              <a:rPr lang="en-US"/>
              <a:t>Limits that TWC imposes under a specific award—such as equipment prohibitions, out-of-state travel, cost-per requirements, leverage, etc.</a:t>
            </a:r>
          </a:p>
        </p:txBody>
      </p:sp>
      <p:sp>
        <p:nvSpPr>
          <p:cNvPr id="4" name="Slide Number Placeholder 3">
            <a:extLst>
              <a:ext uri="{FF2B5EF4-FFF2-40B4-BE49-F238E27FC236}">
                <a16:creationId xmlns:a16="http://schemas.microsoft.com/office/drawing/2014/main" id="{93847758-4EB6-4FDE-B5F5-B04D31989A45}"/>
              </a:ext>
            </a:extLst>
          </p:cNvPr>
          <p:cNvSpPr>
            <a:spLocks noGrp="1"/>
          </p:cNvSpPr>
          <p:nvPr>
            <p:ph type="sldNum" sz="quarter" idx="12"/>
          </p:nvPr>
        </p:nvSpPr>
        <p:spPr/>
        <p:txBody>
          <a:bodyPr/>
          <a:lstStyle/>
          <a:p>
            <a:pPr>
              <a:defRPr/>
            </a:pPr>
            <a:fld id="{6104AF1F-B026-4E7C-A0D0-0BDE5C6A0D5A}" type="slidenum">
              <a:rPr lang="en-US" smtClean="0"/>
              <a:pPr>
                <a:defRPr/>
              </a:pPr>
              <a:t>28</a:t>
            </a:fld>
            <a:endParaRPr lang="en-US"/>
          </a:p>
        </p:txBody>
      </p:sp>
    </p:spTree>
    <p:extLst>
      <p:ext uri="{BB962C8B-B14F-4D97-AF65-F5344CB8AC3E}">
        <p14:creationId xmlns:p14="http://schemas.microsoft.com/office/powerpoint/2010/main" val="666270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47EC-601F-4167-89FF-6C6A828E86B3}"/>
              </a:ext>
            </a:extLst>
          </p:cNvPr>
          <p:cNvSpPr>
            <a:spLocks noGrp="1"/>
          </p:cNvSpPr>
          <p:nvPr>
            <p:ph type="title"/>
          </p:nvPr>
        </p:nvSpPr>
        <p:spPr>
          <a:xfrm>
            <a:off x="793820" y="381000"/>
            <a:ext cx="10559981" cy="1219200"/>
          </a:xfrm>
        </p:spPr>
        <p:txBody>
          <a:bodyPr>
            <a:normAutofit/>
          </a:bodyPr>
          <a:lstStyle/>
          <a:p>
            <a:r>
              <a:rPr lang="en-US" b="1"/>
              <a:t>5. Consistent with Policies &amp; Procedures</a:t>
            </a:r>
            <a:br>
              <a:rPr lang="en-US" b="1"/>
            </a:br>
            <a:r>
              <a:rPr lang="en-US" sz="2400"/>
              <a:t>(2 C.F.R. § 200.403; TxGMS)</a:t>
            </a:r>
          </a:p>
        </p:txBody>
      </p:sp>
      <p:pic>
        <p:nvPicPr>
          <p:cNvPr id="6" name="Graphic 5" descr="Decorative. A cluster of small yellow dots forming two concentric circles with a single dot in the center.">
            <a:extLst>
              <a:ext uri="{FF2B5EF4-FFF2-40B4-BE49-F238E27FC236}">
                <a16:creationId xmlns:a16="http://schemas.microsoft.com/office/drawing/2014/main" id="{55A67DE0-E24C-E908-60C1-81FC7AA930E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2597" y="35898"/>
            <a:ext cx="1909403" cy="1909403"/>
          </a:xfrm>
          <a:prstGeom prst="rect">
            <a:avLst/>
          </a:prstGeom>
        </p:spPr>
      </p:pic>
      <p:sp>
        <p:nvSpPr>
          <p:cNvPr id="3" name="Content Placeholder 2">
            <a:extLst>
              <a:ext uri="{FF2B5EF4-FFF2-40B4-BE49-F238E27FC236}">
                <a16:creationId xmlns:a16="http://schemas.microsoft.com/office/drawing/2014/main" id="{68F2BF90-AB4A-44A8-A22C-C2ECF882F90D}"/>
              </a:ext>
            </a:extLst>
          </p:cNvPr>
          <p:cNvSpPr>
            <a:spLocks noGrp="1"/>
          </p:cNvSpPr>
          <p:nvPr>
            <p:ph idx="1"/>
          </p:nvPr>
        </p:nvSpPr>
        <p:spPr>
          <a:xfrm>
            <a:off x="793820" y="1748415"/>
            <a:ext cx="10331381" cy="1517301"/>
          </a:xfrm>
        </p:spPr>
        <p:txBody>
          <a:bodyPr/>
          <a:lstStyle/>
          <a:p>
            <a:pPr marL="0" indent="0">
              <a:buNone/>
            </a:pPr>
            <a:r>
              <a:rPr lang="en-US" b="1"/>
              <a:t>Factor:</a:t>
            </a:r>
          </a:p>
          <a:p>
            <a:pPr marL="0" indent="0">
              <a:buNone/>
            </a:pPr>
            <a:r>
              <a:rPr lang="en-US" sz="2400"/>
              <a:t>Costs must be consistent with policies and procedures that apply uniformly to both grant-financed and other activities of the entity.</a:t>
            </a:r>
          </a:p>
        </p:txBody>
      </p:sp>
      <p:sp>
        <p:nvSpPr>
          <p:cNvPr id="5" name="Content Placeholder 2">
            <a:extLst>
              <a:ext uri="{FF2B5EF4-FFF2-40B4-BE49-F238E27FC236}">
                <a16:creationId xmlns:a16="http://schemas.microsoft.com/office/drawing/2014/main" id="{E434CD20-F852-4CE6-81B6-315A6B4CDD52}"/>
              </a:ext>
            </a:extLst>
          </p:cNvPr>
          <p:cNvSpPr txBox="1">
            <a:spLocks/>
          </p:cNvSpPr>
          <p:nvPr/>
        </p:nvSpPr>
        <p:spPr bwMode="auto">
          <a:xfrm>
            <a:off x="1981201" y="3315956"/>
            <a:ext cx="9144000" cy="30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3838" indent="-223838" algn="l" rtl="0" fontAlgn="base">
              <a:lnSpc>
                <a:spcPct val="90000"/>
              </a:lnSpc>
              <a:spcBef>
                <a:spcPts val="1800"/>
              </a:spcBef>
              <a:spcAft>
                <a:spcPct val="0"/>
              </a:spcAft>
              <a:buSzPct val="80000"/>
              <a:buFont typeface="Arial" panose="020B0604020202020204" pitchFamily="34" charset="0"/>
              <a:buChar char="•"/>
              <a:defRPr sz="2400" kern="1200">
                <a:solidFill>
                  <a:schemeClr val="tx1"/>
                </a:solidFill>
                <a:latin typeface="+mn-lt"/>
                <a:ea typeface="+mn-ea"/>
                <a:cs typeface="+mn-cs"/>
              </a:defRPr>
            </a:lvl1pPr>
            <a:lvl2pPr marL="685800" indent="-228600" algn="l" rtl="0" fontAlgn="base">
              <a:lnSpc>
                <a:spcPct val="90000"/>
              </a:lnSpc>
              <a:spcBef>
                <a:spcPts val="600"/>
              </a:spcBef>
              <a:spcAft>
                <a:spcPct val="0"/>
              </a:spcAft>
              <a:buSzPct val="80000"/>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600"/>
              </a:spcBef>
              <a:spcAft>
                <a:spcPct val="0"/>
              </a:spcAft>
              <a:buSzPct val="80000"/>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90000"/>
              </a:lnSpc>
              <a:spcBef>
                <a:spcPts val="600"/>
              </a:spcBef>
              <a:spcAft>
                <a:spcPct val="0"/>
              </a:spcAft>
              <a:buSzPct val="80000"/>
              <a:buFont typeface="Arial" panose="020B0604020202020204" pitchFamily="34" charset="0"/>
              <a:buChar char="•"/>
              <a:defRPr sz="1600" kern="1200">
                <a:solidFill>
                  <a:schemeClr val="tx1"/>
                </a:solidFill>
                <a:latin typeface="+mn-lt"/>
                <a:ea typeface="+mn-ea"/>
                <a:cs typeface="+mn-cs"/>
              </a:defRPr>
            </a:lvl4pPr>
            <a:lvl5pPr marL="2057400" indent="-228600" algn="l" rtl="0" fontAlgn="base">
              <a:lnSpc>
                <a:spcPct val="90000"/>
              </a:lnSpc>
              <a:spcBef>
                <a:spcPts val="600"/>
              </a:spcBef>
              <a:spcAft>
                <a:spcPct val="0"/>
              </a:spcAft>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buNone/>
            </a:pPr>
            <a:r>
              <a:rPr lang="en-US" sz="2800" b="1"/>
              <a:t>TWC Comments:</a:t>
            </a:r>
          </a:p>
          <a:p>
            <a:pPr eaLnBrk="1" hangingPunct="1">
              <a:spcBef>
                <a:spcPts val="0"/>
              </a:spcBef>
            </a:pPr>
            <a:r>
              <a:rPr lang="en-US"/>
              <a:t>This factor is concerned with consistency and to some degree, supplanting, and ultimately about the award not being charged in excess of its allocable share of costs.</a:t>
            </a:r>
          </a:p>
          <a:p>
            <a:pPr eaLnBrk="1" hangingPunct="1"/>
            <a:r>
              <a:rPr lang="en-US"/>
              <a:t>Related: From an earlier slide, one of the conditions for considering whether a cost is Reasonable is whether the cost reflects significant deviations from the entity’s established practices, which may unjustifiably increase the award’s cost.</a:t>
            </a:r>
          </a:p>
        </p:txBody>
      </p:sp>
      <p:sp>
        <p:nvSpPr>
          <p:cNvPr id="4" name="Slide Number Placeholder 3">
            <a:extLst>
              <a:ext uri="{FF2B5EF4-FFF2-40B4-BE49-F238E27FC236}">
                <a16:creationId xmlns:a16="http://schemas.microsoft.com/office/drawing/2014/main" id="{BF6D42E5-2281-41BE-9AC4-88B3836FF057}"/>
              </a:ext>
            </a:extLst>
          </p:cNvPr>
          <p:cNvSpPr>
            <a:spLocks noGrp="1"/>
          </p:cNvSpPr>
          <p:nvPr>
            <p:ph type="sldNum" sz="quarter" idx="12"/>
          </p:nvPr>
        </p:nvSpPr>
        <p:spPr/>
        <p:txBody>
          <a:bodyPr/>
          <a:lstStyle/>
          <a:p>
            <a:pPr>
              <a:defRPr/>
            </a:pPr>
            <a:fld id="{6104AF1F-B026-4E7C-A0D0-0BDE5C6A0D5A}" type="slidenum">
              <a:rPr lang="en-US" smtClean="0"/>
              <a:pPr>
                <a:defRPr/>
              </a:pPr>
              <a:t>29</a:t>
            </a:fld>
            <a:endParaRPr lang="en-US"/>
          </a:p>
        </p:txBody>
      </p:sp>
    </p:spTree>
    <p:extLst>
      <p:ext uri="{BB962C8B-B14F-4D97-AF65-F5344CB8AC3E}">
        <p14:creationId xmlns:p14="http://schemas.microsoft.com/office/powerpoint/2010/main" val="1969761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8FDC-5B73-4916-B345-92746FB39418}"/>
              </a:ext>
            </a:extLst>
          </p:cNvPr>
          <p:cNvSpPr>
            <a:spLocks noGrp="1"/>
          </p:cNvSpPr>
          <p:nvPr>
            <p:ph type="title"/>
          </p:nvPr>
        </p:nvSpPr>
        <p:spPr/>
        <p:txBody>
          <a:bodyPr>
            <a:normAutofit/>
          </a:bodyPr>
          <a:lstStyle/>
          <a:p>
            <a:r>
              <a:rPr lang="en-US" b="1">
                <a:solidFill>
                  <a:srgbClr val="FFFFFF"/>
                </a:solidFill>
              </a:rPr>
              <a:t>Topics</a:t>
            </a:r>
          </a:p>
        </p:txBody>
      </p:sp>
      <p:sp>
        <p:nvSpPr>
          <p:cNvPr id="3" name="Content Placeholder 2">
            <a:extLst>
              <a:ext uri="{FF2B5EF4-FFF2-40B4-BE49-F238E27FC236}">
                <a16:creationId xmlns:a16="http://schemas.microsoft.com/office/drawing/2014/main" id="{4A0A0615-2A89-489D-A5DE-EB27652AB553}"/>
              </a:ext>
            </a:extLst>
          </p:cNvPr>
          <p:cNvSpPr>
            <a:spLocks noGrp="1"/>
          </p:cNvSpPr>
          <p:nvPr>
            <p:ph idx="1"/>
          </p:nvPr>
        </p:nvSpPr>
        <p:spPr>
          <a:xfrm>
            <a:off x="877824" y="2890344"/>
            <a:ext cx="10442448" cy="2648608"/>
          </a:xfrm>
        </p:spPr>
        <p:txBody>
          <a:bodyPr anchor="t">
            <a:noAutofit/>
          </a:bodyPr>
          <a:lstStyle/>
          <a:p>
            <a:pPr>
              <a:spcAft>
                <a:spcPts val="2400"/>
              </a:spcAft>
            </a:pPr>
            <a:r>
              <a:rPr lang="en-US"/>
              <a:t>The “Lingo”</a:t>
            </a:r>
          </a:p>
          <a:p>
            <a:pPr>
              <a:spcAft>
                <a:spcPts val="2400"/>
              </a:spcAft>
            </a:pPr>
            <a:r>
              <a:rPr lang="en-US"/>
              <a:t>Allowable costs versus unallowable costs</a:t>
            </a:r>
          </a:p>
          <a:p>
            <a:r>
              <a:rPr lang="en-US"/>
              <a:t>General factors affecting allowability of costs</a:t>
            </a:r>
          </a:p>
        </p:txBody>
      </p:sp>
      <p:sp>
        <p:nvSpPr>
          <p:cNvPr id="4" name="Slide Number Placeholder 3">
            <a:extLst>
              <a:ext uri="{FF2B5EF4-FFF2-40B4-BE49-F238E27FC236}">
                <a16:creationId xmlns:a16="http://schemas.microsoft.com/office/drawing/2014/main" id="{736D30F9-ACD2-990F-F8EC-CD25FFF9FC69}"/>
              </a:ext>
            </a:extLst>
          </p:cNvPr>
          <p:cNvSpPr>
            <a:spLocks noGrp="1"/>
          </p:cNvSpPr>
          <p:nvPr>
            <p:ph type="sldNum" sz="quarter" idx="12"/>
          </p:nvPr>
        </p:nvSpPr>
        <p:spPr/>
        <p:txBody>
          <a:bodyPr>
            <a:normAutofit/>
          </a:bodyPr>
          <a:lstStyle/>
          <a:p>
            <a:pPr>
              <a:spcAft>
                <a:spcPts val="600"/>
              </a:spcAft>
            </a:pPr>
            <a:fld id="{718739C9-DCF1-47E1-918D-420391A2911C}" type="slidenum">
              <a:rPr lang="en-US" sz="1100">
                <a:solidFill>
                  <a:schemeClr val="tx1">
                    <a:lumMod val="50000"/>
                    <a:lumOff val="50000"/>
                  </a:schemeClr>
                </a:solidFill>
              </a:rPr>
              <a:pPr>
                <a:spcAft>
                  <a:spcPts val="600"/>
                </a:spcAft>
              </a:pPr>
              <a:t>3</a:t>
            </a:fld>
            <a:endParaRPr lang="en-US" sz="1100">
              <a:solidFill>
                <a:schemeClr val="tx1">
                  <a:lumMod val="50000"/>
                  <a:lumOff val="50000"/>
                </a:schemeClr>
              </a:solidFill>
            </a:endParaRPr>
          </a:p>
        </p:txBody>
      </p:sp>
    </p:spTree>
    <p:extLst>
      <p:ext uri="{BB962C8B-B14F-4D97-AF65-F5344CB8AC3E}">
        <p14:creationId xmlns:p14="http://schemas.microsoft.com/office/powerpoint/2010/main" val="3329049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BF4967-3140-B56A-28FA-4EED2B9310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CF9CE-4B37-F33B-4046-34DC18F0AA1A}"/>
              </a:ext>
            </a:extLst>
          </p:cNvPr>
          <p:cNvSpPr>
            <a:spLocks noGrp="1"/>
          </p:cNvSpPr>
          <p:nvPr>
            <p:ph type="title"/>
          </p:nvPr>
        </p:nvSpPr>
        <p:spPr>
          <a:xfrm>
            <a:off x="3536126" y="973668"/>
            <a:ext cx="6380241" cy="706964"/>
          </a:xfrm>
        </p:spPr>
        <p:txBody>
          <a:bodyPr>
            <a:normAutofit/>
          </a:bodyPr>
          <a:lstStyle/>
          <a:p>
            <a:r>
              <a:rPr lang="en-US"/>
              <a:t>Audience Participation #2</a:t>
            </a:r>
          </a:p>
        </p:txBody>
      </p:sp>
      <p:pic>
        <p:nvPicPr>
          <p:cNvPr id="1028" name="Picture 4" descr="Magnifying glass hovering over a question mark within a head outline.">
            <a:extLst>
              <a:ext uri="{FF2B5EF4-FFF2-40B4-BE49-F238E27FC236}">
                <a16:creationId xmlns:a16="http://schemas.microsoft.com/office/drawing/2014/main" id="{4BCFAF6F-1A3D-6411-31A6-5C005A61C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453378" y="467327"/>
            <a:ext cx="2384416" cy="1683165"/>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7829A29-3264-B784-800A-847733EC2BA6}"/>
              </a:ext>
            </a:extLst>
          </p:cNvPr>
          <p:cNvSpPr>
            <a:spLocks noGrp="1"/>
          </p:cNvSpPr>
          <p:nvPr>
            <p:ph idx="1"/>
          </p:nvPr>
        </p:nvSpPr>
        <p:spPr>
          <a:xfrm>
            <a:off x="809296" y="2476392"/>
            <a:ext cx="10729630" cy="3146641"/>
          </a:xfrm>
        </p:spPr>
        <p:txBody>
          <a:bodyPr anchor="ctr">
            <a:noAutofit/>
          </a:bodyPr>
          <a:lstStyle/>
          <a:p>
            <a:pPr marL="0" indent="0">
              <a:lnSpc>
                <a:spcPct val="115000"/>
              </a:lnSpc>
              <a:spcAft>
                <a:spcPts val="2400"/>
              </a:spcAft>
              <a:buSzPct val="100000"/>
              <a:buNone/>
            </a:pPr>
            <a:r>
              <a:rPr lang="en-US" sz="2400" b="1"/>
              <a:t>True or False. </a:t>
            </a:r>
            <a:r>
              <a:rPr lang="en-US" sz="2400"/>
              <a:t>Our organization has an established annual process for evaluating employee performance and uses that process for giving raises or occasional one-time additional performance-related payments to employees. Our TWC grant award is about to expire and we have some funds remining in that award. We want to use those remaining funds to give a one-time additional payment to the employees that worked so hard on that award. We don’t need to go through our normal performance evaluation process, right?</a:t>
            </a:r>
          </a:p>
        </p:txBody>
      </p:sp>
      <p:sp>
        <p:nvSpPr>
          <p:cNvPr id="5" name="Content Placeholder 2">
            <a:extLst>
              <a:ext uri="{FF2B5EF4-FFF2-40B4-BE49-F238E27FC236}">
                <a16:creationId xmlns:a16="http://schemas.microsoft.com/office/drawing/2014/main" id="{7F010D09-A0B2-86F0-E721-7033FF98C027}"/>
              </a:ext>
            </a:extLst>
          </p:cNvPr>
          <p:cNvSpPr txBox="1">
            <a:spLocks/>
          </p:cNvSpPr>
          <p:nvPr/>
        </p:nvSpPr>
        <p:spPr>
          <a:xfrm>
            <a:off x="809296" y="5740866"/>
            <a:ext cx="10476397" cy="606572"/>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400" b="1" i="0" u="none" strike="noStrike" kern="1200" cap="none" spc="0" normalizeH="0" baseline="0" noProof="0" dirty="0">
                <a:ln>
                  <a:noFill/>
                </a:ln>
                <a:solidFill>
                  <a:srgbClr val="404040"/>
                </a:solidFill>
                <a:effectLst/>
                <a:uLnTx/>
                <a:uFillTx/>
                <a:latin typeface="Verdana" panose="020B0604030504040204" pitchFamily="34" charset="0"/>
                <a:ea typeface="+mn-ea"/>
                <a:cs typeface="+mn-cs"/>
              </a:rPr>
              <a:t>Answer</a:t>
            </a:r>
            <a:r>
              <a:rPr kumimoji="0" lang="en-US" sz="2400" b="0" i="0" u="none" strike="noStrike" kern="1200" cap="none" spc="0" normalizeH="0" baseline="0" noProof="0" dirty="0">
                <a:ln>
                  <a:noFill/>
                </a:ln>
                <a:solidFill>
                  <a:srgbClr val="404040"/>
                </a:solidFill>
                <a:effectLst/>
                <a:uLnTx/>
                <a:uFillTx/>
                <a:latin typeface="Verdana" panose="020B0604030504040204" pitchFamily="34" charset="0"/>
                <a:ea typeface="+mn-ea"/>
                <a:cs typeface="+mn-cs"/>
              </a:rPr>
              <a:t>: To be</a:t>
            </a:r>
            <a:r>
              <a:rPr kumimoji="0" lang="en-US" sz="2400" b="0" i="0" u="none" strike="noStrike" kern="1200" cap="none" spc="0" normalizeH="0" noProof="0" dirty="0">
                <a:ln>
                  <a:noFill/>
                </a:ln>
                <a:solidFill>
                  <a:srgbClr val="404040"/>
                </a:solidFill>
                <a:effectLst/>
                <a:uLnTx/>
                <a:uFillTx/>
                <a:latin typeface="Verdana" panose="020B0604030504040204" pitchFamily="34" charset="0"/>
                <a:ea typeface="+mn-ea"/>
                <a:cs typeface="+mn-cs"/>
              </a:rPr>
              <a:t> discussed during the conference</a:t>
            </a:r>
            <a:r>
              <a:rPr kumimoji="0" lang="en-US" sz="2400" b="0" i="0" u="none" strike="noStrike" kern="1200" cap="none" spc="0" normalizeH="0" baseline="0" noProof="0" dirty="0">
                <a:ln>
                  <a:noFill/>
                </a:ln>
                <a:solidFill>
                  <a:srgbClr val="404040"/>
                </a:solidFill>
                <a:effectLst/>
                <a:uLnTx/>
                <a:uFillTx/>
                <a:latin typeface="Verdana" panose="020B0604030504040204" pitchFamily="34" charset="0"/>
                <a:ea typeface="+mn-ea"/>
                <a:cs typeface="+mn-cs"/>
              </a:rPr>
              <a:t>.</a:t>
            </a:r>
          </a:p>
        </p:txBody>
      </p:sp>
      <p:sp>
        <p:nvSpPr>
          <p:cNvPr id="4" name="Slide Number Placeholder 3">
            <a:extLst>
              <a:ext uri="{FF2B5EF4-FFF2-40B4-BE49-F238E27FC236}">
                <a16:creationId xmlns:a16="http://schemas.microsoft.com/office/drawing/2014/main" id="{B47E4527-A05F-4439-E447-3B13313655C9}"/>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30</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5878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8E46-0D3B-4352-8C49-772497456A37}"/>
              </a:ext>
            </a:extLst>
          </p:cNvPr>
          <p:cNvSpPr>
            <a:spLocks noGrp="1"/>
          </p:cNvSpPr>
          <p:nvPr>
            <p:ph type="title"/>
          </p:nvPr>
        </p:nvSpPr>
        <p:spPr>
          <a:xfrm>
            <a:off x="944545" y="381000"/>
            <a:ext cx="10180656" cy="1226736"/>
          </a:xfrm>
        </p:spPr>
        <p:txBody>
          <a:bodyPr anchor="t">
            <a:normAutofit/>
          </a:bodyPr>
          <a:lstStyle/>
          <a:p>
            <a:r>
              <a:rPr lang="en-US" b="1"/>
              <a:t>6. Consistent Treatment</a:t>
            </a:r>
            <a:br>
              <a:rPr lang="en-US" b="1"/>
            </a:br>
            <a:r>
              <a:rPr lang="en-US" sz="2400"/>
              <a:t>(2 C.F.R. § 200.403; TxGMS)</a:t>
            </a:r>
            <a:endParaRPr lang="en-US" sz="2400" b="1"/>
          </a:p>
        </p:txBody>
      </p:sp>
      <p:pic>
        <p:nvPicPr>
          <p:cNvPr id="6" name="Graphic 5" descr="Decorative. A cluster of small yellow dots forming two concentric circles with a single dot in the center.">
            <a:extLst>
              <a:ext uri="{FF2B5EF4-FFF2-40B4-BE49-F238E27FC236}">
                <a16:creationId xmlns:a16="http://schemas.microsoft.com/office/drawing/2014/main" id="{C688497C-0635-CA82-334A-890EB0993F0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92753" y="-4403"/>
            <a:ext cx="1909403" cy="1909403"/>
          </a:xfrm>
          <a:prstGeom prst="rect">
            <a:avLst/>
          </a:prstGeom>
        </p:spPr>
      </p:pic>
      <p:sp>
        <p:nvSpPr>
          <p:cNvPr id="3" name="Content Placeholder 2">
            <a:extLst>
              <a:ext uri="{FF2B5EF4-FFF2-40B4-BE49-F238E27FC236}">
                <a16:creationId xmlns:a16="http://schemas.microsoft.com/office/drawing/2014/main" id="{13347F27-5A78-46C6-9D3B-56BBED613D45}"/>
              </a:ext>
            </a:extLst>
          </p:cNvPr>
          <p:cNvSpPr>
            <a:spLocks noGrp="1"/>
          </p:cNvSpPr>
          <p:nvPr>
            <p:ph idx="1"/>
          </p:nvPr>
        </p:nvSpPr>
        <p:spPr>
          <a:xfrm>
            <a:off x="944545" y="1905000"/>
            <a:ext cx="10180656" cy="1694822"/>
          </a:xfrm>
        </p:spPr>
        <p:txBody>
          <a:bodyPr/>
          <a:lstStyle/>
          <a:p>
            <a:pPr marL="0" indent="0">
              <a:buNone/>
            </a:pPr>
            <a:r>
              <a:rPr lang="en-US" b="1"/>
              <a:t>Factor:</a:t>
            </a:r>
          </a:p>
          <a:p>
            <a:pPr marL="0" indent="0">
              <a:buNone/>
            </a:pPr>
            <a:r>
              <a:rPr lang="en-US" sz="2400"/>
              <a:t>Costs must be accorded consistent treatment. A cost may  not be assigned to a grant award as a direct cost if any other cost incurred for the same purpose in like circumstances has been allocated to the award as an indirect cost.</a:t>
            </a:r>
          </a:p>
        </p:txBody>
      </p:sp>
      <p:sp>
        <p:nvSpPr>
          <p:cNvPr id="4" name="Slide Number Placeholder 3">
            <a:extLst>
              <a:ext uri="{FF2B5EF4-FFF2-40B4-BE49-F238E27FC236}">
                <a16:creationId xmlns:a16="http://schemas.microsoft.com/office/drawing/2014/main" id="{E4EA1E8F-704E-407E-AAF9-6C5D0262187E}"/>
              </a:ext>
            </a:extLst>
          </p:cNvPr>
          <p:cNvSpPr>
            <a:spLocks noGrp="1"/>
          </p:cNvSpPr>
          <p:nvPr>
            <p:ph type="sldNum" sz="quarter" idx="12"/>
          </p:nvPr>
        </p:nvSpPr>
        <p:spPr/>
        <p:txBody>
          <a:bodyPr/>
          <a:lstStyle/>
          <a:p>
            <a:pPr>
              <a:defRPr/>
            </a:pPr>
            <a:fld id="{6104AF1F-B026-4E7C-A0D0-0BDE5C6A0D5A}" type="slidenum">
              <a:rPr lang="en-US" smtClean="0"/>
              <a:pPr>
                <a:defRPr/>
              </a:pPr>
              <a:t>31</a:t>
            </a:fld>
            <a:endParaRPr lang="en-US"/>
          </a:p>
        </p:txBody>
      </p:sp>
    </p:spTree>
    <p:extLst>
      <p:ext uri="{BB962C8B-B14F-4D97-AF65-F5344CB8AC3E}">
        <p14:creationId xmlns:p14="http://schemas.microsoft.com/office/powerpoint/2010/main" val="2418657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4FE5-520C-49E7-9F5A-4349ABED3CF0}"/>
              </a:ext>
            </a:extLst>
          </p:cNvPr>
          <p:cNvSpPr>
            <a:spLocks noGrp="1"/>
          </p:cNvSpPr>
          <p:nvPr>
            <p:ph type="title"/>
          </p:nvPr>
        </p:nvSpPr>
        <p:spPr>
          <a:xfrm>
            <a:off x="823965" y="380999"/>
            <a:ext cx="10606035" cy="1256881"/>
          </a:xfrm>
        </p:spPr>
        <p:txBody>
          <a:bodyPr anchor="t">
            <a:normAutofit/>
          </a:bodyPr>
          <a:lstStyle/>
          <a:p>
            <a:r>
              <a:rPr lang="en-US" b="1"/>
              <a:t>7. Determined in Accordance with GAAP</a:t>
            </a:r>
            <a:br>
              <a:rPr lang="en-US"/>
            </a:br>
            <a:r>
              <a:rPr lang="en-US" sz="2400"/>
              <a:t>(2 C.F.R. § 200.403; TxGMS)</a:t>
            </a:r>
          </a:p>
        </p:txBody>
      </p:sp>
      <p:pic>
        <p:nvPicPr>
          <p:cNvPr id="6" name="Graphic 5" descr="Decorative. A cluster of small yellow dots forming two concentric circles with a single dot in the center.">
            <a:extLst>
              <a:ext uri="{FF2B5EF4-FFF2-40B4-BE49-F238E27FC236}">
                <a16:creationId xmlns:a16="http://schemas.microsoft.com/office/drawing/2014/main" id="{845BE516-702F-42DC-DBB9-679BBE061DB1}"/>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2597" y="0"/>
            <a:ext cx="1909403" cy="1909403"/>
          </a:xfrm>
          <a:prstGeom prst="rect">
            <a:avLst/>
          </a:prstGeom>
        </p:spPr>
      </p:pic>
      <p:sp>
        <p:nvSpPr>
          <p:cNvPr id="3" name="Content Placeholder 2">
            <a:extLst>
              <a:ext uri="{FF2B5EF4-FFF2-40B4-BE49-F238E27FC236}">
                <a16:creationId xmlns:a16="http://schemas.microsoft.com/office/drawing/2014/main" id="{9B6023B5-568E-4AEF-88E5-9F6C34A27888}"/>
              </a:ext>
            </a:extLst>
          </p:cNvPr>
          <p:cNvSpPr>
            <a:spLocks noGrp="1"/>
          </p:cNvSpPr>
          <p:nvPr>
            <p:ph idx="1"/>
          </p:nvPr>
        </p:nvSpPr>
        <p:spPr>
          <a:xfrm>
            <a:off x="823965" y="1676400"/>
            <a:ext cx="10301236" cy="1752600"/>
          </a:xfrm>
        </p:spPr>
        <p:txBody>
          <a:bodyPr/>
          <a:lstStyle/>
          <a:p>
            <a:pPr marL="0" indent="0">
              <a:buNone/>
            </a:pPr>
            <a:r>
              <a:rPr lang="en-US" b="1"/>
              <a:t>Factor:</a:t>
            </a:r>
          </a:p>
          <a:p>
            <a:pPr marL="0" indent="0">
              <a:buNone/>
            </a:pPr>
            <a:r>
              <a:rPr lang="en-US" sz="2400"/>
              <a:t>Costs must be determined in accordance with Generally Accepted Accounting Principles (GAAP), except, for state and local governments and Indian tribes only, as otherwise provided for in the UG.</a:t>
            </a:r>
          </a:p>
        </p:txBody>
      </p:sp>
      <p:sp>
        <p:nvSpPr>
          <p:cNvPr id="5" name="Content Placeholder 2">
            <a:extLst>
              <a:ext uri="{FF2B5EF4-FFF2-40B4-BE49-F238E27FC236}">
                <a16:creationId xmlns:a16="http://schemas.microsoft.com/office/drawing/2014/main" id="{6E0DAA50-9FD7-4EF2-BC82-38139762251C}"/>
              </a:ext>
            </a:extLst>
          </p:cNvPr>
          <p:cNvSpPr txBox="1">
            <a:spLocks/>
          </p:cNvSpPr>
          <p:nvPr/>
        </p:nvSpPr>
        <p:spPr bwMode="auto">
          <a:xfrm>
            <a:off x="1981201" y="3622359"/>
            <a:ext cx="9144000" cy="2495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3838" indent="-223838" algn="l" rtl="0" fontAlgn="base">
              <a:lnSpc>
                <a:spcPct val="90000"/>
              </a:lnSpc>
              <a:spcBef>
                <a:spcPts val="1800"/>
              </a:spcBef>
              <a:spcAft>
                <a:spcPct val="0"/>
              </a:spcAft>
              <a:buSzPct val="80000"/>
              <a:buFont typeface="Arial" panose="020B0604020202020204" pitchFamily="34" charset="0"/>
              <a:buChar char="•"/>
              <a:defRPr sz="2400" kern="1200">
                <a:solidFill>
                  <a:schemeClr val="tx1"/>
                </a:solidFill>
                <a:latin typeface="+mn-lt"/>
                <a:ea typeface="+mn-ea"/>
                <a:cs typeface="+mn-cs"/>
              </a:defRPr>
            </a:lvl1pPr>
            <a:lvl2pPr marL="685800" indent="-228600" algn="l" rtl="0" fontAlgn="base">
              <a:lnSpc>
                <a:spcPct val="90000"/>
              </a:lnSpc>
              <a:spcBef>
                <a:spcPts val="600"/>
              </a:spcBef>
              <a:spcAft>
                <a:spcPct val="0"/>
              </a:spcAft>
              <a:buSzPct val="80000"/>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600"/>
              </a:spcBef>
              <a:spcAft>
                <a:spcPct val="0"/>
              </a:spcAft>
              <a:buSzPct val="80000"/>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90000"/>
              </a:lnSpc>
              <a:spcBef>
                <a:spcPts val="600"/>
              </a:spcBef>
              <a:spcAft>
                <a:spcPct val="0"/>
              </a:spcAft>
              <a:buSzPct val="80000"/>
              <a:buFont typeface="Arial" panose="020B0604020202020204" pitchFamily="34" charset="0"/>
              <a:buChar char="•"/>
              <a:defRPr sz="1600" kern="1200">
                <a:solidFill>
                  <a:schemeClr val="tx1"/>
                </a:solidFill>
                <a:latin typeface="+mn-lt"/>
                <a:ea typeface="+mn-ea"/>
                <a:cs typeface="+mn-cs"/>
              </a:defRPr>
            </a:lvl4pPr>
            <a:lvl5pPr marL="2057400" indent="-228600" algn="l" rtl="0" fontAlgn="base">
              <a:lnSpc>
                <a:spcPct val="90000"/>
              </a:lnSpc>
              <a:spcBef>
                <a:spcPts val="600"/>
              </a:spcBef>
              <a:spcAft>
                <a:spcPct val="0"/>
              </a:spcAft>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buNone/>
            </a:pPr>
            <a:r>
              <a:rPr lang="en-US" sz="2800" b="1"/>
              <a:t>TWC Comments:</a:t>
            </a:r>
          </a:p>
          <a:p>
            <a:pPr marL="0" indent="0" eaLnBrk="1" hangingPunct="1">
              <a:spcBef>
                <a:spcPts val="0"/>
              </a:spcBef>
              <a:buNone/>
            </a:pPr>
            <a:r>
              <a:rPr lang="en-US"/>
              <a:t>GAAP is established by the Financial Accounting Standards Board (FASB) and Governmental Accounting Standards Board (GASB). It promotes consistent treatment of “like” transactions by similar entities, which lends to stakeholder understanding of financial information and comparison of financial data among different entities.</a:t>
            </a:r>
          </a:p>
        </p:txBody>
      </p:sp>
      <p:sp>
        <p:nvSpPr>
          <p:cNvPr id="4" name="Slide Number Placeholder 3">
            <a:extLst>
              <a:ext uri="{FF2B5EF4-FFF2-40B4-BE49-F238E27FC236}">
                <a16:creationId xmlns:a16="http://schemas.microsoft.com/office/drawing/2014/main" id="{E45FE9EE-745E-4512-8C7B-2EC1336CA138}"/>
              </a:ext>
            </a:extLst>
          </p:cNvPr>
          <p:cNvSpPr>
            <a:spLocks noGrp="1"/>
          </p:cNvSpPr>
          <p:nvPr>
            <p:ph type="sldNum" sz="quarter" idx="12"/>
          </p:nvPr>
        </p:nvSpPr>
        <p:spPr/>
        <p:txBody>
          <a:bodyPr/>
          <a:lstStyle/>
          <a:p>
            <a:pPr>
              <a:defRPr/>
            </a:pPr>
            <a:fld id="{6104AF1F-B026-4E7C-A0D0-0BDE5C6A0D5A}" type="slidenum">
              <a:rPr lang="en-US" smtClean="0"/>
              <a:pPr>
                <a:defRPr/>
              </a:pPr>
              <a:t>32</a:t>
            </a:fld>
            <a:endParaRPr lang="en-US"/>
          </a:p>
        </p:txBody>
      </p:sp>
    </p:spTree>
    <p:extLst>
      <p:ext uri="{BB962C8B-B14F-4D97-AF65-F5344CB8AC3E}">
        <p14:creationId xmlns:p14="http://schemas.microsoft.com/office/powerpoint/2010/main" val="1432080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4E62-1379-42ED-A1A7-9E335BCE5BB6}"/>
              </a:ext>
            </a:extLst>
          </p:cNvPr>
          <p:cNvSpPr>
            <a:spLocks noGrp="1"/>
          </p:cNvSpPr>
          <p:nvPr>
            <p:ph type="title"/>
          </p:nvPr>
        </p:nvSpPr>
        <p:spPr>
          <a:xfrm>
            <a:off x="683286" y="381000"/>
            <a:ext cx="10441915" cy="609600"/>
          </a:xfrm>
        </p:spPr>
        <p:txBody>
          <a:bodyPr>
            <a:normAutofit fontScale="90000"/>
          </a:bodyPr>
          <a:lstStyle/>
          <a:p>
            <a:r>
              <a:rPr lang="en-US" b="1"/>
              <a:t>8. Double-Counting</a:t>
            </a:r>
            <a:br>
              <a:rPr lang="en-US"/>
            </a:br>
            <a:r>
              <a:rPr lang="en-US" sz="2400"/>
              <a:t>(2 C.F.R. § 200.403; TxGMS)</a:t>
            </a:r>
          </a:p>
        </p:txBody>
      </p:sp>
      <p:pic>
        <p:nvPicPr>
          <p:cNvPr id="6" name="Graphic 5" descr="Decorative. A cluster of small yellow dots forming two concentric circles with a single dot in the center.">
            <a:extLst>
              <a:ext uri="{FF2B5EF4-FFF2-40B4-BE49-F238E27FC236}">
                <a16:creationId xmlns:a16="http://schemas.microsoft.com/office/drawing/2014/main" id="{987CB808-1377-E5A0-50DF-8F66AA7BE6A7}"/>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99098" y="-208577"/>
            <a:ext cx="1909403" cy="1909403"/>
          </a:xfrm>
          <a:prstGeom prst="rect">
            <a:avLst/>
          </a:prstGeom>
        </p:spPr>
      </p:pic>
      <p:sp>
        <p:nvSpPr>
          <p:cNvPr id="3" name="Content Placeholder 2">
            <a:extLst>
              <a:ext uri="{FF2B5EF4-FFF2-40B4-BE49-F238E27FC236}">
                <a16:creationId xmlns:a16="http://schemas.microsoft.com/office/drawing/2014/main" id="{A0CAB19C-F554-455C-8B74-7C3C2C2F4AFC}"/>
              </a:ext>
            </a:extLst>
          </p:cNvPr>
          <p:cNvSpPr>
            <a:spLocks noGrp="1"/>
          </p:cNvSpPr>
          <p:nvPr>
            <p:ph idx="1"/>
          </p:nvPr>
        </p:nvSpPr>
        <p:spPr>
          <a:xfrm>
            <a:off x="683286" y="1300444"/>
            <a:ext cx="10670513" cy="2564805"/>
          </a:xfrm>
        </p:spPr>
        <p:txBody>
          <a:bodyPr wrap="square">
            <a:spAutoFit/>
          </a:bodyPr>
          <a:lstStyle/>
          <a:p>
            <a:pPr marL="0" indent="0">
              <a:buNone/>
            </a:pPr>
            <a:r>
              <a:rPr lang="en-US" sz="2600" b="1"/>
              <a:t>Factor:</a:t>
            </a:r>
          </a:p>
          <a:p>
            <a:r>
              <a:rPr lang="en-US" sz="2200"/>
              <a:t>For federal awards, costs must not be included as a cost or used to meet cost sharing or matching requirements of any other </a:t>
            </a:r>
            <a:r>
              <a:rPr lang="en-US" sz="2200" b="1"/>
              <a:t>federally-financed program </a:t>
            </a:r>
            <a:r>
              <a:rPr lang="en-US" sz="2200"/>
              <a:t>in either the current or a prior period. (UG)</a:t>
            </a:r>
          </a:p>
          <a:p>
            <a:r>
              <a:rPr lang="en-US" sz="2200" b="0" i="0" u="none" strike="noStrike" baseline="0">
                <a:solidFill>
                  <a:srgbClr val="000000"/>
                </a:solidFill>
              </a:rPr>
              <a:t>For state awards, costs must not be included as a cost or used to meet cost sharing or matching requirements of any other </a:t>
            </a:r>
            <a:r>
              <a:rPr lang="en-US" sz="2200" b="1" i="0" u="none" strike="noStrike" baseline="0">
                <a:solidFill>
                  <a:srgbClr val="000000"/>
                </a:solidFill>
              </a:rPr>
              <a:t>state financed program</a:t>
            </a:r>
            <a:r>
              <a:rPr lang="en-US" sz="2200" b="0" i="0" u="none" strike="noStrike" baseline="0">
                <a:solidFill>
                  <a:srgbClr val="000000"/>
                </a:solidFill>
              </a:rPr>
              <a:t> in either the current or a prior period. (TxGMS)</a:t>
            </a:r>
          </a:p>
        </p:txBody>
      </p:sp>
      <p:sp>
        <p:nvSpPr>
          <p:cNvPr id="5" name="Content Placeholder 2">
            <a:extLst>
              <a:ext uri="{FF2B5EF4-FFF2-40B4-BE49-F238E27FC236}">
                <a16:creationId xmlns:a16="http://schemas.microsoft.com/office/drawing/2014/main" id="{237665DF-76F0-43CF-82B4-971CF38F2904}"/>
              </a:ext>
            </a:extLst>
          </p:cNvPr>
          <p:cNvSpPr txBox="1">
            <a:spLocks/>
          </p:cNvSpPr>
          <p:nvPr/>
        </p:nvSpPr>
        <p:spPr bwMode="auto">
          <a:xfrm>
            <a:off x="1981199" y="3938953"/>
            <a:ext cx="9372599" cy="246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3838" indent="-223838" algn="l" rtl="0" fontAlgn="base">
              <a:lnSpc>
                <a:spcPct val="90000"/>
              </a:lnSpc>
              <a:spcBef>
                <a:spcPts val="1800"/>
              </a:spcBef>
              <a:spcAft>
                <a:spcPct val="0"/>
              </a:spcAft>
              <a:buSzPct val="80000"/>
              <a:buFont typeface="Arial" panose="020B0604020202020204" pitchFamily="34" charset="0"/>
              <a:buChar char="•"/>
              <a:defRPr sz="2400" kern="1200">
                <a:solidFill>
                  <a:schemeClr val="tx1"/>
                </a:solidFill>
                <a:latin typeface="+mn-lt"/>
                <a:ea typeface="+mn-ea"/>
                <a:cs typeface="+mn-cs"/>
              </a:defRPr>
            </a:lvl1pPr>
            <a:lvl2pPr marL="685800" indent="-228600" algn="l" rtl="0" fontAlgn="base">
              <a:lnSpc>
                <a:spcPct val="90000"/>
              </a:lnSpc>
              <a:spcBef>
                <a:spcPts val="600"/>
              </a:spcBef>
              <a:spcAft>
                <a:spcPct val="0"/>
              </a:spcAft>
              <a:buSzPct val="80000"/>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600"/>
              </a:spcBef>
              <a:spcAft>
                <a:spcPct val="0"/>
              </a:spcAft>
              <a:buSzPct val="80000"/>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90000"/>
              </a:lnSpc>
              <a:spcBef>
                <a:spcPts val="600"/>
              </a:spcBef>
              <a:spcAft>
                <a:spcPct val="0"/>
              </a:spcAft>
              <a:buSzPct val="80000"/>
              <a:buFont typeface="Arial" panose="020B0604020202020204" pitchFamily="34" charset="0"/>
              <a:buChar char="•"/>
              <a:defRPr sz="1600" kern="1200">
                <a:solidFill>
                  <a:schemeClr val="tx1"/>
                </a:solidFill>
                <a:latin typeface="+mn-lt"/>
                <a:ea typeface="+mn-ea"/>
                <a:cs typeface="+mn-cs"/>
              </a:defRPr>
            </a:lvl4pPr>
            <a:lvl5pPr marL="2057400" indent="-228600" algn="l" rtl="0" fontAlgn="base">
              <a:lnSpc>
                <a:spcPct val="90000"/>
              </a:lnSpc>
              <a:spcBef>
                <a:spcPts val="600"/>
              </a:spcBef>
              <a:spcAft>
                <a:spcPct val="0"/>
              </a:spcAft>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buNone/>
            </a:pPr>
            <a:r>
              <a:rPr lang="en-US" sz="2600" b="1"/>
              <a:t>TWC Comments:</a:t>
            </a:r>
          </a:p>
          <a:p>
            <a:pPr>
              <a:spcBef>
                <a:spcPts val="0"/>
              </a:spcBef>
            </a:pPr>
            <a:r>
              <a:rPr lang="en-US" sz="2200"/>
              <a:t>No double-billing: If you charge a cost to one award, you receive payment for that cost under that award. Charging that cost to both that award and another would result in the government paying for the same cost twice.</a:t>
            </a:r>
          </a:p>
          <a:p>
            <a:pPr>
              <a:spcBef>
                <a:spcPts val="1000"/>
              </a:spcBef>
            </a:pPr>
            <a:r>
              <a:rPr lang="en-US" sz="2200"/>
              <a:t>Cost sharing/matching: Costs charged to one federal award can’t be used toward the cost sharing or matching requirement for another federal award (unless authorized by statute). The same applies for state awards.</a:t>
            </a:r>
          </a:p>
        </p:txBody>
      </p:sp>
      <p:sp>
        <p:nvSpPr>
          <p:cNvPr id="4" name="Slide Number Placeholder 3">
            <a:extLst>
              <a:ext uri="{FF2B5EF4-FFF2-40B4-BE49-F238E27FC236}">
                <a16:creationId xmlns:a16="http://schemas.microsoft.com/office/drawing/2014/main" id="{D506B3D7-50FE-4FB9-A8CA-3305DE5D3753}"/>
              </a:ext>
            </a:extLst>
          </p:cNvPr>
          <p:cNvSpPr>
            <a:spLocks noGrp="1"/>
          </p:cNvSpPr>
          <p:nvPr>
            <p:ph type="sldNum" sz="quarter" idx="12"/>
          </p:nvPr>
        </p:nvSpPr>
        <p:spPr/>
        <p:txBody>
          <a:bodyPr/>
          <a:lstStyle/>
          <a:p>
            <a:pPr>
              <a:defRPr/>
            </a:pPr>
            <a:fld id="{6104AF1F-B026-4E7C-A0D0-0BDE5C6A0D5A}" type="slidenum">
              <a:rPr lang="en-US" smtClean="0"/>
              <a:pPr>
                <a:defRPr/>
              </a:pPr>
              <a:t>33</a:t>
            </a:fld>
            <a:endParaRPr lang="en-US"/>
          </a:p>
        </p:txBody>
      </p:sp>
    </p:spTree>
    <p:extLst>
      <p:ext uri="{BB962C8B-B14F-4D97-AF65-F5344CB8AC3E}">
        <p14:creationId xmlns:p14="http://schemas.microsoft.com/office/powerpoint/2010/main" val="941750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4850-C27B-4CC8-8889-3EA9BB2B41B3}"/>
              </a:ext>
            </a:extLst>
          </p:cNvPr>
          <p:cNvSpPr>
            <a:spLocks noGrp="1"/>
          </p:cNvSpPr>
          <p:nvPr>
            <p:ph type="title"/>
          </p:nvPr>
        </p:nvSpPr>
        <p:spPr>
          <a:xfrm>
            <a:off x="864158" y="381000"/>
            <a:ext cx="10261043" cy="762000"/>
          </a:xfrm>
        </p:spPr>
        <p:txBody>
          <a:bodyPr/>
          <a:lstStyle/>
          <a:p>
            <a:r>
              <a:rPr lang="en-US" b="1"/>
              <a:t>9. Adequate Documentation</a:t>
            </a:r>
          </a:p>
        </p:txBody>
      </p:sp>
      <p:pic>
        <p:nvPicPr>
          <p:cNvPr id="6" name="Graphic 5" descr="Decorative. A cluster of small yellow dots forming two concentric circles with a single dot in the center.">
            <a:extLst>
              <a:ext uri="{FF2B5EF4-FFF2-40B4-BE49-F238E27FC236}">
                <a16:creationId xmlns:a16="http://schemas.microsoft.com/office/drawing/2014/main" id="{7D5F8862-DBDA-DC17-7887-68DCE762000A}"/>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2597" y="-42705"/>
            <a:ext cx="1909403" cy="1909403"/>
          </a:xfrm>
          <a:prstGeom prst="rect">
            <a:avLst/>
          </a:prstGeom>
        </p:spPr>
      </p:pic>
      <p:sp>
        <p:nvSpPr>
          <p:cNvPr id="3" name="Content Placeholder 2">
            <a:extLst>
              <a:ext uri="{FF2B5EF4-FFF2-40B4-BE49-F238E27FC236}">
                <a16:creationId xmlns:a16="http://schemas.microsoft.com/office/drawing/2014/main" id="{CF83DBA0-F826-4AD5-9DDC-903020C10EA6}"/>
              </a:ext>
            </a:extLst>
          </p:cNvPr>
          <p:cNvSpPr>
            <a:spLocks noGrp="1"/>
          </p:cNvSpPr>
          <p:nvPr>
            <p:ph idx="1"/>
          </p:nvPr>
        </p:nvSpPr>
        <p:spPr>
          <a:xfrm>
            <a:off x="864158" y="1295400"/>
            <a:ext cx="10261043" cy="1066800"/>
          </a:xfrm>
        </p:spPr>
        <p:txBody>
          <a:bodyPr/>
          <a:lstStyle/>
          <a:p>
            <a:pPr marL="0" indent="0">
              <a:buNone/>
            </a:pPr>
            <a:r>
              <a:rPr lang="en-US" b="1"/>
              <a:t>Factor:</a:t>
            </a:r>
          </a:p>
          <a:p>
            <a:pPr marL="0" indent="0">
              <a:buNone/>
            </a:pPr>
            <a:r>
              <a:rPr lang="en-US" sz="2400"/>
              <a:t>Costs must be adequately documented.</a:t>
            </a:r>
          </a:p>
        </p:txBody>
      </p:sp>
      <p:sp>
        <p:nvSpPr>
          <p:cNvPr id="5" name="Content Placeholder 2">
            <a:extLst>
              <a:ext uri="{FF2B5EF4-FFF2-40B4-BE49-F238E27FC236}">
                <a16:creationId xmlns:a16="http://schemas.microsoft.com/office/drawing/2014/main" id="{FE98DFDC-9168-4D3C-95FF-FC27D69DCAD6}"/>
              </a:ext>
            </a:extLst>
          </p:cNvPr>
          <p:cNvSpPr txBox="1">
            <a:spLocks/>
          </p:cNvSpPr>
          <p:nvPr/>
        </p:nvSpPr>
        <p:spPr bwMode="auto">
          <a:xfrm>
            <a:off x="1981200" y="2602522"/>
            <a:ext cx="9144000" cy="3874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3838" indent="-223838" algn="l" rtl="0" fontAlgn="base">
              <a:lnSpc>
                <a:spcPct val="90000"/>
              </a:lnSpc>
              <a:spcBef>
                <a:spcPts val="1800"/>
              </a:spcBef>
              <a:spcAft>
                <a:spcPct val="0"/>
              </a:spcAft>
              <a:buSzPct val="80000"/>
              <a:buFont typeface="Arial" panose="020B0604020202020204" pitchFamily="34" charset="0"/>
              <a:buChar char="•"/>
              <a:defRPr sz="2400" kern="1200">
                <a:solidFill>
                  <a:schemeClr val="tx1"/>
                </a:solidFill>
                <a:latin typeface="+mn-lt"/>
                <a:ea typeface="+mn-ea"/>
                <a:cs typeface="+mn-cs"/>
              </a:defRPr>
            </a:lvl1pPr>
            <a:lvl2pPr marL="685800" indent="-228600" algn="l" rtl="0" fontAlgn="base">
              <a:lnSpc>
                <a:spcPct val="90000"/>
              </a:lnSpc>
              <a:spcBef>
                <a:spcPts val="600"/>
              </a:spcBef>
              <a:spcAft>
                <a:spcPct val="0"/>
              </a:spcAft>
              <a:buSzPct val="80000"/>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600"/>
              </a:spcBef>
              <a:spcAft>
                <a:spcPct val="0"/>
              </a:spcAft>
              <a:buSzPct val="80000"/>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90000"/>
              </a:lnSpc>
              <a:spcBef>
                <a:spcPts val="600"/>
              </a:spcBef>
              <a:spcAft>
                <a:spcPct val="0"/>
              </a:spcAft>
              <a:buSzPct val="80000"/>
              <a:buFont typeface="Arial" panose="020B0604020202020204" pitchFamily="34" charset="0"/>
              <a:buChar char="•"/>
              <a:defRPr sz="1600" kern="1200">
                <a:solidFill>
                  <a:schemeClr val="tx1"/>
                </a:solidFill>
                <a:latin typeface="+mn-lt"/>
                <a:ea typeface="+mn-ea"/>
                <a:cs typeface="+mn-cs"/>
              </a:defRPr>
            </a:lvl4pPr>
            <a:lvl5pPr marL="2057400" indent="-228600" algn="l" rtl="0" fontAlgn="base">
              <a:lnSpc>
                <a:spcPct val="90000"/>
              </a:lnSpc>
              <a:spcBef>
                <a:spcPts val="600"/>
              </a:spcBef>
              <a:spcAft>
                <a:spcPct val="0"/>
              </a:spcAft>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a:lstStyle>
          <a:p>
            <a:pPr marL="0" indent="0">
              <a:buNone/>
            </a:pPr>
            <a:r>
              <a:rPr lang="en-US" sz="2800" b="1"/>
              <a:t>TWC Comments:</a:t>
            </a:r>
          </a:p>
          <a:p>
            <a:pPr eaLnBrk="1" hangingPunct="1">
              <a:spcBef>
                <a:spcPts val="600"/>
              </a:spcBef>
            </a:pPr>
            <a:r>
              <a:rPr lang="en-US"/>
              <a:t>Documentation that verifies the expenditure amount and appropriateness to the grant award</a:t>
            </a:r>
          </a:p>
          <a:p>
            <a:pPr eaLnBrk="1" hangingPunct="1">
              <a:spcBef>
                <a:spcPts val="600"/>
              </a:spcBef>
            </a:pPr>
            <a:r>
              <a:rPr lang="en-US"/>
              <a:t>May include, but is not limited to travel and mileage records, time records, invoices and statements, contracts and subaward documents, and billing records, as well as written explanation or justification for policy deviations and other unusual events.</a:t>
            </a:r>
          </a:p>
          <a:p>
            <a:pPr eaLnBrk="1" hangingPunct="1">
              <a:spcBef>
                <a:spcPts val="600"/>
              </a:spcBef>
            </a:pPr>
            <a:r>
              <a:rPr lang="en-US"/>
              <a:t>TWC monitors frequently cite insufficient or absence of documentation as reason for questioning costs.</a:t>
            </a:r>
          </a:p>
          <a:p>
            <a:pPr eaLnBrk="1" hangingPunct="1">
              <a:spcBef>
                <a:spcPts val="600"/>
              </a:spcBef>
            </a:pPr>
            <a:r>
              <a:rPr lang="en-US"/>
              <a:t>Topic continues on the next slide.</a:t>
            </a:r>
          </a:p>
          <a:p>
            <a:pPr eaLnBrk="1" hangingPunct="1"/>
            <a:endParaRPr lang="en-US" sz="2000"/>
          </a:p>
        </p:txBody>
      </p:sp>
      <p:sp>
        <p:nvSpPr>
          <p:cNvPr id="4" name="Slide Number Placeholder 3">
            <a:extLst>
              <a:ext uri="{FF2B5EF4-FFF2-40B4-BE49-F238E27FC236}">
                <a16:creationId xmlns:a16="http://schemas.microsoft.com/office/drawing/2014/main" id="{9BFA55EA-397C-4D31-9AEF-3239830494B1}"/>
              </a:ext>
            </a:extLst>
          </p:cNvPr>
          <p:cNvSpPr>
            <a:spLocks noGrp="1"/>
          </p:cNvSpPr>
          <p:nvPr>
            <p:ph type="sldNum" sz="quarter" idx="12"/>
          </p:nvPr>
        </p:nvSpPr>
        <p:spPr/>
        <p:txBody>
          <a:bodyPr/>
          <a:lstStyle/>
          <a:p>
            <a:pPr>
              <a:defRPr/>
            </a:pPr>
            <a:fld id="{6104AF1F-B026-4E7C-A0D0-0BDE5C6A0D5A}" type="slidenum">
              <a:rPr lang="en-US" smtClean="0"/>
              <a:pPr>
                <a:defRPr/>
              </a:pPr>
              <a:t>34</a:t>
            </a:fld>
            <a:endParaRPr lang="en-US"/>
          </a:p>
        </p:txBody>
      </p:sp>
    </p:spTree>
    <p:extLst>
      <p:ext uri="{BB962C8B-B14F-4D97-AF65-F5344CB8AC3E}">
        <p14:creationId xmlns:p14="http://schemas.microsoft.com/office/powerpoint/2010/main" val="1732483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7F87-54FE-197D-1C39-C1DC12714FE4}"/>
              </a:ext>
            </a:extLst>
          </p:cNvPr>
          <p:cNvSpPr>
            <a:spLocks noGrp="1"/>
          </p:cNvSpPr>
          <p:nvPr>
            <p:ph type="title"/>
          </p:nvPr>
        </p:nvSpPr>
        <p:spPr>
          <a:xfrm>
            <a:off x="838200" y="417677"/>
            <a:ext cx="10515600" cy="854075"/>
          </a:xfrm>
        </p:spPr>
        <p:txBody>
          <a:bodyPr>
            <a:normAutofit/>
          </a:bodyPr>
          <a:lstStyle/>
          <a:p>
            <a:r>
              <a:rPr lang="en-US" sz="4000" b="1"/>
              <a:t>Adequate Documentation: How Much is Enough?</a:t>
            </a:r>
          </a:p>
        </p:txBody>
      </p:sp>
      <p:sp>
        <p:nvSpPr>
          <p:cNvPr id="3" name="Content Placeholder 2">
            <a:extLst>
              <a:ext uri="{FF2B5EF4-FFF2-40B4-BE49-F238E27FC236}">
                <a16:creationId xmlns:a16="http://schemas.microsoft.com/office/drawing/2014/main" id="{A43FE0B8-7D52-DCCB-B6DB-01761D664ED2}"/>
              </a:ext>
            </a:extLst>
          </p:cNvPr>
          <p:cNvSpPr>
            <a:spLocks noGrp="1"/>
          </p:cNvSpPr>
          <p:nvPr>
            <p:ph idx="1"/>
          </p:nvPr>
        </p:nvSpPr>
        <p:spPr>
          <a:xfrm>
            <a:off x="838200" y="1513490"/>
            <a:ext cx="10515600" cy="4842860"/>
          </a:xfrm>
        </p:spPr>
        <p:txBody>
          <a:bodyPr>
            <a:normAutofit fontScale="92500" lnSpcReduction="10000"/>
          </a:bodyPr>
          <a:lstStyle/>
          <a:p>
            <a:pPr>
              <a:spcAft>
                <a:spcPts val="1200"/>
              </a:spcAft>
            </a:pPr>
            <a:r>
              <a:rPr lang="en-US"/>
              <a:t>Case-by-case.</a:t>
            </a:r>
          </a:p>
          <a:p>
            <a:pPr>
              <a:spcAft>
                <a:spcPts val="1200"/>
              </a:spcAft>
            </a:pPr>
            <a:r>
              <a:rPr lang="en-US"/>
              <a:t>Burden of proof rests with you to show that you used grant funds for allowable uses.</a:t>
            </a:r>
          </a:p>
          <a:p>
            <a:r>
              <a:rPr lang="en-US"/>
              <a:t>Higher burden of proof for:</a:t>
            </a:r>
          </a:p>
          <a:p>
            <a:pPr lvl="1"/>
            <a:r>
              <a:rPr lang="en-US"/>
              <a:t>Costs not specifically addressed by cost principles or program requirements</a:t>
            </a:r>
          </a:p>
          <a:p>
            <a:pPr lvl="1"/>
            <a:r>
              <a:rPr lang="en-US"/>
              <a:t>Unusual or unordinary costs</a:t>
            </a:r>
          </a:p>
          <a:p>
            <a:pPr lvl="1">
              <a:spcAft>
                <a:spcPts val="1200"/>
              </a:spcAft>
            </a:pPr>
            <a:r>
              <a:rPr lang="en-US"/>
              <a:t>Costs that deviate from your own policies</a:t>
            </a:r>
          </a:p>
          <a:p>
            <a:r>
              <a:rPr lang="en-US"/>
              <a:t>Written justification shows your rationale and efforts</a:t>
            </a:r>
          </a:p>
          <a:p>
            <a:pPr lvl="1"/>
            <a:r>
              <a:rPr lang="en-US"/>
              <a:t>Why is cost necessary and reasonable for performance of the award?</a:t>
            </a:r>
          </a:p>
          <a:p>
            <a:pPr lvl="1"/>
            <a:r>
              <a:rPr lang="en-US"/>
              <a:t>Are similar costs allowable or unallowable?</a:t>
            </a:r>
          </a:p>
          <a:p>
            <a:pPr lvl="1"/>
            <a:r>
              <a:rPr lang="en-US"/>
              <a:t>Caution: Written justification does not automatically make it allowable.</a:t>
            </a:r>
          </a:p>
          <a:p>
            <a:pPr lvl="1"/>
            <a:endParaRPr lang="en-US"/>
          </a:p>
          <a:p>
            <a:pPr lvl="1"/>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95CD14AF-FD8D-1700-17CF-65A516DC9958}"/>
              </a:ext>
            </a:extLst>
          </p:cNvPr>
          <p:cNvSpPr>
            <a:spLocks noGrp="1"/>
          </p:cNvSpPr>
          <p:nvPr>
            <p:ph type="sldNum" sz="quarter" idx="12"/>
          </p:nvPr>
        </p:nvSpPr>
        <p:spPr/>
        <p:txBody>
          <a:bodyPr/>
          <a:lstStyle/>
          <a:p>
            <a:fld id="{718739C9-DCF1-47E1-918D-420391A2911C}" type="slidenum">
              <a:rPr lang="en-US" smtClean="0"/>
              <a:t>35</a:t>
            </a:fld>
            <a:endParaRPr lang="en-US"/>
          </a:p>
        </p:txBody>
      </p:sp>
    </p:spTree>
    <p:extLst>
      <p:ext uri="{BB962C8B-B14F-4D97-AF65-F5344CB8AC3E}">
        <p14:creationId xmlns:p14="http://schemas.microsoft.com/office/powerpoint/2010/main" val="510153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E1909-08D4-9C87-A129-8553C83560C1}"/>
              </a:ext>
            </a:extLst>
          </p:cNvPr>
          <p:cNvSpPr>
            <a:spLocks noGrp="1"/>
          </p:cNvSpPr>
          <p:nvPr>
            <p:ph type="title"/>
          </p:nvPr>
        </p:nvSpPr>
        <p:spPr>
          <a:xfrm>
            <a:off x="838200" y="365125"/>
            <a:ext cx="10515600" cy="1085299"/>
          </a:xfrm>
        </p:spPr>
        <p:txBody>
          <a:bodyPr/>
          <a:lstStyle/>
          <a:p>
            <a:r>
              <a:rPr lang="en-US" b="1"/>
              <a:t>10. Budget Period</a:t>
            </a:r>
            <a:br>
              <a:rPr lang="en-US" b="1"/>
            </a:br>
            <a:r>
              <a:rPr lang="en-US" sz="2200"/>
              <a:t>(2 C.F.R. § 200.403; TxGMS “period of performance”)</a:t>
            </a:r>
          </a:p>
        </p:txBody>
      </p:sp>
      <p:pic>
        <p:nvPicPr>
          <p:cNvPr id="6" name="Graphic 5" descr="Decorative. A cluster of small yellow dots forming two concentric circles with a single dot in the center.">
            <a:extLst>
              <a:ext uri="{FF2B5EF4-FFF2-40B4-BE49-F238E27FC236}">
                <a16:creationId xmlns:a16="http://schemas.microsoft.com/office/drawing/2014/main" id="{3C0B3D3D-C517-EEB6-6E98-DEDB3F3A9D76}"/>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82597" y="-50382"/>
            <a:ext cx="1909403" cy="1909403"/>
          </a:xfrm>
          <a:prstGeom prst="rect">
            <a:avLst/>
          </a:prstGeom>
        </p:spPr>
      </p:pic>
      <p:sp>
        <p:nvSpPr>
          <p:cNvPr id="3" name="Content Placeholder 2">
            <a:extLst>
              <a:ext uri="{FF2B5EF4-FFF2-40B4-BE49-F238E27FC236}">
                <a16:creationId xmlns:a16="http://schemas.microsoft.com/office/drawing/2014/main" id="{F0E39E25-6E0F-5C7E-5802-2FF32C89A385}"/>
              </a:ext>
            </a:extLst>
          </p:cNvPr>
          <p:cNvSpPr>
            <a:spLocks noGrp="1"/>
          </p:cNvSpPr>
          <p:nvPr>
            <p:ph idx="1"/>
          </p:nvPr>
        </p:nvSpPr>
        <p:spPr>
          <a:xfrm>
            <a:off x="838200" y="1493093"/>
            <a:ext cx="10515600" cy="994311"/>
          </a:xfrm>
        </p:spPr>
        <p:txBody>
          <a:bodyPr>
            <a:spAutoFit/>
          </a:bodyPr>
          <a:lstStyle/>
          <a:p>
            <a:pPr marL="0" indent="0">
              <a:buNone/>
            </a:pPr>
            <a:r>
              <a:rPr lang="en-US" b="1"/>
              <a:t>Factor:</a:t>
            </a:r>
          </a:p>
          <a:p>
            <a:pPr marL="0" indent="0">
              <a:lnSpc>
                <a:spcPct val="110000"/>
              </a:lnSpc>
              <a:buNone/>
            </a:pPr>
            <a:r>
              <a:rPr lang="en-US" sz="2400"/>
              <a:t>Costs must be incurred during the approved budget period.</a:t>
            </a:r>
          </a:p>
        </p:txBody>
      </p:sp>
      <p:pic>
        <p:nvPicPr>
          <p:cNvPr id="1026" name="Picture 2" descr="Text: Costs incurred before budget period begins: unallowable. Illustrated with a comical frowning face.">
            <a:extLst>
              <a:ext uri="{FF2B5EF4-FFF2-40B4-BE49-F238E27FC236}">
                <a16:creationId xmlns:a16="http://schemas.microsoft.com/office/drawing/2014/main" id="{6C30AD80-C0D1-6F4A-94ED-9997FB7BE6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3020738"/>
            <a:ext cx="2247900" cy="2266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ext: Budget Period: Time interval during which award authorizes entity to expend funds. Illustrated with a large green comical grinning face.">
            <a:extLst>
              <a:ext uri="{FF2B5EF4-FFF2-40B4-BE49-F238E27FC236}">
                <a16:creationId xmlns:a16="http://schemas.microsoft.com/office/drawing/2014/main" id="{752C1BC1-49DC-8B37-561D-90084297A4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050" y="2701651"/>
            <a:ext cx="300990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xt: Costs incurred after budget period begins: unallowable. Illustrated with a comical horrified face.">
            <a:extLst>
              <a:ext uri="{FF2B5EF4-FFF2-40B4-BE49-F238E27FC236}">
                <a16:creationId xmlns:a16="http://schemas.microsoft.com/office/drawing/2014/main" id="{96582BBE-E7B6-B746-FEA4-FB15152DE6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0600" y="2973113"/>
            <a:ext cx="2257425"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D2CAE7C-F5CF-5A1E-27CE-0BF545DB0CB2}"/>
              </a:ext>
            </a:extLst>
          </p:cNvPr>
          <p:cNvSpPr txBox="1">
            <a:spLocks/>
          </p:cNvSpPr>
          <p:nvPr/>
        </p:nvSpPr>
        <p:spPr>
          <a:xfrm>
            <a:off x="838200" y="5832065"/>
            <a:ext cx="10515600" cy="52428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*Exceptions: Authorized pre-award costs and allowable closeout costs, if any.</a:t>
            </a:r>
          </a:p>
        </p:txBody>
      </p:sp>
      <p:sp>
        <p:nvSpPr>
          <p:cNvPr id="5" name="Slide Number Placeholder 4">
            <a:extLst>
              <a:ext uri="{FF2B5EF4-FFF2-40B4-BE49-F238E27FC236}">
                <a16:creationId xmlns:a16="http://schemas.microsoft.com/office/drawing/2014/main" id="{E2598996-B871-F091-74B6-124CD15CE085}"/>
              </a:ext>
            </a:extLst>
          </p:cNvPr>
          <p:cNvSpPr>
            <a:spLocks noGrp="1"/>
          </p:cNvSpPr>
          <p:nvPr>
            <p:ph type="sldNum" sz="quarter" idx="12"/>
          </p:nvPr>
        </p:nvSpPr>
        <p:spPr/>
        <p:txBody>
          <a:bodyPr/>
          <a:lstStyle/>
          <a:p>
            <a:fld id="{718739C9-DCF1-47E1-918D-420391A2911C}" type="slidenum">
              <a:rPr lang="en-US" smtClean="0"/>
              <a:t>36</a:t>
            </a:fld>
            <a:endParaRPr lang="en-US"/>
          </a:p>
        </p:txBody>
      </p:sp>
    </p:spTree>
    <p:extLst>
      <p:ext uri="{BB962C8B-B14F-4D97-AF65-F5344CB8AC3E}">
        <p14:creationId xmlns:p14="http://schemas.microsoft.com/office/powerpoint/2010/main" val="844264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24CB-7E46-3A4A-89DA-502386DFBD27}"/>
              </a:ext>
            </a:extLst>
          </p:cNvPr>
          <p:cNvSpPr>
            <a:spLocks noGrp="1"/>
          </p:cNvSpPr>
          <p:nvPr>
            <p:ph type="title"/>
          </p:nvPr>
        </p:nvSpPr>
        <p:spPr/>
        <p:txBody>
          <a:bodyPr/>
          <a:lstStyle/>
          <a:p>
            <a:r>
              <a:rPr lang="en-US" b="1"/>
              <a:t>Who Can I Call for Help?</a:t>
            </a:r>
            <a:endParaRPr lang="en-US"/>
          </a:p>
        </p:txBody>
      </p:sp>
      <p:sp>
        <p:nvSpPr>
          <p:cNvPr id="3" name="Content Placeholder 2">
            <a:extLst>
              <a:ext uri="{FF2B5EF4-FFF2-40B4-BE49-F238E27FC236}">
                <a16:creationId xmlns:a16="http://schemas.microsoft.com/office/drawing/2014/main" id="{9F8D95F6-006A-0B0C-C2B1-15775FD08F5C}"/>
              </a:ext>
            </a:extLst>
          </p:cNvPr>
          <p:cNvSpPr>
            <a:spLocks noGrp="1"/>
          </p:cNvSpPr>
          <p:nvPr>
            <p:ph idx="1"/>
          </p:nvPr>
        </p:nvSpPr>
        <p:spPr>
          <a:xfrm>
            <a:off x="877824" y="2568084"/>
            <a:ext cx="7152079" cy="3639312"/>
          </a:xfrm>
        </p:spPr>
        <p:txBody>
          <a:bodyPr>
            <a:normAutofit fontScale="92500" lnSpcReduction="10000"/>
          </a:bodyPr>
          <a:lstStyle/>
          <a:p>
            <a:r>
              <a:rPr lang="en-US"/>
              <a:t>TWC grant manager</a:t>
            </a:r>
          </a:p>
          <a:p>
            <a:pPr lvl="1"/>
            <a:r>
              <a:rPr lang="en-US"/>
              <a:t>Especially if you have a detailed grant award budget with TWC and have questions about use of that award.</a:t>
            </a:r>
          </a:p>
          <a:p>
            <a:r>
              <a:rPr lang="en-US"/>
              <a:t>TWC program support staff</a:t>
            </a:r>
          </a:p>
          <a:p>
            <a:r>
              <a:rPr lang="en-US"/>
              <a:t>TWC’s Fiscal Technical Assistance mailbox at </a:t>
            </a:r>
            <a:r>
              <a:rPr lang="en-US">
                <a:solidFill>
                  <a:srgbClr val="0000FF"/>
                </a:solidFill>
                <a:hlinkClick r:id="rId2">
                  <a:extLst>
                    <a:ext uri="{A12FA001-AC4F-418D-AE19-62706E023703}">
                      <ahyp:hlinkClr xmlns:ahyp="http://schemas.microsoft.com/office/drawing/2018/hyperlinkcolor" val="tx"/>
                    </a:ext>
                  </a:extLst>
                </a:hlinkClick>
              </a:rPr>
              <a:t>fiscal.ta@twc.texas.gov</a:t>
            </a:r>
            <a:r>
              <a:rPr lang="en-US"/>
              <a:t>.</a:t>
            </a:r>
          </a:p>
          <a:p>
            <a:endParaRPr lang="en-US"/>
          </a:p>
        </p:txBody>
      </p:sp>
      <p:sp>
        <p:nvSpPr>
          <p:cNvPr id="4" name="Slide Number Placeholder 3">
            <a:extLst>
              <a:ext uri="{FF2B5EF4-FFF2-40B4-BE49-F238E27FC236}">
                <a16:creationId xmlns:a16="http://schemas.microsoft.com/office/drawing/2014/main" id="{C046FED3-149C-2643-7CD0-6C67CF5963E4}"/>
              </a:ext>
            </a:extLst>
          </p:cNvPr>
          <p:cNvSpPr>
            <a:spLocks noGrp="1"/>
          </p:cNvSpPr>
          <p:nvPr>
            <p:ph type="sldNum" sz="quarter" idx="12"/>
          </p:nvPr>
        </p:nvSpPr>
        <p:spPr/>
        <p:txBody>
          <a:bodyPr/>
          <a:lstStyle/>
          <a:p>
            <a:fld id="{56A0B0FD-D6B7-4878-B1BE-780ED0AA1A25}" type="slidenum">
              <a:rPr lang="en-US" smtClean="0"/>
              <a:t>37</a:t>
            </a:fld>
            <a:endParaRPr lang="en-US"/>
          </a:p>
        </p:txBody>
      </p:sp>
      <p:pic>
        <p:nvPicPr>
          <p:cNvPr id="5" name="Picture 4" descr="A stick figure standing beside a large question mark.">
            <a:extLst>
              <a:ext uri="{FF2B5EF4-FFF2-40B4-BE49-F238E27FC236}">
                <a16:creationId xmlns:a16="http://schemas.microsoft.com/office/drawing/2014/main" id="{DA3FE7F9-23ED-E105-5420-5434BAA1C1E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15"/>
          <a:stretch/>
        </p:blipFill>
        <p:spPr>
          <a:xfrm>
            <a:off x="8701455" y="2694445"/>
            <a:ext cx="2252217" cy="3093740"/>
          </a:xfrm>
          <a:prstGeom prst="rect">
            <a:avLst/>
          </a:prstGeom>
          <a:effectLst/>
        </p:spPr>
      </p:pic>
      <p:sp>
        <p:nvSpPr>
          <p:cNvPr id="6" name="TextBox 5">
            <a:extLst>
              <a:ext uri="{FF2B5EF4-FFF2-40B4-BE49-F238E27FC236}">
                <a16:creationId xmlns:a16="http://schemas.microsoft.com/office/drawing/2014/main" id="{CD6A655A-3033-B043-1628-95A749366B70}"/>
              </a:ext>
            </a:extLst>
          </p:cNvPr>
          <p:cNvSpPr txBox="1"/>
          <p:nvPr/>
        </p:nvSpPr>
        <p:spPr>
          <a:xfrm>
            <a:off x="9318162" y="5899619"/>
            <a:ext cx="1470428" cy="307777"/>
          </a:xfrm>
          <a:prstGeom prst="rect">
            <a:avLst/>
          </a:prstGeom>
          <a:solidFill>
            <a:schemeClr val="bg1"/>
          </a:solidFill>
        </p:spPr>
        <p:txBody>
          <a:bodyPr wrap="square" rtlCol="0">
            <a:spAutoFit/>
          </a:bodyPr>
          <a:lstStyle/>
          <a:p>
            <a:pPr algn="r">
              <a:spcAft>
                <a:spcPts val="600"/>
              </a:spcAft>
            </a:pPr>
            <a:r>
              <a:rPr lang="en-US" sz="700">
                <a:hlinkClick r:id="rId4" tooltip="https://freepngimg.com/png/85229-text-photography-question-interrogation-communication-stock">
                  <a:extLst>
                    <a:ext uri="{A12FA001-AC4F-418D-AE19-62706E023703}">
                      <ahyp:hlinkClr xmlns:ahyp="http://schemas.microsoft.com/office/drawing/2018/hyperlinkcolor" val="tx"/>
                    </a:ext>
                  </a:extLst>
                </a:hlinkClick>
              </a:rPr>
              <a:t>This Photo</a:t>
            </a:r>
            <a:r>
              <a:rPr lang="en-US" sz="700"/>
              <a:t> by Unknown Author is licensed under </a:t>
            </a:r>
            <a:r>
              <a:rPr lang="en-US" sz="700">
                <a:hlinkClick r:id="rId5" tooltip="https://creativecommons.org/licenses/by-nc/3.0/">
                  <a:extLst>
                    <a:ext uri="{A12FA001-AC4F-418D-AE19-62706E023703}">
                      <ahyp:hlinkClr xmlns:ahyp="http://schemas.microsoft.com/office/drawing/2018/hyperlinkcolor" val="tx"/>
                    </a:ext>
                  </a:extLst>
                </a:hlinkClick>
              </a:rPr>
              <a:t>CC BY-NC</a:t>
            </a:r>
            <a:endParaRPr lang="en-US" sz="700"/>
          </a:p>
        </p:txBody>
      </p:sp>
    </p:spTree>
    <p:extLst>
      <p:ext uri="{BB962C8B-B14F-4D97-AF65-F5344CB8AC3E}">
        <p14:creationId xmlns:p14="http://schemas.microsoft.com/office/powerpoint/2010/main" val="1980731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graphic. Dark blue background with slightly lighter geometric circle.">
            <a:extLst>
              <a:ext uri="{FF2B5EF4-FFF2-40B4-BE49-F238E27FC236}">
                <a16:creationId xmlns:a16="http://schemas.microsoft.com/office/drawing/2014/main" id="{179325A7-F2AA-C7EB-693A-79D585965F08}"/>
              </a:ext>
            </a:extLst>
          </p:cNvPr>
          <p:cNvPicPr>
            <a:picLocks noChangeAspect="1"/>
          </p:cNvPicPr>
          <p:nvPr/>
        </p:nvPicPr>
        <p:blipFill>
          <a:blip r:embed="rId2"/>
          <a:stretch>
            <a:fillRect/>
          </a:stretch>
        </p:blipFill>
        <p:spPr>
          <a:xfrm>
            <a:off x="5130" y="1"/>
            <a:ext cx="12186870" cy="4195482"/>
          </a:xfrm>
          <a:prstGeom prst="rect">
            <a:avLst/>
          </a:prstGeom>
        </p:spPr>
      </p:pic>
      <p:sp>
        <p:nvSpPr>
          <p:cNvPr id="5" name="Title 1">
            <a:extLst>
              <a:ext uri="{FF2B5EF4-FFF2-40B4-BE49-F238E27FC236}">
                <a16:creationId xmlns:a16="http://schemas.microsoft.com/office/drawing/2014/main" id="{98D81C1B-1644-EA5F-F596-96395A193E1D}"/>
              </a:ext>
            </a:extLst>
          </p:cNvPr>
          <p:cNvSpPr txBox="1">
            <a:spLocks noGrp="1"/>
          </p:cNvSpPr>
          <p:nvPr>
            <p:ph type="title" idx="4294967295"/>
          </p:nvPr>
        </p:nvSpPr>
        <p:spPr>
          <a:xfrm>
            <a:off x="1314824" y="2463500"/>
            <a:ext cx="10053763" cy="12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rgbClr val="FFFFFF"/>
                </a:solidFill>
                <a:effectLst/>
                <a:uLnTx/>
                <a:uFillTx/>
                <a:latin typeface="+mj-lt"/>
                <a:ea typeface="+mj-ea"/>
                <a:cs typeface="+mj-cs"/>
              </a:rPr>
              <a:t>Need More Information?</a:t>
            </a:r>
          </a:p>
        </p:txBody>
      </p:sp>
      <p:sp>
        <p:nvSpPr>
          <p:cNvPr id="6" name="Text Placeholder 5">
            <a:extLst>
              <a:ext uri="{FF2B5EF4-FFF2-40B4-BE49-F238E27FC236}">
                <a16:creationId xmlns:a16="http://schemas.microsoft.com/office/drawing/2014/main" id="{8B7FF645-0B76-CF7D-D473-5AEE0A500D01}"/>
              </a:ext>
            </a:extLst>
          </p:cNvPr>
          <p:cNvSpPr txBox="1">
            <a:spLocks/>
          </p:cNvSpPr>
          <p:nvPr/>
        </p:nvSpPr>
        <p:spPr>
          <a:xfrm>
            <a:off x="707924" y="4604272"/>
            <a:ext cx="10943302" cy="172480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For questions about this session, e-mail TWC’s Fiscal Technical Assistance mailbox at </a:t>
            </a:r>
            <a:r>
              <a:rPr kumimoji="0" lang="en-US" b="0" i="0" u="none" strike="noStrike" kern="1200" cap="none" spc="0" normalizeH="0" baseline="0" noProof="0">
                <a:ln>
                  <a:noFill/>
                </a:ln>
                <a:solidFill>
                  <a:srgbClr val="0436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fiscal.ta@twc.texas.gov</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2" name="Slide Number Placeholder 1">
            <a:extLst>
              <a:ext uri="{FF2B5EF4-FFF2-40B4-BE49-F238E27FC236}">
                <a16:creationId xmlns:a16="http://schemas.microsoft.com/office/drawing/2014/main" id="{C18CA880-D5A4-0A2B-5EB5-793D90B366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2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A26E-E50D-8B23-088A-1CFC6F66A485}"/>
              </a:ext>
            </a:extLst>
          </p:cNvPr>
          <p:cNvSpPr>
            <a:spLocks noGrp="1"/>
          </p:cNvSpPr>
          <p:nvPr>
            <p:ph type="title"/>
          </p:nvPr>
        </p:nvSpPr>
        <p:spPr/>
        <p:txBody>
          <a:bodyPr/>
          <a:lstStyle/>
          <a:p>
            <a:r>
              <a:rPr lang="en-US"/>
              <a:t>The “Lingo”</a:t>
            </a:r>
          </a:p>
        </p:txBody>
      </p:sp>
      <p:sp>
        <p:nvSpPr>
          <p:cNvPr id="3" name="Text Placeholder 2">
            <a:extLst>
              <a:ext uri="{FF2B5EF4-FFF2-40B4-BE49-F238E27FC236}">
                <a16:creationId xmlns:a16="http://schemas.microsoft.com/office/drawing/2014/main" id="{CA76AAF9-E881-D761-5923-8C720290C0C3}"/>
              </a:ext>
            </a:extLst>
          </p:cNvPr>
          <p:cNvSpPr>
            <a:spLocks noGrp="1"/>
          </p:cNvSpPr>
          <p:nvPr>
            <p:ph type="body" idx="1"/>
          </p:nvPr>
        </p:nvSpPr>
        <p:spPr>
          <a:xfrm>
            <a:off x="6895559" y="2427891"/>
            <a:ext cx="4697351" cy="2858812"/>
          </a:xfrm>
        </p:spPr>
        <p:txBody>
          <a:bodyPr>
            <a:normAutofit/>
          </a:bodyPr>
          <a:lstStyle/>
          <a:p>
            <a:pPr marL="457200" indent="-457200">
              <a:buFont typeface="Arial" panose="020B0604020202020204" pitchFamily="34" charset="0"/>
              <a:buChar char="•"/>
            </a:pPr>
            <a:r>
              <a:rPr lang="en-US"/>
              <a:t>Cost</a:t>
            </a:r>
          </a:p>
          <a:p>
            <a:pPr marL="457200" indent="-457200">
              <a:buFont typeface="Arial" panose="020B0604020202020204" pitchFamily="34" charset="0"/>
              <a:buChar char="•"/>
            </a:pPr>
            <a:r>
              <a:rPr lang="en-US"/>
              <a:t>Cost objective</a:t>
            </a:r>
          </a:p>
          <a:p>
            <a:pPr marL="457200" indent="-457200">
              <a:buFont typeface="Arial" panose="020B0604020202020204" pitchFamily="34" charset="0"/>
              <a:buChar char="•"/>
            </a:pPr>
            <a:r>
              <a:rPr lang="en-US"/>
              <a:t>Direct and indirect costs</a:t>
            </a:r>
          </a:p>
          <a:p>
            <a:pPr marL="457200" indent="-457200">
              <a:buFont typeface="Arial" panose="020B0604020202020204" pitchFamily="34" charset="0"/>
              <a:buChar char="•"/>
            </a:pPr>
            <a:r>
              <a:rPr lang="en-US"/>
              <a:t>Total cost of an award</a:t>
            </a:r>
          </a:p>
          <a:p>
            <a:pPr marL="457200" indent="-457200">
              <a:buFont typeface="Arial" panose="020B0604020202020204" pitchFamily="34" charset="0"/>
              <a:buChar char="•"/>
            </a:pPr>
            <a:r>
              <a:rPr lang="en-US"/>
              <a:t>Project cost</a:t>
            </a:r>
          </a:p>
        </p:txBody>
      </p:sp>
      <p:sp>
        <p:nvSpPr>
          <p:cNvPr id="4" name="Slide Number Placeholder 3">
            <a:extLst>
              <a:ext uri="{FF2B5EF4-FFF2-40B4-BE49-F238E27FC236}">
                <a16:creationId xmlns:a16="http://schemas.microsoft.com/office/drawing/2014/main" id="{55B1DA88-F033-E3A0-3013-7886AD788CCD}"/>
              </a:ext>
            </a:extLst>
          </p:cNvPr>
          <p:cNvSpPr>
            <a:spLocks noGrp="1"/>
          </p:cNvSpPr>
          <p:nvPr>
            <p:ph type="sldNum" sz="quarter" idx="12"/>
          </p:nvPr>
        </p:nvSpPr>
        <p:spPr/>
        <p:txBody>
          <a:bodyPr/>
          <a:lstStyle/>
          <a:p>
            <a:fld id="{56A0B0FD-D6B7-4878-B1BE-780ED0AA1A25}" type="slidenum">
              <a:rPr lang="en-US" smtClean="0"/>
              <a:t>4</a:t>
            </a:fld>
            <a:endParaRPr lang="en-US"/>
          </a:p>
        </p:txBody>
      </p:sp>
    </p:spTree>
    <p:extLst>
      <p:ext uri="{BB962C8B-B14F-4D97-AF65-F5344CB8AC3E}">
        <p14:creationId xmlns:p14="http://schemas.microsoft.com/office/powerpoint/2010/main" val="66699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E002-A3B0-2343-7C32-B8D37FF86C13}"/>
              </a:ext>
            </a:extLst>
          </p:cNvPr>
          <p:cNvSpPr>
            <a:spLocks noGrp="1"/>
          </p:cNvSpPr>
          <p:nvPr>
            <p:ph type="title"/>
          </p:nvPr>
        </p:nvSpPr>
        <p:spPr>
          <a:xfrm>
            <a:off x="838200" y="365125"/>
            <a:ext cx="10515600" cy="796033"/>
          </a:xfrm>
        </p:spPr>
        <p:txBody>
          <a:bodyPr/>
          <a:lstStyle/>
          <a:p>
            <a:r>
              <a:rPr lang="en-US" b="1"/>
              <a:t>Cost</a:t>
            </a:r>
          </a:p>
        </p:txBody>
      </p:sp>
      <p:sp>
        <p:nvSpPr>
          <p:cNvPr id="17" name="Content Placeholder 2">
            <a:extLst>
              <a:ext uri="{FF2B5EF4-FFF2-40B4-BE49-F238E27FC236}">
                <a16:creationId xmlns:a16="http://schemas.microsoft.com/office/drawing/2014/main" id="{10346BE6-3B44-D6B9-3A07-D999034C5F8A}"/>
              </a:ext>
            </a:extLst>
          </p:cNvPr>
          <p:cNvSpPr txBox="1">
            <a:spLocks/>
          </p:cNvSpPr>
          <p:nvPr/>
        </p:nvSpPr>
        <p:spPr>
          <a:xfrm>
            <a:off x="838200" y="1292224"/>
            <a:ext cx="10400793" cy="9235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Calibri" panose="020F0502020204030204" pitchFamily="34" charset="0"/>
                <a:cs typeface="Calibri" panose="020F0502020204030204" pitchFamily="34" charset="0"/>
              </a:rPr>
              <a:t>Cost</a:t>
            </a:r>
            <a:r>
              <a:rPr lang="en-US">
                <a:latin typeface="Calibri" panose="020F0502020204030204" pitchFamily="34" charset="0"/>
                <a:cs typeface="Calibri" panose="020F0502020204030204" pitchFamily="34" charset="0"/>
              </a:rPr>
              <a:t> is the value of resources used to acquire goods and services. In simpler terms, the amount paid to acquire something.</a:t>
            </a:r>
          </a:p>
        </p:txBody>
      </p:sp>
      <p:pic>
        <p:nvPicPr>
          <p:cNvPr id="5" name="Picture 4" descr="Group of 12 professionally dressed people.">
            <a:extLst>
              <a:ext uri="{FF2B5EF4-FFF2-40B4-BE49-F238E27FC236}">
                <a16:creationId xmlns:a16="http://schemas.microsoft.com/office/drawing/2014/main" id="{6E57598E-B8D5-6A44-DEF2-0A34A7754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75" y="2387989"/>
            <a:ext cx="3327778" cy="1333500"/>
          </a:xfrm>
          <a:prstGeom prst="rect">
            <a:avLst/>
          </a:prstGeom>
        </p:spPr>
      </p:pic>
      <p:sp>
        <p:nvSpPr>
          <p:cNvPr id="6" name="Content Placeholder 2">
            <a:extLst>
              <a:ext uri="{FF2B5EF4-FFF2-40B4-BE49-F238E27FC236}">
                <a16:creationId xmlns:a16="http://schemas.microsoft.com/office/drawing/2014/main" id="{9806004F-6390-66F0-AFFF-A2FA7503DCAF}"/>
              </a:ext>
            </a:extLst>
          </p:cNvPr>
          <p:cNvSpPr>
            <a:spLocks noGrp="1"/>
          </p:cNvSpPr>
          <p:nvPr>
            <p:ph idx="1"/>
          </p:nvPr>
        </p:nvSpPr>
        <p:spPr>
          <a:xfrm>
            <a:off x="838200" y="3729227"/>
            <a:ext cx="3218793" cy="365125"/>
          </a:xfrm>
        </p:spPr>
        <p:txBody>
          <a:bodyPr>
            <a:normAutofit/>
          </a:bodyPr>
          <a:lstStyle/>
          <a:p>
            <a:pPr marL="0" indent="0">
              <a:buNone/>
            </a:pPr>
            <a:r>
              <a:rPr lang="en-US" sz="1800"/>
              <a:t>Salaries, wages &amp; fringe benefits</a:t>
            </a:r>
          </a:p>
        </p:txBody>
      </p:sp>
      <p:pic>
        <p:nvPicPr>
          <p:cNvPr id="7" name="Picture 6" descr="Two buildings.">
            <a:extLst>
              <a:ext uri="{FF2B5EF4-FFF2-40B4-BE49-F238E27FC236}">
                <a16:creationId xmlns:a16="http://schemas.microsoft.com/office/drawing/2014/main" id="{2DF1E05D-354A-D159-90FB-56A420D45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953" y="2626319"/>
            <a:ext cx="2357286" cy="1102908"/>
          </a:xfrm>
          <a:prstGeom prst="rect">
            <a:avLst/>
          </a:prstGeom>
        </p:spPr>
      </p:pic>
      <p:sp>
        <p:nvSpPr>
          <p:cNvPr id="12" name="Content Placeholder 2">
            <a:extLst>
              <a:ext uri="{FF2B5EF4-FFF2-40B4-BE49-F238E27FC236}">
                <a16:creationId xmlns:a16="http://schemas.microsoft.com/office/drawing/2014/main" id="{64D2C540-2286-D603-0C79-6CDADB166405}"/>
              </a:ext>
            </a:extLst>
          </p:cNvPr>
          <p:cNvSpPr txBox="1">
            <a:spLocks/>
          </p:cNvSpPr>
          <p:nvPr/>
        </p:nvSpPr>
        <p:spPr>
          <a:xfrm>
            <a:off x="4486603" y="3761384"/>
            <a:ext cx="3218793" cy="594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Calibri" panose="020F0502020204030204" pitchFamily="34" charset="0"/>
                <a:cs typeface="Calibri" panose="020F0502020204030204" pitchFamily="34" charset="0"/>
              </a:rPr>
              <a:t>Building rent, utilities, repairs, maintenance, modifications</a:t>
            </a:r>
          </a:p>
        </p:txBody>
      </p:sp>
      <p:pic>
        <p:nvPicPr>
          <p:cNvPr id="8" name="Picture 7" descr="Man and woman dressed in business suits.">
            <a:extLst>
              <a:ext uri="{FF2B5EF4-FFF2-40B4-BE49-F238E27FC236}">
                <a16:creationId xmlns:a16="http://schemas.microsoft.com/office/drawing/2014/main" id="{0106C3BD-479B-3001-CBEC-7D7BD80A383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10600" y="2294231"/>
            <a:ext cx="2095796" cy="1427258"/>
          </a:xfrm>
          <a:prstGeom prst="rect">
            <a:avLst/>
          </a:prstGeom>
        </p:spPr>
      </p:pic>
      <p:sp>
        <p:nvSpPr>
          <p:cNvPr id="13" name="Content Placeholder 2">
            <a:extLst>
              <a:ext uri="{FF2B5EF4-FFF2-40B4-BE49-F238E27FC236}">
                <a16:creationId xmlns:a16="http://schemas.microsoft.com/office/drawing/2014/main" id="{1864CB5D-184B-BFFD-D4B8-E1D4F27CCC48}"/>
              </a:ext>
            </a:extLst>
          </p:cNvPr>
          <p:cNvSpPr txBox="1">
            <a:spLocks/>
          </p:cNvSpPr>
          <p:nvPr/>
        </p:nvSpPr>
        <p:spPr>
          <a:xfrm>
            <a:off x="8122616" y="3735055"/>
            <a:ext cx="3436884"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latin typeface="Calibri" panose="020F0502020204030204" pitchFamily="34" charset="0"/>
                <a:cs typeface="Calibri" panose="020F0502020204030204" pitchFamily="34" charset="0"/>
              </a:rPr>
              <a:t>Professional &amp; consulting services</a:t>
            </a:r>
          </a:p>
        </p:txBody>
      </p:sp>
      <p:pic>
        <p:nvPicPr>
          <p:cNvPr id="9" name="Picture 8" descr="Public transportation (bus).">
            <a:extLst>
              <a:ext uri="{FF2B5EF4-FFF2-40B4-BE49-F238E27FC236}">
                <a16:creationId xmlns:a16="http://schemas.microsoft.com/office/drawing/2014/main" id="{407100FE-DA8E-BA84-9568-210D39DDCFA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342800" y="4453116"/>
            <a:ext cx="2482528" cy="1720671"/>
          </a:xfrm>
          <a:prstGeom prst="rect">
            <a:avLst/>
          </a:prstGeom>
        </p:spPr>
      </p:pic>
      <p:sp>
        <p:nvSpPr>
          <p:cNvPr id="14" name="Content Placeholder 2">
            <a:extLst>
              <a:ext uri="{FF2B5EF4-FFF2-40B4-BE49-F238E27FC236}">
                <a16:creationId xmlns:a16="http://schemas.microsoft.com/office/drawing/2014/main" id="{848C38E9-22D0-8BE3-E650-4751164E8ECB}"/>
              </a:ext>
            </a:extLst>
          </p:cNvPr>
          <p:cNvSpPr txBox="1">
            <a:spLocks/>
          </p:cNvSpPr>
          <p:nvPr/>
        </p:nvSpPr>
        <p:spPr>
          <a:xfrm>
            <a:off x="698114" y="6095321"/>
            <a:ext cx="3771900"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Calibri" panose="020F0502020204030204" pitchFamily="34" charset="0"/>
                <a:cs typeface="Calibri" panose="020F0502020204030204" pitchFamily="34" charset="0"/>
              </a:rPr>
              <a:t>Transportation &amp; other client services</a:t>
            </a:r>
          </a:p>
        </p:txBody>
      </p:sp>
      <p:pic>
        <p:nvPicPr>
          <p:cNvPr id="10" name="Picture 9" descr="A group of office supplies, including a stapler, tap, pens, paperclips, and notepad.">
            <a:extLst>
              <a:ext uri="{FF2B5EF4-FFF2-40B4-BE49-F238E27FC236}">
                <a16:creationId xmlns:a16="http://schemas.microsoft.com/office/drawing/2014/main" id="{F103EF68-AE73-63B6-36CF-08B66BA9E62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859953" y="4408467"/>
            <a:ext cx="2482528" cy="1686854"/>
          </a:xfrm>
          <a:prstGeom prst="rect">
            <a:avLst/>
          </a:prstGeom>
        </p:spPr>
      </p:pic>
      <p:sp>
        <p:nvSpPr>
          <p:cNvPr id="15" name="Content Placeholder 2">
            <a:extLst>
              <a:ext uri="{FF2B5EF4-FFF2-40B4-BE49-F238E27FC236}">
                <a16:creationId xmlns:a16="http://schemas.microsoft.com/office/drawing/2014/main" id="{F0BAD4C6-6E65-2448-BC18-15ED45A19335}"/>
              </a:ext>
            </a:extLst>
          </p:cNvPr>
          <p:cNvSpPr txBox="1">
            <a:spLocks/>
          </p:cNvSpPr>
          <p:nvPr/>
        </p:nvSpPr>
        <p:spPr>
          <a:xfrm>
            <a:off x="5227840" y="6095320"/>
            <a:ext cx="1736317"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latin typeface="Calibri" panose="020F0502020204030204" pitchFamily="34" charset="0"/>
                <a:cs typeface="Calibri" panose="020F0502020204030204" pitchFamily="34" charset="0"/>
              </a:rPr>
              <a:t>Office supplies</a:t>
            </a:r>
          </a:p>
        </p:txBody>
      </p:sp>
      <p:pic>
        <p:nvPicPr>
          <p:cNvPr id="11" name="Picture 10" descr="a collage of computing devices, including two computer screens, desktop printer, keyboard, cellular phones.">
            <a:extLst>
              <a:ext uri="{FF2B5EF4-FFF2-40B4-BE49-F238E27FC236}">
                <a16:creationId xmlns:a16="http://schemas.microsoft.com/office/drawing/2014/main" id="{5C511671-D670-F748-7101-1BC5D5ADF81B}"/>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510347" y="4270694"/>
            <a:ext cx="2661422" cy="1824626"/>
          </a:xfrm>
          <a:prstGeom prst="rect">
            <a:avLst/>
          </a:prstGeom>
        </p:spPr>
      </p:pic>
      <p:sp>
        <p:nvSpPr>
          <p:cNvPr id="16" name="Content Placeholder 2">
            <a:extLst>
              <a:ext uri="{FF2B5EF4-FFF2-40B4-BE49-F238E27FC236}">
                <a16:creationId xmlns:a16="http://schemas.microsoft.com/office/drawing/2014/main" id="{F0FA750C-227A-1AB8-1E3F-CA33BE38D838}"/>
              </a:ext>
            </a:extLst>
          </p:cNvPr>
          <p:cNvSpPr txBox="1">
            <a:spLocks/>
          </p:cNvSpPr>
          <p:nvPr/>
        </p:nvSpPr>
        <p:spPr>
          <a:xfrm>
            <a:off x="8845601" y="6095320"/>
            <a:ext cx="2003599"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a:latin typeface="Calibri" panose="020F0502020204030204" pitchFamily="34" charset="0"/>
                <a:cs typeface="Calibri" panose="020F0502020204030204" pitchFamily="34" charset="0"/>
              </a:rPr>
              <a:t>Computing devices</a:t>
            </a:r>
          </a:p>
        </p:txBody>
      </p:sp>
      <p:sp>
        <p:nvSpPr>
          <p:cNvPr id="4" name="Slide Number Placeholder 3">
            <a:extLst>
              <a:ext uri="{FF2B5EF4-FFF2-40B4-BE49-F238E27FC236}">
                <a16:creationId xmlns:a16="http://schemas.microsoft.com/office/drawing/2014/main" id="{4DC344EA-4089-4398-81A9-57223589F70C}"/>
              </a:ext>
            </a:extLst>
          </p:cNvPr>
          <p:cNvSpPr>
            <a:spLocks noGrp="1"/>
          </p:cNvSpPr>
          <p:nvPr>
            <p:ph type="sldNum" sz="quarter" idx="12"/>
          </p:nvPr>
        </p:nvSpPr>
        <p:spPr/>
        <p:txBody>
          <a:bodyPr/>
          <a:lstStyle/>
          <a:p>
            <a:fld id="{718739C9-DCF1-47E1-918D-420391A2911C}" type="slidenum">
              <a:rPr lang="en-US" smtClean="0"/>
              <a:t>5</a:t>
            </a:fld>
            <a:endParaRPr lang="en-US"/>
          </a:p>
        </p:txBody>
      </p:sp>
    </p:spTree>
    <p:extLst>
      <p:ext uri="{BB962C8B-B14F-4D97-AF65-F5344CB8AC3E}">
        <p14:creationId xmlns:p14="http://schemas.microsoft.com/office/powerpoint/2010/main" val="57103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41A01-F224-4CA9-525B-AEF914A2B0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742A1-CFDA-BBBE-2B35-5DA79E5E883A}"/>
              </a:ext>
            </a:extLst>
          </p:cNvPr>
          <p:cNvSpPr>
            <a:spLocks noGrp="1"/>
          </p:cNvSpPr>
          <p:nvPr>
            <p:ph type="title"/>
          </p:nvPr>
        </p:nvSpPr>
        <p:spPr>
          <a:xfrm>
            <a:off x="693336" y="368626"/>
            <a:ext cx="7841065" cy="865009"/>
          </a:xfrm>
        </p:spPr>
        <p:txBody>
          <a:bodyPr/>
          <a:lstStyle/>
          <a:p>
            <a:r>
              <a:rPr lang="en-US" b="1"/>
              <a:t>Cost Objective</a:t>
            </a:r>
            <a:endParaRPr lang="en-US" sz="2399" b="1"/>
          </a:p>
        </p:txBody>
      </p:sp>
      <p:sp>
        <p:nvSpPr>
          <p:cNvPr id="27" name="Content Placeholder 2">
            <a:extLst>
              <a:ext uri="{FF2B5EF4-FFF2-40B4-BE49-F238E27FC236}">
                <a16:creationId xmlns:a16="http://schemas.microsoft.com/office/drawing/2014/main" id="{48EC0C7C-F837-12C2-AEF9-A2B9CC76E56A}"/>
              </a:ext>
            </a:extLst>
          </p:cNvPr>
          <p:cNvSpPr txBox="1">
            <a:spLocks/>
          </p:cNvSpPr>
          <p:nvPr/>
        </p:nvSpPr>
        <p:spPr>
          <a:xfrm>
            <a:off x="693336" y="1409875"/>
            <a:ext cx="7841065" cy="1752064"/>
          </a:xfrm>
          <a:prstGeom prst="rect">
            <a:avLst/>
          </a:prstGeom>
          <a:noFill/>
        </p:spPr>
        <p:txBody>
          <a:bodyPr vert="horz" lIns="91416" tIns="45708" rIns="91416" bIns="457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Calibri" panose="020F0502020204030204" pitchFamily="34" charset="0"/>
                <a:cs typeface="Calibri" panose="020F0502020204030204" pitchFamily="34" charset="0"/>
              </a:rPr>
              <a:t>A </a:t>
            </a:r>
            <a:r>
              <a:rPr lang="en-US" sz="2400" b="1">
                <a:latin typeface="Calibri" panose="020F0502020204030204" pitchFamily="34" charset="0"/>
                <a:cs typeface="Calibri" panose="020F0502020204030204" pitchFamily="34" charset="0"/>
              </a:rPr>
              <a:t>cost objective</a:t>
            </a:r>
            <a:r>
              <a:rPr lang="en-US" sz="2400">
                <a:latin typeface="Calibri" panose="020F0502020204030204" pitchFamily="34" charset="0"/>
                <a:cs typeface="Calibri" panose="020F0502020204030204" pitchFamily="34" charset="0"/>
              </a:rPr>
              <a:t> (or </a:t>
            </a:r>
            <a:r>
              <a:rPr lang="en-US" sz="2400" b="1">
                <a:latin typeface="Calibri" panose="020F0502020204030204" pitchFamily="34" charset="0"/>
                <a:cs typeface="Calibri" panose="020F0502020204030204" pitchFamily="34" charset="0"/>
              </a:rPr>
              <a:t>cost object</a:t>
            </a:r>
            <a:r>
              <a:rPr lang="en-US" sz="2400">
                <a:latin typeface="Calibri" panose="020F0502020204030204" pitchFamily="34" charset="0"/>
                <a:cs typeface="Calibri" panose="020F0502020204030204" pitchFamily="34" charset="0"/>
              </a:rPr>
              <a:t>) is anything for which a separate measurement of </a:t>
            </a:r>
            <a:r>
              <a:rPr lang="en-US" sz="2400" b="1">
                <a:latin typeface="Calibri" panose="020F0502020204030204" pitchFamily="34" charset="0"/>
                <a:cs typeface="Calibri" panose="020F0502020204030204" pitchFamily="34" charset="0"/>
              </a:rPr>
              <a:t>cost</a:t>
            </a:r>
            <a:r>
              <a:rPr lang="en-US" sz="2400">
                <a:latin typeface="Calibri" panose="020F0502020204030204" pitchFamily="34" charset="0"/>
                <a:cs typeface="Calibri" panose="020F0502020204030204" pitchFamily="34" charset="0"/>
              </a:rPr>
              <a:t> is needed or desired.</a:t>
            </a:r>
          </a:p>
          <a:p>
            <a:r>
              <a:rPr lang="en-US" sz="2200" b="1">
                <a:latin typeface="Calibri" panose="020F0502020204030204" pitchFamily="34" charset="0"/>
                <a:cs typeface="Calibri" panose="020F0502020204030204" pitchFamily="34" charset="0"/>
              </a:rPr>
              <a:t>Intermediate cost objectives</a:t>
            </a:r>
            <a:r>
              <a:rPr lang="en-US" sz="2200">
                <a:latin typeface="Calibri" panose="020F0502020204030204" pitchFamily="34" charset="0"/>
                <a:cs typeface="Calibri" panose="020F0502020204030204" pitchFamily="34" charset="0"/>
              </a:rPr>
              <a:t> (e.g., cost pool)</a:t>
            </a:r>
          </a:p>
          <a:p>
            <a:r>
              <a:rPr lang="en-US" sz="2200" b="1">
                <a:latin typeface="Calibri" panose="020F0502020204030204" pitchFamily="34" charset="0"/>
                <a:cs typeface="Calibri" panose="020F0502020204030204" pitchFamily="34" charset="0"/>
              </a:rPr>
              <a:t>Final cost objective</a:t>
            </a:r>
            <a:r>
              <a:rPr lang="en-US" sz="2200">
                <a:latin typeface="Calibri" panose="020F0502020204030204" pitchFamily="34" charset="0"/>
                <a:cs typeface="Calibri" panose="020F0502020204030204" pitchFamily="34" charset="0"/>
              </a:rPr>
              <a:t> (e.g., grant award)</a:t>
            </a:r>
          </a:p>
        </p:txBody>
      </p:sp>
      <p:pic>
        <p:nvPicPr>
          <p:cNvPr id="5" name="Picture 4" descr="Diagram showing direct costs being assigned directly to final cost objectives, and indirect cost objectives being assigned to one or more intermediate cost objectives before being assigned to final cost objectives.">
            <a:extLst>
              <a:ext uri="{FF2B5EF4-FFF2-40B4-BE49-F238E27FC236}">
                <a16:creationId xmlns:a16="http://schemas.microsoft.com/office/drawing/2014/main" id="{7735B358-2988-4852-B0EB-EE8650A21F04}"/>
              </a:ext>
            </a:extLst>
          </p:cNvPr>
          <p:cNvPicPr>
            <a:picLocks noChangeAspect="1"/>
          </p:cNvPicPr>
          <p:nvPr/>
        </p:nvPicPr>
        <p:blipFill>
          <a:blip r:embed="rId3"/>
          <a:stretch>
            <a:fillRect/>
          </a:stretch>
        </p:blipFill>
        <p:spPr>
          <a:xfrm>
            <a:off x="693336" y="3161939"/>
            <a:ext cx="7086606" cy="2166806"/>
          </a:xfrm>
          <a:prstGeom prst="rect">
            <a:avLst/>
          </a:prstGeom>
        </p:spPr>
      </p:pic>
      <p:sp>
        <p:nvSpPr>
          <p:cNvPr id="36" name="Content Placeholder 2">
            <a:extLst>
              <a:ext uri="{FF2B5EF4-FFF2-40B4-BE49-F238E27FC236}">
                <a16:creationId xmlns:a16="http://schemas.microsoft.com/office/drawing/2014/main" id="{1882F5A7-8A86-F7BD-F2C5-462D056F340B}"/>
              </a:ext>
            </a:extLst>
          </p:cNvPr>
          <p:cNvSpPr txBox="1">
            <a:spLocks/>
          </p:cNvSpPr>
          <p:nvPr/>
        </p:nvSpPr>
        <p:spPr>
          <a:xfrm>
            <a:off x="693336" y="5420354"/>
            <a:ext cx="7478803" cy="1073140"/>
          </a:xfrm>
          <a:prstGeom prst="rect">
            <a:avLst/>
          </a:prstGeom>
          <a:noFill/>
        </p:spPr>
        <p:txBody>
          <a:bodyPr vert="horz" lIns="91416" tIns="45708" rIns="91416" bIns="457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Calibri" panose="020F0502020204030204" pitchFamily="34" charset="0"/>
                <a:cs typeface="Calibri" panose="020F0502020204030204" pitchFamily="34" charset="0"/>
              </a:rPr>
              <a:t>Intermediate cost objectives accumulate indirect costs for allocation to one or more other intermediate cost objectives or to final cost objectives. A final cost objective is a final accumulation point; it includes both direct and indirect costs.</a:t>
            </a:r>
          </a:p>
        </p:txBody>
      </p:sp>
      <p:sp>
        <p:nvSpPr>
          <p:cNvPr id="28" name="Content Placeholder 2">
            <a:extLst>
              <a:ext uri="{FF2B5EF4-FFF2-40B4-BE49-F238E27FC236}">
                <a16:creationId xmlns:a16="http://schemas.microsoft.com/office/drawing/2014/main" id="{7F26AB56-538C-C08D-2F50-B6B90D171B76}"/>
              </a:ext>
            </a:extLst>
          </p:cNvPr>
          <p:cNvSpPr>
            <a:spLocks noGrp="1"/>
          </p:cNvSpPr>
          <p:nvPr>
            <p:ph idx="1"/>
          </p:nvPr>
        </p:nvSpPr>
        <p:spPr>
          <a:xfrm>
            <a:off x="8374551" y="304800"/>
            <a:ext cx="3431538" cy="6096000"/>
          </a:xfrm>
          <a:solidFill>
            <a:schemeClr val="accent1">
              <a:lumMod val="20000"/>
              <a:lumOff val="80000"/>
            </a:schemeClr>
          </a:solidFill>
        </p:spPr>
        <p:txBody>
          <a:bodyPr>
            <a:normAutofit fontScale="77500" lnSpcReduction="20000"/>
          </a:bodyPr>
          <a:lstStyle/>
          <a:p>
            <a:pPr marL="0" indent="0">
              <a:buNone/>
            </a:pPr>
            <a:r>
              <a:rPr lang="en-US" sz="3800" b="1"/>
              <a:t>Examples</a:t>
            </a:r>
          </a:p>
          <a:p>
            <a:pPr marL="0" indent="0">
              <a:buNone/>
            </a:pPr>
            <a:r>
              <a:rPr lang="en-US" sz="2900">
                <a:latin typeface="Calibri" panose="020F0502020204030204" pitchFamily="34" charset="0"/>
                <a:cs typeface="Calibri" panose="020F0502020204030204" pitchFamily="34" charset="0"/>
              </a:rPr>
              <a:t>Organizational unit</a:t>
            </a:r>
          </a:p>
          <a:p>
            <a:pPr marL="457200" lvl="1">
              <a:spcBef>
                <a:spcPts val="600"/>
              </a:spcBef>
            </a:pPr>
            <a:r>
              <a:rPr lang="en-US" sz="2600">
                <a:latin typeface="Calibri" panose="020F0502020204030204" pitchFamily="34" charset="0"/>
                <a:cs typeface="Calibri" panose="020F0502020204030204" pitchFamily="34" charset="0"/>
              </a:rPr>
              <a:t>Division, department, unit</a:t>
            </a:r>
          </a:p>
          <a:p>
            <a:pPr marL="0" indent="0">
              <a:buNone/>
            </a:pPr>
            <a:r>
              <a:rPr lang="en-US" sz="2900">
                <a:latin typeface="Calibri" panose="020F0502020204030204" pitchFamily="34" charset="0"/>
                <a:cs typeface="Calibri" panose="020F0502020204030204" pitchFamily="34" charset="0"/>
              </a:rPr>
              <a:t>Major function</a:t>
            </a:r>
          </a:p>
          <a:p>
            <a:pPr marL="0" indent="0">
              <a:buNone/>
            </a:pPr>
            <a:r>
              <a:rPr lang="en-US" sz="2900">
                <a:latin typeface="Calibri" panose="020F0502020204030204" pitchFamily="34" charset="0"/>
                <a:cs typeface="Calibri" panose="020F0502020204030204" pitchFamily="34" charset="0"/>
              </a:rPr>
              <a:t>Physical location</a:t>
            </a:r>
          </a:p>
          <a:p>
            <a:pPr marL="457200" lvl="1">
              <a:spcBef>
                <a:spcPts val="600"/>
              </a:spcBef>
            </a:pPr>
            <a:r>
              <a:rPr lang="en-US" sz="2600">
                <a:latin typeface="Calibri" panose="020F0502020204030204" pitchFamily="34" charset="0"/>
                <a:cs typeface="Calibri" panose="020F0502020204030204" pitchFamily="34" charset="0"/>
              </a:rPr>
              <a:t>Workforce Solutions Office, entity headquarters, campus</a:t>
            </a:r>
          </a:p>
          <a:p>
            <a:pPr marL="0" indent="0">
              <a:buNone/>
            </a:pPr>
            <a:r>
              <a:rPr lang="en-US" sz="2900">
                <a:latin typeface="Calibri" panose="020F0502020204030204" pitchFamily="34" charset="0"/>
                <a:cs typeface="Calibri" panose="020F0502020204030204" pitchFamily="34" charset="0"/>
              </a:rPr>
              <a:t>Activity</a:t>
            </a:r>
          </a:p>
          <a:p>
            <a:pPr marL="457200" lvl="1">
              <a:spcBef>
                <a:spcPts val="600"/>
              </a:spcBef>
            </a:pPr>
            <a:r>
              <a:rPr lang="en-US" sz="2600">
                <a:latin typeface="Calibri" panose="020F0502020204030204" pitchFamily="34" charset="0"/>
                <a:cs typeface="Calibri" panose="020F0502020204030204" pitchFamily="34" charset="0"/>
              </a:rPr>
              <a:t>Counseling, intake, etc.</a:t>
            </a:r>
          </a:p>
          <a:p>
            <a:pPr marL="0" indent="0">
              <a:buNone/>
            </a:pPr>
            <a:r>
              <a:rPr lang="en-US" sz="2900">
                <a:latin typeface="Calibri" panose="020F0502020204030204" pitchFamily="34" charset="0"/>
                <a:cs typeface="Calibri" panose="020F0502020204030204" pitchFamily="34" charset="0"/>
              </a:rPr>
              <a:t>Program</a:t>
            </a:r>
          </a:p>
          <a:p>
            <a:pPr marL="457200" lvl="1">
              <a:spcBef>
                <a:spcPts val="600"/>
              </a:spcBef>
            </a:pPr>
            <a:r>
              <a:rPr lang="en-US" sz="2600">
                <a:latin typeface="Calibri" panose="020F0502020204030204" pitchFamily="34" charset="0"/>
                <a:cs typeface="Calibri" panose="020F0502020204030204" pitchFamily="34" charset="0"/>
              </a:rPr>
              <a:t>Assistance Listings program</a:t>
            </a:r>
          </a:p>
          <a:p>
            <a:pPr marL="0" indent="0">
              <a:buNone/>
            </a:pPr>
            <a:r>
              <a:rPr lang="en-US" sz="2900">
                <a:latin typeface="Calibri" panose="020F0502020204030204" pitchFamily="34" charset="0"/>
                <a:cs typeface="Calibri" panose="020F0502020204030204" pitchFamily="34" charset="0"/>
              </a:rPr>
              <a:t>Grant award</a:t>
            </a:r>
          </a:p>
          <a:p>
            <a:pPr marL="0" indent="0">
              <a:buNone/>
            </a:pPr>
            <a:r>
              <a:rPr lang="en-US" sz="2900">
                <a:latin typeface="Calibri" panose="020F0502020204030204" pitchFamily="34" charset="0"/>
                <a:cs typeface="Calibri" panose="020F0502020204030204" pitchFamily="34" charset="0"/>
              </a:rPr>
              <a:t>Cost category</a:t>
            </a:r>
          </a:p>
          <a:p>
            <a:pPr marL="0" indent="0">
              <a:buNone/>
            </a:pPr>
            <a:r>
              <a:rPr lang="en-US" sz="2900">
                <a:latin typeface="Calibri" panose="020F0502020204030204" pitchFamily="34" charset="0"/>
                <a:cs typeface="Calibri" panose="020F0502020204030204" pitchFamily="34" charset="0"/>
              </a:rPr>
              <a:t>Administrative costs</a:t>
            </a:r>
          </a:p>
          <a:p>
            <a:pPr marL="0" indent="0">
              <a:buNone/>
            </a:pPr>
            <a:r>
              <a:rPr lang="en-US" sz="2900">
                <a:latin typeface="Calibri" panose="020F0502020204030204" pitchFamily="34" charset="0"/>
                <a:cs typeface="Calibri" panose="020F0502020204030204" pitchFamily="34" charset="0"/>
              </a:rPr>
              <a:t>Customer group</a:t>
            </a:r>
          </a:p>
        </p:txBody>
      </p:sp>
      <p:sp>
        <p:nvSpPr>
          <p:cNvPr id="3" name="Slide Number Placeholder 2">
            <a:extLst>
              <a:ext uri="{FF2B5EF4-FFF2-40B4-BE49-F238E27FC236}">
                <a16:creationId xmlns:a16="http://schemas.microsoft.com/office/drawing/2014/main" id="{D0F44F5D-EB0D-15B8-988E-AAA240623AC4}"/>
              </a:ext>
            </a:extLst>
          </p:cNvPr>
          <p:cNvSpPr>
            <a:spLocks noGrp="1"/>
          </p:cNvSpPr>
          <p:nvPr>
            <p:ph type="sldNum" sz="quarter" idx="12"/>
          </p:nvPr>
        </p:nvSpPr>
        <p:spPr/>
        <p:txBody>
          <a:bodyPr/>
          <a:lstStyle/>
          <a:p>
            <a:pPr>
              <a:defRPr/>
            </a:pPr>
            <a:fld id="{6104AF1F-B026-4E7C-A0D0-0BDE5C6A0D5A}" type="slidenum">
              <a:rPr lang="en-US" smtClean="0"/>
              <a:pPr>
                <a:defRPr/>
              </a:pPr>
              <a:t>6</a:t>
            </a:fld>
            <a:endParaRPr lang="en-US"/>
          </a:p>
        </p:txBody>
      </p:sp>
    </p:spTree>
    <p:extLst>
      <p:ext uri="{BB962C8B-B14F-4D97-AF65-F5344CB8AC3E}">
        <p14:creationId xmlns:p14="http://schemas.microsoft.com/office/powerpoint/2010/main" val="1294064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431E3-35FF-936E-7BC9-30972A323D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63F55E-6573-7381-5268-4F859FF2EA98}"/>
              </a:ext>
            </a:extLst>
          </p:cNvPr>
          <p:cNvSpPr>
            <a:spLocks noGrp="1"/>
          </p:cNvSpPr>
          <p:nvPr>
            <p:ph type="title"/>
          </p:nvPr>
        </p:nvSpPr>
        <p:spPr>
          <a:xfrm>
            <a:off x="612949" y="365126"/>
            <a:ext cx="10740851" cy="694709"/>
          </a:xfrm>
        </p:spPr>
        <p:txBody>
          <a:bodyPr>
            <a:normAutofit fontScale="90000"/>
          </a:bodyPr>
          <a:lstStyle/>
          <a:p>
            <a:r>
              <a:rPr lang="en-US" b="1"/>
              <a:t>Direct Costs &amp; Indirect Costs</a:t>
            </a:r>
          </a:p>
        </p:txBody>
      </p:sp>
      <p:sp>
        <p:nvSpPr>
          <p:cNvPr id="7" name="Content Placeholder 2">
            <a:extLst>
              <a:ext uri="{FF2B5EF4-FFF2-40B4-BE49-F238E27FC236}">
                <a16:creationId xmlns:a16="http://schemas.microsoft.com/office/drawing/2014/main" id="{C89763A7-E6DD-72ED-85E0-5205A5428BB9}"/>
              </a:ext>
            </a:extLst>
          </p:cNvPr>
          <p:cNvSpPr txBox="1">
            <a:spLocks/>
          </p:cNvSpPr>
          <p:nvPr/>
        </p:nvSpPr>
        <p:spPr>
          <a:xfrm>
            <a:off x="612949" y="1166022"/>
            <a:ext cx="10740851" cy="428440"/>
          </a:xfrm>
          <a:prstGeom prst="rect">
            <a:avLst/>
          </a:prstGeom>
        </p:spPr>
        <p:txBody>
          <a:bodyPr vert="horz" lIns="91416" tIns="45708" rIns="91416" bIns="45708"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99">
                <a:latin typeface="Calibri" panose="020F0502020204030204" pitchFamily="34" charset="0"/>
                <a:cs typeface="Calibri" panose="020F0502020204030204" pitchFamily="34" charset="0"/>
              </a:rPr>
              <a:t>A cost is </a:t>
            </a:r>
            <a:r>
              <a:rPr lang="en-US" sz="2799" b="1">
                <a:latin typeface="Calibri" panose="020F0502020204030204" pitchFamily="34" charset="0"/>
                <a:cs typeface="Calibri" panose="020F0502020204030204" pitchFamily="34" charset="0"/>
              </a:rPr>
              <a:t>assigned</a:t>
            </a:r>
            <a:r>
              <a:rPr lang="en-US" sz="2799">
                <a:latin typeface="Calibri" panose="020F0502020204030204" pitchFamily="34" charset="0"/>
                <a:cs typeface="Calibri" panose="020F0502020204030204" pitchFamily="34" charset="0"/>
              </a:rPr>
              <a:t> to a particular cost objective as either a </a:t>
            </a:r>
            <a:r>
              <a:rPr lang="en-US" sz="2799" b="1">
                <a:latin typeface="Calibri" panose="020F0502020204030204" pitchFamily="34" charset="0"/>
                <a:cs typeface="Calibri" panose="020F0502020204030204" pitchFamily="34" charset="0"/>
              </a:rPr>
              <a:t>direct cost</a:t>
            </a:r>
            <a:r>
              <a:rPr lang="en-US" sz="2799">
                <a:latin typeface="Calibri" panose="020F0502020204030204" pitchFamily="34" charset="0"/>
                <a:cs typeface="Calibri" panose="020F0502020204030204" pitchFamily="34" charset="0"/>
              </a:rPr>
              <a:t> or an </a:t>
            </a:r>
            <a:r>
              <a:rPr lang="en-US" sz="2799" b="1">
                <a:latin typeface="Calibri" panose="020F0502020204030204" pitchFamily="34" charset="0"/>
                <a:cs typeface="Calibri" panose="020F0502020204030204" pitchFamily="34" charset="0"/>
              </a:rPr>
              <a:t>indirect cost</a:t>
            </a:r>
            <a:r>
              <a:rPr lang="en-US" sz="2799">
                <a:latin typeface="Calibri" panose="020F0502020204030204" pitchFamily="34" charset="0"/>
                <a:cs typeface="Calibri" panose="020F0502020204030204" pitchFamily="34" charset="0"/>
              </a:rPr>
              <a:t>.</a:t>
            </a:r>
          </a:p>
        </p:txBody>
      </p:sp>
      <p:sp>
        <p:nvSpPr>
          <p:cNvPr id="8" name="Content Placeholder 2">
            <a:extLst>
              <a:ext uri="{FF2B5EF4-FFF2-40B4-BE49-F238E27FC236}">
                <a16:creationId xmlns:a16="http://schemas.microsoft.com/office/drawing/2014/main" id="{1E361658-4EB7-C483-3D37-BC2816E4E147}"/>
              </a:ext>
            </a:extLst>
          </p:cNvPr>
          <p:cNvSpPr txBox="1">
            <a:spLocks/>
          </p:cNvSpPr>
          <p:nvPr/>
        </p:nvSpPr>
        <p:spPr>
          <a:xfrm>
            <a:off x="612948" y="1655019"/>
            <a:ext cx="5333765" cy="2957177"/>
          </a:xfrm>
          <a:prstGeom prst="rect">
            <a:avLst/>
          </a:prstGeom>
          <a:solidFill>
            <a:schemeClr val="accent1">
              <a:lumMod val="20000"/>
              <a:lumOff val="80000"/>
            </a:schemeClr>
          </a:solidFill>
        </p:spPr>
        <p:txBody>
          <a:bodyPr vert="horz" lIns="91416" tIns="45708" rIns="91416" bIns="457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latin typeface="Calibri" panose="020F0502020204030204" pitchFamily="34" charset="0"/>
                <a:cs typeface="Calibri" panose="020F0502020204030204" pitchFamily="34" charset="0"/>
              </a:rPr>
              <a:t>Direct Cost</a:t>
            </a:r>
            <a:endParaRPr lang="en-US" sz="2400">
              <a:latin typeface="Calibri" panose="020F0502020204030204" pitchFamily="34" charset="0"/>
              <a:cs typeface="Calibri" panose="020F0502020204030204" pitchFamily="34" charset="0"/>
            </a:endParaRPr>
          </a:p>
          <a:p>
            <a:pPr marL="285664" indent="-285664"/>
            <a:r>
              <a:rPr lang="en-US" sz="2200">
                <a:latin typeface="Calibri" panose="020F0502020204030204" pitchFamily="34" charset="0"/>
                <a:cs typeface="Calibri" panose="020F0502020204030204" pitchFamily="34" charset="0"/>
              </a:rPr>
              <a:t>Can be identified specifically with a particular final cost objective or can be assigned to such activities relatively easily with a high degree of accuracy.*</a:t>
            </a:r>
          </a:p>
          <a:p>
            <a:pPr marL="285664" indent="-285664">
              <a:spcBef>
                <a:spcPts val="600"/>
              </a:spcBef>
            </a:pPr>
            <a:r>
              <a:rPr lang="en-US" sz="2200">
                <a:latin typeface="Calibri" panose="020F0502020204030204" pitchFamily="34" charset="0"/>
                <a:cs typeface="Calibri" panose="020F0502020204030204" pitchFamily="34" charset="0"/>
              </a:rPr>
              <a:t>Direct costs can be </a:t>
            </a:r>
            <a:r>
              <a:rPr lang="en-US" sz="2200" b="1">
                <a:latin typeface="Calibri" panose="020F0502020204030204" pitchFamily="34" charset="0"/>
                <a:cs typeface="Calibri" panose="020F0502020204030204" pitchFamily="34" charset="0"/>
              </a:rPr>
              <a:t>traced</a:t>
            </a:r>
            <a:r>
              <a:rPr lang="en-US" sz="2200">
                <a:latin typeface="Calibri" panose="020F0502020204030204" pitchFamily="34" charset="0"/>
                <a:cs typeface="Calibri" panose="020F0502020204030204" pitchFamily="34" charset="0"/>
              </a:rPr>
              <a:t> to final cost objectives in a cost-effective way.</a:t>
            </a:r>
          </a:p>
        </p:txBody>
      </p:sp>
      <p:sp>
        <p:nvSpPr>
          <p:cNvPr id="16" name="Content Placeholder 2">
            <a:extLst>
              <a:ext uri="{FF2B5EF4-FFF2-40B4-BE49-F238E27FC236}">
                <a16:creationId xmlns:a16="http://schemas.microsoft.com/office/drawing/2014/main" id="{8BFB9575-943C-D862-FEC2-9289EA43E2DA}"/>
              </a:ext>
            </a:extLst>
          </p:cNvPr>
          <p:cNvSpPr txBox="1">
            <a:spLocks/>
          </p:cNvSpPr>
          <p:nvPr/>
        </p:nvSpPr>
        <p:spPr>
          <a:xfrm>
            <a:off x="612947" y="4752133"/>
            <a:ext cx="5333765" cy="17184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a:t>*Note: Any direct cost of minor amount may be treated as an indirect cost for reasons of practicality where such accounting treatment for that item of cost is consistently applied to all federal and non-federal cost objectives.</a:t>
            </a:r>
            <a:endParaRPr lang="en-US" sz="220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E244795C-B11B-B1FC-EBC6-B1BF92DA00A1}"/>
              </a:ext>
            </a:extLst>
          </p:cNvPr>
          <p:cNvSpPr>
            <a:spLocks noGrp="1"/>
          </p:cNvSpPr>
          <p:nvPr>
            <p:ph idx="1"/>
          </p:nvPr>
        </p:nvSpPr>
        <p:spPr>
          <a:xfrm>
            <a:off x="6245286" y="1655020"/>
            <a:ext cx="5229932" cy="2957177"/>
          </a:xfrm>
          <a:solidFill>
            <a:schemeClr val="accent1">
              <a:lumMod val="20000"/>
              <a:lumOff val="80000"/>
            </a:schemeClr>
          </a:solidFill>
        </p:spPr>
        <p:txBody>
          <a:bodyPr>
            <a:normAutofit/>
          </a:bodyPr>
          <a:lstStyle/>
          <a:p>
            <a:pPr marL="0" indent="0">
              <a:buNone/>
            </a:pPr>
            <a:r>
              <a:rPr lang="en-US" sz="2400" b="1">
                <a:latin typeface="Calibri" panose="020F0502020204030204" pitchFamily="34" charset="0"/>
                <a:cs typeface="Calibri" panose="020F0502020204030204" pitchFamily="34" charset="0"/>
              </a:rPr>
              <a:t>Indirect Cost (also known as Facilities &amp; Administration (F&amp;A) Costs)</a:t>
            </a:r>
            <a:endParaRPr lang="en-US" sz="2400">
              <a:latin typeface="Calibri" panose="020F0502020204030204" pitchFamily="34" charset="0"/>
              <a:cs typeface="Calibri" panose="020F0502020204030204" pitchFamily="34" charset="0"/>
            </a:endParaRPr>
          </a:p>
          <a:p>
            <a:pPr marL="285664" indent="-285664"/>
            <a:r>
              <a:rPr lang="en-US" sz="2200">
                <a:latin typeface="Calibri" panose="020F0502020204030204" pitchFamily="34" charset="0"/>
                <a:cs typeface="Calibri" panose="020F0502020204030204" pitchFamily="34" charset="0"/>
              </a:rPr>
              <a:t>Incurred for a common or joint purpose.</a:t>
            </a:r>
          </a:p>
          <a:p>
            <a:pPr marL="285664" indent="-285664">
              <a:spcBef>
                <a:spcPts val="600"/>
              </a:spcBef>
            </a:pPr>
            <a:r>
              <a:rPr lang="en-US" sz="2200">
                <a:latin typeface="Calibri" panose="020F0502020204030204" pitchFamily="34" charset="0"/>
                <a:cs typeface="Calibri" panose="020F0502020204030204" pitchFamily="34" charset="0"/>
              </a:rPr>
              <a:t>Benefits multiple cost objectives.</a:t>
            </a:r>
          </a:p>
          <a:p>
            <a:pPr marL="285664" indent="-285664">
              <a:spcBef>
                <a:spcPts val="600"/>
              </a:spcBef>
            </a:pPr>
            <a:r>
              <a:rPr lang="en-US" sz="2200">
                <a:latin typeface="Calibri" panose="020F0502020204030204" pitchFamily="34" charset="0"/>
                <a:cs typeface="Calibri" panose="020F0502020204030204" pitchFamily="34" charset="0"/>
              </a:rPr>
              <a:t>Not readily assignable to cost objectives specifically benefitted without effort disproportionate to the results received.</a:t>
            </a:r>
          </a:p>
          <a:p>
            <a:pPr marL="285664" indent="-285664">
              <a:spcBef>
                <a:spcPts val="600"/>
              </a:spcBef>
            </a:pPr>
            <a:r>
              <a:rPr lang="en-US" sz="2200" b="1">
                <a:latin typeface="Calibri" panose="020F0502020204030204" pitchFamily="34" charset="0"/>
                <a:cs typeface="Calibri" panose="020F0502020204030204" pitchFamily="34" charset="0"/>
              </a:rPr>
              <a:t>Allocated</a:t>
            </a:r>
            <a:r>
              <a:rPr lang="en-US" sz="2200">
                <a:latin typeface="Calibri" panose="020F0502020204030204" pitchFamily="34" charset="0"/>
                <a:cs typeface="Calibri" panose="020F0502020204030204" pitchFamily="34" charset="0"/>
              </a:rPr>
              <a:t> to final cost objectives.</a:t>
            </a:r>
          </a:p>
        </p:txBody>
      </p:sp>
      <p:sp>
        <p:nvSpPr>
          <p:cNvPr id="4" name="Slide Number Placeholder 3">
            <a:extLst>
              <a:ext uri="{FF2B5EF4-FFF2-40B4-BE49-F238E27FC236}">
                <a16:creationId xmlns:a16="http://schemas.microsoft.com/office/drawing/2014/main" id="{07EDB990-7667-0B4C-929A-6B64B6420944}"/>
              </a:ext>
            </a:extLst>
          </p:cNvPr>
          <p:cNvSpPr>
            <a:spLocks noGrp="1"/>
          </p:cNvSpPr>
          <p:nvPr>
            <p:ph type="sldNum" sz="quarter" idx="12"/>
          </p:nvPr>
        </p:nvSpPr>
        <p:spPr/>
        <p:txBody>
          <a:bodyPr/>
          <a:lstStyle/>
          <a:p>
            <a:fld id="{718739C9-DCF1-47E1-918D-420391A2911C}" type="slidenum">
              <a:rPr lang="en-US" smtClean="0"/>
              <a:t>7</a:t>
            </a:fld>
            <a:endParaRPr lang="en-US"/>
          </a:p>
        </p:txBody>
      </p:sp>
      <p:pic>
        <p:nvPicPr>
          <p:cNvPr id="5" name="Picture 4" descr="Diagram showing direct costs being traced to final cost objectives and indirect costs being allocated to final cost objectives.">
            <a:extLst>
              <a:ext uri="{FF2B5EF4-FFF2-40B4-BE49-F238E27FC236}">
                <a16:creationId xmlns:a16="http://schemas.microsoft.com/office/drawing/2014/main" id="{C92B7C2F-B91E-1B4F-8D1B-54A4D85EE6B3}"/>
              </a:ext>
            </a:extLst>
          </p:cNvPr>
          <p:cNvPicPr>
            <a:picLocks noChangeAspect="1"/>
          </p:cNvPicPr>
          <p:nvPr/>
        </p:nvPicPr>
        <p:blipFill>
          <a:blip r:embed="rId2"/>
          <a:stretch>
            <a:fillRect/>
          </a:stretch>
        </p:blipFill>
        <p:spPr>
          <a:xfrm>
            <a:off x="6245286" y="4882929"/>
            <a:ext cx="5229932" cy="1486515"/>
          </a:xfrm>
          <a:prstGeom prst="rect">
            <a:avLst/>
          </a:prstGeom>
        </p:spPr>
      </p:pic>
    </p:spTree>
    <p:extLst>
      <p:ext uri="{BB962C8B-B14F-4D97-AF65-F5344CB8AC3E}">
        <p14:creationId xmlns:p14="http://schemas.microsoft.com/office/powerpoint/2010/main" val="3528435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A160-5D28-4AFC-B0F5-CACADB260978}"/>
              </a:ext>
            </a:extLst>
          </p:cNvPr>
          <p:cNvSpPr>
            <a:spLocks noGrp="1"/>
          </p:cNvSpPr>
          <p:nvPr>
            <p:ph type="title"/>
          </p:nvPr>
        </p:nvSpPr>
        <p:spPr>
          <a:xfrm>
            <a:off x="993338" y="457200"/>
            <a:ext cx="10512862" cy="914400"/>
          </a:xfrm>
        </p:spPr>
        <p:txBody>
          <a:bodyPr>
            <a:normAutofit fontScale="90000"/>
          </a:bodyPr>
          <a:lstStyle/>
          <a:p>
            <a:r>
              <a:rPr lang="en-US" b="1"/>
              <a:t>Total Cost of an Award:</a:t>
            </a:r>
            <a:br>
              <a:rPr lang="en-US" b="1"/>
            </a:br>
            <a:r>
              <a:rPr lang="en-US" sz="2399"/>
              <a:t>Allowable Direct Costs + Allocable Indirect Costs – Applicable Credits</a:t>
            </a:r>
          </a:p>
        </p:txBody>
      </p:sp>
      <p:sp>
        <p:nvSpPr>
          <p:cNvPr id="5" name="TextBox 4">
            <a:extLst>
              <a:ext uri="{FF2B5EF4-FFF2-40B4-BE49-F238E27FC236}">
                <a16:creationId xmlns:a16="http://schemas.microsoft.com/office/drawing/2014/main" id="{897F6996-0402-498D-9F75-B61719ACC511}"/>
              </a:ext>
            </a:extLst>
          </p:cNvPr>
          <p:cNvSpPr txBox="1"/>
          <p:nvPr/>
        </p:nvSpPr>
        <p:spPr>
          <a:xfrm>
            <a:off x="993338" y="1923210"/>
            <a:ext cx="5138275" cy="461665"/>
          </a:xfrm>
          <a:prstGeom prst="rect">
            <a:avLst/>
          </a:prstGeom>
          <a:solidFill>
            <a:schemeClr val="accent1">
              <a:lumMod val="20000"/>
              <a:lumOff val="80000"/>
            </a:schemeClr>
          </a:solidFill>
        </p:spPr>
        <p:txBody>
          <a:bodyPr wrap="square" rtlCol="0">
            <a:spAutoFit/>
          </a:bodyPr>
          <a:lstStyle/>
          <a:p>
            <a:pPr algn="ctr"/>
            <a:r>
              <a:rPr lang="en-US" sz="2400" b="1">
                <a:latin typeface="Calibri" panose="020F0502020204030204" pitchFamily="34" charset="0"/>
                <a:cs typeface="Calibri" panose="020F0502020204030204" pitchFamily="34" charset="0"/>
              </a:rPr>
              <a:t>Direct Costs</a:t>
            </a:r>
            <a:endParaRPr lang="en-US" sz="240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3B219AC-2B90-4C54-B6A4-DBB4E095DE97}"/>
              </a:ext>
            </a:extLst>
          </p:cNvPr>
          <p:cNvSpPr txBox="1"/>
          <p:nvPr/>
        </p:nvSpPr>
        <p:spPr>
          <a:xfrm>
            <a:off x="6381910" y="1923210"/>
            <a:ext cx="5124290" cy="461665"/>
          </a:xfrm>
          <a:prstGeom prst="rect">
            <a:avLst/>
          </a:prstGeom>
          <a:solidFill>
            <a:schemeClr val="accent3">
              <a:lumMod val="20000"/>
              <a:lumOff val="80000"/>
            </a:schemeClr>
          </a:solidFill>
        </p:spPr>
        <p:txBody>
          <a:bodyPr wrap="square" rtlCol="0">
            <a:spAutoFit/>
          </a:bodyPr>
          <a:lstStyle/>
          <a:p>
            <a:pPr algn="ctr"/>
            <a:r>
              <a:rPr lang="en-US" sz="2400" b="1">
                <a:latin typeface="Calibri" panose="020F0502020204030204" pitchFamily="34" charset="0"/>
                <a:cs typeface="Calibri" panose="020F0502020204030204" pitchFamily="34" charset="0"/>
              </a:rPr>
              <a:t>Indirect Costs</a:t>
            </a:r>
            <a:endParaRPr lang="en-US" sz="240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E35FE6D-0B0D-483B-A884-D38859C4B00E}"/>
              </a:ext>
            </a:extLst>
          </p:cNvPr>
          <p:cNvSpPr txBox="1"/>
          <p:nvPr/>
        </p:nvSpPr>
        <p:spPr>
          <a:xfrm>
            <a:off x="993338" y="2553369"/>
            <a:ext cx="10512862" cy="3634487"/>
          </a:xfrm>
          <a:prstGeom prst="rect">
            <a:avLst/>
          </a:prstGeom>
          <a:solidFill>
            <a:schemeClr val="accent2">
              <a:lumMod val="20000"/>
              <a:lumOff val="80000"/>
            </a:schemeClr>
          </a:solidFill>
        </p:spPr>
        <p:txBody>
          <a:bodyPr wrap="square" rtlCol="0">
            <a:noAutofit/>
          </a:bodyPr>
          <a:lstStyle/>
          <a:p>
            <a:r>
              <a:rPr lang="en-US" sz="2400" b="1">
                <a:latin typeface="Calibri" panose="020F0502020204030204" pitchFamily="34" charset="0"/>
                <a:cs typeface="Calibri" panose="020F0502020204030204" pitchFamily="34" charset="0"/>
              </a:rPr>
              <a:t>Applicable Credits</a:t>
            </a:r>
            <a:endParaRPr lang="en-US" sz="2400">
              <a:latin typeface="Calibri" panose="020F0502020204030204" pitchFamily="34" charset="0"/>
              <a:cs typeface="Calibri" panose="020F0502020204030204" pitchFamily="34" charset="0"/>
            </a:endParaRPr>
          </a:p>
          <a:p>
            <a:r>
              <a:rPr lang="en-US" sz="2400">
                <a:latin typeface="Calibri" panose="020F0502020204030204" pitchFamily="34" charset="0"/>
                <a:cs typeface="Calibri" panose="020F0502020204030204" pitchFamily="34" charset="0"/>
              </a:rPr>
              <a:t>Receipts or reduction-of-expenditure-type transactions that offset or reduce costs.</a:t>
            </a:r>
          </a:p>
          <a:p>
            <a:pPr marL="285664" indent="-285664">
              <a:buFont typeface="Arial" panose="020B0604020202020204" pitchFamily="34" charset="0"/>
              <a:buChar char="•"/>
            </a:pPr>
            <a:r>
              <a:rPr lang="en-US" sz="2400">
                <a:latin typeface="Calibri" panose="020F0502020204030204" pitchFamily="34" charset="0"/>
                <a:cs typeface="Calibri" panose="020F0502020204030204" pitchFamily="34" charset="0"/>
              </a:rPr>
              <a:t>Purchase discounts</a:t>
            </a:r>
          </a:p>
          <a:p>
            <a:pPr marL="285664" indent="-285664">
              <a:buFont typeface="Arial" panose="020B0604020202020204" pitchFamily="34" charset="0"/>
              <a:buChar char="•"/>
            </a:pPr>
            <a:r>
              <a:rPr lang="en-US" sz="2400">
                <a:latin typeface="Calibri" panose="020F0502020204030204" pitchFamily="34" charset="0"/>
                <a:cs typeface="Calibri" panose="020F0502020204030204" pitchFamily="34" charset="0"/>
              </a:rPr>
              <a:t>Rebates or allowances</a:t>
            </a:r>
          </a:p>
          <a:p>
            <a:pPr marL="285664" indent="-285664">
              <a:buFont typeface="Arial" panose="020B0604020202020204" pitchFamily="34" charset="0"/>
              <a:buChar char="•"/>
            </a:pPr>
            <a:r>
              <a:rPr lang="en-US" sz="2400">
                <a:latin typeface="Calibri" panose="020F0502020204030204" pitchFamily="34" charset="0"/>
                <a:cs typeface="Calibri" panose="020F0502020204030204" pitchFamily="34" charset="0"/>
              </a:rPr>
              <a:t>Recoveries or indemnities on losses</a:t>
            </a:r>
          </a:p>
          <a:p>
            <a:pPr marL="285664" indent="-285664">
              <a:buFont typeface="Arial" panose="020B0604020202020204" pitchFamily="34" charset="0"/>
              <a:buChar char="•"/>
            </a:pPr>
            <a:r>
              <a:rPr lang="en-US" sz="2400">
                <a:latin typeface="Calibri" panose="020F0502020204030204" pitchFamily="34" charset="0"/>
                <a:cs typeface="Calibri" panose="020F0502020204030204" pitchFamily="34" charset="0"/>
              </a:rPr>
              <a:t>Insurance refunds or rebates</a:t>
            </a:r>
          </a:p>
          <a:p>
            <a:pPr marL="285664" indent="-285664">
              <a:spcAft>
                <a:spcPts val="1200"/>
              </a:spcAft>
              <a:buFont typeface="Arial" panose="020B0604020202020204" pitchFamily="34" charset="0"/>
              <a:buChar char="•"/>
            </a:pPr>
            <a:r>
              <a:rPr lang="en-US" sz="2400">
                <a:latin typeface="Calibri" panose="020F0502020204030204" pitchFamily="34" charset="0"/>
                <a:cs typeface="Calibri" panose="020F0502020204030204" pitchFamily="34" charset="0"/>
              </a:rPr>
              <a:t>Adjustments of overpayments or erroneous charges</a:t>
            </a:r>
          </a:p>
          <a:p>
            <a:r>
              <a:rPr lang="en-US" sz="2400">
                <a:latin typeface="Calibri" panose="020F0502020204030204" pitchFamily="34" charset="0"/>
                <a:cs typeface="Calibri" panose="020F0502020204030204" pitchFamily="34" charset="0"/>
              </a:rPr>
              <a:t>Must credit these amounts against allowable costs of the grant award(s) as a cost reduction or cash refund, as appropriate.</a:t>
            </a:r>
          </a:p>
        </p:txBody>
      </p:sp>
      <p:sp>
        <p:nvSpPr>
          <p:cNvPr id="4" name="Slide Number Placeholder 3">
            <a:extLst>
              <a:ext uri="{FF2B5EF4-FFF2-40B4-BE49-F238E27FC236}">
                <a16:creationId xmlns:a16="http://schemas.microsoft.com/office/drawing/2014/main" id="{F29489AE-64EB-44F3-8B8C-84351D792D0A}"/>
              </a:ext>
            </a:extLst>
          </p:cNvPr>
          <p:cNvSpPr>
            <a:spLocks noGrp="1"/>
          </p:cNvSpPr>
          <p:nvPr>
            <p:ph type="sldNum" sz="quarter" idx="12"/>
          </p:nvPr>
        </p:nvSpPr>
        <p:spPr/>
        <p:txBody>
          <a:bodyPr/>
          <a:lstStyle/>
          <a:p>
            <a:pPr>
              <a:defRPr/>
            </a:pPr>
            <a:fld id="{6104AF1F-B026-4E7C-A0D0-0BDE5C6A0D5A}" type="slidenum">
              <a:rPr lang="en-US" smtClean="0"/>
              <a:pPr>
                <a:defRPr/>
              </a:pPr>
              <a:t>8</a:t>
            </a:fld>
            <a:endParaRPr lang="en-US"/>
          </a:p>
        </p:txBody>
      </p:sp>
    </p:spTree>
    <p:extLst>
      <p:ext uri="{BB962C8B-B14F-4D97-AF65-F5344CB8AC3E}">
        <p14:creationId xmlns:p14="http://schemas.microsoft.com/office/powerpoint/2010/main" val="327328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A160-5D28-4AFC-B0F5-CACADB260978}"/>
              </a:ext>
            </a:extLst>
          </p:cNvPr>
          <p:cNvSpPr>
            <a:spLocks noGrp="1"/>
          </p:cNvSpPr>
          <p:nvPr>
            <p:ph type="title"/>
          </p:nvPr>
        </p:nvSpPr>
        <p:spPr>
          <a:xfrm>
            <a:off x="839569" y="457200"/>
            <a:ext cx="10666631" cy="914400"/>
          </a:xfrm>
        </p:spPr>
        <p:txBody>
          <a:bodyPr>
            <a:normAutofit/>
          </a:bodyPr>
          <a:lstStyle/>
          <a:p>
            <a:r>
              <a:rPr lang="en-US" b="1"/>
              <a:t>Total Cost Versus Total Project Cost</a:t>
            </a:r>
            <a:endParaRPr lang="en-US" sz="2399"/>
          </a:p>
        </p:txBody>
      </p:sp>
      <p:sp>
        <p:nvSpPr>
          <p:cNvPr id="3" name="TextBox 2">
            <a:extLst>
              <a:ext uri="{FF2B5EF4-FFF2-40B4-BE49-F238E27FC236}">
                <a16:creationId xmlns:a16="http://schemas.microsoft.com/office/drawing/2014/main" id="{239DC606-409C-4DF4-B4E5-F9CA675A67CA}"/>
              </a:ext>
            </a:extLst>
          </p:cNvPr>
          <p:cNvSpPr txBox="1"/>
          <p:nvPr/>
        </p:nvSpPr>
        <p:spPr>
          <a:xfrm>
            <a:off x="838200" y="1398956"/>
            <a:ext cx="10512862" cy="1415772"/>
          </a:xfrm>
          <a:prstGeom prst="rect">
            <a:avLst/>
          </a:prstGeom>
          <a:solidFill>
            <a:schemeClr val="accent2">
              <a:lumMod val="20000"/>
              <a:lumOff val="80000"/>
            </a:schemeClr>
          </a:solidFill>
          <a:ln>
            <a:solidFill>
              <a:schemeClr val="tx1"/>
            </a:solidFill>
          </a:ln>
        </p:spPr>
        <p:txBody>
          <a:bodyPr wrap="square" rtlCol="0">
            <a:spAutoFit/>
          </a:bodyPr>
          <a:lstStyle/>
          <a:p>
            <a:pPr>
              <a:spcAft>
                <a:spcPts val="1200"/>
              </a:spcAft>
            </a:pPr>
            <a:r>
              <a:rPr lang="en-US" sz="2800" b="1">
                <a:latin typeface="Calibri" panose="020F0502020204030204" pitchFamily="34" charset="0"/>
                <a:cs typeface="Calibri" panose="020F0502020204030204" pitchFamily="34" charset="0"/>
              </a:rPr>
              <a:t>Total Cost</a:t>
            </a:r>
            <a:r>
              <a:rPr lang="en-US" sz="2800">
                <a:latin typeface="Calibri" panose="020F0502020204030204" pitchFamily="34" charset="0"/>
                <a:cs typeface="Calibri" panose="020F0502020204030204" pitchFamily="34" charset="0"/>
              </a:rPr>
              <a:t> is not the same as </a:t>
            </a:r>
            <a:r>
              <a:rPr lang="en-US" sz="2800" b="1">
                <a:latin typeface="Calibri" panose="020F0502020204030204" pitchFamily="34" charset="0"/>
                <a:cs typeface="Calibri" panose="020F0502020204030204" pitchFamily="34" charset="0"/>
              </a:rPr>
              <a:t>Total Project Cost.</a:t>
            </a:r>
            <a:endParaRPr lang="en-US" sz="2800">
              <a:latin typeface="Calibri" panose="020F0502020204030204" pitchFamily="34" charset="0"/>
              <a:cs typeface="Calibri" panose="020F0502020204030204" pitchFamily="34" charset="0"/>
            </a:endParaRPr>
          </a:p>
          <a:p>
            <a:pPr lvl="1">
              <a:spcAft>
                <a:spcPts val="4800"/>
              </a:spcAft>
            </a:pPr>
            <a:r>
              <a:rPr lang="en-US" sz="2400"/>
              <a:t>Total Cost: allowable direct costs + allocable indirect costs – applicable credits </a:t>
            </a:r>
            <a:r>
              <a:rPr lang="en-US" sz="2400">
                <a:latin typeface="Calibri" panose="020F0502020204030204" pitchFamily="34" charset="0"/>
                <a:cs typeface="Calibri" panose="020F0502020204030204" pitchFamily="34" charset="0"/>
              </a:rPr>
              <a:t>Total Project Cost: total allowable costs + cost sharing*</a:t>
            </a:r>
          </a:p>
        </p:txBody>
      </p:sp>
      <p:graphicFrame>
        <p:nvGraphicFramePr>
          <p:cNvPr id="5" name="Table 6">
            <a:extLst>
              <a:ext uri="{FF2B5EF4-FFF2-40B4-BE49-F238E27FC236}">
                <a16:creationId xmlns:a16="http://schemas.microsoft.com/office/drawing/2014/main" id="{5FC38158-7826-BA2C-79B0-B09E087F0697}"/>
              </a:ext>
            </a:extLst>
          </p:cNvPr>
          <p:cNvGraphicFramePr>
            <a:graphicFrameLocks noGrp="1"/>
          </p:cNvGraphicFramePr>
          <p:nvPr>
            <p:ph idx="1"/>
            <p:extLst>
              <p:ext uri="{D42A27DB-BD31-4B8C-83A1-F6EECF244321}">
                <p14:modId xmlns:p14="http://schemas.microsoft.com/office/powerpoint/2010/main" val="1686129052"/>
              </p:ext>
            </p:extLst>
          </p:nvPr>
        </p:nvGraphicFramePr>
        <p:xfrm>
          <a:off x="1611923" y="3167199"/>
          <a:ext cx="3683558" cy="3234546"/>
        </p:xfrm>
        <a:graphic>
          <a:graphicData uri="http://schemas.openxmlformats.org/drawingml/2006/table">
            <a:tbl>
              <a:tblPr firstRow="1" bandRow="1">
                <a:tableStyleId>{5C22544A-7EE6-4342-B048-85BDC9FD1C3A}</a:tableStyleId>
              </a:tblPr>
              <a:tblGrid>
                <a:gridCol w="3683558">
                  <a:extLst>
                    <a:ext uri="{9D8B030D-6E8A-4147-A177-3AD203B41FA5}">
                      <a16:colId xmlns:a16="http://schemas.microsoft.com/office/drawing/2014/main" val="4244768249"/>
                    </a:ext>
                  </a:extLst>
                </a:gridCol>
              </a:tblGrid>
              <a:tr h="462078">
                <a:tc>
                  <a:txBody>
                    <a:bodyPr/>
                    <a:lstStyle/>
                    <a:p>
                      <a:r>
                        <a:rPr lang="en-US" sz="2200"/>
                        <a:t>Total Project Cost:</a:t>
                      </a:r>
                    </a:p>
                  </a:txBody>
                  <a:tcPr>
                    <a:solidFill>
                      <a:schemeClr val="accent2">
                        <a:lumMod val="75000"/>
                      </a:schemeClr>
                    </a:solidFill>
                  </a:tcPr>
                </a:tc>
                <a:extLst>
                  <a:ext uri="{0D108BD9-81ED-4DB2-BD59-A6C34878D82A}">
                    <a16:rowId xmlns:a16="http://schemas.microsoft.com/office/drawing/2014/main" val="145246931"/>
                  </a:ext>
                </a:extLst>
              </a:tr>
              <a:tr h="462078">
                <a:tc>
                  <a:txBody>
                    <a:bodyPr/>
                    <a:lstStyle/>
                    <a:p>
                      <a:pPr marL="182880" lvl="1"/>
                      <a:r>
                        <a:rPr lang="en-US" sz="2200"/>
                        <a:t>Allowable direct costs</a:t>
                      </a:r>
                    </a:p>
                  </a:txBody>
                  <a:tcPr>
                    <a:solidFill>
                      <a:schemeClr val="bg1"/>
                    </a:solidFill>
                  </a:tcPr>
                </a:tc>
                <a:extLst>
                  <a:ext uri="{0D108BD9-81ED-4DB2-BD59-A6C34878D82A}">
                    <a16:rowId xmlns:a16="http://schemas.microsoft.com/office/drawing/2014/main" val="2123759660"/>
                  </a:ext>
                </a:extLst>
              </a:tr>
              <a:tr h="462078">
                <a:tc>
                  <a:txBody>
                    <a:bodyPr/>
                    <a:lstStyle/>
                    <a:p>
                      <a:r>
                        <a:rPr lang="en-US" sz="2200"/>
                        <a:t>+ Allocable Indirect Costs</a:t>
                      </a:r>
                    </a:p>
                  </a:txBody>
                  <a:tcPr>
                    <a:solidFill>
                      <a:schemeClr val="bg1"/>
                    </a:solidFill>
                  </a:tcPr>
                </a:tc>
                <a:extLst>
                  <a:ext uri="{0D108BD9-81ED-4DB2-BD59-A6C34878D82A}">
                    <a16:rowId xmlns:a16="http://schemas.microsoft.com/office/drawing/2014/main" val="1543569045"/>
                  </a:ext>
                </a:extLst>
              </a:tr>
              <a:tr h="462078">
                <a:tc>
                  <a:txBody>
                    <a:bodyPr/>
                    <a:lstStyle/>
                    <a:p>
                      <a:r>
                        <a:rPr lang="en-US" sz="2200"/>
                        <a:t>- Applicable Credits</a:t>
                      </a:r>
                    </a:p>
                  </a:txBody>
                  <a:tcPr>
                    <a:solidFill>
                      <a:schemeClr val="bg1"/>
                    </a:solidFill>
                  </a:tcPr>
                </a:tc>
                <a:extLst>
                  <a:ext uri="{0D108BD9-81ED-4DB2-BD59-A6C34878D82A}">
                    <a16:rowId xmlns:a16="http://schemas.microsoft.com/office/drawing/2014/main" val="429503343"/>
                  </a:ext>
                </a:extLst>
              </a:tr>
              <a:tr h="462078">
                <a:tc>
                  <a:txBody>
                    <a:bodyPr/>
                    <a:lstStyle/>
                    <a:p>
                      <a:r>
                        <a:rPr lang="en-US" sz="2200" b="1"/>
                        <a:t>= Total Cost</a:t>
                      </a:r>
                    </a:p>
                  </a:txBody>
                  <a:tcPr>
                    <a:solidFill>
                      <a:schemeClr val="bg1"/>
                    </a:solidFill>
                  </a:tcPr>
                </a:tc>
                <a:extLst>
                  <a:ext uri="{0D108BD9-81ED-4DB2-BD59-A6C34878D82A}">
                    <a16:rowId xmlns:a16="http://schemas.microsoft.com/office/drawing/2014/main" val="1126601671"/>
                  </a:ext>
                </a:extLst>
              </a:tr>
              <a:tr h="462078">
                <a:tc>
                  <a:txBody>
                    <a:bodyPr/>
                    <a:lstStyle/>
                    <a:p>
                      <a:r>
                        <a:rPr lang="en-US" sz="2200"/>
                        <a:t>+ Cost Sharing</a:t>
                      </a:r>
                    </a:p>
                  </a:txBody>
                  <a:tcPr>
                    <a:solidFill>
                      <a:schemeClr val="bg1"/>
                    </a:solidFill>
                  </a:tcPr>
                </a:tc>
                <a:extLst>
                  <a:ext uri="{0D108BD9-81ED-4DB2-BD59-A6C34878D82A}">
                    <a16:rowId xmlns:a16="http://schemas.microsoft.com/office/drawing/2014/main" val="3188048464"/>
                  </a:ext>
                </a:extLst>
              </a:tr>
              <a:tr h="462078">
                <a:tc>
                  <a:txBody>
                    <a:bodyPr/>
                    <a:lstStyle/>
                    <a:p>
                      <a:r>
                        <a:rPr lang="en-US" sz="2200" b="1"/>
                        <a:t>= Total Project Cost</a:t>
                      </a:r>
                    </a:p>
                  </a:txBody>
                  <a:tcPr>
                    <a:solidFill>
                      <a:schemeClr val="bg1"/>
                    </a:solidFill>
                  </a:tcPr>
                </a:tc>
                <a:extLst>
                  <a:ext uri="{0D108BD9-81ED-4DB2-BD59-A6C34878D82A}">
                    <a16:rowId xmlns:a16="http://schemas.microsoft.com/office/drawing/2014/main" val="613895431"/>
                  </a:ext>
                </a:extLst>
              </a:tr>
            </a:tbl>
          </a:graphicData>
        </a:graphic>
      </p:graphicFrame>
      <p:sp>
        <p:nvSpPr>
          <p:cNvPr id="6" name="TextBox 5">
            <a:extLst>
              <a:ext uri="{FF2B5EF4-FFF2-40B4-BE49-F238E27FC236}">
                <a16:creationId xmlns:a16="http://schemas.microsoft.com/office/drawing/2014/main" id="{D79AE465-0211-DDA6-3506-937D12F779C5}"/>
              </a:ext>
            </a:extLst>
          </p:cNvPr>
          <p:cNvSpPr txBox="1"/>
          <p:nvPr/>
        </p:nvSpPr>
        <p:spPr>
          <a:xfrm>
            <a:off x="6614633" y="3169167"/>
            <a:ext cx="3991933" cy="3190094"/>
          </a:xfrm>
          <a:prstGeom prst="rect">
            <a:avLst/>
          </a:prstGeom>
          <a:noFill/>
          <a:ln>
            <a:solidFill>
              <a:schemeClr val="tx1"/>
            </a:solidFill>
          </a:ln>
        </p:spPr>
        <p:txBody>
          <a:bodyPr wrap="square" rtlCol="0" anchor="ctr">
            <a:noAutofit/>
          </a:bodyPr>
          <a:lstStyle/>
          <a:p>
            <a:r>
              <a:rPr lang="en-US" sz="2400">
                <a:latin typeface="Calibri" panose="020F0502020204030204" pitchFamily="34" charset="0"/>
                <a:cs typeface="Calibri" panose="020F0502020204030204" pitchFamily="34" charset="0"/>
              </a:rPr>
              <a:t>*</a:t>
            </a:r>
            <a:r>
              <a:rPr lang="en-US" sz="2400" b="1">
                <a:latin typeface="Calibri" panose="020F0502020204030204" pitchFamily="34" charset="0"/>
                <a:cs typeface="Calibri" panose="020F0502020204030204" pitchFamily="34" charset="0"/>
              </a:rPr>
              <a:t>Cost sharing</a:t>
            </a:r>
            <a:r>
              <a:rPr lang="en-US" sz="2400">
                <a:latin typeface="Calibri" panose="020F0502020204030204" pitchFamily="34" charset="0"/>
                <a:cs typeface="Calibri" panose="020F0502020204030204" pitchFamily="34" charset="0"/>
              </a:rPr>
              <a:t> refers to required cost sharing and voluntary committed cost sharing, including cost sharing from third party in-kind contributions. Leverage and match are examples of cost sharing.</a:t>
            </a:r>
          </a:p>
        </p:txBody>
      </p:sp>
      <p:sp>
        <p:nvSpPr>
          <p:cNvPr id="4" name="Slide Number Placeholder 3">
            <a:extLst>
              <a:ext uri="{FF2B5EF4-FFF2-40B4-BE49-F238E27FC236}">
                <a16:creationId xmlns:a16="http://schemas.microsoft.com/office/drawing/2014/main" id="{F29489AE-64EB-44F3-8B8C-84351D792D0A}"/>
              </a:ext>
            </a:extLst>
          </p:cNvPr>
          <p:cNvSpPr>
            <a:spLocks noGrp="1"/>
          </p:cNvSpPr>
          <p:nvPr>
            <p:ph type="sldNum" sz="quarter" idx="12"/>
          </p:nvPr>
        </p:nvSpPr>
        <p:spPr/>
        <p:txBody>
          <a:bodyPr/>
          <a:lstStyle/>
          <a:p>
            <a:pPr>
              <a:defRPr/>
            </a:pPr>
            <a:fld id="{6104AF1F-B026-4E7C-A0D0-0BDE5C6A0D5A}" type="slidenum">
              <a:rPr lang="en-US" smtClean="0"/>
              <a:pPr>
                <a:defRPr/>
              </a:pPr>
              <a:t>9</a:t>
            </a:fld>
            <a:endParaRPr lang="en-US"/>
          </a:p>
        </p:txBody>
      </p:sp>
    </p:spTree>
    <p:extLst>
      <p:ext uri="{BB962C8B-B14F-4D97-AF65-F5344CB8AC3E}">
        <p14:creationId xmlns:p14="http://schemas.microsoft.com/office/powerpoint/2010/main" val="21217157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Custom 13">
      <a:dk1>
        <a:sysClr val="windowText" lastClr="000000"/>
      </a:dk1>
      <a:lt1>
        <a:sysClr val="window" lastClr="FFFFFF"/>
      </a:lt1>
      <a:dk2>
        <a:srgbClr val="023160"/>
      </a:dk2>
      <a:lt2>
        <a:srgbClr val="E7E6E6"/>
      </a:lt2>
      <a:accent1>
        <a:srgbClr val="0464C4"/>
      </a:accent1>
      <a:accent2>
        <a:srgbClr val="ED7D31"/>
      </a:accent2>
      <a:accent3>
        <a:srgbClr val="7F7F7F"/>
      </a:accent3>
      <a:accent4>
        <a:srgbClr val="FFC000"/>
      </a:accent4>
      <a:accent5>
        <a:srgbClr val="000000"/>
      </a:accent5>
      <a:accent6>
        <a:srgbClr val="70AD47"/>
      </a:accent6>
      <a:hlink>
        <a:srgbClr val="000000"/>
      </a:hlink>
      <a:folHlink>
        <a:srgbClr val="000000"/>
      </a:folHlink>
    </a:clrScheme>
    <a:fontScheme name="Custom 1">
      <a:majorFont>
        <a:latin typeface="Verdana"/>
        <a:ea typeface=""/>
        <a:cs typeface=""/>
      </a:majorFont>
      <a:minorFont>
        <a:latin typeface="Arial"/>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B262BC660BEB49A8B4DEC834831EAD" ma:contentTypeVersion="10" ma:contentTypeDescription="Create a new document." ma:contentTypeScope="" ma:versionID="7856b10b302e74b222189d659bc07b7d">
  <xsd:schema xmlns:xsd="http://www.w3.org/2001/XMLSchema" xmlns:xs="http://www.w3.org/2001/XMLSchema" xmlns:p="http://schemas.microsoft.com/office/2006/metadata/properties" xmlns:ns1="http://schemas.microsoft.com/sharepoint/v3" xmlns:ns2="64770e76-63b5-404c-b7be-bab43aeb8324" targetNamespace="http://schemas.microsoft.com/office/2006/metadata/properties" ma:root="true" ma:fieldsID="00506f234e1149ed71b51734588ee5e8" ns1:_="" ns2:_="">
    <xsd:import namespace="http://schemas.microsoft.com/sharepoint/v3"/>
    <xsd:import namespace="64770e76-63b5-404c-b7be-bab43aeb83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770e76-63b5-404c-b7be-bab43aeb83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AADCD0-CA02-4C48-A464-569E543F26D5}">
  <ds:schemaRefs>
    <ds:schemaRef ds:uri="64770e76-63b5-404c-b7be-bab43aeb83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2823D82-9B94-4FB7-8888-6909430338EC}">
  <ds:schemaRefs>
    <ds:schemaRef ds:uri="http://purl.org/dc/dcmitype/"/>
    <ds:schemaRef ds:uri="http://schemas.microsoft.com/office/2006/documentManagement/types"/>
    <ds:schemaRef ds:uri="http://purl.org/dc/terms/"/>
    <ds:schemaRef ds:uri="http://purl.org/dc/elements/1.1/"/>
    <ds:schemaRef ds:uri="64770e76-63b5-404c-b7be-bab43aeb8324"/>
    <ds:schemaRef ds:uri="http://schemas.openxmlformats.org/package/2006/metadata/core-properties"/>
    <ds:schemaRef ds:uri="http://schemas.microsoft.com/sharepoint/v3"/>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6959840-8D8C-48A1-B177-AD3F5F309E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TotalTime>
  <Words>3660</Words>
  <Application>Microsoft Office PowerPoint</Application>
  <PresentationFormat>Widescreen</PresentationFormat>
  <Paragraphs>316</Paragraphs>
  <Slides>38</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Arial</vt:lpstr>
      <vt:lpstr>Calibri</vt:lpstr>
      <vt:lpstr>Calibri Light</vt:lpstr>
      <vt:lpstr>IDPDC B+ Century</vt:lpstr>
      <vt:lpstr>Lato</vt:lpstr>
      <vt:lpstr>Verdana</vt:lpstr>
      <vt:lpstr>Wingdings</vt:lpstr>
      <vt:lpstr>Wingdings 3</vt:lpstr>
      <vt:lpstr>Office Theme</vt:lpstr>
      <vt:lpstr>Ion Boardroom</vt:lpstr>
      <vt:lpstr>Session 8: Cost Principles &amp; Factors Affecting Allowability of Costs</vt:lpstr>
      <vt:lpstr>Presenter</vt:lpstr>
      <vt:lpstr>Topics</vt:lpstr>
      <vt:lpstr>The “Lingo”</vt:lpstr>
      <vt:lpstr>Cost</vt:lpstr>
      <vt:lpstr>Cost Objective</vt:lpstr>
      <vt:lpstr>Direct Costs &amp; Indirect Costs</vt:lpstr>
      <vt:lpstr>Total Cost of an Award: Allowable Direct Costs + Allocable Indirect Costs – Applicable Credits</vt:lpstr>
      <vt:lpstr>Total Cost Versus Total Project Cost</vt:lpstr>
      <vt:lpstr>Allowable Cost Versus Unallowable Cost</vt:lpstr>
      <vt:lpstr>Is this cost allowable?</vt:lpstr>
      <vt:lpstr>The Allowable Costs Concept</vt:lpstr>
      <vt:lpstr>Improper Payments: Definition (See Improper Payments in 2 C.F.R. § 200.1; similar in TxGMS Appendix 2)</vt:lpstr>
      <vt:lpstr>Questioned Costs (See Improper Payments and Questioned Cost in 2 C.F.R. § 200.1; similar in TxGMS App. 2)</vt:lpstr>
      <vt:lpstr>Collection of Unallowable Costs (2 C.F.R. § 200.410; TxGMS)</vt:lpstr>
      <vt:lpstr>Allowable Costs Basis</vt:lpstr>
      <vt:lpstr>Cost Principles</vt:lpstr>
      <vt:lpstr>General Factors Affecting Cost Allowability</vt:lpstr>
      <vt:lpstr>Factors Affecting Allowability of Costs (2 C.F.R. § 200.403; TxGMS)</vt:lpstr>
      <vt:lpstr>1. Necessary (2 C.F.R. § 200.403; TxGMS)</vt:lpstr>
      <vt:lpstr>2. Reasonable (2 C.F.R. §§ 200.403 and 200.404; TxGMS)</vt:lpstr>
      <vt:lpstr>Reasonable  (continued)</vt:lpstr>
      <vt:lpstr>3. Allocable (2 C.F.R. §§ 200.403 and 200.405; TxGMS)</vt:lpstr>
      <vt:lpstr>Allocable – Relative Benefit Received</vt:lpstr>
      <vt:lpstr>Allocable – Relative Benefit Received (continued)</vt:lpstr>
      <vt:lpstr>Allocable – Limitation on Cost Shifting</vt:lpstr>
      <vt:lpstr>Audience Participation #1</vt:lpstr>
      <vt:lpstr>4. Conform to Limitations (2 C.F.R. § 200.403; TxGMS)</vt:lpstr>
      <vt:lpstr>5. Consistent with Policies &amp; Procedures (2 C.F.R. § 200.403; TxGMS)</vt:lpstr>
      <vt:lpstr>Audience Participation #2</vt:lpstr>
      <vt:lpstr>6. Consistent Treatment (2 C.F.R. § 200.403; TxGMS)</vt:lpstr>
      <vt:lpstr>7. Determined in Accordance with GAAP (2 C.F.R. § 200.403; TxGMS)</vt:lpstr>
      <vt:lpstr>8. Double-Counting (2 C.F.R. § 200.403; TxGMS)</vt:lpstr>
      <vt:lpstr>9. Adequate Documentation</vt:lpstr>
      <vt:lpstr>Adequate Documentation: How Much is Enough?</vt:lpstr>
      <vt:lpstr>10. Budget Period (2 C.F.R. § 200.403; TxGMS “period of performance”)</vt:lpstr>
      <vt:lpstr>Who Can I Call for Help?</vt:lpstr>
      <vt:lpstr>Need More Information?</vt:lpstr>
    </vt:vector>
  </TitlesOfParts>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Texas Workforce Commission Financial Conference: Session 8: Basic Cost Principles</dc:title>
  <dc:subject/>
  <dc:creator>TWC Finance</dc:creator>
  <cp:lastModifiedBy>Noren,Jenny E</cp:lastModifiedBy>
  <cp:revision>2</cp:revision>
  <dcterms:created xsi:type="dcterms:W3CDTF">2021-09-24T21:38:36Z</dcterms:created>
  <dcterms:modified xsi:type="dcterms:W3CDTF">2025-07-21T21:37:53Z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0x01010043B262BC660BEB49A8B4DEC834831EAD</vt:lpwstr>
  </property>
</Properties>
</file>