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38" r:id="rId5"/>
    <p:sldMasterId id="2147484026" r:id="rId6"/>
  </p:sldMasterIdLst>
  <p:notesMasterIdLst>
    <p:notesMasterId r:id="rId43"/>
  </p:notesMasterIdLst>
  <p:handoutMasterIdLst>
    <p:handoutMasterId r:id="rId44"/>
  </p:handoutMasterIdLst>
  <p:sldIdLst>
    <p:sldId id="691" r:id="rId7"/>
    <p:sldId id="692" r:id="rId8"/>
    <p:sldId id="773" r:id="rId9"/>
    <p:sldId id="798" r:id="rId10"/>
    <p:sldId id="827" r:id="rId11"/>
    <p:sldId id="828" r:id="rId12"/>
    <p:sldId id="829" r:id="rId13"/>
    <p:sldId id="830" r:id="rId14"/>
    <p:sldId id="831" r:id="rId15"/>
    <p:sldId id="361" r:id="rId16"/>
    <p:sldId id="818" r:id="rId17"/>
    <p:sldId id="620" r:id="rId18"/>
    <p:sldId id="832" r:id="rId19"/>
    <p:sldId id="677" r:id="rId20"/>
    <p:sldId id="793" r:id="rId21"/>
    <p:sldId id="800" r:id="rId22"/>
    <p:sldId id="672" r:id="rId23"/>
    <p:sldId id="803" r:id="rId24"/>
    <p:sldId id="681" r:id="rId25"/>
    <p:sldId id="804" r:id="rId26"/>
    <p:sldId id="809" r:id="rId27"/>
    <p:sldId id="810" r:id="rId28"/>
    <p:sldId id="824" r:id="rId29"/>
    <p:sldId id="811" r:id="rId30"/>
    <p:sldId id="821" r:id="rId31"/>
    <p:sldId id="813" r:id="rId32"/>
    <p:sldId id="814" r:id="rId33"/>
    <p:sldId id="815" r:id="rId34"/>
    <p:sldId id="822" r:id="rId35"/>
    <p:sldId id="816" r:id="rId36"/>
    <p:sldId id="349" r:id="rId37"/>
    <p:sldId id="825" r:id="rId38"/>
    <p:sldId id="795" r:id="rId39"/>
    <p:sldId id="796" r:id="rId40"/>
    <p:sldId id="702" r:id="rId41"/>
    <p:sldId id="79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0436FF"/>
    <a:srgbClr val="174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51650-1CEB-4522-A6A3-4CC71413EEAB}" v="1" dt="2025-07-21T13:01:11.875"/>
    <p1510:client id="{67FE117A-3F32-4659-ABFF-14069D3AA405}" v="231" dt="2025-07-21T20:49:27.866"/>
    <p1510:client id="{6C54DB65-9F78-4750-85F2-6FD31AB07217}" v="634" dt="2025-07-20T21:09:36.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en,Jenny E" userId="31e0823a-ccc6-4018-bb9e-c27b5ef59adf" providerId="ADAL" clId="{25851650-1CEB-4522-A6A3-4CC71413EEAB}"/>
    <pc:docChg chg="mod">
      <pc:chgData name="Noren,Jenny E" userId="31e0823a-ccc6-4018-bb9e-c27b5ef59adf" providerId="ADAL" clId="{25851650-1CEB-4522-A6A3-4CC71413EEAB}" dt="2025-07-21T13:01:11.875" v="0"/>
      <pc:docMkLst>
        <pc:docMk/>
      </pc:docMkLst>
    </pc:docChg>
  </pc:docChgLst>
  <pc:docChgLst>
    <pc:chgData name="Noren,Jenny E" userId="31e0823a-ccc6-4018-bb9e-c27b5ef59adf" providerId="ADAL" clId="{6C54DB65-9F78-4750-85F2-6FD31AB07217}"/>
    <pc:docChg chg="undo custSel addSld delSld modSld sldOrd">
      <pc:chgData name="Noren,Jenny E" userId="31e0823a-ccc6-4018-bb9e-c27b5ef59adf" providerId="ADAL" clId="{6C54DB65-9F78-4750-85F2-6FD31AB07217}" dt="2025-07-20T21:11:13.515" v="12114"/>
      <pc:docMkLst>
        <pc:docMk/>
      </pc:docMkLst>
      <pc:sldChg chg="del">
        <pc:chgData name="Noren,Jenny E" userId="31e0823a-ccc6-4018-bb9e-c27b5ef59adf" providerId="ADAL" clId="{6C54DB65-9F78-4750-85F2-6FD31AB07217}" dt="2025-07-20T16:50:46.937" v="827" actId="47"/>
        <pc:sldMkLst>
          <pc:docMk/>
          <pc:sldMk cId="4071084004" sldId="263"/>
        </pc:sldMkLst>
      </pc:sldChg>
      <pc:sldChg chg="del">
        <pc:chgData name="Noren,Jenny E" userId="31e0823a-ccc6-4018-bb9e-c27b5ef59adf" providerId="ADAL" clId="{6C54DB65-9F78-4750-85F2-6FD31AB07217}" dt="2025-07-20T16:50:46.937" v="827" actId="47"/>
        <pc:sldMkLst>
          <pc:docMk/>
          <pc:sldMk cId="822042096" sldId="264"/>
        </pc:sldMkLst>
      </pc:sldChg>
      <pc:sldChg chg="del">
        <pc:chgData name="Noren,Jenny E" userId="31e0823a-ccc6-4018-bb9e-c27b5ef59adf" providerId="ADAL" clId="{6C54DB65-9F78-4750-85F2-6FD31AB07217}" dt="2025-07-20T16:50:46.937" v="827" actId="47"/>
        <pc:sldMkLst>
          <pc:docMk/>
          <pc:sldMk cId="608552042" sldId="265"/>
        </pc:sldMkLst>
      </pc:sldChg>
      <pc:sldChg chg="del">
        <pc:chgData name="Noren,Jenny E" userId="31e0823a-ccc6-4018-bb9e-c27b5ef59adf" providerId="ADAL" clId="{6C54DB65-9F78-4750-85F2-6FD31AB07217}" dt="2025-07-20T16:50:46.937" v="827" actId="47"/>
        <pc:sldMkLst>
          <pc:docMk/>
          <pc:sldMk cId="3860216677" sldId="266"/>
        </pc:sldMkLst>
      </pc:sldChg>
      <pc:sldChg chg="del">
        <pc:chgData name="Noren,Jenny E" userId="31e0823a-ccc6-4018-bb9e-c27b5ef59adf" providerId="ADAL" clId="{6C54DB65-9F78-4750-85F2-6FD31AB07217}" dt="2025-07-20T16:50:46.937" v="827" actId="47"/>
        <pc:sldMkLst>
          <pc:docMk/>
          <pc:sldMk cId="2723529853" sldId="267"/>
        </pc:sldMkLst>
      </pc:sldChg>
      <pc:sldChg chg="del">
        <pc:chgData name="Noren,Jenny E" userId="31e0823a-ccc6-4018-bb9e-c27b5ef59adf" providerId="ADAL" clId="{6C54DB65-9F78-4750-85F2-6FD31AB07217}" dt="2025-07-20T16:50:46.937" v="827" actId="47"/>
        <pc:sldMkLst>
          <pc:docMk/>
          <pc:sldMk cId="134351623" sldId="268"/>
        </pc:sldMkLst>
      </pc:sldChg>
      <pc:sldChg chg="del">
        <pc:chgData name="Noren,Jenny E" userId="31e0823a-ccc6-4018-bb9e-c27b5ef59adf" providerId="ADAL" clId="{6C54DB65-9F78-4750-85F2-6FD31AB07217}" dt="2025-07-20T16:50:46.937" v="827" actId="47"/>
        <pc:sldMkLst>
          <pc:docMk/>
          <pc:sldMk cId="845235714" sldId="270"/>
        </pc:sldMkLst>
      </pc:sldChg>
      <pc:sldChg chg="modSp mod ord">
        <pc:chgData name="Noren,Jenny E" userId="31e0823a-ccc6-4018-bb9e-c27b5ef59adf" providerId="ADAL" clId="{6C54DB65-9F78-4750-85F2-6FD31AB07217}" dt="2025-07-20T21:04:41.258" v="11907" actId="1076"/>
        <pc:sldMkLst>
          <pc:docMk/>
          <pc:sldMk cId="1233169827" sldId="349"/>
        </pc:sldMkLst>
        <pc:spChg chg="mod">
          <ac:chgData name="Noren,Jenny E" userId="31e0823a-ccc6-4018-bb9e-c27b5ef59adf" providerId="ADAL" clId="{6C54DB65-9F78-4750-85F2-6FD31AB07217}" dt="2025-07-20T21:04:41.258" v="11907" actId="1076"/>
          <ac:spMkLst>
            <pc:docMk/>
            <pc:sldMk cId="1233169827" sldId="349"/>
            <ac:spMk id="2" creationId="{3A89F85C-37AA-8C4C-4039-CDA32A9753C5}"/>
          </ac:spMkLst>
        </pc:spChg>
        <pc:spChg chg="mod">
          <ac:chgData name="Noren,Jenny E" userId="31e0823a-ccc6-4018-bb9e-c27b5ef59adf" providerId="ADAL" clId="{6C54DB65-9F78-4750-85F2-6FD31AB07217}" dt="2025-07-20T18:57:55.063" v="5465" actId="14100"/>
          <ac:spMkLst>
            <pc:docMk/>
            <pc:sldMk cId="1233169827" sldId="349"/>
            <ac:spMk id="3" creationId="{4E90EA94-2266-2A3A-AE21-DE28F4F122BE}"/>
          </ac:spMkLst>
        </pc:spChg>
        <pc:spChg chg="mod">
          <ac:chgData name="Noren,Jenny E" userId="31e0823a-ccc6-4018-bb9e-c27b5ef59adf" providerId="ADAL" clId="{6C54DB65-9F78-4750-85F2-6FD31AB07217}" dt="2025-07-20T18:57:49.070" v="5464" actId="14100"/>
          <ac:spMkLst>
            <pc:docMk/>
            <pc:sldMk cId="1233169827" sldId="349"/>
            <ac:spMk id="5" creationId="{E7BE5CCF-230E-3EE1-113E-48276430E6CE}"/>
          </ac:spMkLst>
        </pc:spChg>
        <pc:picChg chg="mod">
          <ac:chgData name="Noren,Jenny E" userId="31e0823a-ccc6-4018-bb9e-c27b5ef59adf" providerId="ADAL" clId="{6C54DB65-9F78-4750-85F2-6FD31AB07217}" dt="2025-07-20T21:04:35.232" v="11906"/>
          <ac:picMkLst>
            <pc:docMk/>
            <pc:sldMk cId="1233169827" sldId="349"/>
            <ac:picMk id="1028" creationId="{6D0AB8E3-4F31-51D4-2E44-57AAEA6CBEB8}"/>
          </ac:picMkLst>
        </pc:picChg>
      </pc:sldChg>
      <pc:sldChg chg="modSp add mod ord">
        <pc:chgData name="Noren,Jenny E" userId="31e0823a-ccc6-4018-bb9e-c27b5ef59adf" providerId="ADAL" clId="{6C54DB65-9F78-4750-85F2-6FD31AB07217}" dt="2025-07-20T20:06:54.043" v="8959"/>
        <pc:sldMkLst>
          <pc:docMk/>
          <pc:sldMk cId="760812846" sldId="361"/>
        </pc:sldMkLst>
        <pc:spChg chg="mod">
          <ac:chgData name="Noren,Jenny E" userId="31e0823a-ccc6-4018-bb9e-c27b5ef59adf" providerId="ADAL" clId="{6C54DB65-9F78-4750-85F2-6FD31AB07217}" dt="2025-07-20T17:29:10.347" v="2335" actId="1076"/>
          <ac:spMkLst>
            <pc:docMk/>
            <pc:sldMk cId="760812846" sldId="361"/>
            <ac:spMk id="3" creationId="{D28CBA8B-AC7B-377B-7B16-A6C89A8330D4}"/>
          </ac:spMkLst>
        </pc:spChg>
      </pc:sldChg>
      <pc:sldChg chg="del">
        <pc:chgData name="Noren,Jenny E" userId="31e0823a-ccc6-4018-bb9e-c27b5ef59adf" providerId="ADAL" clId="{6C54DB65-9F78-4750-85F2-6FD31AB07217}" dt="2025-07-20T17:27:35.223" v="2278" actId="2696"/>
        <pc:sldMkLst>
          <pc:docMk/>
          <pc:sldMk cId="884184410" sldId="361"/>
        </pc:sldMkLst>
      </pc:sldChg>
      <pc:sldChg chg="del">
        <pc:chgData name="Noren,Jenny E" userId="31e0823a-ccc6-4018-bb9e-c27b5ef59adf" providerId="ADAL" clId="{6C54DB65-9F78-4750-85F2-6FD31AB07217}" dt="2025-07-20T16:44:21.608" v="455" actId="47"/>
        <pc:sldMkLst>
          <pc:docMk/>
          <pc:sldMk cId="1289975868" sldId="381"/>
        </pc:sldMkLst>
      </pc:sldChg>
      <pc:sldChg chg="del">
        <pc:chgData name="Noren,Jenny E" userId="31e0823a-ccc6-4018-bb9e-c27b5ef59adf" providerId="ADAL" clId="{6C54DB65-9F78-4750-85F2-6FD31AB07217}" dt="2025-07-20T17:27:35.223" v="2278" actId="2696"/>
        <pc:sldMkLst>
          <pc:docMk/>
          <pc:sldMk cId="22273481" sldId="620"/>
        </pc:sldMkLst>
      </pc:sldChg>
      <pc:sldChg chg="delSp modSp add mod setBg">
        <pc:chgData name="Noren,Jenny E" userId="31e0823a-ccc6-4018-bb9e-c27b5ef59adf" providerId="ADAL" clId="{6C54DB65-9F78-4750-85F2-6FD31AB07217}" dt="2025-07-20T20:43:42.579" v="11019" actId="478"/>
        <pc:sldMkLst>
          <pc:docMk/>
          <pc:sldMk cId="3126034482" sldId="620"/>
        </pc:sldMkLst>
        <pc:spChg chg="mod">
          <ac:chgData name="Noren,Jenny E" userId="31e0823a-ccc6-4018-bb9e-c27b5ef59adf" providerId="ADAL" clId="{6C54DB65-9F78-4750-85F2-6FD31AB07217}" dt="2025-07-20T20:43:28.318" v="11018" actId="948"/>
          <ac:spMkLst>
            <pc:docMk/>
            <pc:sldMk cId="3126034482" sldId="620"/>
            <ac:spMk id="3" creationId="{4A0A0615-2A89-489D-A5DE-EB27652AB553}"/>
          </ac:spMkLst>
        </pc:spChg>
        <pc:spChg chg="del">
          <ac:chgData name="Noren,Jenny E" userId="31e0823a-ccc6-4018-bb9e-c27b5ef59adf" providerId="ADAL" clId="{6C54DB65-9F78-4750-85F2-6FD31AB07217}" dt="2025-07-20T20:43:42.579" v="11019" actId="478"/>
          <ac:spMkLst>
            <pc:docMk/>
            <pc:sldMk cId="3126034482" sldId="620"/>
            <ac:spMk id="16" creationId="{C1AF5CE4-AF63-C6E5-0158-FD2C66E54FBD}"/>
          </ac:spMkLst>
        </pc:spChg>
        <pc:picChg chg="del">
          <ac:chgData name="Noren,Jenny E" userId="31e0823a-ccc6-4018-bb9e-c27b5ef59adf" providerId="ADAL" clId="{6C54DB65-9F78-4750-85F2-6FD31AB07217}" dt="2025-07-20T20:43:42.579" v="11019" actId="478"/>
          <ac:picMkLst>
            <pc:docMk/>
            <pc:sldMk cId="3126034482" sldId="620"/>
            <ac:picMk id="14" creationId="{E8E50428-0F22-3D06-EE80-EDEC16BEDAA1}"/>
          </ac:picMkLst>
        </pc:picChg>
      </pc:sldChg>
      <pc:sldChg chg="modSp del mod ord">
        <pc:chgData name="Noren,Jenny E" userId="31e0823a-ccc6-4018-bb9e-c27b5ef59adf" providerId="ADAL" clId="{6C54DB65-9F78-4750-85F2-6FD31AB07217}" dt="2025-07-20T18:45:42.553" v="4671" actId="47"/>
        <pc:sldMkLst>
          <pc:docMk/>
          <pc:sldMk cId="3144250551" sldId="671"/>
        </pc:sldMkLst>
        <pc:spChg chg="mod">
          <ac:chgData name="Noren,Jenny E" userId="31e0823a-ccc6-4018-bb9e-c27b5ef59adf" providerId="ADAL" clId="{6C54DB65-9F78-4750-85F2-6FD31AB07217}" dt="2025-07-20T16:50:30.690" v="824" actId="20577"/>
          <ac:spMkLst>
            <pc:docMk/>
            <pc:sldMk cId="3144250551" sldId="671"/>
            <ac:spMk id="3" creationId="{CDB19B13-F9C6-A9A7-0D76-0D197549EBDD}"/>
          </ac:spMkLst>
        </pc:spChg>
      </pc:sldChg>
      <pc:sldChg chg="modSp mod">
        <pc:chgData name="Noren,Jenny E" userId="31e0823a-ccc6-4018-bb9e-c27b5ef59adf" providerId="ADAL" clId="{6C54DB65-9F78-4750-85F2-6FD31AB07217}" dt="2025-07-20T20:29:37.743" v="10160" actId="948"/>
        <pc:sldMkLst>
          <pc:docMk/>
          <pc:sldMk cId="1094075311" sldId="672"/>
        </pc:sldMkLst>
        <pc:spChg chg="mod">
          <ac:chgData name="Noren,Jenny E" userId="31e0823a-ccc6-4018-bb9e-c27b5ef59adf" providerId="ADAL" clId="{6C54DB65-9F78-4750-85F2-6FD31AB07217}" dt="2025-07-20T16:45:32.111" v="505" actId="20577"/>
          <ac:spMkLst>
            <pc:docMk/>
            <pc:sldMk cId="1094075311" sldId="672"/>
            <ac:spMk id="2" creationId="{6D214705-9EFC-395E-DB6B-921C67D80C4C}"/>
          </ac:spMkLst>
        </pc:spChg>
        <pc:spChg chg="mod">
          <ac:chgData name="Noren,Jenny E" userId="31e0823a-ccc6-4018-bb9e-c27b5ef59adf" providerId="ADAL" clId="{6C54DB65-9F78-4750-85F2-6FD31AB07217}" dt="2025-07-20T20:29:37.743" v="10160" actId="948"/>
          <ac:spMkLst>
            <pc:docMk/>
            <pc:sldMk cId="1094075311" sldId="672"/>
            <ac:spMk id="3" creationId="{C13DBA39-9AF5-8BFD-6966-85D8177ED147}"/>
          </ac:spMkLst>
        </pc:spChg>
      </pc:sldChg>
      <pc:sldChg chg="del">
        <pc:chgData name="Noren,Jenny E" userId="31e0823a-ccc6-4018-bb9e-c27b5ef59adf" providerId="ADAL" clId="{6C54DB65-9F78-4750-85F2-6FD31AB07217}" dt="2025-07-20T16:44:57.654" v="456" actId="47"/>
        <pc:sldMkLst>
          <pc:docMk/>
          <pc:sldMk cId="18088053" sldId="676"/>
        </pc:sldMkLst>
      </pc:sldChg>
      <pc:sldChg chg="del">
        <pc:chgData name="Noren,Jenny E" userId="31e0823a-ccc6-4018-bb9e-c27b5ef59adf" providerId="ADAL" clId="{6C54DB65-9F78-4750-85F2-6FD31AB07217}" dt="2025-07-20T17:27:35.223" v="2278" actId="2696"/>
        <pc:sldMkLst>
          <pc:docMk/>
          <pc:sldMk cId="249070487" sldId="677"/>
        </pc:sldMkLst>
      </pc:sldChg>
      <pc:sldChg chg="addSp delSp modSp add mod modAnim">
        <pc:chgData name="Noren,Jenny E" userId="31e0823a-ccc6-4018-bb9e-c27b5ef59adf" providerId="ADAL" clId="{6C54DB65-9F78-4750-85F2-6FD31AB07217}" dt="2025-07-20T21:11:13.515" v="12114"/>
        <pc:sldMkLst>
          <pc:docMk/>
          <pc:sldMk cId="376755202" sldId="677"/>
        </pc:sldMkLst>
        <pc:spChg chg="mod">
          <ac:chgData name="Noren,Jenny E" userId="31e0823a-ccc6-4018-bb9e-c27b5ef59adf" providerId="ADAL" clId="{6C54DB65-9F78-4750-85F2-6FD31AB07217}" dt="2025-07-20T21:08:19.949" v="11923" actId="27636"/>
          <ac:spMkLst>
            <pc:docMk/>
            <pc:sldMk cId="376755202" sldId="677"/>
            <ac:spMk id="6" creationId="{7A3B3EF6-E641-5E43-CE07-068E79B290B4}"/>
          </ac:spMkLst>
        </pc:spChg>
        <pc:spChg chg="add del mod">
          <ac:chgData name="Noren,Jenny E" userId="31e0823a-ccc6-4018-bb9e-c27b5ef59adf" providerId="ADAL" clId="{6C54DB65-9F78-4750-85F2-6FD31AB07217}" dt="2025-07-20T21:09:17.746" v="11927" actId="478"/>
          <ac:spMkLst>
            <pc:docMk/>
            <pc:sldMk cId="376755202" sldId="677"/>
            <ac:spMk id="7" creationId="{08C6AF62-B4B6-136E-9171-2CD1333D9560}"/>
          </ac:spMkLst>
        </pc:spChg>
        <pc:spChg chg="add mod">
          <ac:chgData name="Noren,Jenny E" userId="31e0823a-ccc6-4018-bb9e-c27b5ef59adf" providerId="ADAL" clId="{6C54DB65-9F78-4750-85F2-6FD31AB07217}" dt="2025-07-20T21:10:16.002" v="11939" actId="1076"/>
          <ac:spMkLst>
            <pc:docMk/>
            <pc:sldMk cId="376755202" sldId="677"/>
            <ac:spMk id="10" creationId="{DB46335B-63B6-1347-C933-2B6D0F5CDE77}"/>
          </ac:spMkLst>
        </pc:spChg>
        <pc:picChg chg="add del mod">
          <ac:chgData name="Noren,Jenny E" userId="31e0823a-ccc6-4018-bb9e-c27b5ef59adf" providerId="ADAL" clId="{6C54DB65-9F78-4750-85F2-6FD31AB07217}" dt="2025-07-20T21:09:17.746" v="11927" actId="478"/>
          <ac:picMkLst>
            <pc:docMk/>
            <pc:sldMk cId="376755202" sldId="677"/>
            <ac:picMk id="3" creationId="{E0B4730D-4B37-5050-DD71-FF44D1D1532E}"/>
          </ac:picMkLst>
        </pc:picChg>
        <pc:picChg chg="add mod ord">
          <ac:chgData name="Noren,Jenny E" userId="31e0823a-ccc6-4018-bb9e-c27b5ef59adf" providerId="ADAL" clId="{6C54DB65-9F78-4750-85F2-6FD31AB07217}" dt="2025-07-20T21:11:13.515" v="12114"/>
          <ac:picMkLst>
            <pc:docMk/>
            <pc:sldMk cId="376755202" sldId="677"/>
            <ac:picMk id="9" creationId="{B1390E9E-58A9-DF50-C47F-16D3040CAB7E}"/>
          </ac:picMkLst>
        </pc:picChg>
      </pc:sldChg>
      <pc:sldChg chg="delSp modSp mod">
        <pc:chgData name="Noren,Jenny E" userId="31e0823a-ccc6-4018-bb9e-c27b5ef59adf" providerId="ADAL" clId="{6C54DB65-9F78-4750-85F2-6FD31AB07217}" dt="2025-07-20T21:02:06.653" v="11897" actId="20577"/>
        <pc:sldMkLst>
          <pc:docMk/>
          <pc:sldMk cId="3968393815" sldId="681"/>
        </pc:sldMkLst>
        <pc:spChg chg="mod">
          <ac:chgData name="Noren,Jenny E" userId="31e0823a-ccc6-4018-bb9e-c27b5ef59adf" providerId="ADAL" clId="{6C54DB65-9F78-4750-85F2-6FD31AB07217}" dt="2025-07-20T21:02:06.653" v="11897" actId="20577"/>
          <ac:spMkLst>
            <pc:docMk/>
            <pc:sldMk cId="3968393815" sldId="681"/>
            <ac:spMk id="2" creationId="{588F2619-5EEE-F5CA-B7E9-842B32E184ED}"/>
          </ac:spMkLst>
        </pc:spChg>
        <pc:spChg chg="mod">
          <ac:chgData name="Noren,Jenny E" userId="31e0823a-ccc6-4018-bb9e-c27b5ef59adf" providerId="ADAL" clId="{6C54DB65-9F78-4750-85F2-6FD31AB07217}" dt="2025-07-20T20:32:09.868" v="10314" actId="20577"/>
          <ac:spMkLst>
            <pc:docMk/>
            <pc:sldMk cId="3968393815" sldId="681"/>
            <ac:spMk id="3" creationId="{642B09E4-96E7-1354-FD66-ADA3E6E6B6CB}"/>
          </ac:spMkLst>
        </pc:spChg>
        <pc:spChg chg="del">
          <ac:chgData name="Noren,Jenny E" userId="31e0823a-ccc6-4018-bb9e-c27b5ef59adf" providerId="ADAL" clId="{6C54DB65-9F78-4750-85F2-6FD31AB07217}" dt="2025-07-20T20:36:10.475" v="10474" actId="478"/>
          <ac:spMkLst>
            <pc:docMk/>
            <pc:sldMk cId="3968393815" sldId="681"/>
            <ac:spMk id="6" creationId="{BEB73463-33AA-062C-4933-02DA8F4BB6DD}"/>
          </ac:spMkLst>
        </pc:spChg>
        <pc:picChg chg="del">
          <ac:chgData name="Noren,Jenny E" userId="31e0823a-ccc6-4018-bb9e-c27b5ef59adf" providerId="ADAL" clId="{6C54DB65-9F78-4750-85F2-6FD31AB07217}" dt="2025-07-20T20:36:10.475" v="10474" actId="478"/>
          <ac:picMkLst>
            <pc:docMk/>
            <pc:sldMk cId="3968393815" sldId="681"/>
            <ac:picMk id="5" creationId="{F9C688F5-0749-6798-11E1-752C7D28F0FC}"/>
          </ac:picMkLst>
        </pc:picChg>
      </pc:sldChg>
      <pc:sldChg chg="modSp mod">
        <pc:chgData name="Noren,Jenny E" userId="31e0823a-ccc6-4018-bb9e-c27b5ef59adf" providerId="ADAL" clId="{6C54DB65-9F78-4750-85F2-6FD31AB07217}" dt="2025-07-20T21:06:02.243" v="11918" actId="255"/>
        <pc:sldMkLst>
          <pc:docMk/>
          <pc:sldMk cId="2515387343" sldId="691"/>
        </pc:sldMkLst>
        <pc:spChg chg="mod">
          <ac:chgData name="Noren,Jenny E" userId="31e0823a-ccc6-4018-bb9e-c27b5ef59adf" providerId="ADAL" clId="{6C54DB65-9F78-4750-85F2-6FD31AB07217}" dt="2025-07-20T21:06:02.243" v="11918" actId="255"/>
          <ac:spMkLst>
            <pc:docMk/>
            <pc:sldMk cId="2515387343" sldId="691"/>
            <ac:spMk id="2" creationId="{8C7B7476-65F1-FC30-781A-0ACFBF571A93}"/>
          </ac:spMkLst>
        </pc:spChg>
      </pc:sldChg>
      <pc:sldChg chg="modSp mod">
        <pc:chgData name="Noren,Jenny E" userId="31e0823a-ccc6-4018-bb9e-c27b5ef59adf" providerId="ADAL" clId="{6C54DB65-9F78-4750-85F2-6FD31AB07217}" dt="2025-07-20T21:05:38.995" v="11917" actId="255"/>
        <pc:sldMkLst>
          <pc:docMk/>
          <pc:sldMk cId="711490062" sldId="702"/>
        </pc:sldMkLst>
        <pc:spChg chg="mod">
          <ac:chgData name="Noren,Jenny E" userId="31e0823a-ccc6-4018-bb9e-c27b5ef59adf" providerId="ADAL" clId="{6C54DB65-9F78-4750-85F2-6FD31AB07217}" dt="2025-07-20T21:05:38.995" v="11917" actId="255"/>
          <ac:spMkLst>
            <pc:docMk/>
            <pc:sldMk cId="711490062" sldId="702"/>
            <ac:spMk id="3" creationId="{32D88421-8D16-125F-E3D1-4B98D9482545}"/>
          </ac:spMkLst>
        </pc:spChg>
      </pc:sldChg>
      <pc:sldChg chg="modSp mod">
        <pc:chgData name="Noren,Jenny E" userId="31e0823a-ccc6-4018-bb9e-c27b5ef59adf" providerId="ADAL" clId="{6C54DB65-9F78-4750-85F2-6FD31AB07217}" dt="2025-07-20T21:07:06.304" v="11920" actId="20577"/>
        <pc:sldMkLst>
          <pc:docMk/>
          <pc:sldMk cId="3278386155" sldId="773"/>
        </pc:sldMkLst>
        <pc:spChg chg="mod">
          <ac:chgData name="Noren,Jenny E" userId="31e0823a-ccc6-4018-bb9e-c27b5ef59adf" providerId="ADAL" clId="{6C54DB65-9F78-4750-85F2-6FD31AB07217}" dt="2025-07-20T21:07:06.304" v="11920" actId="20577"/>
          <ac:spMkLst>
            <pc:docMk/>
            <pc:sldMk cId="3278386155" sldId="773"/>
            <ac:spMk id="3" creationId="{41CE57C8-DEA1-FD39-2176-29329EEF6667}"/>
          </ac:spMkLst>
        </pc:spChg>
      </pc:sldChg>
      <pc:sldChg chg="modSp add mod">
        <pc:chgData name="Noren,Jenny E" userId="31e0823a-ccc6-4018-bb9e-c27b5ef59adf" providerId="ADAL" clId="{6C54DB65-9F78-4750-85F2-6FD31AB07217}" dt="2025-07-20T20:28:02.357" v="10103" actId="6549"/>
        <pc:sldMkLst>
          <pc:docMk/>
          <pc:sldMk cId="3805410859" sldId="793"/>
        </pc:sldMkLst>
        <pc:spChg chg="mod">
          <ac:chgData name="Noren,Jenny E" userId="31e0823a-ccc6-4018-bb9e-c27b5ef59adf" providerId="ADAL" clId="{6C54DB65-9F78-4750-85F2-6FD31AB07217}" dt="2025-07-20T20:14:35.557" v="9253" actId="20577"/>
          <ac:spMkLst>
            <pc:docMk/>
            <pc:sldMk cId="3805410859" sldId="793"/>
            <ac:spMk id="2" creationId="{115D8DEF-3F56-47AD-23E3-B471103FA0C7}"/>
          </ac:spMkLst>
        </pc:spChg>
        <pc:spChg chg="mod">
          <ac:chgData name="Noren,Jenny E" userId="31e0823a-ccc6-4018-bb9e-c27b5ef59adf" providerId="ADAL" clId="{6C54DB65-9F78-4750-85F2-6FD31AB07217}" dt="2025-07-20T20:28:02.357" v="10103" actId="6549"/>
          <ac:spMkLst>
            <pc:docMk/>
            <pc:sldMk cId="3805410859" sldId="793"/>
            <ac:spMk id="3" creationId="{3B9396C5-F709-48E2-127C-E4FD7E3D9126}"/>
          </ac:spMkLst>
        </pc:spChg>
      </pc:sldChg>
      <pc:sldChg chg="modSp new del mod ord">
        <pc:chgData name="Noren,Jenny E" userId="31e0823a-ccc6-4018-bb9e-c27b5ef59adf" providerId="ADAL" clId="{6C54DB65-9F78-4750-85F2-6FD31AB07217}" dt="2025-07-20T17:27:35.223" v="2278" actId="2696"/>
        <pc:sldMkLst>
          <pc:docMk/>
          <pc:sldMk cId="4001354016" sldId="793"/>
        </pc:sldMkLst>
        <pc:spChg chg="mod">
          <ac:chgData name="Noren,Jenny E" userId="31e0823a-ccc6-4018-bb9e-c27b5ef59adf" providerId="ADAL" clId="{6C54DB65-9F78-4750-85F2-6FD31AB07217}" dt="2025-07-20T12:00:13.641" v="30" actId="113"/>
          <ac:spMkLst>
            <pc:docMk/>
            <pc:sldMk cId="4001354016" sldId="793"/>
            <ac:spMk id="2" creationId="{115D8DEF-3F56-47AD-23E3-B471103FA0C7}"/>
          </ac:spMkLst>
        </pc:spChg>
      </pc:sldChg>
      <pc:sldChg chg="modSp new del mod">
        <pc:chgData name="Noren,Jenny E" userId="31e0823a-ccc6-4018-bb9e-c27b5ef59adf" providerId="ADAL" clId="{6C54DB65-9F78-4750-85F2-6FD31AB07217}" dt="2025-07-20T16:37:10.342" v="65" actId="47"/>
        <pc:sldMkLst>
          <pc:docMk/>
          <pc:sldMk cId="3734791187" sldId="794"/>
        </pc:sldMkLst>
        <pc:spChg chg="mod">
          <ac:chgData name="Noren,Jenny E" userId="31e0823a-ccc6-4018-bb9e-c27b5ef59adf" providerId="ADAL" clId="{6C54DB65-9F78-4750-85F2-6FD31AB07217}" dt="2025-07-20T12:00:52.460" v="41" actId="113"/>
          <ac:spMkLst>
            <pc:docMk/>
            <pc:sldMk cId="3734791187" sldId="794"/>
            <ac:spMk id="2" creationId="{9CB55D36-FC11-9F5E-ACD9-CC1EE7637AF3}"/>
          </ac:spMkLst>
        </pc:spChg>
      </pc:sldChg>
      <pc:sldChg chg="addSp delSp modSp new mod">
        <pc:chgData name="Noren,Jenny E" userId="31e0823a-ccc6-4018-bb9e-c27b5ef59adf" providerId="ADAL" clId="{6C54DB65-9F78-4750-85F2-6FD31AB07217}" dt="2025-07-20T20:58:46.193" v="11888" actId="478"/>
        <pc:sldMkLst>
          <pc:docMk/>
          <pc:sldMk cId="615943086" sldId="795"/>
        </pc:sldMkLst>
        <pc:spChg chg="mod">
          <ac:chgData name="Noren,Jenny E" userId="31e0823a-ccc6-4018-bb9e-c27b5ef59adf" providerId="ADAL" clId="{6C54DB65-9F78-4750-85F2-6FD31AB07217}" dt="2025-07-20T19:12:08.856" v="6532" actId="20577"/>
          <ac:spMkLst>
            <pc:docMk/>
            <pc:sldMk cId="615943086" sldId="795"/>
            <ac:spMk id="2" creationId="{306F8F2A-0015-FE3C-8547-9EBAC935817B}"/>
          </ac:spMkLst>
        </pc:spChg>
        <pc:spChg chg="del">
          <ac:chgData name="Noren,Jenny E" userId="31e0823a-ccc6-4018-bb9e-c27b5ef59adf" providerId="ADAL" clId="{6C54DB65-9F78-4750-85F2-6FD31AB07217}" dt="2025-07-20T20:57:27.790" v="11882" actId="478"/>
          <ac:spMkLst>
            <pc:docMk/>
            <pc:sldMk cId="615943086" sldId="795"/>
            <ac:spMk id="3" creationId="{51490A07-2ADD-3E7F-06B0-0D05B7F54C12}"/>
          </ac:spMkLst>
        </pc:spChg>
        <pc:spChg chg="add del mod">
          <ac:chgData name="Noren,Jenny E" userId="31e0823a-ccc6-4018-bb9e-c27b5ef59adf" providerId="ADAL" clId="{6C54DB65-9F78-4750-85F2-6FD31AB07217}" dt="2025-07-20T20:58:46.193" v="11888" actId="478"/>
          <ac:spMkLst>
            <pc:docMk/>
            <pc:sldMk cId="615943086" sldId="795"/>
            <ac:spMk id="7" creationId="{F90869C7-7655-3253-C7D5-3C2E84192359}"/>
          </ac:spMkLst>
        </pc:spChg>
        <pc:picChg chg="add del mod">
          <ac:chgData name="Noren,Jenny E" userId="31e0823a-ccc6-4018-bb9e-c27b5ef59adf" providerId="ADAL" clId="{6C54DB65-9F78-4750-85F2-6FD31AB07217}" dt="2025-07-20T20:58:46.193" v="11888" actId="478"/>
          <ac:picMkLst>
            <pc:docMk/>
            <pc:sldMk cId="615943086" sldId="795"/>
            <ac:picMk id="6" creationId="{9E21AE39-805F-D055-2F80-0622E4B7610A}"/>
          </ac:picMkLst>
        </pc:picChg>
      </pc:sldChg>
      <pc:sldChg chg="modSp new mod">
        <pc:chgData name="Noren,Jenny E" userId="31e0823a-ccc6-4018-bb9e-c27b5ef59adf" providerId="ADAL" clId="{6C54DB65-9F78-4750-85F2-6FD31AB07217}" dt="2025-07-20T19:20:07.011" v="6862" actId="948"/>
        <pc:sldMkLst>
          <pc:docMk/>
          <pc:sldMk cId="817912280" sldId="796"/>
        </pc:sldMkLst>
        <pc:spChg chg="mod">
          <ac:chgData name="Noren,Jenny E" userId="31e0823a-ccc6-4018-bb9e-c27b5ef59adf" providerId="ADAL" clId="{6C54DB65-9F78-4750-85F2-6FD31AB07217}" dt="2025-07-20T19:13:45.245" v="6571" actId="14100"/>
          <ac:spMkLst>
            <pc:docMk/>
            <pc:sldMk cId="817912280" sldId="796"/>
            <ac:spMk id="2" creationId="{52D08872-9106-5AD9-FC4C-D5266F34BD78}"/>
          </ac:spMkLst>
        </pc:spChg>
        <pc:spChg chg="mod">
          <ac:chgData name="Noren,Jenny E" userId="31e0823a-ccc6-4018-bb9e-c27b5ef59adf" providerId="ADAL" clId="{6C54DB65-9F78-4750-85F2-6FD31AB07217}" dt="2025-07-20T19:20:07.011" v="6862" actId="948"/>
          <ac:spMkLst>
            <pc:docMk/>
            <pc:sldMk cId="817912280" sldId="796"/>
            <ac:spMk id="3" creationId="{A4DDF71E-1628-DDE3-E90B-188325495065}"/>
          </ac:spMkLst>
        </pc:spChg>
      </pc:sldChg>
      <pc:sldChg chg="modSp new del mod">
        <pc:chgData name="Noren,Jenny E" userId="31e0823a-ccc6-4018-bb9e-c27b5ef59adf" providerId="ADAL" clId="{6C54DB65-9F78-4750-85F2-6FD31AB07217}" dt="2025-07-20T19:52:35.153" v="8264" actId="47"/>
        <pc:sldMkLst>
          <pc:docMk/>
          <pc:sldMk cId="2577060030" sldId="797"/>
        </pc:sldMkLst>
        <pc:spChg chg="mod">
          <ac:chgData name="Noren,Jenny E" userId="31e0823a-ccc6-4018-bb9e-c27b5ef59adf" providerId="ADAL" clId="{6C54DB65-9F78-4750-85F2-6FD31AB07217}" dt="2025-07-20T19:33:52.465" v="7559" actId="14100"/>
          <ac:spMkLst>
            <pc:docMk/>
            <pc:sldMk cId="2577060030" sldId="797"/>
            <ac:spMk id="2" creationId="{F502DB45-DF02-B8DA-040C-BEED1E1F0622}"/>
          </ac:spMkLst>
        </pc:spChg>
        <pc:spChg chg="mod">
          <ac:chgData name="Noren,Jenny E" userId="31e0823a-ccc6-4018-bb9e-c27b5ef59adf" providerId="ADAL" clId="{6C54DB65-9F78-4750-85F2-6FD31AB07217}" dt="2025-07-20T19:33:54.803" v="7560" actId="14100"/>
          <ac:spMkLst>
            <pc:docMk/>
            <pc:sldMk cId="2577060030" sldId="797"/>
            <ac:spMk id="3" creationId="{B1961E7D-98EB-5845-F277-CFDF4BB2DC94}"/>
          </ac:spMkLst>
        </pc:spChg>
      </pc:sldChg>
      <pc:sldChg chg="addSp delSp modSp new mod ord">
        <pc:chgData name="Noren,Jenny E" userId="31e0823a-ccc6-4018-bb9e-c27b5ef59adf" providerId="ADAL" clId="{6C54DB65-9F78-4750-85F2-6FD31AB07217}" dt="2025-07-20T21:02:45.860" v="11898"/>
        <pc:sldMkLst>
          <pc:docMk/>
          <pc:sldMk cId="1803364264" sldId="798"/>
        </pc:sldMkLst>
        <pc:spChg chg="mod">
          <ac:chgData name="Noren,Jenny E" userId="31e0823a-ccc6-4018-bb9e-c27b5ef59adf" providerId="ADAL" clId="{6C54DB65-9F78-4750-85F2-6FD31AB07217}" dt="2025-07-20T19:42:46.094" v="7901" actId="20577"/>
          <ac:spMkLst>
            <pc:docMk/>
            <pc:sldMk cId="1803364264" sldId="798"/>
            <ac:spMk id="2" creationId="{150AB5BC-3E10-E0FE-750C-BC8C8CF192F0}"/>
          </ac:spMkLst>
        </pc:spChg>
        <pc:spChg chg="del">
          <ac:chgData name="Noren,Jenny E" userId="31e0823a-ccc6-4018-bb9e-c27b5ef59adf" providerId="ADAL" clId="{6C54DB65-9F78-4750-85F2-6FD31AB07217}" dt="2025-07-20T20:33:17.940" v="10316" actId="478"/>
          <ac:spMkLst>
            <pc:docMk/>
            <pc:sldMk cId="1803364264" sldId="798"/>
            <ac:spMk id="3" creationId="{BED290BF-F3DE-8D34-8125-6609DBA87ED8}"/>
          </ac:spMkLst>
        </pc:spChg>
        <pc:spChg chg="ord">
          <ac:chgData name="Noren,Jenny E" userId="31e0823a-ccc6-4018-bb9e-c27b5ef59adf" providerId="ADAL" clId="{6C54DB65-9F78-4750-85F2-6FD31AB07217}" dt="2025-07-20T21:02:45.860" v="11898"/>
          <ac:spMkLst>
            <pc:docMk/>
            <pc:sldMk cId="1803364264" sldId="798"/>
            <ac:spMk id="4" creationId="{92C5FBD3-3B89-4841-68CD-AD745EC6FC8A}"/>
          </ac:spMkLst>
        </pc:spChg>
        <pc:picChg chg="add mod">
          <ac:chgData name="Noren,Jenny E" userId="31e0823a-ccc6-4018-bb9e-c27b5ef59adf" providerId="ADAL" clId="{6C54DB65-9F78-4750-85F2-6FD31AB07217}" dt="2025-07-20T20:34:34.762" v="10467" actId="962"/>
          <ac:picMkLst>
            <pc:docMk/>
            <pc:sldMk cId="1803364264" sldId="798"/>
            <ac:picMk id="6" creationId="{35EDB6C4-2408-2FAA-DA5D-1A575F563F50}"/>
          </ac:picMkLst>
        </pc:picChg>
      </pc:sldChg>
      <pc:sldChg chg="addSp delSp modSp new del mod chgLayout">
        <pc:chgData name="Noren,Jenny E" userId="31e0823a-ccc6-4018-bb9e-c27b5ef59adf" providerId="ADAL" clId="{6C54DB65-9F78-4750-85F2-6FD31AB07217}" dt="2025-07-20T20:06:31.858" v="8879" actId="47"/>
        <pc:sldMkLst>
          <pc:docMk/>
          <pc:sldMk cId="2641745830" sldId="799"/>
        </pc:sldMkLst>
        <pc:spChg chg="mod ord">
          <ac:chgData name="Noren,Jenny E" userId="31e0823a-ccc6-4018-bb9e-c27b5ef59adf" providerId="ADAL" clId="{6C54DB65-9F78-4750-85F2-6FD31AB07217}" dt="2025-07-20T19:34:02.194" v="7562" actId="27636"/>
          <ac:spMkLst>
            <pc:docMk/>
            <pc:sldMk cId="2641745830" sldId="799"/>
            <ac:spMk id="2" creationId="{2B05254D-D272-25AF-2F2A-EB4DB3F53C5F}"/>
          </ac:spMkLst>
        </pc:spChg>
        <pc:spChg chg="mod ord">
          <ac:chgData name="Noren,Jenny E" userId="31e0823a-ccc6-4018-bb9e-c27b5ef59adf" providerId="ADAL" clId="{6C54DB65-9F78-4750-85F2-6FD31AB07217}" dt="2025-07-20T19:33:41.951" v="7555" actId="27636"/>
          <ac:spMkLst>
            <pc:docMk/>
            <pc:sldMk cId="2641745830" sldId="799"/>
            <ac:spMk id="3" creationId="{27D2C17D-C717-F81F-EC81-DAA07C363D2B}"/>
          </ac:spMkLst>
        </pc:spChg>
        <pc:spChg chg="mod ord">
          <ac:chgData name="Noren,Jenny E" userId="31e0823a-ccc6-4018-bb9e-c27b5ef59adf" providerId="ADAL" clId="{6C54DB65-9F78-4750-85F2-6FD31AB07217}" dt="2025-07-20T16:49:39.365" v="814" actId="6264"/>
          <ac:spMkLst>
            <pc:docMk/>
            <pc:sldMk cId="2641745830" sldId="799"/>
            <ac:spMk id="4" creationId="{879B8F70-04CA-ADFB-1823-03BA675C09C9}"/>
          </ac:spMkLst>
        </pc:spChg>
        <pc:spChg chg="add del mod">
          <ac:chgData name="Noren,Jenny E" userId="31e0823a-ccc6-4018-bb9e-c27b5ef59adf" providerId="ADAL" clId="{6C54DB65-9F78-4750-85F2-6FD31AB07217}" dt="2025-07-20T16:49:39.365" v="814" actId="6264"/>
          <ac:spMkLst>
            <pc:docMk/>
            <pc:sldMk cId="2641745830" sldId="799"/>
            <ac:spMk id="5" creationId="{178F8802-4575-0A5D-71A8-C5104CB1FCA6}"/>
          </ac:spMkLst>
        </pc:spChg>
        <pc:spChg chg="add del mod">
          <ac:chgData name="Noren,Jenny E" userId="31e0823a-ccc6-4018-bb9e-c27b5ef59adf" providerId="ADAL" clId="{6C54DB65-9F78-4750-85F2-6FD31AB07217}" dt="2025-07-20T16:49:39.365" v="814" actId="6264"/>
          <ac:spMkLst>
            <pc:docMk/>
            <pc:sldMk cId="2641745830" sldId="799"/>
            <ac:spMk id="6" creationId="{1185CD8C-391E-5405-AC22-DBD1018021B8}"/>
          </ac:spMkLst>
        </pc:spChg>
        <pc:spChg chg="add del mod">
          <ac:chgData name="Noren,Jenny E" userId="31e0823a-ccc6-4018-bb9e-c27b5ef59adf" providerId="ADAL" clId="{6C54DB65-9F78-4750-85F2-6FD31AB07217}" dt="2025-07-20T16:49:39.365" v="814" actId="6264"/>
          <ac:spMkLst>
            <pc:docMk/>
            <pc:sldMk cId="2641745830" sldId="799"/>
            <ac:spMk id="7" creationId="{ED4BF243-E140-25F7-4892-8D960FF93421}"/>
          </ac:spMkLst>
        </pc:spChg>
      </pc:sldChg>
      <pc:sldChg chg="addSp delSp modSp new mod modClrScheme chgLayout">
        <pc:chgData name="Noren,Jenny E" userId="31e0823a-ccc6-4018-bb9e-c27b5ef59adf" providerId="ADAL" clId="{6C54DB65-9F78-4750-85F2-6FD31AB07217}" dt="2025-07-20T20:35:37.165" v="10470" actId="478"/>
        <pc:sldMkLst>
          <pc:docMk/>
          <pc:sldMk cId="380942636" sldId="800"/>
        </pc:sldMkLst>
        <pc:spChg chg="del mod ord">
          <ac:chgData name="Noren,Jenny E" userId="31e0823a-ccc6-4018-bb9e-c27b5ef59adf" providerId="ADAL" clId="{6C54DB65-9F78-4750-85F2-6FD31AB07217}" dt="2025-07-20T16:45:12.091" v="458" actId="700"/>
          <ac:spMkLst>
            <pc:docMk/>
            <pc:sldMk cId="380942636" sldId="800"/>
            <ac:spMk id="2" creationId="{3BDE8CC0-4EAB-2261-0DE4-54D90E7158B2}"/>
          </ac:spMkLst>
        </pc:spChg>
        <pc:spChg chg="del">
          <ac:chgData name="Noren,Jenny E" userId="31e0823a-ccc6-4018-bb9e-c27b5ef59adf" providerId="ADAL" clId="{6C54DB65-9F78-4750-85F2-6FD31AB07217}" dt="2025-07-20T16:45:12.091" v="458" actId="700"/>
          <ac:spMkLst>
            <pc:docMk/>
            <pc:sldMk cId="380942636" sldId="800"/>
            <ac:spMk id="3" creationId="{C4019A7A-607C-D8C9-D431-B877A5004489}"/>
          </ac:spMkLst>
        </pc:spChg>
        <pc:spChg chg="del mod ord">
          <ac:chgData name="Noren,Jenny E" userId="31e0823a-ccc6-4018-bb9e-c27b5ef59adf" providerId="ADAL" clId="{6C54DB65-9F78-4750-85F2-6FD31AB07217}" dt="2025-07-20T16:45:12.091" v="458" actId="700"/>
          <ac:spMkLst>
            <pc:docMk/>
            <pc:sldMk cId="380942636" sldId="800"/>
            <ac:spMk id="4" creationId="{0C56E525-D060-E470-5977-FF611FE044CA}"/>
          </ac:spMkLst>
        </pc:spChg>
        <pc:spChg chg="mod ord">
          <ac:chgData name="Noren,Jenny E" userId="31e0823a-ccc6-4018-bb9e-c27b5ef59adf" providerId="ADAL" clId="{6C54DB65-9F78-4750-85F2-6FD31AB07217}" dt="2025-07-20T16:45:12.091" v="458" actId="700"/>
          <ac:spMkLst>
            <pc:docMk/>
            <pc:sldMk cId="380942636" sldId="800"/>
            <ac:spMk id="5" creationId="{FDE4516F-ED4A-F863-083B-2E4A483DD3C0}"/>
          </ac:spMkLst>
        </pc:spChg>
        <pc:spChg chg="add mod ord">
          <ac:chgData name="Noren,Jenny E" userId="31e0823a-ccc6-4018-bb9e-c27b5ef59adf" providerId="ADAL" clId="{6C54DB65-9F78-4750-85F2-6FD31AB07217}" dt="2025-07-20T16:45:16.688" v="475" actId="20577"/>
          <ac:spMkLst>
            <pc:docMk/>
            <pc:sldMk cId="380942636" sldId="800"/>
            <ac:spMk id="6" creationId="{8994E30F-61ED-BE5E-93AE-286D7B269743}"/>
          </ac:spMkLst>
        </pc:spChg>
        <pc:spChg chg="add del mod ord">
          <ac:chgData name="Noren,Jenny E" userId="31e0823a-ccc6-4018-bb9e-c27b5ef59adf" providerId="ADAL" clId="{6C54DB65-9F78-4750-85F2-6FD31AB07217}" dt="2025-07-20T20:35:37.165" v="10470" actId="478"/>
          <ac:spMkLst>
            <pc:docMk/>
            <pc:sldMk cId="380942636" sldId="800"/>
            <ac:spMk id="7" creationId="{A5CC964C-EEFB-D4F1-4668-9FC410E776D5}"/>
          </ac:spMkLst>
        </pc:spChg>
      </pc:sldChg>
      <pc:sldChg chg="modSp new del mod">
        <pc:chgData name="Noren,Jenny E" userId="31e0823a-ccc6-4018-bb9e-c27b5ef59adf" providerId="ADAL" clId="{6C54DB65-9F78-4750-85F2-6FD31AB07217}" dt="2025-07-20T19:27:42.368" v="7456" actId="47"/>
        <pc:sldMkLst>
          <pc:docMk/>
          <pc:sldMk cId="3789108186" sldId="801"/>
        </pc:sldMkLst>
        <pc:spChg chg="mod">
          <ac:chgData name="Noren,Jenny E" userId="31e0823a-ccc6-4018-bb9e-c27b5ef59adf" providerId="ADAL" clId="{6C54DB65-9F78-4750-85F2-6FD31AB07217}" dt="2025-07-20T16:52:15.094" v="869" actId="113"/>
          <ac:spMkLst>
            <pc:docMk/>
            <pc:sldMk cId="3789108186" sldId="801"/>
            <ac:spMk id="2" creationId="{2D126D26-0439-3F2E-0127-65DFF05D6F9B}"/>
          </ac:spMkLst>
        </pc:spChg>
        <pc:spChg chg="mod">
          <ac:chgData name="Noren,Jenny E" userId="31e0823a-ccc6-4018-bb9e-c27b5ef59adf" providerId="ADAL" clId="{6C54DB65-9F78-4750-85F2-6FD31AB07217}" dt="2025-07-20T16:54:36.514" v="959" actId="15"/>
          <ac:spMkLst>
            <pc:docMk/>
            <pc:sldMk cId="3789108186" sldId="801"/>
            <ac:spMk id="3" creationId="{C3FF3AAA-BB76-5061-C751-A842000BEF9A}"/>
          </ac:spMkLst>
        </pc:spChg>
      </pc:sldChg>
      <pc:sldChg chg="add del">
        <pc:chgData name="Noren,Jenny E" userId="31e0823a-ccc6-4018-bb9e-c27b5ef59adf" providerId="ADAL" clId="{6C54DB65-9F78-4750-85F2-6FD31AB07217}" dt="2025-07-20T17:28:07.272" v="2300" actId="47"/>
        <pc:sldMkLst>
          <pc:docMk/>
          <pc:sldMk cId="171408515" sldId="802"/>
        </pc:sldMkLst>
      </pc:sldChg>
      <pc:sldChg chg="modSp new del mod">
        <pc:chgData name="Noren,Jenny E" userId="31e0823a-ccc6-4018-bb9e-c27b5ef59adf" providerId="ADAL" clId="{6C54DB65-9F78-4750-85F2-6FD31AB07217}" dt="2025-07-20T17:27:35.223" v="2278" actId="2696"/>
        <pc:sldMkLst>
          <pc:docMk/>
          <pc:sldMk cId="3842067777" sldId="802"/>
        </pc:sldMkLst>
        <pc:spChg chg="mod">
          <ac:chgData name="Noren,Jenny E" userId="31e0823a-ccc6-4018-bb9e-c27b5ef59adf" providerId="ADAL" clId="{6C54DB65-9F78-4750-85F2-6FD31AB07217}" dt="2025-07-20T16:57:31.154" v="1044" actId="20577"/>
          <ac:spMkLst>
            <pc:docMk/>
            <pc:sldMk cId="3842067777" sldId="802"/>
            <ac:spMk id="2" creationId="{9F2B6852-CD0F-697D-F3A4-3BA767BB32AB}"/>
          </ac:spMkLst>
        </pc:spChg>
      </pc:sldChg>
      <pc:sldChg chg="delSp modSp new mod">
        <pc:chgData name="Noren,Jenny E" userId="31e0823a-ccc6-4018-bb9e-c27b5ef59adf" providerId="ADAL" clId="{6C54DB65-9F78-4750-85F2-6FD31AB07217}" dt="2025-07-20T20:35:43.959" v="10471" actId="478"/>
        <pc:sldMkLst>
          <pc:docMk/>
          <pc:sldMk cId="209276187" sldId="803"/>
        </pc:sldMkLst>
        <pc:spChg chg="mod">
          <ac:chgData name="Noren,Jenny E" userId="31e0823a-ccc6-4018-bb9e-c27b5ef59adf" providerId="ADAL" clId="{6C54DB65-9F78-4750-85F2-6FD31AB07217}" dt="2025-07-20T16:58:04.885" v="1068" actId="20577"/>
          <ac:spMkLst>
            <pc:docMk/>
            <pc:sldMk cId="209276187" sldId="803"/>
            <ac:spMk id="2" creationId="{E0839A56-AB61-8BEE-8174-3BC6DE89768A}"/>
          </ac:spMkLst>
        </pc:spChg>
        <pc:spChg chg="del">
          <ac:chgData name="Noren,Jenny E" userId="31e0823a-ccc6-4018-bb9e-c27b5ef59adf" providerId="ADAL" clId="{6C54DB65-9F78-4750-85F2-6FD31AB07217}" dt="2025-07-20T20:35:43.959" v="10471" actId="478"/>
          <ac:spMkLst>
            <pc:docMk/>
            <pc:sldMk cId="209276187" sldId="803"/>
            <ac:spMk id="3" creationId="{5D02C480-E19A-EF0D-3E27-33EAC3F65639}"/>
          </ac:spMkLst>
        </pc:spChg>
      </pc:sldChg>
      <pc:sldChg chg="addSp modSp new mod">
        <pc:chgData name="Noren,Jenny E" userId="31e0823a-ccc6-4018-bb9e-c27b5ef59adf" providerId="ADAL" clId="{6C54DB65-9F78-4750-85F2-6FD31AB07217}" dt="2025-07-20T21:03:56.656" v="11904"/>
        <pc:sldMkLst>
          <pc:docMk/>
          <pc:sldMk cId="636480382" sldId="804"/>
        </pc:sldMkLst>
        <pc:spChg chg="mod">
          <ac:chgData name="Noren,Jenny E" userId="31e0823a-ccc6-4018-bb9e-c27b5ef59adf" providerId="ADAL" clId="{6C54DB65-9F78-4750-85F2-6FD31AB07217}" dt="2025-07-20T17:36:32.536" v="2585" actId="113"/>
          <ac:spMkLst>
            <pc:docMk/>
            <pc:sldMk cId="636480382" sldId="804"/>
            <ac:spMk id="2" creationId="{2213FC84-64F4-9BD0-0979-64A60AFAE2FC}"/>
          </ac:spMkLst>
        </pc:spChg>
        <pc:spChg chg="mod">
          <ac:chgData name="Noren,Jenny E" userId="31e0823a-ccc6-4018-bb9e-c27b5ef59adf" providerId="ADAL" clId="{6C54DB65-9F78-4750-85F2-6FD31AB07217}" dt="2025-07-20T20:36:01.308" v="10473" actId="27636"/>
          <ac:spMkLst>
            <pc:docMk/>
            <pc:sldMk cId="636480382" sldId="804"/>
            <ac:spMk id="3" creationId="{05EE6AC7-9B5B-6552-8492-B52ED6D35E81}"/>
          </ac:spMkLst>
        </pc:spChg>
        <pc:spChg chg="ord">
          <ac:chgData name="Noren,Jenny E" userId="31e0823a-ccc6-4018-bb9e-c27b5ef59adf" providerId="ADAL" clId="{6C54DB65-9F78-4750-85F2-6FD31AB07217}" dt="2025-07-20T21:03:56.656" v="11904"/>
          <ac:spMkLst>
            <pc:docMk/>
            <pc:sldMk cId="636480382" sldId="804"/>
            <ac:spMk id="4" creationId="{377BA855-2B06-CFA5-A23C-C6B00F82CC71}"/>
          </ac:spMkLst>
        </pc:spChg>
        <pc:spChg chg="add mod">
          <ac:chgData name="Noren,Jenny E" userId="31e0823a-ccc6-4018-bb9e-c27b5ef59adf" providerId="ADAL" clId="{6C54DB65-9F78-4750-85F2-6FD31AB07217}" dt="2025-07-20T20:49:22.140" v="11397" actId="1076"/>
          <ac:spMkLst>
            <pc:docMk/>
            <pc:sldMk cId="636480382" sldId="804"/>
            <ac:spMk id="7" creationId="{C487B630-9B95-E2DE-09C6-755959A2BC93}"/>
          </ac:spMkLst>
        </pc:spChg>
        <pc:picChg chg="add mod">
          <ac:chgData name="Noren,Jenny E" userId="31e0823a-ccc6-4018-bb9e-c27b5ef59adf" providerId="ADAL" clId="{6C54DB65-9F78-4750-85F2-6FD31AB07217}" dt="2025-07-20T20:49:16.135" v="11396" actId="1076"/>
          <ac:picMkLst>
            <pc:docMk/>
            <pc:sldMk cId="636480382" sldId="804"/>
            <ac:picMk id="6" creationId="{6CD62FB6-8A02-EA34-AE05-29A69DE7F874}"/>
          </ac:picMkLst>
        </pc:picChg>
      </pc:sldChg>
      <pc:sldChg chg="modSp new del mod">
        <pc:chgData name="Noren,Jenny E" userId="31e0823a-ccc6-4018-bb9e-c27b5ef59adf" providerId="ADAL" clId="{6C54DB65-9F78-4750-85F2-6FD31AB07217}" dt="2025-07-20T17:27:05.562" v="2277" actId="47"/>
        <pc:sldMkLst>
          <pc:docMk/>
          <pc:sldMk cId="692610716" sldId="805"/>
        </pc:sldMkLst>
        <pc:spChg chg="mod">
          <ac:chgData name="Noren,Jenny E" userId="31e0823a-ccc6-4018-bb9e-c27b5ef59adf" providerId="ADAL" clId="{6C54DB65-9F78-4750-85F2-6FD31AB07217}" dt="2025-07-20T17:00:22.234" v="1106" actId="20577"/>
          <ac:spMkLst>
            <pc:docMk/>
            <pc:sldMk cId="692610716" sldId="805"/>
            <ac:spMk id="2" creationId="{4A4D05A0-F6FF-B498-1E37-F7D1EBB28806}"/>
          </ac:spMkLst>
        </pc:spChg>
        <pc:spChg chg="mod">
          <ac:chgData name="Noren,Jenny E" userId="31e0823a-ccc6-4018-bb9e-c27b5ef59adf" providerId="ADAL" clId="{6C54DB65-9F78-4750-85F2-6FD31AB07217}" dt="2025-07-20T17:25:46.923" v="2122" actId="21"/>
          <ac:spMkLst>
            <pc:docMk/>
            <pc:sldMk cId="692610716" sldId="805"/>
            <ac:spMk id="3" creationId="{F33DAC06-E040-B581-F26D-29D2A2500767}"/>
          </ac:spMkLst>
        </pc:spChg>
      </pc:sldChg>
      <pc:sldChg chg="modSp new del mod">
        <pc:chgData name="Noren,Jenny E" userId="31e0823a-ccc6-4018-bb9e-c27b5ef59adf" providerId="ADAL" clId="{6C54DB65-9F78-4750-85F2-6FD31AB07217}" dt="2025-07-20T17:53:57.668" v="3384" actId="47"/>
        <pc:sldMkLst>
          <pc:docMk/>
          <pc:sldMk cId="1407636061" sldId="806"/>
        </pc:sldMkLst>
        <pc:spChg chg="mod">
          <ac:chgData name="Noren,Jenny E" userId="31e0823a-ccc6-4018-bb9e-c27b5ef59adf" providerId="ADAL" clId="{6C54DB65-9F78-4750-85F2-6FD31AB07217}" dt="2025-07-20T17:42:05.344" v="2948" actId="113"/>
          <ac:spMkLst>
            <pc:docMk/>
            <pc:sldMk cId="1407636061" sldId="806"/>
            <ac:spMk id="2" creationId="{2D593006-9074-65C4-5415-E9948CDCCB70}"/>
          </ac:spMkLst>
        </pc:spChg>
        <pc:spChg chg="mod">
          <ac:chgData name="Noren,Jenny E" userId="31e0823a-ccc6-4018-bb9e-c27b5ef59adf" providerId="ADAL" clId="{6C54DB65-9F78-4750-85F2-6FD31AB07217}" dt="2025-07-20T17:42:13.794" v="2951" actId="113"/>
          <ac:spMkLst>
            <pc:docMk/>
            <pc:sldMk cId="1407636061" sldId="806"/>
            <ac:spMk id="3" creationId="{6B0AAF8A-E287-39FD-F3C4-6D156A4CAA0B}"/>
          </ac:spMkLst>
        </pc:spChg>
      </pc:sldChg>
      <pc:sldChg chg="modSp new del mod">
        <pc:chgData name="Noren,Jenny E" userId="31e0823a-ccc6-4018-bb9e-c27b5ef59adf" providerId="ADAL" clId="{6C54DB65-9F78-4750-85F2-6FD31AB07217}" dt="2025-07-20T17:42:16.909" v="2952" actId="47"/>
        <pc:sldMkLst>
          <pc:docMk/>
          <pc:sldMk cId="2415635978" sldId="807"/>
        </pc:sldMkLst>
        <pc:spChg chg="mod">
          <ac:chgData name="Noren,Jenny E" userId="31e0823a-ccc6-4018-bb9e-c27b5ef59adf" providerId="ADAL" clId="{6C54DB65-9F78-4750-85F2-6FD31AB07217}" dt="2025-07-20T17:04:26.350" v="1367"/>
          <ac:spMkLst>
            <pc:docMk/>
            <pc:sldMk cId="2415635978" sldId="807"/>
            <ac:spMk id="2" creationId="{286221F1-1DEC-EA30-9ACD-1896FDDFF7DD}"/>
          </ac:spMkLst>
        </pc:spChg>
        <pc:spChg chg="mod">
          <ac:chgData name="Noren,Jenny E" userId="31e0823a-ccc6-4018-bb9e-c27b5ef59adf" providerId="ADAL" clId="{6C54DB65-9F78-4750-85F2-6FD31AB07217}" dt="2025-07-20T17:04:27.918" v="1368"/>
          <ac:spMkLst>
            <pc:docMk/>
            <pc:sldMk cId="2415635978" sldId="807"/>
            <ac:spMk id="3" creationId="{63889A6A-B15B-881D-1CA6-18156C5ED9D4}"/>
          </ac:spMkLst>
        </pc:spChg>
      </pc:sldChg>
      <pc:sldChg chg="modSp new del mod">
        <pc:chgData name="Noren,Jenny E" userId="31e0823a-ccc6-4018-bb9e-c27b5ef59adf" providerId="ADAL" clId="{6C54DB65-9F78-4750-85F2-6FD31AB07217}" dt="2025-07-20T17:50:47.428" v="3329" actId="2696"/>
        <pc:sldMkLst>
          <pc:docMk/>
          <pc:sldMk cId="3354309154" sldId="808"/>
        </pc:sldMkLst>
        <pc:spChg chg="mod">
          <ac:chgData name="Noren,Jenny E" userId="31e0823a-ccc6-4018-bb9e-c27b5ef59adf" providerId="ADAL" clId="{6C54DB65-9F78-4750-85F2-6FD31AB07217}" dt="2025-07-20T17:45:34.374" v="3112" actId="113"/>
          <ac:spMkLst>
            <pc:docMk/>
            <pc:sldMk cId="3354309154" sldId="808"/>
            <ac:spMk id="2" creationId="{8BC82FDC-A0DE-A027-2E5A-A74D67D70A69}"/>
          </ac:spMkLst>
        </pc:spChg>
        <pc:spChg chg="mod">
          <ac:chgData name="Noren,Jenny E" userId="31e0823a-ccc6-4018-bb9e-c27b5ef59adf" providerId="ADAL" clId="{6C54DB65-9F78-4750-85F2-6FD31AB07217}" dt="2025-07-20T17:48:30.496" v="3239" actId="20577"/>
          <ac:spMkLst>
            <pc:docMk/>
            <pc:sldMk cId="3354309154" sldId="808"/>
            <ac:spMk id="3" creationId="{B170CF96-03D3-F4A7-6984-516220C469BA}"/>
          </ac:spMkLst>
        </pc:spChg>
      </pc:sldChg>
      <pc:sldChg chg="modSp new mod">
        <pc:chgData name="Noren,Jenny E" userId="31e0823a-ccc6-4018-bb9e-c27b5ef59adf" providerId="ADAL" clId="{6C54DB65-9F78-4750-85F2-6FD31AB07217}" dt="2025-07-20T17:55:00.355" v="3391" actId="20577"/>
        <pc:sldMkLst>
          <pc:docMk/>
          <pc:sldMk cId="1003950689" sldId="809"/>
        </pc:sldMkLst>
        <pc:spChg chg="mod">
          <ac:chgData name="Noren,Jenny E" userId="31e0823a-ccc6-4018-bb9e-c27b5ef59adf" providerId="ADAL" clId="{6C54DB65-9F78-4750-85F2-6FD31AB07217}" dt="2025-07-20T17:55:00.355" v="3391" actId="20577"/>
          <ac:spMkLst>
            <pc:docMk/>
            <pc:sldMk cId="1003950689" sldId="809"/>
            <ac:spMk id="2" creationId="{6F93CE46-94B9-9D1F-4715-0094407F992F}"/>
          </ac:spMkLst>
        </pc:spChg>
        <pc:spChg chg="mod">
          <ac:chgData name="Noren,Jenny E" userId="31e0823a-ccc6-4018-bb9e-c27b5ef59adf" providerId="ADAL" clId="{6C54DB65-9F78-4750-85F2-6FD31AB07217}" dt="2025-07-20T17:11:32.983" v="1769" actId="115"/>
          <ac:spMkLst>
            <pc:docMk/>
            <pc:sldMk cId="1003950689" sldId="809"/>
            <ac:spMk id="3" creationId="{417A37BB-CDAF-CADE-968E-41C4AD864185}"/>
          </ac:spMkLst>
        </pc:spChg>
      </pc:sldChg>
      <pc:sldChg chg="addSp delSp modSp new mod ord">
        <pc:chgData name="Noren,Jenny E" userId="31e0823a-ccc6-4018-bb9e-c27b5ef59adf" providerId="ADAL" clId="{6C54DB65-9F78-4750-85F2-6FD31AB07217}" dt="2025-07-20T18:28:48.183" v="4523" actId="20577"/>
        <pc:sldMkLst>
          <pc:docMk/>
          <pc:sldMk cId="1181201615" sldId="810"/>
        </pc:sldMkLst>
        <pc:spChg chg="mod">
          <ac:chgData name="Noren,Jenny E" userId="31e0823a-ccc6-4018-bb9e-c27b5ef59adf" providerId="ADAL" clId="{6C54DB65-9F78-4750-85F2-6FD31AB07217}" dt="2025-07-20T17:47:14.015" v="3173" actId="113"/>
          <ac:spMkLst>
            <pc:docMk/>
            <pc:sldMk cId="1181201615" sldId="810"/>
            <ac:spMk id="2" creationId="{71C44600-D8C8-2288-4174-24EF9A88B992}"/>
          </ac:spMkLst>
        </pc:spChg>
        <pc:spChg chg="mod">
          <ac:chgData name="Noren,Jenny E" userId="31e0823a-ccc6-4018-bb9e-c27b5ef59adf" providerId="ADAL" clId="{6C54DB65-9F78-4750-85F2-6FD31AB07217}" dt="2025-07-20T18:28:48.183" v="4523" actId="20577"/>
          <ac:spMkLst>
            <pc:docMk/>
            <pc:sldMk cId="1181201615" sldId="810"/>
            <ac:spMk id="3" creationId="{F3541D34-FA22-C896-695A-E721592EF77F}"/>
          </ac:spMkLst>
        </pc:spChg>
        <pc:spChg chg="add del">
          <ac:chgData name="Noren,Jenny E" userId="31e0823a-ccc6-4018-bb9e-c27b5ef59adf" providerId="ADAL" clId="{6C54DB65-9F78-4750-85F2-6FD31AB07217}" dt="2025-07-20T17:51:16.355" v="3331" actId="22"/>
          <ac:spMkLst>
            <pc:docMk/>
            <pc:sldMk cId="1181201615" sldId="810"/>
            <ac:spMk id="6" creationId="{45D31700-119A-345F-A711-073B15856A99}"/>
          </ac:spMkLst>
        </pc:spChg>
      </pc:sldChg>
      <pc:sldChg chg="modSp new mod">
        <pc:chgData name="Noren,Jenny E" userId="31e0823a-ccc6-4018-bb9e-c27b5ef59adf" providerId="ADAL" clId="{6C54DB65-9F78-4750-85F2-6FD31AB07217}" dt="2025-07-20T18:09:32.218" v="3922" actId="113"/>
        <pc:sldMkLst>
          <pc:docMk/>
          <pc:sldMk cId="120719007" sldId="811"/>
        </pc:sldMkLst>
        <pc:spChg chg="mod">
          <ac:chgData name="Noren,Jenny E" userId="31e0823a-ccc6-4018-bb9e-c27b5ef59adf" providerId="ADAL" clId="{6C54DB65-9F78-4750-85F2-6FD31AB07217}" dt="2025-07-20T17:57:49.438" v="3500" actId="20577"/>
          <ac:spMkLst>
            <pc:docMk/>
            <pc:sldMk cId="120719007" sldId="811"/>
            <ac:spMk id="2" creationId="{622992DD-8FE4-D0E3-AFAF-E6CBC7201FC5}"/>
          </ac:spMkLst>
        </pc:spChg>
        <pc:spChg chg="mod">
          <ac:chgData name="Noren,Jenny E" userId="31e0823a-ccc6-4018-bb9e-c27b5ef59adf" providerId="ADAL" clId="{6C54DB65-9F78-4750-85F2-6FD31AB07217}" dt="2025-07-20T18:09:32.218" v="3922" actId="113"/>
          <ac:spMkLst>
            <pc:docMk/>
            <pc:sldMk cId="120719007" sldId="811"/>
            <ac:spMk id="3" creationId="{0757FBD2-DF9F-1AC8-9960-A1173EEDEE8D}"/>
          </ac:spMkLst>
        </pc:spChg>
      </pc:sldChg>
      <pc:sldChg chg="modSp new del mod ord">
        <pc:chgData name="Noren,Jenny E" userId="31e0823a-ccc6-4018-bb9e-c27b5ef59adf" providerId="ADAL" clId="{6C54DB65-9F78-4750-85F2-6FD31AB07217}" dt="2025-07-20T18:00:52.447" v="3624" actId="47"/>
        <pc:sldMkLst>
          <pc:docMk/>
          <pc:sldMk cId="1490993918" sldId="812"/>
        </pc:sldMkLst>
        <pc:spChg chg="mod">
          <ac:chgData name="Noren,Jenny E" userId="31e0823a-ccc6-4018-bb9e-c27b5ef59adf" providerId="ADAL" clId="{6C54DB65-9F78-4750-85F2-6FD31AB07217}" dt="2025-07-20T18:00:30.062" v="3618" actId="21"/>
          <ac:spMkLst>
            <pc:docMk/>
            <pc:sldMk cId="1490993918" sldId="812"/>
            <ac:spMk id="3" creationId="{21FE8088-F7D6-7ADC-E005-65824498DCF2}"/>
          </ac:spMkLst>
        </pc:spChg>
      </pc:sldChg>
      <pc:sldChg chg="modSp new mod">
        <pc:chgData name="Noren,Jenny E" userId="31e0823a-ccc6-4018-bb9e-c27b5ef59adf" providerId="ADAL" clId="{6C54DB65-9F78-4750-85F2-6FD31AB07217}" dt="2025-07-20T18:36:52.812" v="4590" actId="113"/>
        <pc:sldMkLst>
          <pc:docMk/>
          <pc:sldMk cId="1423777858" sldId="813"/>
        </pc:sldMkLst>
        <pc:spChg chg="mod">
          <ac:chgData name="Noren,Jenny E" userId="31e0823a-ccc6-4018-bb9e-c27b5ef59adf" providerId="ADAL" clId="{6C54DB65-9F78-4750-85F2-6FD31AB07217}" dt="2025-07-20T18:01:12.441" v="3652" actId="113"/>
          <ac:spMkLst>
            <pc:docMk/>
            <pc:sldMk cId="1423777858" sldId="813"/>
            <ac:spMk id="2" creationId="{0CD8E40D-57CA-0164-C1DA-84BA54781E3B}"/>
          </ac:spMkLst>
        </pc:spChg>
        <pc:spChg chg="mod">
          <ac:chgData name="Noren,Jenny E" userId="31e0823a-ccc6-4018-bb9e-c27b5ef59adf" providerId="ADAL" clId="{6C54DB65-9F78-4750-85F2-6FD31AB07217}" dt="2025-07-20T18:36:52.812" v="4590" actId="113"/>
          <ac:spMkLst>
            <pc:docMk/>
            <pc:sldMk cId="1423777858" sldId="813"/>
            <ac:spMk id="3" creationId="{495C51A4-FF39-15EB-D2CC-38B274068542}"/>
          </ac:spMkLst>
        </pc:spChg>
      </pc:sldChg>
      <pc:sldChg chg="modSp new mod">
        <pc:chgData name="Noren,Jenny E" userId="31e0823a-ccc6-4018-bb9e-c27b5ef59adf" providerId="ADAL" clId="{6C54DB65-9F78-4750-85F2-6FD31AB07217}" dt="2025-07-20T18:19:05.230" v="4350" actId="113"/>
        <pc:sldMkLst>
          <pc:docMk/>
          <pc:sldMk cId="2641565687" sldId="814"/>
        </pc:sldMkLst>
        <pc:spChg chg="mod">
          <ac:chgData name="Noren,Jenny E" userId="31e0823a-ccc6-4018-bb9e-c27b5ef59adf" providerId="ADAL" clId="{6C54DB65-9F78-4750-85F2-6FD31AB07217}" dt="2025-07-20T17:56:14.936" v="3451" actId="113"/>
          <ac:spMkLst>
            <pc:docMk/>
            <pc:sldMk cId="2641565687" sldId="814"/>
            <ac:spMk id="2" creationId="{5ABAA398-F894-1197-A1A7-01A8CFE838FE}"/>
          </ac:spMkLst>
        </pc:spChg>
        <pc:spChg chg="mod">
          <ac:chgData name="Noren,Jenny E" userId="31e0823a-ccc6-4018-bb9e-c27b5ef59adf" providerId="ADAL" clId="{6C54DB65-9F78-4750-85F2-6FD31AB07217}" dt="2025-07-20T18:19:05.230" v="4350" actId="113"/>
          <ac:spMkLst>
            <pc:docMk/>
            <pc:sldMk cId="2641565687" sldId="814"/>
            <ac:spMk id="3" creationId="{E02C7994-54E1-F8DE-281A-B4B526388AE6}"/>
          </ac:spMkLst>
        </pc:spChg>
      </pc:sldChg>
      <pc:sldChg chg="modSp new mod">
        <pc:chgData name="Noren,Jenny E" userId="31e0823a-ccc6-4018-bb9e-c27b5ef59adf" providerId="ADAL" clId="{6C54DB65-9F78-4750-85F2-6FD31AB07217}" dt="2025-07-20T18:20:32.304" v="4407" actId="255"/>
        <pc:sldMkLst>
          <pc:docMk/>
          <pc:sldMk cId="892427644" sldId="815"/>
        </pc:sldMkLst>
        <pc:spChg chg="mod">
          <ac:chgData name="Noren,Jenny E" userId="31e0823a-ccc6-4018-bb9e-c27b5ef59adf" providerId="ADAL" clId="{6C54DB65-9F78-4750-85F2-6FD31AB07217}" dt="2025-07-20T18:20:32.304" v="4407" actId="255"/>
          <ac:spMkLst>
            <pc:docMk/>
            <pc:sldMk cId="892427644" sldId="815"/>
            <ac:spMk id="2" creationId="{AFADAC2A-A14D-61BB-F6CF-A7F2DFCF8B29}"/>
          </ac:spMkLst>
        </pc:spChg>
        <pc:spChg chg="mod">
          <ac:chgData name="Noren,Jenny E" userId="31e0823a-ccc6-4018-bb9e-c27b5ef59adf" providerId="ADAL" clId="{6C54DB65-9F78-4750-85F2-6FD31AB07217}" dt="2025-07-20T18:20:03.027" v="4360" actId="20577"/>
          <ac:spMkLst>
            <pc:docMk/>
            <pc:sldMk cId="892427644" sldId="815"/>
            <ac:spMk id="3" creationId="{55DF9267-C122-D4DC-FF54-1DA7C7908C22}"/>
          </ac:spMkLst>
        </pc:spChg>
      </pc:sldChg>
      <pc:sldChg chg="modSp new mod ord">
        <pc:chgData name="Noren,Jenny E" userId="31e0823a-ccc6-4018-bb9e-c27b5ef59adf" providerId="ADAL" clId="{6C54DB65-9F78-4750-85F2-6FD31AB07217}" dt="2025-07-20T19:04:51.258" v="5687" actId="27636"/>
        <pc:sldMkLst>
          <pc:docMk/>
          <pc:sldMk cId="2666685361" sldId="816"/>
        </pc:sldMkLst>
        <pc:spChg chg="mod">
          <ac:chgData name="Noren,Jenny E" userId="31e0823a-ccc6-4018-bb9e-c27b5ef59adf" providerId="ADAL" clId="{6C54DB65-9F78-4750-85F2-6FD31AB07217}" dt="2025-07-20T18:24:18.665" v="4431" actId="113"/>
          <ac:spMkLst>
            <pc:docMk/>
            <pc:sldMk cId="2666685361" sldId="816"/>
            <ac:spMk id="2" creationId="{0FBDB6C5-43F1-3449-EA2C-260529D8B993}"/>
          </ac:spMkLst>
        </pc:spChg>
        <pc:spChg chg="mod">
          <ac:chgData name="Noren,Jenny E" userId="31e0823a-ccc6-4018-bb9e-c27b5ef59adf" providerId="ADAL" clId="{6C54DB65-9F78-4750-85F2-6FD31AB07217}" dt="2025-07-20T19:04:51.258" v="5687" actId="27636"/>
          <ac:spMkLst>
            <pc:docMk/>
            <pc:sldMk cId="2666685361" sldId="816"/>
            <ac:spMk id="3" creationId="{3F9F3286-F36A-9BDD-290A-2CFF41260703}"/>
          </ac:spMkLst>
        </pc:spChg>
      </pc:sldChg>
      <pc:sldChg chg="addSp delSp modSp new del mod">
        <pc:chgData name="Noren,Jenny E" userId="31e0823a-ccc6-4018-bb9e-c27b5ef59adf" providerId="ADAL" clId="{6C54DB65-9F78-4750-85F2-6FD31AB07217}" dt="2025-07-20T18:24:13.312" v="4430" actId="2696"/>
        <pc:sldMkLst>
          <pc:docMk/>
          <pc:sldMk cId="1398464604" sldId="817"/>
        </pc:sldMkLst>
        <pc:spChg chg="mod">
          <ac:chgData name="Noren,Jenny E" userId="31e0823a-ccc6-4018-bb9e-c27b5ef59adf" providerId="ADAL" clId="{6C54DB65-9F78-4750-85F2-6FD31AB07217}" dt="2025-07-20T17:22:32.310" v="2085" actId="20577"/>
          <ac:spMkLst>
            <pc:docMk/>
            <pc:sldMk cId="1398464604" sldId="817"/>
            <ac:spMk id="2" creationId="{A2C04655-9D5F-F382-A4D4-5175A073BDEB}"/>
          </ac:spMkLst>
        </pc:spChg>
        <pc:spChg chg="del">
          <ac:chgData name="Noren,Jenny E" userId="31e0823a-ccc6-4018-bb9e-c27b5ef59adf" providerId="ADAL" clId="{6C54DB65-9F78-4750-85F2-6FD31AB07217}" dt="2025-07-20T18:21:12.021" v="4408" actId="478"/>
          <ac:spMkLst>
            <pc:docMk/>
            <pc:sldMk cId="1398464604" sldId="817"/>
            <ac:spMk id="3" creationId="{D9B28226-5E6B-F7F2-E32B-20AEB1F4480F}"/>
          </ac:spMkLst>
        </pc:spChg>
        <pc:graphicFrameChg chg="add mod modGraphic">
          <ac:chgData name="Noren,Jenny E" userId="31e0823a-ccc6-4018-bb9e-c27b5ef59adf" providerId="ADAL" clId="{6C54DB65-9F78-4750-85F2-6FD31AB07217}" dt="2025-07-20T18:23:17.318" v="4411" actId="2165"/>
          <ac:graphicFrameMkLst>
            <pc:docMk/>
            <pc:sldMk cId="1398464604" sldId="817"/>
            <ac:graphicFrameMk id="5" creationId="{EAE93364-AE1F-2BF9-AF4B-6EFB91BDACC8}"/>
          </ac:graphicFrameMkLst>
        </pc:graphicFrameChg>
      </pc:sldChg>
      <pc:sldChg chg="delSp modSp new mod ord">
        <pc:chgData name="Noren,Jenny E" userId="31e0823a-ccc6-4018-bb9e-c27b5ef59adf" providerId="ADAL" clId="{6C54DB65-9F78-4750-85F2-6FD31AB07217}" dt="2025-07-20T20:35:24.277" v="10469" actId="478"/>
        <pc:sldMkLst>
          <pc:docMk/>
          <pc:sldMk cId="1096203287" sldId="818"/>
        </pc:sldMkLst>
        <pc:spChg chg="mod">
          <ac:chgData name="Noren,Jenny E" userId="31e0823a-ccc6-4018-bb9e-c27b5ef59adf" providerId="ADAL" clId="{6C54DB65-9F78-4750-85F2-6FD31AB07217}" dt="2025-07-20T17:28:05.011" v="2299" actId="20577"/>
          <ac:spMkLst>
            <pc:docMk/>
            <pc:sldMk cId="1096203287" sldId="818"/>
            <ac:spMk id="2" creationId="{6B627C90-DD7E-97C2-D5ED-72CEA0416E7E}"/>
          </ac:spMkLst>
        </pc:spChg>
        <pc:spChg chg="del">
          <ac:chgData name="Noren,Jenny E" userId="31e0823a-ccc6-4018-bb9e-c27b5ef59adf" providerId="ADAL" clId="{6C54DB65-9F78-4750-85F2-6FD31AB07217}" dt="2025-07-20T20:35:24.277" v="10469" actId="478"/>
          <ac:spMkLst>
            <pc:docMk/>
            <pc:sldMk cId="1096203287" sldId="818"/>
            <ac:spMk id="3" creationId="{5C548FBE-781D-BDFC-6A22-1948E37EB44A}"/>
          </ac:spMkLst>
        </pc:spChg>
      </pc:sldChg>
      <pc:sldChg chg="new del">
        <pc:chgData name="Noren,Jenny E" userId="31e0823a-ccc6-4018-bb9e-c27b5ef59adf" providerId="ADAL" clId="{6C54DB65-9F78-4750-85F2-6FD31AB07217}" dt="2025-07-20T17:28:44.277" v="2333" actId="47"/>
        <pc:sldMkLst>
          <pc:docMk/>
          <pc:sldMk cId="1046014455" sldId="819"/>
        </pc:sldMkLst>
      </pc:sldChg>
      <pc:sldChg chg="modSp new del mod">
        <pc:chgData name="Noren,Jenny E" userId="31e0823a-ccc6-4018-bb9e-c27b5ef59adf" providerId="ADAL" clId="{6C54DB65-9F78-4750-85F2-6FD31AB07217}" dt="2025-07-20T20:07:52.281" v="8961" actId="47"/>
        <pc:sldMkLst>
          <pc:docMk/>
          <pc:sldMk cId="4197697377" sldId="820"/>
        </pc:sldMkLst>
        <pc:spChg chg="mod">
          <ac:chgData name="Noren,Jenny E" userId="31e0823a-ccc6-4018-bb9e-c27b5ef59adf" providerId="ADAL" clId="{6C54DB65-9F78-4750-85F2-6FD31AB07217}" dt="2025-07-20T17:29:23.098" v="2336" actId="6549"/>
          <ac:spMkLst>
            <pc:docMk/>
            <pc:sldMk cId="4197697377" sldId="820"/>
            <ac:spMk id="2" creationId="{627AFAB4-D461-C0E3-D30E-7C3C2D8A1EBE}"/>
          </ac:spMkLst>
        </pc:spChg>
      </pc:sldChg>
      <pc:sldChg chg="modSp new mod">
        <pc:chgData name="Noren,Jenny E" userId="31e0823a-ccc6-4018-bb9e-c27b5ef59adf" providerId="ADAL" clId="{6C54DB65-9F78-4750-85F2-6FD31AB07217}" dt="2025-07-20T18:39:03.883" v="4666" actId="6549"/>
        <pc:sldMkLst>
          <pc:docMk/>
          <pc:sldMk cId="2884370738" sldId="821"/>
        </pc:sldMkLst>
        <pc:spChg chg="mod">
          <ac:chgData name="Noren,Jenny E" userId="31e0823a-ccc6-4018-bb9e-c27b5ef59adf" providerId="ADAL" clId="{6C54DB65-9F78-4750-85F2-6FD31AB07217}" dt="2025-07-20T18:00:03.070" v="3616" actId="113"/>
          <ac:spMkLst>
            <pc:docMk/>
            <pc:sldMk cId="2884370738" sldId="821"/>
            <ac:spMk id="2" creationId="{17F10D9D-D41A-E66F-E4DB-80B3AAEA5C4A}"/>
          </ac:spMkLst>
        </pc:spChg>
        <pc:spChg chg="mod">
          <ac:chgData name="Noren,Jenny E" userId="31e0823a-ccc6-4018-bb9e-c27b5ef59adf" providerId="ADAL" clId="{6C54DB65-9F78-4750-85F2-6FD31AB07217}" dt="2025-07-20T18:39:03.883" v="4666" actId="6549"/>
          <ac:spMkLst>
            <pc:docMk/>
            <pc:sldMk cId="2884370738" sldId="821"/>
            <ac:spMk id="3" creationId="{01198A8F-B5F1-363A-C852-BE44B6B052C8}"/>
          </ac:spMkLst>
        </pc:spChg>
      </pc:sldChg>
      <pc:sldChg chg="modSp new mod">
        <pc:chgData name="Noren,Jenny E" userId="31e0823a-ccc6-4018-bb9e-c27b5ef59adf" providerId="ADAL" clId="{6C54DB65-9F78-4750-85F2-6FD31AB07217}" dt="2025-07-20T18:26:09.661" v="4486" actId="113"/>
        <pc:sldMkLst>
          <pc:docMk/>
          <pc:sldMk cId="3843914282" sldId="822"/>
        </pc:sldMkLst>
        <pc:spChg chg="mod">
          <ac:chgData name="Noren,Jenny E" userId="31e0823a-ccc6-4018-bb9e-c27b5ef59adf" providerId="ADAL" clId="{6C54DB65-9F78-4750-85F2-6FD31AB07217}" dt="2025-07-20T18:26:09.661" v="4486" actId="113"/>
          <ac:spMkLst>
            <pc:docMk/>
            <pc:sldMk cId="3843914282" sldId="822"/>
            <ac:spMk id="2" creationId="{9B2DE104-07FA-CDDE-5512-0165B60DC9FB}"/>
          </ac:spMkLst>
        </pc:spChg>
        <pc:spChg chg="mod">
          <ac:chgData name="Noren,Jenny E" userId="31e0823a-ccc6-4018-bb9e-c27b5ef59adf" providerId="ADAL" clId="{6C54DB65-9F78-4750-85F2-6FD31AB07217}" dt="2025-07-20T18:26:06.302" v="4485" actId="20577"/>
          <ac:spMkLst>
            <pc:docMk/>
            <pc:sldMk cId="3843914282" sldId="822"/>
            <ac:spMk id="3" creationId="{63CCB30E-380B-17D2-76EB-D673443D455D}"/>
          </ac:spMkLst>
        </pc:spChg>
      </pc:sldChg>
      <pc:sldChg chg="addSp delSp modSp new add del mod modClrScheme chgLayout">
        <pc:chgData name="Noren,Jenny E" userId="31e0823a-ccc6-4018-bb9e-c27b5ef59adf" providerId="ADAL" clId="{6C54DB65-9F78-4750-85F2-6FD31AB07217}" dt="2025-07-20T18:40:05.191" v="4669" actId="47"/>
        <pc:sldMkLst>
          <pc:docMk/>
          <pc:sldMk cId="3348723982" sldId="823"/>
        </pc:sldMkLst>
        <pc:spChg chg="del mod ord">
          <ac:chgData name="Noren,Jenny E" userId="31e0823a-ccc6-4018-bb9e-c27b5ef59adf" providerId="ADAL" clId="{6C54DB65-9F78-4750-85F2-6FD31AB07217}" dt="2025-07-20T18:31:00.282" v="4525" actId="700"/>
          <ac:spMkLst>
            <pc:docMk/>
            <pc:sldMk cId="3348723982" sldId="823"/>
            <ac:spMk id="2" creationId="{66ADABDF-CBA6-DE64-B959-5F1498CF50A6}"/>
          </ac:spMkLst>
        </pc:spChg>
        <pc:spChg chg="del">
          <ac:chgData name="Noren,Jenny E" userId="31e0823a-ccc6-4018-bb9e-c27b5ef59adf" providerId="ADAL" clId="{6C54DB65-9F78-4750-85F2-6FD31AB07217}" dt="2025-07-20T18:31:00.282" v="4525" actId="700"/>
          <ac:spMkLst>
            <pc:docMk/>
            <pc:sldMk cId="3348723982" sldId="823"/>
            <ac:spMk id="3" creationId="{1D19976B-D19C-7D37-4224-A7D06BF6FEC7}"/>
          </ac:spMkLst>
        </pc:spChg>
        <pc:spChg chg="mod ord">
          <ac:chgData name="Noren,Jenny E" userId="31e0823a-ccc6-4018-bb9e-c27b5ef59adf" providerId="ADAL" clId="{6C54DB65-9F78-4750-85F2-6FD31AB07217}" dt="2025-07-20T18:31:00.282" v="4525" actId="700"/>
          <ac:spMkLst>
            <pc:docMk/>
            <pc:sldMk cId="3348723982" sldId="823"/>
            <ac:spMk id="4" creationId="{8B301B27-4717-199A-B6CC-4376A95094B9}"/>
          </ac:spMkLst>
        </pc:spChg>
        <pc:spChg chg="add mod ord">
          <ac:chgData name="Noren,Jenny E" userId="31e0823a-ccc6-4018-bb9e-c27b5ef59adf" providerId="ADAL" clId="{6C54DB65-9F78-4750-85F2-6FD31AB07217}" dt="2025-07-20T18:31:18.973" v="4556" actId="1076"/>
          <ac:spMkLst>
            <pc:docMk/>
            <pc:sldMk cId="3348723982" sldId="823"/>
            <ac:spMk id="5" creationId="{F4C5436F-39C8-DBFA-B9D0-AAEB3C2D28D7}"/>
          </ac:spMkLst>
        </pc:spChg>
      </pc:sldChg>
      <pc:sldChg chg="addSp modSp new mod modClrScheme chgLayout">
        <pc:chgData name="Noren,Jenny E" userId="31e0823a-ccc6-4018-bb9e-c27b5ef59adf" providerId="ADAL" clId="{6C54DB65-9F78-4750-85F2-6FD31AB07217}" dt="2025-07-20T18:40:09.440" v="4670" actId="20577"/>
        <pc:sldMkLst>
          <pc:docMk/>
          <pc:sldMk cId="4175935211" sldId="824"/>
        </pc:sldMkLst>
        <pc:spChg chg="mod ord">
          <ac:chgData name="Noren,Jenny E" userId="31e0823a-ccc6-4018-bb9e-c27b5ef59adf" providerId="ADAL" clId="{6C54DB65-9F78-4750-85F2-6FD31AB07217}" dt="2025-07-20T18:40:09.440" v="4670" actId="20577"/>
          <ac:spMkLst>
            <pc:docMk/>
            <pc:sldMk cId="4175935211" sldId="824"/>
            <ac:spMk id="2" creationId="{9258DF38-ED10-4AEA-04A8-E000E7FA32C1}"/>
          </ac:spMkLst>
        </pc:spChg>
        <pc:spChg chg="mod ord">
          <ac:chgData name="Noren,Jenny E" userId="31e0823a-ccc6-4018-bb9e-c27b5ef59adf" providerId="ADAL" clId="{6C54DB65-9F78-4750-85F2-6FD31AB07217}" dt="2025-07-20T18:31:40.820" v="4568" actId="700"/>
          <ac:spMkLst>
            <pc:docMk/>
            <pc:sldMk cId="4175935211" sldId="824"/>
            <ac:spMk id="3" creationId="{ADFD782D-5623-D2C1-14FD-EC7955F8A9F6}"/>
          </ac:spMkLst>
        </pc:spChg>
        <pc:spChg chg="add mod ord">
          <ac:chgData name="Noren,Jenny E" userId="31e0823a-ccc6-4018-bb9e-c27b5ef59adf" providerId="ADAL" clId="{6C54DB65-9F78-4750-85F2-6FD31AB07217}" dt="2025-07-20T18:36:05.095" v="4587" actId="948"/>
          <ac:spMkLst>
            <pc:docMk/>
            <pc:sldMk cId="4175935211" sldId="824"/>
            <ac:spMk id="4" creationId="{E036C00A-1DA2-C371-E1E2-9BD866CFE57C}"/>
          </ac:spMkLst>
        </pc:spChg>
      </pc:sldChg>
      <pc:sldChg chg="modSp add mod ord">
        <pc:chgData name="Noren,Jenny E" userId="31e0823a-ccc6-4018-bb9e-c27b5ef59adf" providerId="ADAL" clId="{6C54DB65-9F78-4750-85F2-6FD31AB07217}" dt="2025-07-20T21:04:56.142" v="11909" actId="1076"/>
        <pc:sldMkLst>
          <pc:docMk/>
          <pc:sldMk cId="1352087340" sldId="825"/>
        </pc:sldMkLst>
        <pc:spChg chg="mod">
          <ac:chgData name="Noren,Jenny E" userId="31e0823a-ccc6-4018-bb9e-c27b5ef59adf" providerId="ADAL" clId="{6C54DB65-9F78-4750-85F2-6FD31AB07217}" dt="2025-07-20T21:04:56.142" v="11909" actId="1076"/>
          <ac:spMkLst>
            <pc:docMk/>
            <pc:sldMk cId="1352087340" sldId="825"/>
            <ac:spMk id="2" creationId="{51AE0D4F-60A2-1F20-A361-CEC8A4126E58}"/>
          </ac:spMkLst>
        </pc:spChg>
        <pc:spChg chg="mod">
          <ac:chgData name="Noren,Jenny E" userId="31e0823a-ccc6-4018-bb9e-c27b5ef59adf" providerId="ADAL" clId="{6C54DB65-9F78-4750-85F2-6FD31AB07217}" dt="2025-07-20T20:57:13.612" v="11881" actId="14100"/>
          <ac:spMkLst>
            <pc:docMk/>
            <pc:sldMk cId="1352087340" sldId="825"/>
            <ac:spMk id="3" creationId="{BDE6778A-4384-6116-9569-BBC5A0CBC3EB}"/>
          </ac:spMkLst>
        </pc:spChg>
        <pc:spChg chg="mod">
          <ac:chgData name="Noren,Jenny E" userId="31e0823a-ccc6-4018-bb9e-c27b5ef59adf" providerId="ADAL" clId="{6C54DB65-9F78-4750-85F2-6FD31AB07217}" dt="2025-07-20T20:57:01.134" v="11880" actId="113"/>
          <ac:spMkLst>
            <pc:docMk/>
            <pc:sldMk cId="1352087340" sldId="825"/>
            <ac:spMk id="5" creationId="{D245EE1C-929B-73AD-11D6-349F19F7218C}"/>
          </ac:spMkLst>
        </pc:spChg>
        <pc:picChg chg="mod">
          <ac:chgData name="Noren,Jenny E" userId="31e0823a-ccc6-4018-bb9e-c27b5ef59adf" providerId="ADAL" clId="{6C54DB65-9F78-4750-85F2-6FD31AB07217}" dt="2025-07-20T21:04:50.810" v="11908"/>
          <ac:picMkLst>
            <pc:docMk/>
            <pc:sldMk cId="1352087340" sldId="825"/>
            <ac:picMk id="1028" creationId="{6295FD2B-C45A-00FF-90AB-6004AC65F727}"/>
          </ac:picMkLst>
        </pc:picChg>
      </pc:sldChg>
      <pc:sldChg chg="modSp new del mod">
        <pc:chgData name="Noren,Jenny E" userId="31e0823a-ccc6-4018-bb9e-c27b5ef59adf" providerId="ADAL" clId="{6C54DB65-9F78-4750-85F2-6FD31AB07217}" dt="2025-07-20T19:20:36.745" v="6863" actId="47"/>
        <pc:sldMkLst>
          <pc:docMk/>
          <pc:sldMk cId="628029755" sldId="826"/>
        </pc:sldMkLst>
        <pc:spChg chg="mod">
          <ac:chgData name="Noren,Jenny E" userId="31e0823a-ccc6-4018-bb9e-c27b5ef59adf" providerId="ADAL" clId="{6C54DB65-9F78-4750-85F2-6FD31AB07217}" dt="2025-07-20T19:14:12.021" v="6617" actId="113"/>
          <ac:spMkLst>
            <pc:docMk/>
            <pc:sldMk cId="628029755" sldId="826"/>
            <ac:spMk id="2" creationId="{988BE4EB-E47A-0F98-426A-853EF33BD973}"/>
          </ac:spMkLst>
        </pc:spChg>
        <pc:spChg chg="mod">
          <ac:chgData name="Noren,Jenny E" userId="31e0823a-ccc6-4018-bb9e-c27b5ef59adf" providerId="ADAL" clId="{6C54DB65-9F78-4750-85F2-6FD31AB07217}" dt="2025-07-20T19:17:29.904" v="6764" actId="21"/>
          <ac:spMkLst>
            <pc:docMk/>
            <pc:sldMk cId="628029755" sldId="826"/>
            <ac:spMk id="3" creationId="{B8AFF15A-83C2-2D2E-C92E-F8BCBCD80C53}"/>
          </ac:spMkLst>
        </pc:spChg>
      </pc:sldChg>
      <pc:sldChg chg="add del ord">
        <pc:chgData name="Noren,Jenny E" userId="31e0823a-ccc6-4018-bb9e-c27b5ef59adf" providerId="ADAL" clId="{6C54DB65-9F78-4750-85F2-6FD31AB07217}" dt="2025-07-20T20:32:37.465" v="10315" actId="47"/>
        <pc:sldMkLst>
          <pc:docMk/>
          <pc:sldMk cId="3448749298" sldId="826"/>
        </pc:sldMkLst>
      </pc:sldChg>
      <pc:sldChg chg="modSp add mod">
        <pc:chgData name="Noren,Jenny E" userId="31e0823a-ccc6-4018-bb9e-c27b5ef59adf" providerId="ADAL" clId="{6C54DB65-9F78-4750-85F2-6FD31AB07217}" dt="2025-07-20T21:06:38.937" v="11919" actId="1076"/>
        <pc:sldMkLst>
          <pc:docMk/>
          <pc:sldMk cId="1038049489" sldId="827"/>
        </pc:sldMkLst>
        <pc:spChg chg="mod">
          <ac:chgData name="Noren,Jenny E" userId="31e0823a-ccc6-4018-bb9e-c27b5ef59adf" providerId="ADAL" clId="{6C54DB65-9F78-4750-85F2-6FD31AB07217}" dt="2025-07-20T21:06:38.937" v="11919" actId="1076"/>
          <ac:spMkLst>
            <pc:docMk/>
            <pc:sldMk cId="1038049489" sldId="827"/>
            <ac:spMk id="2" creationId="{B6C38FD1-7D65-2BBC-93B6-90274485534B}"/>
          </ac:spMkLst>
        </pc:spChg>
        <pc:spChg chg="mod">
          <ac:chgData name="Noren,Jenny E" userId="31e0823a-ccc6-4018-bb9e-c27b5ef59adf" providerId="ADAL" clId="{6C54DB65-9F78-4750-85F2-6FD31AB07217}" dt="2025-07-20T20:06:03.034" v="8877" actId="6549"/>
          <ac:spMkLst>
            <pc:docMk/>
            <pc:sldMk cId="1038049489" sldId="827"/>
            <ac:spMk id="3" creationId="{9E94EBBA-7EAB-019A-BF0D-71F1F083DF9A}"/>
          </ac:spMkLst>
        </pc:spChg>
        <pc:spChg chg="mod">
          <ac:chgData name="Noren,Jenny E" userId="31e0823a-ccc6-4018-bb9e-c27b5ef59adf" providerId="ADAL" clId="{6C54DB65-9F78-4750-85F2-6FD31AB07217}" dt="2025-07-20T19:43:55.190" v="7980" actId="20577"/>
          <ac:spMkLst>
            <pc:docMk/>
            <pc:sldMk cId="1038049489" sldId="827"/>
            <ac:spMk id="5" creationId="{E2755783-D373-4861-CFC5-2FC6EDB2366A}"/>
          </ac:spMkLst>
        </pc:spChg>
        <pc:picChg chg="mod">
          <ac:chgData name="Noren,Jenny E" userId="31e0823a-ccc6-4018-bb9e-c27b5ef59adf" providerId="ADAL" clId="{6C54DB65-9F78-4750-85F2-6FD31AB07217}" dt="2025-07-20T21:03:07.627" v="11900"/>
          <ac:picMkLst>
            <pc:docMk/>
            <pc:sldMk cId="1038049489" sldId="827"/>
            <ac:picMk id="1028" creationId="{BDE0B11D-3F70-F8DE-26A8-DFD78157B874}"/>
          </ac:picMkLst>
        </pc:picChg>
      </pc:sldChg>
      <pc:sldChg chg="modSp add mod">
        <pc:chgData name="Noren,Jenny E" userId="31e0823a-ccc6-4018-bb9e-c27b5ef59adf" providerId="ADAL" clId="{6C54DB65-9F78-4750-85F2-6FD31AB07217}" dt="2025-07-20T21:03:04.019" v="11899"/>
        <pc:sldMkLst>
          <pc:docMk/>
          <pc:sldMk cId="4068446833" sldId="828"/>
        </pc:sldMkLst>
        <pc:spChg chg="mod">
          <ac:chgData name="Noren,Jenny E" userId="31e0823a-ccc6-4018-bb9e-c27b5ef59adf" providerId="ADAL" clId="{6C54DB65-9F78-4750-85F2-6FD31AB07217}" dt="2025-07-20T19:49:45.551" v="8094" actId="27636"/>
          <ac:spMkLst>
            <pc:docMk/>
            <pc:sldMk cId="4068446833" sldId="828"/>
            <ac:spMk id="2" creationId="{4A94D8B6-1248-967F-F8C7-F48E3F04F57D}"/>
          </ac:spMkLst>
        </pc:spChg>
        <pc:spChg chg="mod">
          <ac:chgData name="Noren,Jenny E" userId="31e0823a-ccc6-4018-bb9e-c27b5ef59adf" providerId="ADAL" clId="{6C54DB65-9F78-4750-85F2-6FD31AB07217}" dt="2025-07-20T19:53:12.514" v="8274" actId="1076"/>
          <ac:spMkLst>
            <pc:docMk/>
            <pc:sldMk cId="4068446833" sldId="828"/>
            <ac:spMk id="3" creationId="{CFB98E9D-E83E-C26F-4F6A-F819E18CD6ED}"/>
          </ac:spMkLst>
        </pc:spChg>
        <pc:spChg chg="mod">
          <ac:chgData name="Noren,Jenny E" userId="31e0823a-ccc6-4018-bb9e-c27b5ef59adf" providerId="ADAL" clId="{6C54DB65-9F78-4750-85F2-6FD31AB07217}" dt="2025-07-20T19:53:19.928" v="8276" actId="113"/>
          <ac:spMkLst>
            <pc:docMk/>
            <pc:sldMk cId="4068446833" sldId="828"/>
            <ac:spMk id="5" creationId="{AF66F6A0-87FA-7AB4-7E42-1B509243E0A4}"/>
          </ac:spMkLst>
        </pc:spChg>
        <pc:picChg chg="mod">
          <ac:chgData name="Noren,Jenny E" userId="31e0823a-ccc6-4018-bb9e-c27b5ef59adf" providerId="ADAL" clId="{6C54DB65-9F78-4750-85F2-6FD31AB07217}" dt="2025-07-20T21:03:04.019" v="11899"/>
          <ac:picMkLst>
            <pc:docMk/>
            <pc:sldMk cId="4068446833" sldId="828"/>
            <ac:picMk id="1028" creationId="{BADB5BEE-87B0-2EA7-D6AB-DF2B529695C3}"/>
          </ac:picMkLst>
        </pc:picChg>
      </pc:sldChg>
      <pc:sldChg chg="modSp add mod ord">
        <pc:chgData name="Noren,Jenny E" userId="31e0823a-ccc6-4018-bb9e-c27b5ef59adf" providerId="ADAL" clId="{6C54DB65-9F78-4750-85F2-6FD31AB07217}" dt="2025-07-20T20:02:37.340" v="8785" actId="20577"/>
        <pc:sldMkLst>
          <pc:docMk/>
          <pc:sldMk cId="180241162" sldId="829"/>
        </pc:sldMkLst>
        <pc:spChg chg="mod">
          <ac:chgData name="Noren,Jenny E" userId="31e0823a-ccc6-4018-bb9e-c27b5ef59adf" providerId="ADAL" clId="{6C54DB65-9F78-4750-85F2-6FD31AB07217}" dt="2025-07-20T20:02:37.340" v="8785" actId="20577"/>
          <ac:spMkLst>
            <pc:docMk/>
            <pc:sldMk cId="180241162" sldId="829"/>
            <ac:spMk id="2" creationId="{99AF8AF2-0A09-DB46-0521-7A4157DFFFAD}"/>
          </ac:spMkLst>
        </pc:spChg>
        <pc:spChg chg="mod">
          <ac:chgData name="Noren,Jenny E" userId="31e0823a-ccc6-4018-bb9e-c27b5ef59adf" providerId="ADAL" clId="{6C54DB65-9F78-4750-85F2-6FD31AB07217}" dt="2025-07-20T20:02:13.453" v="8782" actId="6549"/>
          <ac:spMkLst>
            <pc:docMk/>
            <pc:sldMk cId="180241162" sldId="829"/>
            <ac:spMk id="3" creationId="{313F4030-680F-8D82-F24A-D9F0BBA5D02E}"/>
          </ac:spMkLst>
        </pc:spChg>
        <pc:spChg chg="mod">
          <ac:chgData name="Noren,Jenny E" userId="31e0823a-ccc6-4018-bb9e-c27b5ef59adf" providerId="ADAL" clId="{6C54DB65-9F78-4750-85F2-6FD31AB07217}" dt="2025-07-20T20:02:26.235" v="8783" actId="20577"/>
          <ac:spMkLst>
            <pc:docMk/>
            <pc:sldMk cId="180241162" sldId="829"/>
            <ac:spMk id="5" creationId="{73BE6EF5-43EC-8D31-26E8-28D9681F3B0C}"/>
          </ac:spMkLst>
        </pc:spChg>
      </pc:sldChg>
      <pc:sldChg chg="modSp add del mod">
        <pc:chgData name="Noren,Jenny E" userId="31e0823a-ccc6-4018-bb9e-c27b5ef59adf" providerId="ADAL" clId="{6C54DB65-9F78-4750-85F2-6FD31AB07217}" dt="2025-07-20T19:55:27.385" v="8279" actId="47"/>
        <pc:sldMkLst>
          <pc:docMk/>
          <pc:sldMk cId="1424026385" sldId="829"/>
        </pc:sldMkLst>
        <pc:spChg chg="mod">
          <ac:chgData name="Noren,Jenny E" userId="31e0823a-ccc6-4018-bb9e-c27b5ef59adf" providerId="ADAL" clId="{6C54DB65-9F78-4750-85F2-6FD31AB07217}" dt="2025-07-20T19:54:39.595" v="8278" actId="20577"/>
          <ac:spMkLst>
            <pc:docMk/>
            <pc:sldMk cId="1424026385" sldId="829"/>
            <ac:spMk id="2" creationId="{11852368-B140-248B-8879-A470EA6FA629}"/>
          </ac:spMkLst>
        </pc:spChg>
      </pc:sldChg>
      <pc:sldChg chg="modSp add mod ord">
        <pc:chgData name="Noren,Jenny E" userId="31e0823a-ccc6-4018-bb9e-c27b5ef59adf" providerId="ADAL" clId="{6C54DB65-9F78-4750-85F2-6FD31AB07217}" dt="2025-07-20T21:03:21.033" v="11901"/>
        <pc:sldMkLst>
          <pc:docMk/>
          <pc:sldMk cId="1758947344" sldId="830"/>
        </pc:sldMkLst>
        <pc:spChg chg="mod">
          <ac:chgData name="Noren,Jenny E" userId="31e0823a-ccc6-4018-bb9e-c27b5ef59adf" providerId="ADAL" clId="{6C54DB65-9F78-4750-85F2-6FD31AB07217}" dt="2025-07-20T20:03:42.597" v="8792" actId="20577"/>
          <ac:spMkLst>
            <pc:docMk/>
            <pc:sldMk cId="1758947344" sldId="830"/>
            <ac:spMk id="2" creationId="{0F540C24-5DFD-902C-CB5C-65AE3D482DDE}"/>
          </ac:spMkLst>
        </pc:spChg>
        <pc:spChg chg="mod">
          <ac:chgData name="Noren,Jenny E" userId="31e0823a-ccc6-4018-bb9e-c27b5ef59adf" providerId="ADAL" clId="{6C54DB65-9F78-4750-85F2-6FD31AB07217}" dt="2025-07-20T20:05:54.595" v="8869" actId="6549"/>
          <ac:spMkLst>
            <pc:docMk/>
            <pc:sldMk cId="1758947344" sldId="830"/>
            <ac:spMk id="3" creationId="{43E07AE5-B25F-3367-0A13-59F3767769AB}"/>
          </ac:spMkLst>
        </pc:spChg>
        <pc:spChg chg="mod">
          <ac:chgData name="Noren,Jenny E" userId="31e0823a-ccc6-4018-bb9e-c27b5ef59adf" providerId="ADAL" clId="{6C54DB65-9F78-4750-85F2-6FD31AB07217}" dt="2025-07-20T20:06:26.001" v="8878" actId="255"/>
          <ac:spMkLst>
            <pc:docMk/>
            <pc:sldMk cId="1758947344" sldId="830"/>
            <ac:spMk id="5" creationId="{E315F5DB-BC70-A1F9-9EB9-E0F0F194424F}"/>
          </ac:spMkLst>
        </pc:spChg>
        <pc:picChg chg="mod">
          <ac:chgData name="Noren,Jenny E" userId="31e0823a-ccc6-4018-bb9e-c27b5ef59adf" providerId="ADAL" clId="{6C54DB65-9F78-4750-85F2-6FD31AB07217}" dt="2025-07-20T21:03:21.033" v="11901"/>
          <ac:picMkLst>
            <pc:docMk/>
            <pc:sldMk cId="1758947344" sldId="830"/>
            <ac:picMk id="1028" creationId="{D94E42B8-7ED8-6A58-1F05-69A4A5A6B2D6}"/>
          </ac:picMkLst>
        </pc:picChg>
      </pc:sldChg>
      <pc:sldChg chg="delSp modSp new mod">
        <pc:chgData name="Noren,Jenny E" userId="31e0823a-ccc6-4018-bb9e-c27b5ef59adf" providerId="ADAL" clId="{6C54DB65-9F78-4750-85F2-6FD31AB07217}" dt="2025-07-20T20:35:08.069" v="10468" actId="478"/>
        <pc:sldMkLst>
          <pc:docMk/>
          <pc:sldMk cId="335874066" sldId="831"/>
        </pc:sldMkLst>
        <pc:spChg chg="mod">
          <ac:chgData name="Noren,Jenny E" userId="31e0823a-ccc6-4018-bb9e-c27b5ef59adf" providerId="ADAL" clId="{6C54DB65-9F78-4750-85F2-6FD31AB07217}" dt="2025-07-20T20:07:02.094" v="8960" actId="6549"/>
          <ac:spMkLst>
            <pc:docMk/>
            <pc:sldMk cId="335874066" sldId="831"/>
            <ac:spMk id="2" creationId="{31025C30-7F39-E764-910D-F02161209D3A}"/>
          </ac:spMkLst>
        </pc:spChg>
        <pc:spChg chg="del">
          <ac:chgData name="Noren,Jenny E" userId="31e0823a-ccc6-4018-bb9e-c27b5ef59adf" providerId="ADAL" clId="{6C54DB65-9F78-4750-85F2-6FD31AB07217}" dt="2025-07-20T20:35:08.069" v="10468" actId="478"/>
          <ac:spMkLst>
            <pc:docMk/>
            <pc:sldMk cId="335874066" sldId="831"/>
            <ac:spMk id="3" creationId="{74DA3AD6-31A0-CD8B-7BAF-C1F5CC05D986}"/>
          </ac:spMkLst>
        </pc:spChg>
      </pc:sldChg>
      <pc:sldChg chg="addSp delSp modSp new mod">
        <pc:chgData name="Noren,Jenny E" userId="31e0823a-ccc6-4018-bb9e-c27b5ef59adf" providerId="ADAL" clId="{6C54DB65-9F78-4750-85F2-6FD31AB07217}" dt="2025-07-20T21:03:39.827" v="11902"/>
        <pc:sldMkLst>
          <pc:docMk/>
          <pc:sldMk cId="1356261497" sldId="832"/>
        </pc:sldMkLst>
        <pc:spChg chg="mod">
          <ac:chgData name="Noren,Jenny E" userId="31e0823a-ccc6-4018-bb9e-c27b5ef59adf" providerId="ADAL" clId="{6C54DB65-9F78-4750-85F2-6FD31AB07217}" dt="2025-07-20T20:41:55.624" v="10933" actId="113"/>
          <ac:spMkLst>
            <pc:docMk/>
            <pc:sldMk cId="1356261497" sldId="832"/>
            <ac:spMk id="2" creationId="{1974C2AA-DAF9-3032-871B-A734F5B22F29}"/>
          </ac:spMkLst>
        </pc:spChg>
        <pc:spChg chg="mod">
          <ac:chgData name="Noren,Jenny E" userId="31e0823a-ccc6-4018-bb9e-c27b5ef59adf" providerId="ADAL" clId="{6C54DB65-9F78-4750-85F2-6FD31AB07217}" dt="2025-07-20T20:43:04.004" v="11016" actId="948"/>
          <ac:spMkLst>
            <pc:docMk/>
            <pc:sldMk cId="1356261497" sldId="832"/>
            <ac:spMk id="3" creationId="{52FC893D-DB49-3720-6459-91A4A9442F16}"/>
          </ac:spMkLst>
        </pc:spChg>
        <pc:spChg chg="ord">
          <ac:chgData name="Noren,Jenny E" userId="31e0823a-ccc6-4018-bb9e-c27b5ef59adf" providerId="ADAL" clId="{6C54DB65-9F78-4750-85F2-6FD31AB07217}" dt="2025-07-20T21:03:39.827" v="11902"/>
          <ac:spMkLst>
            <pc:docMk/>
            <pc:sldMk cId="1356261497" sldId="832"/>
            <ac:spMk id="4" creationId="{71CFA7BF-8728-8571-0228-D54F9C58BC40}"/>
          </ac:spMkLst>
        </pc:spChg>
        <pc:picChg chg="add del mod">
          <ac:chgData name="Noren,Jenny E" userId="31e0823a-ccc6-4018-bb9e-c27b5ef59adf" providerId="ADAL" clId="{6C54DB65-9F78-4750-85F2-6FD31AB07217}" dt="2025-07-20T20:45:22.568" v="11026" actId="478"/>
          <ac:picMkLst>
            <pc:docMk/>
            <pc:sldMk cId="1356261497" sldId="832"/>
            <ac:picMk id="6" creationId="{E5486A89-34F7-6BEC-D063-621F7C78F035}"/>
          </ac:picMkLst>
        </pc:picChg>
        <pc:picChg chg="add mod">
          <ac:chgData name="Noren,Jenny E" userId="31e0823a-ccc6-4018-bb9e-c27b5ef59adf" providerId="ADAL" clId="{6C54DB65-9F78-4750-85F2-6FD31AB07217}" dt="2025-07-20T20:47:01.082" v="11119" actId="962"/>
          <ac:picMkLst>
            <pc:docMk/>
            <pc:sldMk cId="1356261497" sldId="832"/>
            <ac:picMk id="8" creationId="{EA844517-7FA2-CB8F-1F7C-A5588B3D5700}"/>
          </ac:picMkLst>
        </pc:picChg>
      </pc:sldChg>
    </pc:docChg>
  </pc:docChgLst>
  <pc:docChgLst>
    <pc:chgData name="Noren,Jenny E" userId="31e0823a-ccc6-4018-bb9e-c27b5ef59adf" providerId="ADAL" clId="{5578C5A4-D0EB-4670-85CD-95213CEFEA5C}"/>
    <pc:docChg chg="undo custSel addSld delSld modSld modMainMaster">
      <pc:chgData name="Noren,Jenny E" userId="31e0823a-ccc6-4018-bb9e-c27b5ef59adf" providerId="ADAL" clId="{5578C5A4-D0EB-4670-85CD-95213CEFEA5C}" dt="2024-12-18T00:35:57.571" v="660" actId="255"/>
      <pc:docMkLst>
        <pc:docMk/>
      </pc:docMkLst>
      <pc:sldChg chg="modSp del mod">
        <pc:chgData name="Noren,Jenny E" userId="31e0823a-ccc6-4018-bb9e-c27b5ef59adf" providerId="ADAL" clId="{5578C5A4-D0EB-4670-85CD-95213CEFEA5C}" dt="2024-12-18T00:25:25.009" v="216" actId="47"/>
        <pc:sldMkLst>
          <pc:docMk/>
          <pc:sldMk cId="1711911292" sldId="256"/>
        </pc:sldMkLst>
      </pc:sldChg>
      <pc:sldChg chg="del">
        <pc:chgData name="Noren,Jenny E" userId="31e0823a-ccc6-4018-bb9e-c27b5ef59adf" providerId="ADAL" clId="{5578C5A4-D0EB-4670-85CD-95213CEFEA5C}" dt="2024-12-18T00:27:23.273" v="257" actId="47"/>
        <pc:sldMkLst>
          <pc:docMk/>
          <pc:sldMk cId="258518774" sldId="257"/>
        </pc:sldMkLst>
      </pc:sldChg>
      <pc:sldChg chg="del">
        <pc:chgData name="Noren,Jenny E" userId="31e0823a-ccc6-4018-bb9e-c27b5ef59adf" providerId="ADAL" clId="{5578C5A4-D0EB-4670-85CD-95213CEFEA5C}" dt="2024-12-18T00:28:14.290" v="290" actId="47"/>
        <pc:sldMkLst>
          <pc:docMk/>
          <pc:sldMk cId="1477601676" sldId="258"/>
        </pc:sldMkLst>
      </pc:sldChg>
      <pc:sldChg chg="del">
        <pc:chgData name="Noren,Jenny E" userId="31e0823a-ccc6-4018-bb9e-c27b5ef59adf" providerId="ADAL" clId="{5578C5A4-D0EB-4670-85CD-95213CEFEA5C}" dt="2024-12-18T00:28:50.261" v="340" actId="47"/>
        <pc:sldMkLst>
          <pc:docMk/>
          <pc:sldMk cId="237546079" sldId="259"/>
        </pc:sldMkLst>
      </pc:sldChg>
      <pc:sldChg chg="del">
        <pc:chgData name="Noren,Jenny E" userId="31e0823a-ccc6-4018-bb9e-c27b5ef59adf" providerId="ADAL" clId="{5578C5A4-D0EB-4670-85CD-95213CEFEA5C}" dt="2024-12-18T00:30:00.769" v="425" actId="47"/>
        <pc:sldMkLst>
          <pc:docMk/>
          <pc:sldMk cId="824568327" sldId="260"/>
        </pc:sldMkLst>
      </pc:sldChg>
      <pc:sldChg chg="del">
        <pc:chgData name="Noren,Jenny E" userId="31e0823a-ccc6-4018-bb9e-c27b5ef59adf" providerId="ADAL" clId="{5578C5A4-D0EB-4670-85CD-95213CEFEA5C}" dt="2024-12-18T00:31:35.620" v="533" actId="47"/>
        <pc:sldMkLst>
          <pc:docMk/>
          <pc:sldMk cId="598147258" sldId="261"/>
        </pc:sldMkLst>
      </pc:sldChg>
      <pc:sldChg chg="del">
        <pc:chgData name="Noren,Jenny E" userId="31e0823a-ccc6-4018-bb9e-c27b5ef59adf" providerId="ADAL" clId="{5578C5A4-D0EB-4670-85CD-95213CEFEA5C}" dt="2024-12-18T00:32:47.107" v="556" actId="47"/>
        <pc:sldMkLst>
          <pc:docMk/>
          <pc:sldMk cId="1222649825" sldId="262"/>
        </pc:sldMkLst>
      </pc:sldChg>
      <pc:sldChg chg="new del">
        <pc:chgData name="Noren,Jenny E" userId="31e0823a-ccc6-4018-bb9e-c27b5ef59adf" providerId="ADAL" clId="{5578C5A4-D0EB-4670-85CD-95213CEFEA5C}" dt="2024-12-18T00:26:39.459" v="225" actId="47"/>
        <pc:sldMkLst>
          <pc:docMk/>
          <pc:sldMk cId="3203735667" sldId="263"/>
        </pc:sldMkLst>
      </pc:sldChg>
      <pc:sldChg chg="modSp new mod">
        <pc:chgData name="Noren,Jenny E" userId="31e0823a-ccc6-4018-bb9e-c27b5ef59adf" providerId="ADAL" clId="{5578C5A4-D0EB-4670-85CD-95213CEFEA5C}" dt="2024-12-18T00:35:34.065" v="659" actId="255"/>
        <pc:sldMkLst>
          <pc:docMk/>
          <pc:sldMk cId="4071084004" sldId="263"/>
        </pc:sldMkLst>
      </pc:sldChg>
      <pc:sldChg chg="modSp new mod">
        <pc:chgData name="Noren,Jenny E" userId="31e0823a-ccc6-4018-bb9e-c27b5ef59adf" providerId="ADAL" clId="{5578C5A4-D0EB-4670-85CD-95213CEFEA5C}" dt="2024-12-18T00:27:16.687" v="256" actId="20577"/>
        <pc:sldMkLst>
          <pc:docMk/>
          <pc:sldMk cId="822042096" sldId="264"/>
        </pc:sldMkLst>
      </pc:sldChg>
      <pc:sldChg chg="modSp new mod">
        <pc:chgData name="Noren,Jenny E" userId="31e0823a-ccc6-4018-bb9e-c27b5ef59adf" providerId="ADAL" clId="{5578C5A4-D0EB-4670-85CD-95213CEFEA5C}" dt="2024-12-18T00:28:07.461" v="289" actId="20577"/>
        <pc:sldMkLst>
          <pc:docMk/>
          <pc:sldMk cId="608552042" sldId="265"/>
        </pc:sldMkLst>
      </pc:sldChg>
      <pc:sldChg chg="modSp new mod">
        <pc:chgData name="Noren,Jenny E" userId="31e0823a-ccc6-4018-bb9e-c27b5ef59adf" providerId="ADAL" clId="{5578C5A4-D0EB-4670-85CD-95213CEFEA5C}" dt="2024-12-18T00:28:44.854" v="339" actId="20577"/>
        <pc:sldMkLst>
          <pc:docMk/>
          <pc:sldMk cId="3860216677" sldId="266"/>
        </pc:sldMkLst>
      </pc:sldChg>
      <pc:sldChg chg="modSp new mod">
        <pc:chgData name="Noren,Jenny E" userId="31e0823a-ccc6-4018-bb9e-c27b5ef59adf" providerId="ADAL" clId="{5578C5A4-D0EB-4670-85CD-95213CEFEA5C}" dt="2024-12-18T00:29:52.826" v="424" actId="20577"/>
        <pc:sldMkLst>
          <pc:docMk/>
          <pc:sldMk cId="2723529853" sldId="267"/>
        </pc:sldMkLst>
      </pc:sldChg>
      <pc:sldChg chg="modSp new mod">
        <pc:chgData name="Noren,Jenny E" userId="31e0823a-ccc6-4018-bb9e-c27b5ef59adf" providerId="ADAL" clId="{5578C5A4-D0EB-4670-85CD-95213CEFEA5C}" dt="2024-12-18T00:31:21.878" v="532" actId="20577"/>
        <pc:sldMkLst>
          <pc:docMk/>
          <pc:sldMk cId="134351623" sldId="268"/>
        </pc:sldMkLst>
      </pc:sldChg>
      <pc:sldChg chg="modSp new del mod">
        <pc:chgData name="Noren,Jenny E" userId="31e0823a-ccc6-4018-bb9e-c27b5ef59adf" providerId="ADAL" clId="{5578C5A4-D0EB-4670-85CD-95213CEFEA5C}" dt="2024-12-18T00:34:35.777" v="582" actId="47"/>
        <pc:sldMkLst>
          <pc:docMk/>
          <pc:sldMk cId="2922734502" sldId="269"/>
        </pc:sldMkLst>
      </pc:sldChg>
      <pc:sldChg chg="modSp new mod">
        <pc:chgData name="Noren,Jenny E" userId="31e0823a-ccc6-4018-bb9e-c27b5ef59adf" providerId="ADAL" clId="{5578C5A4-D0EB-4670-85CD-95213CEFEA5C}" dt="2024-12-18T00:34:30.172" v="581" actId="20577"/>
        <pc:sldMkLst>
          <pc:docMk/>
          <pc:sldMk cId="845235714" sldId="270"/>
        </pc:sldMkLst>
      </pc:sldChg>
      <pc:sldMasterChg chg="modSp mod delSldLayout modSldLayout">
        <pc:chgData name="Noren,Jenny E" userId="31e0823a-ccc6-4018-bb9e-c27b5ef59adf" providerId="ADAL" clId="{5578C5A4-D0EB-4670-85CD-95213CEFEA5C}" dt="2024-12-18T00:35:57.571" v="660" actId="255"/>
        <pc:sldMasterMkLst>
          <pc:docMk/>
          <pc:sldMasterMk cId="1465575511" sldId="2147483660"/>
        </pc:sldMasterMkLst>
        <pc:sldLayoutChg chg="addSp delSp modSp mod">
          <pc:chgData name="Noren,Jenny E" userId="31e0823a-ccc6-4018-bb9e-c27b5ef59adf" providerId="ADAL" clId="{5578C5A4-D0EB-4670-85CD-95213CEFEA5C}" dt="2024-12-18T00:35:57.571" v="660" actId="255"/>
          <pc:sldLayoutMkLst>
            <pc:docMk/>
            <pc:sldMasterMk cId="1465575511" sldId="2147483660"/>
            <pc:sldLayoutMk cId="3104447469" sldId="2147483661"/>
          </pc:sldLayoutMkLst>
        </pc:sldLayoutChg>
        <pc:sldLayoutChg chg="modSp mod">
          <pc:chgData name="Noren,Jenny E" userId="31e0823a-ccc6-4018-bb9e-c27b5ef59adf" providerId="ADAL" clId="{5578C5A4-D0EB-4670-85CD-95213CEFEA5C}" dt="2024-12-14T14:21:09.913" v="31" actId="1035"/>
          <pc:sldLayoutMkLst>
            <pc:docMk/>
            <pc:sldMasterMk cId="1465575511" sldId="2147483660"/>
            <pc:sldLayoutMk cId="1487552671" sldId="2147483662"/>
          </pc:sldLayoutMkLst>
        </pc:sldLayoutChg>
        <pc:sldLayoutChg chg="modSp mod">
          <pc:chgData name="Noren,Jenny E" userId="31e0823a-ccc6-4018-bb9e-c27b5ef59adf" providerId="ADAL" clId="{5578C5A4-D0EB-4670-85CD-95213CEFEA5C}" dt="2024-12-18T00:22:57.049" v="214" actId="207"/>
          <pc:sldLayoutMkLst>
            <pc:docMk/>
            <pc:sldMasterMk cId="1465575511" sldId="2147483660"/>
            <pc:sldLayoutMk cId="3270744543" sldId="2147483663"/>
          </pc:sldLayoutMkLst>
        </pc:sldLayoutChg>
        <pc:sldLayoutChg chg="modSp mod">
          <pc:chgData name="Noren,Jenny E" userId="31e0823a-ccc6-4018-bb9e-c27b5ef59adf" providerId="ADAL" clId="{5578C5A4-D0EB-4670-85CD-95213CEFEA5C}" dt="2024-12-14T14:31:33.067" v="105" actId="12"/>
          <pc:sldLayoutMkLst>
            <pc:docMk/>
            <pc:sldMasterMk cId="1465575511" sldId="2147483660"/>
            <pc:sldLayoutMk cId="723294510" sldId="2147483664"/>
          </pc:sldLayoutMkLst>
        </pc:sldLayoutChg>
        <pc:sldLayoutChg chg="modSp mod">
          <pc:chgData name="Noren,Jenny E" userId="31e0823a-ccc6-4018-bb9e-c27b5ef59adf" providerId="ADAL" clId="{5578C5A4-D0EB-4670-85CD-95213CEFEA5C}" dt="2024-12-16T23:41:19.502" v="205" actId="113"/>
          <pc:sldLayoutMkLst>
            <pc:docMk/>
            <pc:sldMasterMk cId="1465575511" sldId="2147483660"/>
            <pc:sldLayoutMk cId="271732282" sldId="2147483665"/>
          </pc:sldLayoutMkLst>
        </pc:sldLayoutChg>
        <pc:sldLayoutChg chg="modSp">
          <pc:chgData name="Noren,Jenny E" userId="31e0823a-ccc6-4018-bb9e-c27b5ef59adf" providerId="ADAL" clId="{5578C5A4-D0EB-4670-85CD-95213CEFEA5C}" dt="2024-12-14T14:37:35.359" v="119" actId="207"/>
          <pc:sldLayoutMkLst>
            <pc:docMk/>
            <pc:sldMasterMk cId="1465575511" sldId="2147483660"/>
            <pc:sldLayoutMk cId="504064081" sldId="2147483666"/>
          </pc:sldLayoutMkLst>
        </pc:sldLayoutChg>
        <pc:sldLayoutChg chg="modSp mod">
          <pc:chgData name="Noren,Jenny E" userId="31e0823a-ccc6-4018-bb9e-c27b5ef59adf" providerId="ADAL" clId="{5578C5A4-D0EB-4670-85CD-95213CEFEA5C}" dt="2024-12-16T23:36:25.238" v="193" actId="207"/>
          <pc:sldLayoutMkLst>
            <pc:docMk/>
            <pc:sldMasterMk cId="1465575511" sldId="2147483660"/>
            <pc:sldLayoutMk cId="2565678049" sldId="2147483667"/>
          </pc:sldLayoutMkLst>
        </pc:sldLayoutChg>
        <pc:sldLayoutChg chg="modSp mod">
          <pc:chgData name="Noren,Jenny E" userId="31e0823a-ccc6-4018-bb9e-c27b5ef59adf" providerId="ADAL" clId="{5578C5A4-D0EB-4670-85CD-95213CEFEA5C}" dt="2024-12-16T23:36:48.198" v="194" actId="207"/>
          <pc:sldLayoutMkLst>
            <pc:docMk/>
            <pc:sldMasterMk cId="1465575511" sldId="2147483660"/>
            <pc:sldLayoutMk cId="3004202336" sldId="2147483668"/>
          </pc:sldLayoutMkLst>
        </pc:sldLayoutChg>
        <pc:sldLayoutChg chg="modSp mod">
          <pc:chgData name="Noren,Jenny E" userId="31e0823a-ccc6-4018-bb9e-c27b5ef59adf" providerId="ADAL" clId="{5578C5A4-D0EB-4670-85CD-95213CEFEA5C}" dt="2024-12-16T23:36:56.800" v="195" actId="207"/>
          <pc:sldLayoutMkLst>
            <pc:docMk/>
            <pc:sldMasterMk cId="1465575511" sldId="2147483660"/>
            <pc:sldLayoutMk cId="3533088371" sldId="2147483669"/>
          </pc:sldLayoutMkLst>
        </pc:sldLayoutChg>
        <pc:sldLayoutChg chg="modSp mod">
          <pc:chgData name="Noren,Jenny E" userId="31e0823a-ccc6-4018-bb9e-c27b5ef59adf" providerId="ADAL" clId="{5578C5A4-D0EB-4670-85CD-95213CEFEA5C}" dt="2024-12-16T23:37:04.846" v="196" actId="207"/>
          <pc:sldLayoutMkLst>
            <pc:docMk/>
            <pc:sldMasterMk cId="1465575511" sldId="2147483660"/>
            <pc:sldLayoutMk cId="2482714108" sldId="2147483670"/>
          </pc:sldLayoutMkLst>
        </pc:sldLayoutChg>
        <pc:sldLayoutChg chg="modSp mod">
          <pc:chgData name="Noren,Jenny E" userId="31e0823a-ccc6-4018-bb9e-c27b5ef59adf" providerId="ADAL" clId="{5578C5A4-D0EB-4670-85CD-95213CEFEA5C}" dt="2024-12-16T23:37:13.684" v="197" actId="207"/>
          <pc:sldLayoutMkLst>
            <pc:docMk/>
            <pc:sldMasterMk cId="1465575511" sldId="2147483660"/>
            <pc:sldLayoutMk cId="342070996" sldId="2147483671"/>
          </pc:sldLayoutMkLst>
        </pc:sldLayoutChg>
        <pc:sldLayoutChg chg="modSp mod">
          <pc:chgData name="Noren,Jenny E" userId="31e0823a-ccc6-4018-bb9e-c27b5ef59adf" providerId="ADAL" clId="{5578C5A4-D0EB-4670-85CD-95213CEFEA5C}" dt="2024-12-16T23:37:23.548" v="198" actId="207"/>
          <pc:sldLayoutMkLst>
            <pc:docMk/>
            <pc:sldMasterMk cId="1465575511" sldId="2147483660"/>
            <pc:sldLayoutMk cId="3785792738" sldId="2147483672"/>
          </pc:sldLayoutMkLst>
        </pc:sldLayoutChg>
        <pc:sldLayoutChg chg="modSp mod">
          <pc:chgData name="Noren,Jenny E" userId="31e0823a-ccc6-4018-bb9e-c27b5ef59adf" providerId="ADAL" clId="{5578C5A4-D0EB-4670-85CD-95213CEFEA5C}" dt="2024-12-18T00:33:57.294" v="557" actId="255"/>
          <pc:sldLayoutMkLst>
            <pc:docMk/>
            <pc:sldMasterMk cId="1465575511" sldId="2147483660"/>
            <pc:sldLayoutMk cId="4100759714" sldId="2147483673"/>
          </pc:sldLayoutMkLst>
        </pc:sldLayoutChg>
        <pc:sldLayoutChg chg="modSp">
          <pc:chgData name="Noren,Jenny E" userId="31e0823a-ccc6-4018-bb9e-c27b5ef59adf" providerId="ADAL" clId="{5578C5A4-D0EB-4670-85CD-95213CEFEA5C}" dt="2024-12-16T23:41:47.200" v="208" actId="113"/>
          <pc:sldLayoutMkLst>
            <pc:docMk/>
            <pc:sldMasterMk cId="1465575511" sldId="2147483660"/>
            <pc:sldLayoutMk cId="3794766611" sldId="2147483674"/>
          </pc:sldLayoutMkLst>
        </pc:sldLayoutChg>
        <pc:sldLayoutChg chg="modSp">
          <pc:chgData name="Noren,Jenny E" userId="31e0823a-ccc6-4018-bb9e-c27b5ef59adf" providerId="ADAL" clId="{5578C5A4-D0EB-4670-85CD-95213CEFEA5C}" dt="2024-12-16T23:42:05.836" v="211" actId="113"/>
          <pc:sldLayoutMkLst>
            <pc:docMk/>
            <pc:sldMasterMk cId="1465575511" sldId="2147483660"/>
            <pc:sldLayoutMk cId="362700603" sldId="2147483675"/>
          </pc:sldLayoutMkLst>
        </pc:sldLayoutChg>
        <pc:sldLayoutChg chg="del">
          <pc:chgData name="Noren,Jenny E" userId="31e0823a-ccc6-4018-bb9e-c27b5ef59adf" providerId="ADAL" clId="{5578C5A4-D0EB-4670-85CD-95213CEFEA5C}" dt="2024-12-16T23:23:19.834" v="169" actId="2696"/>
          <pc:sldLayoutMkLst>
            <pc:docMk/>
            <pc:sldMasterMk cId="1465575511" sldId="2147483660"/>
            <pc:sldLayoutMk cId="1135341962" sldId="2147483676"/>
          </pc:sldLayoutMkLst>
        </pc:sldLayoutChg>
        <pc:sldLayoutChg chg="del">
          <pc:chgData name="Noren,Jenny E" userId="31e0823a-ccc6-4018-bb9e-c27b5ef59adf" providerId="ADAL" clId="{5578C5A4-D0EB-4670-85CD-95213CEFEA5C}" dt="2024-12-16T23:23:24.977" v="170" actId="2696"/>
          <pc:sldLayoutMkLst>
            <pc:docMk/>
            <pc:sldMasterMk cId="1465575511" sldId="2147483660"/>
            <pc:sldLayoutMk cId="3942763085" sldId="2147483677"/>
          </pc:sldLayoutMkLst>
        </pc:sldLayoutChg>
      </pc:sldMasterChg>
    </pc:docChg>
  </pc:docChgLst>
  <pc:docChgLst>
    <pc:chgData name="Noren,Jenny E" userId="S::jenny.noren@twc.texas.gov::31e0823a-ccc6-4018-bb9e-c27b5ef59adf" providerId="AD" clId="Web-{1905B80C-582D-A369-5EFC-2ACF1A2F2B4B}"/>
    <pc:docChg chg="addSld modSld sldOrd addMainMaster">
      <pc:chgData name="Noren,Jenny E" userId="S::jenny.noren@twc.texas.gov::31e0823a-ccc6-4018-bb9e-c27b5ef59adf" providerId="AD" clId="Web-{1905B80C-582D-A369-5EFC-2ACF1A2F2B4B}" dt="2025-07-20T11:47:14.637" v="20" actId="20577"/>
      <pc:docMkLst>
        <pc:docMk/>
      </pc:docMkLst>
      <pc:sldChg chg="ord">
        <pc:chgData name="Noren,Jenny E" userId="S::jenny.noren@twc.texas.gov::31e0823a-ccc6-4018-bb9e-c27b5ef59adf" providerId="AD" clId="Web-{1905B80C-582D-A369-5EFC-2ACF1A2F2B4B}" dt="2025-07-20T11:46:40.152" v="7"/>
        <pc:sldMkLst>
          <pc:docMk/>
          <pc:sldMk cId="4071084004" sldId="263"/>
        </pc:sldMkLst>
      </pc:sldChg>
      <pc:sldChg chg="modSp add">
        <pc:chgData name="Noren,Jenny E" userId="S::jenny.noren@twc.texas.gov::31e0823a-ccc6-4018-bb9e-c27b5ef59adf" providerId="AD" clId="Web-{1905B80C-582D-A369-5EFC-2ACF1A2F2B4B}" dt="2025-07-20T11:47:14.637" v="20" actId="20577"/>
        <pc:sldMkLst>
          <pc:docMk/>
          <pc:sldMk cId="2515387343" sldId="691"/>
        </pc:sldMkLst>
        <pc:spChg chg="mod">
          <ac:chgData name="Noren,Jenny E" userId="S::jenny.noren@twc.texas.gov::31e0823a-ccc6-4018-bb9e-c27b5ef59adf" providerId="AD" clId="Web-{1905B80C-582D-A369-5EFC-2ACF1A2F2B4B}" dt="2025-07-20T11:47:14.637" v="20" actId="20577"/>
          <ac:spMkLst>
            <pc:docMk/>
            <pc:sldMk cId="2515387343" sldId="691"/>
            <ac:spMk id="2" creationId="{8C7B7476-65F1-FC30-781A-0ACFBF571A93}"/>
          </ac:spMkLst>
        </pc:spChg>
      </pc:sldChg>
      <pc:sldChg chg="add">
        <pc:chgData name="Noren,Jenny E" userId="S::jenny.noren@twc.texas.gov::31e0823a-ccc6-4018-bb9e-c27b5ef59adf" providerId="AD" clId="Web-{1905B80C-582D-A369-5EFC-2ACF1A2F2B4B}" dt="2025-07-20T11:46:23.370" v="1"/>
        <pc:sldMkLst>
          <pc:docMk/>
          <pc:sldMk cId="713126337" sldId="692"/>
        </pc:sldMkLst>
      </pc:sldChg>
      <pc:sldChg chg="add">
        <pc:chgData name="Noren,Jenny E" userId="S::jenny.noren@twc.texas.gov::31e0823a-ccc6-4018-bb9e-c27b5ef59adf" providerId="AD" clId="Web-{1905B80C-582D-A369-5EFC-2ACF1A2F2B4B}" dt="2025-07-20T11:46:23.527" v="3"/>
        <pc:sldMkLst>
          <pc:docMk/>
          <pc:sldMk cId="711490062" sldId="702"/>
        </pc:sldMkLst>
      </pc:sldChg>
      <pc:sldChg chg="add">
        <pc:chgData name="Noren,Jenny E" userId="S::jenny.noren@twc.texas.gov::31e0823a-ccc6-4018-bb9e-c27b5ef59adf" providerId="AD" clId="Web-{1905B80C-582D-A369-5EFC-2ACF1A2F2B4B}" dt="2025-07-20T11:46:23.386" v="2"/>
        <pc:sldMkLst>
          <pc:docMk/>
          <pc:sldMk cId="3278386155" sldId="773"/>
        </pc:sldMkLst>
      </pc:sldChg>
      <pc:sldChg chg="add">
        <pc:chgData name="Noren,Jenny E" userId="S::jenny.noren@twc.texas.gov::31e0823a-ccc6-4018-bb9e-c27b5ef59adf" providerId="AD" clId="Web-{1905B80C-582D-A369-5EFC-2ACF1A2F2B4B}" dt="2025-07-20T11:46:23.652" v="4"/>
        <pc:sldMkLst>
          <pc:docMk/>
          <pc:sldMk cId="57027310" sldId="792"/>
        </pc:sldMkLst>
      </pc:sldChg>
      <pc:sldMasterChg chg="add addSldLayout">
        <pc:chgData name="Noren,Jenny E" userId="S::jenny.noren@twc.texas.gov::31e0823a-ccc6-4018-bb9e-c27b5ef59adf" providerId="AD" clId="Web-{1905B80C-582D-A369-5EFC-2ACF1A2F2B4B}" dt="2025-07-20T11:46:23.652" v="4"/>
        <pc:sldMasterMkLst>
          <pc:docMk/>
          <pc:sldMasterMk cId="1919442113" sldId="2147484026"/>
        </pc:sldMasterMkLst>
        <pc:sldLayoutChg chg="add">
          <pc:chgData name="Noren,Jenny E" userId="S::jenny.noren@twc.texas.gov::31e0823a-ccc6-4018-bb9e-c27b5ef59adf" providerId="AD" clId="Web-{1905B80C-582D-A369-5EFC-2ACF1A2F2B4B}" dt="2025-07-20T11:46:23.652" v="4"/>
          <pc:sldLayoutMkLst>
            <pc:docMk/>
            <pc:sldMasterMk cId="1919442113" sldId="2147484026"/>
            <pc:sldLayoutMk cId="2283528938" sldId="2147484027"/>
          </pc:sldLayoutMkLst>
        </pc:sldLayoutChg>
        <pc:sldLayoutChg chg="add">
          <pc:chgData name="Noren,Jenny E" userId="S::jenny.noren@twc.texas.gov::31e0823a-ccc6-4018-bb9e-c27b5ef59adf" providerId="AD" clId="Web-{1905B80C-582D-A369-5EFC-2ACF1A2F2B4B}" dt="2025-07-20T11:46:23.652" v="4"/>
          <pc:sldLayoutMkLst>
            <pc:docMk/>
            <pc:sldMasterMk cId="1919442113" sldId="2147484026"/>
            <pc:sldLayoutMk cId="2544897323" sldId="2147484028"/>
          </pc:sldLayoutMkLst>
        </pc:sldLayoutChg>
        <pc:sldLayoutChg chg="add">
          <pc:chgData name="Noren,Jenny E" userId="S::jenny.noren@twc.texas.gov::31e0823a-ccc6-4018-bb9e-c27b5ef59adf" providerId="AD" clId="Web-{1905B80C-582D-A369-5EFC-2ACF1A2F2B4B}" dt="2025-07-20T11:46:23.652" v="4"/>
          <pc:sldLayoutMkLst>
            <pc:docMk/>
            <pc:sldMasterMk cId="1919442113" sldId="2147484026"/>
            <pc:sldLayoutMk cId="4097018964" sldId="2147484029"/>
          </pc:sldLayoutMkLst>
        </pc:sldLayoutChg>
        <pc:sldLayoutChg chg="add">
          <pc:chgData name="Noren,Jenny E" userId="S::jenny.noren@twc.texas.gov::31e0823a-ccc6-4018-bb9e-c27b5ef59adf" providerId="AD" clId="Web-{1905B80C-582D-A369-5EFC-2ACF1A2F2B4B}" dt="2025-07-20T11:46:23.652" v="4"/>
          <pc:sldLayoutMkLst>
            <pc:docMk/>
            <pc:sldMasterMk cId="1919442113" sldId="2147484026"/>
            <pc:sldLayoutMk cId="84629849" sldId="2147484030"/>
          </pc:sldLayoutMkLst>
        </pc:sldLayoutChg>
        <pc:sldLayoutChg chg="add">
          <pc:chgData name="Noren,Jenny E" userId="S::jenny.noren@twc.texas.gov::31e0823a-ccc6-4018-bb9e-c27b5ef59adf" providerId="AD" clId="Web-{1905B80C-582D-A369-5EFC-2ACF1A2F2B4B}" dt="2025-07-20T11:46:23.652" v="4"/>
          <pc:sldLayoutMkLst>
            <pc:docMk/>
            <pc:sldMasterMk cId="1919442113" sldId="2147484026"/>
            <pc:sldLayoutMk cId="1219408338" sldId="2147484031"/>
          </pc:sldLayoutMkLst>
        </pc:sldLayoutChg>
        <pc:sldLayoutChg chg="add">
          <pc:chgData name="Noren,Jenny E" userId="S::jenny.noren@twc.texas.gov::31e0823a-ccc6-4018-bb9e-c27b5ef59adf" providerId="AD" clId="Web-{1905B80C-582D-A369-5EFC-2ACF1A2F2B4B}" dt="2025-07-20T11:46:23.652" v="4"/>
          <pc:sldLayoutMkLst>
            <pc:docMk/>
            <pc:sldMasterMk cId="1919442113" sldId="2147484026"/>
            <pc:sldLayoutMk cId="2936037458" sldId="2147484032"/>
          </pc:sldLayoutMkLst>
        </pc:sldLayoutChg>
        <pc:sldLayoutChg chg="add">
          <pc:chgData name="Noren,Jenny E" userId="S::jenny.noren@twc.texas.gov::31e0823a-ccc6-4018-bb9e-c27b5ef59adf" providerId="AD" clId="Web-{1905B80C-582D-A369-5EFC-2ACF1A2F2B4B}" dt="2025-07-20T11:46:23.652" v="4"/>
          <pc:sldLayoutMkLst>
            <pc:docMk/>
            <pc:sldMasterMk cId="1919442113" sldId="2147484026"/>
            <pc:sldLayoutMk cId="1834695769" sldId="2147484033"/>
          </pc:sldLayoutMkLst>
        </pc:sldLayoutChg>
        <pc:sldLayoutChg chg="add">
          <pc:chgData name="Noren,Jenny E" userId="S::jenny.noren@twc.texas.gov::31e0823a-ccc6-4018-bb9e-c27b5ef59adf" providerId="AD" clId="Web-{1905B80C-582D-A369-5EFC-2ACF1A2F2B4B}" dt="2025-07-20T11:46:23.652" v="4"/>
          <pc:sldLayoutMkLst>
            <pc:docMk/>
            <pc:sldMasterMk cId="1919442113" sldId="2147484026"/>
            <pc:sldLayoutMk cId="2638687720" sldId="2147484034"/>
          </pc:sldLayoutMkLst>
        </pc:sldLayoutChg>
        <pc:sldLayoutChg chg="add">
          <pc:chgData name="Noren,Jenny E" userId="S::jenny.noren@twc.texas.gov::31e0823a-ccc6-4018-bb9e-c27b5ef59adf" providerId="AD" clId="Web-{1905B80C-582D-A369-5EFC-2ACF1A2F2B4B}" dt="2025-07-20T11:46:23.652" v="4"/>
          <pc:sldLayoutMkLst>
            <pc:docMk/>
            <pc:sldMasterMk cId="1919442113" sldId="2147484026"/>
            <pc:sldLayoutMk cId="1439368873" sldId="2147484035"/>
          </pc:sldLayoutMkLst>
        </pc:sldLayoutChg>
        <pc:sldLayoutChg chg="add">
          <pc:chgData name="Noren,Jenny E" userId="S::jenny.noren@twc.texas.gov::31e0823a-ccc6-4018-bb9e-c27b5ef59adf" providerId="AD" clId="Web-{1905B80C-582D-A369-5EFC-2ACF1A2F2B4B}" dt="2025-07-20T11:46:23.652" v="4"/>
          <pc:sldLayoutMkLst>
            <pc:docMk/>
            <pc:sldMasterMk cId="1919442113" sldId="2147484026"/>
            <pc:sldLayoutMk cId="3506917719" sldId="2147484036"/>
          </pc:sldLayoutMkLst>
        </pc:sldLayoutChg>
        <pc:sldLayoutChg chg="add">
          <pc:chgData name="Noren,Jenny E" userId="S::jenny.noren@twc.texas.gov::31e0823a-ccc6-4018-bb9e-c27b5ef59adf" providerId="AD" clId="Web-{1905B80C-582D-A369-5EFC-2ACF1A2F2B4B}" dt="2025-07-20T11:46:23.652" v="4"/>
          <pc:sldLayoutMkLst>
            <pc:docMk/>
            <pc:sldMasterMk cId="1919442113" sldId="2147484026"/>
            <pc:sldLayoutMk cId="1253269553" sldId="2147484037"/>
          </pc:sldLayoutMkLst>
        </pc:sldLayoutChg>
      </pc:sldMasterChg>
      <pc:sldMasterChg chg="add addSldLayout">
        <pc:chgData name="Noren,Jenny E" userId="S::jenny.noren@twc.texas.gov::31e0823a-ccc6-4018-bb9e-c27b5ef59adf" providerId="AD" clId="Web-{1905B80C-582D-A369-5EFC-2ACF1A2F2B4B}" dt="2025-07-20T11:46:23.370" v="1"/>
        <pc:sldMasterMkLst>
          <pc:docMk/>
          <pc:sldMasterMk cId="1496139083" sldId="2147484038"/>
        </pc:sldMasterMkLst>
        <pc:sldLayoutChg chg="add">
          <pc:chgData name="Noren,Jenny E" userId="S::jenny.noren@twc.texas.gov::31e0823a-ccc6-4018-bb9e-c27b5ef59adf" providerId="AD" clId="Web-{1905B80C-582D-A369-5EFC-2ACF1A2F2B4B}" dt="2025-07-20T11:46:23.370" v="1"/>
          <pc:sldLayoutMkLst>
            <pc:docMk/>
            <pc:sldMasterMk cId="1496139083" sldId="2147484038"/>
            <pc:sldLayoutMk cId="2856659920" sldId="2147484039"/>
          </pc:sldLayoutMkLst>
        </pc:sldLayoutChg>
        <pc:sldLayoutChg chg="add">
          <pc:chgData name="Noren,Jenny E" userId="S::jenny.noren@twc.texas.gov::31e0823a-ccc6-4018-bb9e-c27b5ef59adf" providerId="AD" clId="Web-{1905B80C-582D-A369-5EFC-2ACF1A2F2B4B}" dt="2025-07-20T11:46:23.370" v="1"/>
          <pc:sldLayoutMkLst>
            <pc:docMk/>
            <pc:sldMasterMk cId="1496139083" sldId="2147484038"/>
            <pc:sldLayoutMk cId="2125028909" sldId="2147484040"/>
          </pc:sldLayoutMkLst>
        </pc:sldLayoutChg>
        <pc:sldLayoutChg chg="add">
          <pc:chgData name="Noren,Jenny E" userId="S::jenny.noren@twc.texas.gov::31e0823a-ccc6-4018-bb9e-c27b5ef59adf" providerId="AD" clId="Web-{1905B80C-582D-A369-5EFC-2ACF1A2F2B4B}" dt="2025-07-20T11:46:23.370" v="1"/>
          <pc:sldLayoutMkLst>
            <pc:docMk/>
            <pc:sldMasterMk cId="1496139083" sldId="2147484038"/>
            <pc:sldLayoutMk cId="1434623009" sldId="2147484041"/>
          </pc:sldLayoutMkLst>
        </pc:sldLayoutChg>
        <pc:sldLayoutChg chg="add">
          <pc:chgData name="Noren,Jenny E" userId="S::jenny.noren@twc.texas.gov::31e0823a-ccc6-4018-bb9e-c27b5ef59adf" providerId="AD" clId="Web-{1905B80C-582D-A369-5EFC-2ACF1A2F2B4B}" dt="2025-07-20T11:46:23.370" v="1"/>
          <pc:sldLayoutMkLst>
            <pc:docMk/>
            <pc:sldMasterMk cId="1496139083" sldId="2147484038"/>
            <pc:sldLayoutMk cId="1582664554" sldId="2147484042"/>
          </pc:sldLayoutMkLst>
        </pc:sldLayoutChg>
        <pc:sldLayoutChg chg="add">
          <pc:chgData name="Noren,Jenny E" userId="S::jenny.noren@twc.texas.gov::31e0823a-ccc6-4018-bb9e-c27b5ef59adf" providerId="AD" clId="Web-{1905B80C-582D-A369-5EFC-2ACF1A2F2B4B}" dt="2025-07-20T11:46:23.370" v="1"/>
          <pc:sldLayoutMkLst>
            <pc:docMk/>
            <pc:sldMasterMk cId="1496139083" sldId="2147484038"/>
            <pc:sldLayoutMk cId="1303413560" sldId="2147484043"/>
          </pc:sldLayoutMkLst>
        </pc:sldLayoutChg>
        <pc:sldLayoutChg chg="add">
          <pc:chgData name="Noren,Jenny E" userId="S::jenny.noren@twc.texas.gov::31e0823a-ccc6-4018-bb9e-c27b5ef59adf" providerId="AD" clId="Web-{1905B80C-582D-A369-5EFC-2ACF1A2F2B4B}" dt="2025-07-20T11:46:23.370" v="1"/>
          <pc:sldLayoutMkLst>
            <pc:docMk/>
            <pc:sldMasterMk cId="1496139083" sldId="2147484038"/>
            <pc:sldLayoutMk cId="1454987654" sldId="2147484044"/>
          </pc:sldLayoutMkLst>
        </pc:sldLayoutChg>
        <pc:sldLayoutChg chg="add">
          <pc:chgData name="Noren,Jenny E" userId="S::jenny.noren@twc.texas.gov::31e0823a-ccc6-4018-bb9e-c27b5ef59adf" providerId="AD" clId="Web-{1905B80C-582D-A369-5EFC-2ACF1A2F2B4B}" dt="2025-07-20T11:46:23.370" v="1"/>
          <pc:sldLayoutMkLst>
            <pc:docMk/>
            <pc:sldMasterMk cId="1496139083" sldId="2147484038"/>
            <pc:sldLayoutMk cId="2363415894" sldId="2147484045"/>
          </pc:sldLayoutMkLst>
        </pc:sldLayoutChg>
        <pc:sldLayoutChg chg="add">
          <pc:chgData name="Noren,Jenny E" userId="S::jenny.noren@twc.texas.gov::31e0823a-ccc6-4018-bb9e-c27b5ef59adf" providerId="AD" clId="Web-{1905B80C-582D-A369-5EFC-2ACF1A2F2B4B}" dt="2025-07-20T11:46:23.370" v="1"/>
          <pc:sldLayoutMkLst>
            <pc:docMk/>
            <pc:sldMasterMk cId="1496139083" sldId="2147484038"/>
            <pc:sldLayoutMk cId="2933307731" sldId="2147484046"/>
          </pc:sldLayoutMkLst>
        </pc:sldLayoutChg>
        <pc:sldLayoutChg chg="add">
          <pc:chgData name="Noren,Jenny E" userId="S::jenny.noren@twc.texas.gov::31e0823a-ccc6-4018-bb9e-c27b5ef59adf" providerId="AD" clId="Web-{1905B80C-582D-A369-5EFC-2ACF1A2F2B4B}" dt="2025-07-20T11:46:23.370" v="1"/>
          <pc:sldLayoutMkLst>
            <pc:docMk/>
            <pc:sldMasterMk cId="1496139083" sldId="2147484038"/>
            <pc:sldLayoutMk cId="1122950302" sldId="2147484047"/>
          </pc:sldLayoutMkLst>
        </pc:sldLayoutChg>
        <pc:sldLayoutChg chg="add">
          <pc:chgData name="Noren,Jenny E" userId="S::jenny.noren@twc.texas.gov::31e0823a-ccc6-4018-bb9e-c27b5ef59adf" providerId="AD" clId="Web-{1905B80C-582D-A369-5EFC-2ACF1A2F2B4B}" dt="2025-07-20T11:46:23.370" v="1"/>
          <pc:sldLayoutMkLst>
            <pc:docMk/>
            <pc:sldMasterMk cId="1496139083" sldId="2147484038"/>
            <pc:sldLayoutMk cId="2744938093" sldId="2147484048"/>
          </pc:sldLayoutMkLst>
        </pc:sldLayoutChg>
        <pc:sldLayoutChg chg="add">
          <pc:chgData name="Noren,Jenny E" userId="S::jenny.noren@twc.texas.gov::31e0823a-ccc6-4018-bb9e-c27b5ef59adf" providerId="AD" clId="Web-{1905B80C-582D-A369-5EFC-2ACF1A2F2B4B}" dt="2025-07-20T11:46:23.370" v="1"/>
          <pc:sldLayoutMkLst>
            <pc:docMk/>
            <pc:sldMasterMk cId="1496139083" sldId="2147484038"/>
            <pc:sldLayoutMk cId="1310162631" sldId="2147484049"/>
          </pc:sldLayoutMkLst>
        </pc:sldLayoutChg>
      </pc:sldMasterChg>
    </pc:docChg>
  </pc:docChgLst>
  <pc:docChgLst>
    <pc:chgData name="Noren,Jenny E" userId="31e0823a-ccc6-4018-bb9e-c27b5ef59adf" providerId="ADAL" clId="{67FE117A-3F32-4659-ABFF-14069D3AA405}"/>
    <pc:docChg chg="custSel modSld">
      <pc:chgData name="Noren,Jenny E" userId="31e0823a-ccc6-4018-bb9e-c27b5ef59adf" providerId="ADAL" clId="{67FE117A-3F32-4659-ABFF-14069D3AA405}" dt="2025-07-21T20:49:27.866" v="230" actId="20577"/>
      <pc:docMkLst>
        <pc:docMk/>
      </pc:docMkLst>
      <pc:sldChg chg="modSp">
        <pc:chgData name="Noren,Jenny E" userId="31e0823a-ccc6-4018-bb9e-c27b5ef59adf" providerId="ADAL" clId="{67FE117A-3F32-4659-ABFF-14069D3AA405}" dt="2025-07-21T20:49:16.721" v="192" actId="20577"/>
        <pc:sldMkLst>
          <pc:docMk/>
          <pc:sldMk cId="1233169827" sldId="349"/>
        </pc:sldMkLst>
        <pc:spChg chg="mod">
          <ac:chgData name="Noren,Jenny E" userId="31e0823a-ccc6-4018-bb9e-c27b5ef59adf" providerId="ADAL" clId="{67FE117A-3F32-4659-ABFF-14069D3AA405}" dt="2025-07-21T20:49:16.721" v="192" actId="20577"/>
          <ac:spMkLst>
            <pc:docMk/>
            <pc:sldMk cId="1233169827" sldId="349"/>
            <ac:spMk id="5" creationId="{E7BE5CCF-230E-3EE1-113E-48276430E6CE}"/>
          </ac:spMkLst>
        </pc:spChg>
      </pc:sldChg>
      <pc:sldChg chg="modSp mod">
        <pc:chgData name="Noren,Jenny E" userId="31e0823a-ccc6-4018-bb9e-c27b5ef59adf" providerId="ADAL" clId="{67FE117A-3F32-4659-ABFF-14069D3AA405}" dt="2025-07-21T20:49:27.866" v="230" actId="20577"/>
        <pc:sldMkLst>
          <pc:docMk/>
          <pc:sldMk cId="1352087340" sldId="825"/>
        </pc:sldMkLst>
        <pc:spChg chg="mod">
          <ac:chgData name="Noren,Jenny E" userId="31e0823a-ccc6-4018-bb9e-c27b5ef59adf" providerId="ADAL" clId="{67FE117A-3F32-4659-ABFF-14069D3AA405}" dt="2025-07-21T20:49:27.866" v="230" actId="20577"/>
          <ac:spMkLst>
            <pc:docMk/>
            <pc:sldMk cId="1352087340" sldId="825"/>
            <ac:spMk id="5" creationId="{D245EE1C-929B-73AD-11D6-349F19F7218C}"/>
          </ac:spMkLst>
        </pc:spChg>
      </pc:sldChg>
      <pc:sldChg chg="modSp">
        <pc:chgData name="Noren,Jenny E" userId="31e0823a-ccc6-4018-bb9e-c27b5ef59adf" providerId="ADAL" clId="{67FE117A-3F32-4659-ABFF-14069D3AA405}" dt="2025-07-21T20:48:22.393" v="37" actId="20577"/>
        <pc:sldMkLst>
          <pc:docMk/>
          <pc:sldMk cId="1038049489" sldId="827"/>
        </pc:sldMkLst>
        <pc:spChg chg="mod">
          <ac:chgData name="Noren,Jenny E" userId="31e0823a-ccc6-4018-bb9e-c27b5ef59adf" providerId="ADAL" clId="{67FE117A-3F32-4659-ABFF-14069D3AA405}" dt="2025-07-21T20:48:22.393" v="37" actId="20577"/>
          <ac:spMkLst>
            <pc:docMk/>
            <pc:sldMk cId="1038049489" sldId="827"/>
            <ac:spMk id="5" creationId="{E2755783-D373-4861-CFC5-2FC6EDB2366A}"/>
          </ac:spMkLst>
        </pc:spChg>
      </pc:sldChg>
      <pc:sldChg chg="modSp">
        <pc:chgData name="Noren,Jenny E" userId="31e0823a-ccc6-4018-bb9e-c27b5ef59adf" providerId="ADAL" clId="{67FE117A-3F32-4659-ABFF-14069D3AA405}" dt="2025-07-21T20:48:32.865" v="76" actId="20577"/>
        <pc:sldMkLst>
          <pc:docMk/>
          <pc:sldMk cId="4068446833" sldId="828"/>
        </pc:sldMkLst>
        <pc:spChg chg="mod">
          <ac:chgData name="Noren,Jenny E" userId="31e0823a-ccc6-4018-bb9e-c27b5ef59adf" providerId="ADAL" clId="{67FE117A-3F32-4659-ABFF-14069D3AA405}" dt="2025-07-21T20:48:32.865" v="76" actId="20577"/>
          <ac:spMkLst>
            <pc:docMk/>
            <pc:sldMk cId="4068446833" sldId="828"/>
            <ac:spMk id="5" creationId="{AF66F6A0-87FA-7AB4-7E42-1B509243E0A4}"/>
          </ac:spMkLst>
        </pc:spChg>
      </pc:sldChg>
      <pc:sldChg chg="modSp mod">
        <pc:chgData name="Noren,Jenny E" userId="31e0823a-ccc6-4018-bb9e-c27b5ef59adf" providerId="ADAL" clId="{67FE117A-3F32-4659-ABFF-14069D3AA405}" dt="2025-07-21T20:48:44.841" v="118" actId="20577"/>
        <pc:sldMkLst>
          <pc:docMk/>
          <pc:sldMk cId="180241162" sldId="829"/>
        </pc:sldMkLst>
        <pc:spChg chg="mod">
          <ac:chgData name="Noren,Jenny E" userId="31e0823a-ccc6-4018-bb9e-c27b5ef59adf" providerId="ADAL" clId="{67FE117A-3F32-4659-ABFF-14069D3AA405}" dt="2025-07-21T20:48:44.841" v="118" actId="20577"/>
          <ac:spMkLst>
            <pc:docMk/>
            <pc:sldMk cId="180241162" sldId="829"/>
            <ac:spMk id="5" creationId="{73BE6EF5-43EC-8D31-26E8-28D9681F3B0C}"/>
          </ac:spMkLst>
        </pc:spChg>
      </pc:sldChg>
      <pc:sldChg chg="modSp">
        <pc:chgData name="Noren,Jenny E" userId="31e0823a-ccc6-4018-bb9e-c27b5ef59adf" providerId="ADAL" clId="{67FE117A-3F32-4659-ABFF-14069D3AA405}" dt="2025-07-21T20:48:57.636" v="155" actId="20577"/>
        <pc:sldMkLst>
          <pc:docMk/>
          <pc:sldMk cId="1758947344" sldId="830"/>
        </pc:sldMkLst>
        <pc:spChg chg="mod">
          <ac:chgData name="Noren,Jenny E" userId="31e0823a-ccc6-4018-bb9e-c27b5ef59adf" providerId="ADAL" clId="{67FE117A-3F32-4659-ABFF-14069D3AA405}" dt="2025-07-21T20:48:57.636" v="155" actId="20577"/>
          <ac:spMkLst>
            <pc:docMk/>
            <pc:sldMk cId="1758947344" sldId="830"/>
            <ac:spMk id="5" creationId="{E315F5DB-BC70-A1F9-9EB9-E0F0F19442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3D33AE-9330-BB26-6C2A-D560F9210F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2A316C-A4E4-F41B-787A-2DBB644C34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95531-4906-47B0-B459-A113588FA3DE}" type="datetimeFigureOut">
              <a:rPr lang="en-US" smtClean="0"/>
              <a:t>7/21/2025</a:t>
            </a:fld>
            <a:endParaRPr lang="en-US"/>
          </a:p>
        </p:txBody>
      </p:sp>
      <p:sp>
        <p:nvSpPr>
          <p:cNvPr id="4" name="Footer Placeholder 3">
            <a:extLst>
              <a:ext uri="{FF2B5EF4-FFF2-40B4-BE49-F238E27FC236}">
                <a16:creationId xmlns:a16="http://schemas.microsoft.com/office/drawing/2014/main" id="{0BE3EDC0-ACF5-037B-B1FD-563B30251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7ABF4D-65B2-4CAE-E2F3-ABBC8ACCC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BCA6DC-C04C-41EF-82D7-F44316BD4BEF}" type="slidenum">
              <a:rPr lang="en-US" smtClean="0"/>
              <a:t>‹#›</a:t>
            </a:fld>
            <a:endParaRPr lang="en-US"/>
          </a:p>
        </p:txBody>
      </p:sp>
    </p:spTree>
    <p:extLst>
      <p:ext uri="{BB962C8B-B14F-4D97-AF65-F5344CB8AC3E}">
        <p14:creationId xmlns:p14="http://schemas.microsoft.com/office/powerpoint/2010/main" val="3572731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53A21-8FC2-43B7-BD80-430B605D288D}"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39AF5-CC30-4B2C-893A-41AB5BB144C0}" type="slidenum">
              <a:rPr lang="en-US" smtClean="0"/>
              <a:t>‹#›</a:t>
            </a:fld>
            <a:endParaRPr lang="en-US"/>
          </a:p>
        </p:txBody>
      </p:sp>
    </p:spTree>
    <p:extLst>
      <p:ext uri="{BB962C8B-B14F-4D97-AF65-F5344CB8AC3E}">
        <p14:creationId xmlns:p14="http://schemas.microsoft.com/office/powerpoint/2010/main" val="167839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Indirect cost: 2 CFR 200.56 Indirect (facilities &amp; administration (F&amp;A)) costs; UGMS, Part II, Attachment A, F. Indirect costs.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1788-DC57-43E7-84CE-8278C4DB04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99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1342351"/>
            <a:ext cx="8825658" cy="1659467"/>
          </a:xfrm>
        </p:spPr>
        <p:txBody>
          <a:bodyPr anchor="b"/>
          <a:lstStyle>
            <a:lvl1pPr>
              <a:defRPr sz="4800"/>
            </a:lvl1pPr>
          </a:lstStyle>
          <a:p>
            <a:r>
              <a:rPr lang="en-US"/>
              <a:t>Click to edit Master title style</a:t>
            </a:r>
          </a:p>
        </p:txBody>
      </p:sp>
      <p:sp>
        <p:nvSpPr>
          <p:cNvPr id="3" name="Subtitle 2"/>
          <p:cNvSpPr>
            <a:spLocks noGrp="1"/>
          </p:cNvSpPr>
          <p:nvPr>
            <p:ph type="subTitle" idx="1" hasCustomPrompt="1"/>
          </p:nvPr>
        </p:nvSpPr>
        <p:spPr bwMode="gray">
          <a:xfrm>
            <a:off x="1154955" y="4777380"/>
            <a:ext cx="8825658" cy="861419"/>
          </a:xfrm>
        </p:spPr>
        <p:txBody>
          <a:bodyPr anchor="t">
            <a:normAutofit/>
          </a:bodyPr>
          <a:lstStyle>
            <a:lvl1pPr marL="0" indent="0" algn="l">
              <a:buNone/>
              <a:defRPr sz="24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11" name="Rectangle 10"/>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10444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Autofit/>
          </a:bodyPr>
          <a:lstStyle>
            <a:lvl1pPr algn="l">
              <a:defRPr sz="36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48271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36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3" name="Rectangle 12"/>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4207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36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Autofit/>
          </a:bodyPr>
          <a:lstStyle>
            <a:lvl1pPr marL="0" indent="0">
              <a:buNone/>
              <a:defRPr lang="en-US" sz="2000" b="0" i="0" kern="1200" cap="none" baseline="0"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9" name="Rectangle 18"/>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78579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4" name="Rectangle 13"/>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410075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794766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lvl1pPr>
              <a:defRPr baseline="0">
                <a:solidFill>
                  <a:srgbClr val="1746BB"/>
                </a:solidFill>
              </a:defRPr>
            </a:lvl1pPr>
          </a:lstStyle>
          <a:p>
            <a:endParaRPr lang="en-US"/>
          </a:p>
        </p:txBody>
      </p:sp>
      <p:sp>
        <p:nvSpPr>
          <p:cNvPr id="8" name="Footer Placeholder 7"/>
          <p:cNvSpPr>
            <a:spLocks noGrp="1"/>
          </p:cNvSpPr>
          <p:nvPr>
            <p:ph type="ftr" sz="quarter" idx="11"/>
          </p:nvPr>
        </p:nvSpPr>
        <p:spPr>
          <a:xfrm>
            <a:off x="561111" y="6391838"/>
            <a:ext cx="3644282" cy="304801"/>
          </a:xfrm>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62700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0849-A74B-F797-0342-FB30C293E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8C09B8-0D02-EF99-3761-7B5F040A1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64E69C-F18F-FC57-0341-3618259D5BC9}"/>
              </a:ext>
            </a:extLst>
          </p:cNvPr>
          <p:cNvSpPr>
            <a:spLocks noGrp="1"/>
          </p:cNvSpPr>
          <p:nvPr>
            <p:ph type="dt" sz="half" idx="10"/>
          </p:nvPr>
        </p:nvSpPr>
        <p:spPr/>
        <p:txBody>
          <a:bodyPr/>
          <a:lstStyle/>
          <a:p>
            <a:fld id="{042342E8-460B-462A-852B-5000938C88DE}" type="datetime1">
              <a:rPr lang="en-US" smtClean="0"/>
              <a:t>7/21/2025</a:t>
            </a:fld>
            <a:endParaRPr lang="en-US"/>
          </a:p>
        </p:txBody>
      </p:sp>
      <p:sp>
        <p:nvSpPr>
          <p:cNvPr id="5" name="Footer Placeholder 4">
            <a:extLst>
              <a:ext uri="{FF2B5EF4-FFF2-40B4-BE49-F238E27FC236}">
                <a16:creationId xmlns:a16="http://schemas.microsoft.com/office/drawing/2014/main" id="{E51E5771-48DE-2361-28E9-25429CE19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4F3CC-7038-1F14-3FB2-A8362BFC06B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85665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0C70-9E60-33BA-656D-C36F37FCA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6E84C-B8E5-03C2-6A13-D0214EEEE0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4F3F-16CB-220E-BF3F-ED5F0204F0F4}"/>
              </a:ext>
            </a:extLst>
          </p:cNvPr>
          <p:cNvSpPr>
            <a:spLocks noGrp="1"/>
          </p:cNvSpPr>
          <p:nvPr>
            <p:ph type="dt" sz="half" idx="10"/>
          </p:nvPr>
        </p:nvSpPr>
        <p:spPr/>
        <p:txBody>
          <a:bodyPr/>
          <a:lstStyle/>
          <a:p>
            <a:fld id="{EBB7E953-9BA8-4ED8-A3D1-CA6584517CE6}" type="datetime1">
              <a:rPr lang="en-US" smtClean="0"/>
              <a:t>7/21/2025</a:t>
            </a:fld>
            <a:endParaRPr lang="en-US"/>
          </a:p>
        </p:txBody>
      </p:sp>
      <p:sp>
        <p:nvSpPr>
          <p:cNvPr id="5" name="Footer Placeholder 4">
            <a:extLst>
              <a:ext uri="{FF2B5EF4-FFF2-40B4-BE49-F238E27FC236}">
                <a16:creationId xmlns:a16="http://schemas.microsoft.com/office/drawing/2014/main" id="{3FAFCC69-167E-17B1-9120-14D98A231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82CAD-5BA0-DDCB-7D0D-1943625418BC}"/>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125028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BEAD-CAC6-BB40-C04E-4501EEB072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0B22A-5D51-9A22-F2E3-FC8FB039A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DB9398-51E6-F7D1-7AA2-EB0D2C1D42F0}"/>
              </a:ext>
            </a:extLst>
          </p:cNvPr>
          <p:cNvSpPr>
            <a:spLocks noGrp="1"/>
          </p:cNvSpPr>
          <p:nvPr>
            <p:ph type="dt" sz="half" idx="10"/>
          </p:nvPr>
        </p:nvSpPr>
        <p:spPr/>
        <p:txBody>
          <a:bodyPr/>
          <a:lstStyle/>
          <a:p>
            <a:fld id="{223E2203-DD07-47BD-AE49-60CBF1726676}" type="datetime1">
              <a:rPr lang="en-US" smtClean="0"/>
              <a:t>7/21/2025</a:t>
            </a:fld>
            <a:endParaRPr lang="en-US"/>
          </a:p>
        </p:txBody>
      </p:sp>
      <p:sp>
        <p:nvSpPr>
          <p:cNvPr id="5" name="Footer Placeholder 4">
            <a:extLst>
              <a:ext uri="{FF2B5EF4-FFF2-40B4-BE49-F238E27FC236}">
                <a16:creationId xmlns:a16="http://schemas.microsoft.com/office/drawing/2014/main" id="{FDDF2D7C-D9DA-7D5C-81BF-91205554C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2333F-3959-E436-E6AD-347A4068C3F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43462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5CE-D30D-3110-B9D8-42C9D596D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AD09B-DE05-CBD9-E6DD-DC78AB0452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12198-CF9B-1783-5DAC-4E5DD6985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26AB3D-E846-0802-450B-FE5AA6FBC44E}"/>
              </a:ext>
            </a:extLst>
          </p:cNvPr>
          <p:cNvSpPr>
            <a:spLocks noGrp="1"/>
          </p:cNvSpPr>
          <p:nvPr>
            <p:ph type="dt" sz="half" idx="10"/>
          </p:nvPr>
        </p:nvSpPr>
        <p:spPr/>
        <p:txBody>
          <a:bodyPr/>
          <a:lstStyle/>
          <a:p>
            <a:fld id="{A8FEA8D6-D613-4C64-BB61-54CBDBA3A14D}" type="datetime1">
              <a:rPr lang="en-US" smtClean="0"/>
              <a:t>7/21/2025</a:t>
            </a:fld>
            <a:endParaRPr lang="en-US"/>
          </a:p>
        </p:txBody>
      </p:sp>
      <p:sp>
        <p:nvSpPr>
          <p:cNvPr id="6" name="Footer Placeholder 5">
            <a:extLst>
              <a:ext uri="{FF2B5EF4-FFF2-40B4-BE49-F238E27FC236}">
                <a16:creationId xmlns:a16="http://schemas.microsoft.com/office/drawing/2014/main" id="{9ADD6B89-A975-647B-40F7-6FA382C5C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2301A-BFFA-F66A-565B-AC43F0348F6B}"/>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58266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7824" y="2568084"/>
            <a:ext cx="10442448" cy="3639312"/>
          </a:xfrm>
        </p:spPr>
        <p:txBody>
          <a:bodyPr/>
          <a:lstStyle>
            <a:lvl1pPr marL="457200" indent="-457200">
              <a:lnSpc>
                <a:spcPct val="125000"/>
              </a:lnSpc>
              <a:spcBef>
                <a:spcPts val="0"/>
              </a:spcBef>
              <a:spcAft>
                <a:spcPts val="1000"/>
              </a:spcAft>
              <a:buClr>
                <a:srgbClr val="1746BB"/>
              </a:buClr>
              <a:defRPr sz="2800" baseline="0"/>
            </a:lvl1pPr>
            <a:lvl2pPr marL="914400" indent="-457200">
              <a:lnSpc>
                <a:spcPct val="125000"/>
              </a:lnSpc>
              <a:spcBef>
                <a:spcPts val="0"/>
              </a:spcBef>
              <a:spcAft>
                <a:spcPts val="1000"/>
              </a:spcAft>
              <a:buClr>
                <a:srgbClr val="1746BB"/>
              </a:buClr>
              <a:buSzPct val="100000"/>
              <a:buFont typeface="Wingdings" panose="05000000000000000000" pitchFamily="2" charset="2"/>
              <a:buChar char="v"/>
              <a:defRPr sz="2400"/>
            </a:lvl2pPr>
            <a:lvl3pPr marL="1371600" indent="-365760">
              <a:lnSpc>
                <a:spcPct val="125000"/>
              </a:lnSpc>
              <a:spcBef>
                <a:spcPts val="0"/>
              </a:spcBef>
              <a:spcAft>
                <a:spcPts val="1000"/>
              </a:spcAft>
              <a:buClr>
                <a:srgbClr val="1746BB"/>
              </a:buClr>
              <a:buSzPct val="100000"/>
              <a:buFont typeface="Arial" panose="020B0604020202020204" pitchFamily="34" charset="0"/>
              <a:buChar char="–"/>
              <a:defRPr sz="2000" baseline="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487552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9CF6-B8D5-8246-543A-7895E9849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DBB53C-7EAF-93A6-57C8-D2ECAFB0E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92D70-9EA5-7ED6-AB00-4878BE3318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A0448-CF7E-8E28-0C5E-28FB17AEB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1F1F6E-4248-2781-894A-ED30E3FA7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0E6EAE-9CE0-25AD-30B4-580CC4485908}"/>
              </a:ext>
            </a:extLst>
          </p:cNvPr>
          <p:cNvSpPr>
            <a:spLocks noGrp="1"/>
          </p:cNvSpPr>
          <p:nvPr>
            <p:ph type="dt" sz="half" idx="10"/>
          </p:nvPr>
        </p:nvSpPr>
        <p:spPr/>
        <p:txBody>
          <a:bodyPr/>
          <a:lstStyle/>
          <a:p>
            <a:fld id="{27E85866-ACDC-4B65-8BAB-6F937B752014}" type="datetime1">
              <a:rPr lang="en-US" smtClean="0"/>
              <a:t>7/21/2025</a:t>
            </a:fld>
            <a:endParaRPr lang="en-US"/>
          </a:p>
        </p:txBody>
      </p:sp>
      <p:sp>
        <p:nvSpPr>
          <p:cNvPr id="8" name="Footer Placeholder 7">
            <a:extLst>
              <a:ext uri="{FF2B5EF4-FFF2-40B4-BE49-F238E27FC236}">
                <a16:creationId xmlns:a16="http://schemas.microsoft.com/office/drawing/2014/main" id="{7E6F62F3-D861-F0CF-5580-2C6D295084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922A4-CD4F-3CBE-5A9F-429C40C2C3B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303413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7E1F-FF7D-5AF5-6AF8-35FB6AFF7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65CDCE-2B07-2337-8F7C-BAF61727EEF0}"/>
              </a:ext>
            </a:extLst>
          </p:cNvPr>
          <p:cNvSpPr>
            <a:spLocks noGrp="1"/>
          </p:cNvSpPr>
          <p:nvPr>
            <p:ph type="dt" sz="half" idx="10"/>
          </p:nvPr>
        </p:nvSpPr>
        <p:spPr/>
        <p:txBody>
          <a:bodyPr/>
          <a:lstStyle/>
          <a:p>
            <a:fld id="{C38D7ADD-AA69-4017-BAFA-1249059FFC48}" type="datetime1">
              <a:rPr lang="en-US" smtClean="0"/>
              <a:t>7/21/2025</a:t>
            </a:fld>
            <a:endParaRPr lang="en-US"/>
          </a:p>
        </p:txBody>
      </p:sp>
      <p:sp>
        <p:nvSpPr>
          <p:cNvPr id="4" name="Footer Placeholder 3">
            <a:extLst>
              <a:ext uri="{FF2B5EF4-FFF2-40B4-BE49-F238E27FC236}">
                <a16:creationId xmlns:a16="http://schemas.microsoft.com/office/drawing/2014/main" id="{6172194F-CF79-B915-DA9C-DD1484070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ABFE50-6FBC-F2D9-FECE-C812B1654794}"/>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454987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06EC9-D917-3EE5-9656-64653FD90834}"/>
              </a:ext>
            </a:extLst>
          </p:cNvPr>
          <p:cNvSpPr>
            <a:spLocks noGrp="1"/>
          </p:cNvSpPr>
          <p:nvPr>
            <p:ph type="dt" sz="half" idx="10"/>
          </p:nvPr>
        </p:nvSpPr>
        <p:spPr/>
        <p:txBody>
          <a:bodyPr/>
          <a:lstStyle/>
          <a:p>
            <a:fld id="{1AE61CC2-9321-4FF4-B0B0-49EB03FB8999}" type="datetime1">
              <a:rPr lang="en-US" smtClean="0"/>
              <a:t>7/21/2025</a:t>
            </a:fld>
            <a:endParaRPr lang="en-US"/>
          </a:p>
        </p:txBody>
      </p:sp>
      <p:sp>
        <p:nvSpPr>
          <p:cNvPr id="3" name="Footer Placeholder 2">
            <a:extLst>
              <a:ext uri="{FF2B5EF4-FFF2-40B4-BE49-F238E27FC236}">
                <a16:creationId xmlns:a16="http://schemas.microsoft.com/office/drawing/2014/main" id="{4E078A0D-57C9-09C6-F9BD-9D3E55704B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CA4703-5BDC-5018-DF05-1023614886A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363415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5EA6-EC8D-F0AD-4B1B-CD01D0587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01B7A2-0905-6F3B-D57F-8ECB70E0B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A2D996-B852-EE96-EA94-87618001E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BC0F9-13F3-D80A-FE4A-07E8FAC5CB13}"/>
              </a:ext>
            </a:extLst>
          </p:cNvPr>
          <p:cNvSpPr>
            <a:spLocks noGrp="1"/>
          </p:cNvSpPr>
          <p:nvPr>
            <p:ph type="dt" sz="half" idx="10"/>
          </p:nvPr>
        </p:nvSpPr>
        <p:spPr/>
        <p:txBody>
          <a:bodyPr/>
          <a:lstStyle/>
          <a:p>
            <a:fld id="{C0161747-8C54-499A-A8DA-ABC065F51E3E}" type="datetime1">
              <a:rPr lang="en-US" smtClean="0"/>
              <a:t>7/21/2025</a:t>
            </a:fld>
            <a:endParaRPr lang="en-US"/>
          </a:p>
        </p:txBody>
      </p:sp>
      <p:sp>
        <p:nvSpPr>
          <p:cNvPr id="6" name="Footer Placeholder 5">
            <a:extLst>
              <a:ext uri="{FF2B5EF4-FFF2-40B4-BE49-F238E27FC236}">
                <a16:creationId xmlns:a16="http://schemas.microsoft.com/office/drawing/2014/main" id="{74C34977-0873-4F4F-585F-3B2DB685E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695D5-29B1-3754-3DBF-EDACD566F824}"/>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933307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5316-F5B7-8AB9-2893-3E06B1527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53C3F-6385-AA2D-3B46-C040705D8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E3B42-83BE-1C18-A978-F45F55D38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FD352-24E9-284F-2ADF-117B5893774D}"/>
              </a:ext>
            </a:extLst>
          </p:cNvPr>
          <p:cNvSpPr>
            <a:spLocks noGrp="1"/>
          </p:cNvSpPr>
          <p:nvPr>
            <p:ph type="dt" sz="half" idx="10"/>
          </p:nvPr>
        </p:nvSpPr>
        <p:spPr/>
        <p:txBody>
          <a:bodyPr/>
          <a:lstStyle/>
          <a:p>
            <a:fld id="{2F90B5C1-6E75-4BF3-8AB1-DE07AEE972E2}" type="datetime1">
              <a:rPr lang="en-US" smtClean="0"/>
              <a:t>7/21/2025</a:t>
            </a:fld>
            <a:endParaRPr lang="en-US"/>
          </a:p>
        </p:txBody>
      </p:sp>
      <p:sp>
        <p:nvSpPr>
          <p:cNvPr id="6" name="Footer Placeholder 5">
            <a:extLst>
              <a:ext uri="{FF2B5EF4-FFF2-40B4-BE49-F238E27FC236}">
                <a16:creationId xmlns:a16="http://schemas.microsoft.com/office/drawing/2014/main" id="{0A39197C-898F-B859-0D13-16CDB6EC5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6D1A2-D783-CE4C-C162-B4946459591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122950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A2AF-521C-6CE0-3929-B9F49AA55E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B61201-FBF7-087D-72F6-1E9F7C5F5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3301C-BEFC-F910-BFEA-27F899E7551C}"/>
              </a:ext>
            </a:extLst>
          </p:cNvPr>
          <p:cNvSpPr>
            <a:spLocks noGrp="1"/>
          </p:cNvSpPr>
          <p:nvPr>
            <p:ph type="dt" sz="half" idx="10"/>
          </p:nvPr>
        </p:nvSpPr>
        <p:spPr/>
        <p:txBody>
          <a:bodyPr/>
          <a:lstStyle/>
          <a:p>
            <a:fld id="{C6C57948-26C0-47B4-9095-D4FDC1B99A73}" type="datetime1">
              <a:rPr lang="en-US" smtClean="0"/>
              <a:t>7/21/2025</a:t>
            </a:fld>
            <a:endParaRPr lang="en-US"/>
          </a:p>
        </p:txBody>
      </p:sp>
      <p:sp>
        <p:nvSpPr>
          <p:cNvPr id="5" name="Footer Placeholder 4">
            <a:extLst>
              <a:ext uri="{FF2B5EF4-FFF2-40B4-BE49-F238E27FC236}">
                <a16:creationId xmlns:a16="http://schemas.microsoft.com/office/drawing/2014/main" id="{6686DB5D-80A5-E02E-3A42-697A6DC4E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75A41-885F-FA8D-FAB3-DC767CA716F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744938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5AFD7-B4DC-7B07-AE08-F9BBE86869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DF4AC-4289-9898-EBFA-6B95574768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40D5E-E4F8-F9F5-0F6B-8C3D59A26219}"/>
              </a:ext>
            </a:extLst>
          </p:cNvPr>
          <p:cNvSpPr>
            <a:spLocks noGrp="1"/>
          </p:cNvSpPr>
          <p:nvPr>
            <p:ph type="dt" sz="half" idx="10"/>
          </p:nvPr>
        </p:nvSpPr>
        <p:spPr/>
        <p:txBody>
          <a:bodyPr/>
          <a:lstStyle/>
          <a:p>
            <a:fld id="{FDE2A6D5-1763-4709-8DED-F5309115182C}" type="datetime1">
              <a:rPr lang="en-US" smtClean="0"/>
              <a:t>7/21/2025</a:t>
            </a:fld>
            <a:endParaRPr lang="en-US"/>
          </a:p>
        </p:txBody>
      </p:sp>
      <p:sp>
        <p:nvSpPr>
          <p:cNvPr id="5" name="Footer Placeholder 4">
            <a:extLst>
              <a:ext uri="{FF2B5EF4-FFF2-40B4-BE49-F238E27FC236}">
                <a16:creationId xmlns:a16="http://schemas.microsoft.com/office/drawing/2014/main" id="{D0304DE3-004B-C864-EED4-472FB20E2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BDCDE-95E8-8310-CD36-F989C949E56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310162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57F4-77D5-8272-4F9A-757B6BA65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A2091B-F96F-C0EC-4CFF-E8EDDEFE7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71FFC3-AB18-A82C-9334-B81BCFE37494}"/>
              </a:ext>
            </a:extLst>
          </p:cNvPr>
          <p:cNvSpPr>
            <a:spLocks noGrp="1"/>
          </p:cNvSpPr>
          <p:nvPr>
            <p:ph type="dt" sz="half" idx="10"/>
          </p:nvPr>
        </p:nvSpPr>
        <p:spPr/>
        <p:txBody>
          <a:bodyPr/>
          <a:lstStyle/>
          <a:p>
            <a:fld id="{1CACD4AE-9812-409B-B4BF-BBF7FABD0E95}" type="datetime1">
              <a:rPr lang="en-US" smtClean="0"/>
              <a:t>7/21/2025</a:t>
            </a:fld>
            <a:endParaRPr lang="en-US"/>
          </a:p>
        </p:txBody>
      </p:sp>
      <p:sp>
        <p:nvSpPr>
          <p:cNvPr id="5" name="Footer Placeholder 4">
            <a:extLst>
              <a:ext uri="{FF2B5EF4-FFF2-40B4-BE49-F238E27FC236}">
                <a16:creationId xmlns:a16="http://schemas.microsoft.com/office/drawing/2014/main" id="{364B0A8D-4C0B-E404-87A9-05C731CF3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E28B6-7870-2434-EE03-3D490A7EDF01}"/>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283528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145C-9695-52A9-989C-04654A4A0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6548B-860D-520F-484F-32E7201D1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55417-EACC-64B3-FC1B-EDF4350204E8}"/>
              </a:ext>
            </a:extLst>
          </p:cNvPr>
          <p:cNvSpPr>
            <a:spLocks noGrp="1"/>
          </p:cNvSpPr>
          <p:nvPr>
            <p:ph type="dt" sz="half" idx="10"/>
          </p:nvPr>
        </p:nvSpPr>
        <p:spPr/>
        <p:txBody>
          <a:bodyPr/>
          <a:lstStyle/>
          <a:p>
            <a:fld id="{18A11A25-0D8E-4AFC-B6BB-0560DB2D8A33}" type="datetime1">
              <a:rPr lang="en-US" smtClean="0"/>
              <a:t>7/21/2025</a:t>
            </a:fld>
            <a:endParaRPr lang="en-US"/>
          </a:p>
        </p:txBody>
      </p:sp>
      <p:sp>
        <p:nvSpPr>
          <p:cNvPr id="5" name="Footer Placeholder 4">
            <a:extLst>
              <a:ext uri="{FF2B5EF4-FFF2-40B4-BE49-F238E27FC236}">
                <a16:creationId xmlns:a16="http://schemas.microsoft.com/office/drawing/2014/main" id="{8163DB96-0E2E-4325-1136-47A60E9DB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E96D7-79E3-9A64-7B5E-E73FBA3CC63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544897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CEBE-DB25-62A1-5B64-98FDD5E0F9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601ED1-7CB3-71B3-36BD-ECA25B477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2C8DF-81A3-5348-AF09-97659A1955DD}"/>
              </a:ext>
            </a:extLst>
          </p:cNvPr>
          <p:cNvSpPr>
            <a:spLocks noGrp="1"/>
          </p:cNvSpPr>
          <p:nvPr>
            <p:ph type="dt" sz="half" idx="10"/>
          </p:nvPr>
        </p:nvSpPr>
        <p:spPr/>
        <p:txBody>
          <a:bodyPr/>
          <a:lstStyle/>
          <a:p>
            <a:fld id="{EAB3378D-E979-455F-B2F4-1987ADE3B35F}" type="datetime1">
              <a:rPr lang="en-US" smtClean="0"/>
              <a:t>7/21/2025</a:t>
            </a:fld>
            <a:endParaRPr lang="en-US"/>
          </a:p>
        </p:txBody>
      </p:sp>
      <p:sp>
        <p:nvSpPr>
          <p:cNvPr id="5" name="Footer Placeholder 4">
            <a:extLst>
              <a:ext uri="{FF2B5EF4-FFF2-40B4-BE49-F238E27FC236}">
                <a16:creationId xmlns:a16="http://schemas.microsoft.com/office/drawing/2014/main" id="{FCA2F769-FAAC-5C82-93BF-26E764074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9A06F-1DCC-90E3-93C9-8E8175B29F0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409701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270744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96BA-8D28-D0D0-3287-141307E32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0B729-806B-D691-4402-88EEFABE7F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4B9241-5542-193A-5928-991F0A5BAA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D6F77-386B-01F4-FA9E-AEE2D5070C05}"/>
              </a:ext>
            </a:extLst>
          </p:cNvPr>
          <p:cNvSpPr>
            <a:spLocks noGrp="1"/>
          </p:cNvSpPr>
          <p:nvPr>
            <p:ph type="dt" sz="half" idx="10"/>
          </p:nvPr>
        </p:nvSpPr>
        <p:spPr/>
        <p:txBody>
          <a:bodyPr/>
          <a:lstStyle/>
          <a:p>
            <a:fld id="{84153560-D2D7-4A56-8CCB-EB23E4E07FB9}" type="datetime1">
              <a:rPr lang="en-US" smtClean="0"/>
              <a:t>7/21/2025</a:t>
            </a:fld>
            <a:endParaRPr lang="en-US"/>
          </a:p>
        </p:txBody>
      </p:sp>
      <p:sp>
        <p:nvSpPr>
          <p:cNvPr id="6" name="Footer Placeholder 5">
            <a:extLst>
              <a:ext uri="{FF2B5EF4-FFF2-40B4-BE49-F238E27FC236}">
                <a16:creationId xmlns:a16="http://schemas.microsoft.com/office/drawing/2014/main" id="{D031B5AE-7179-A5A9-7E7E-480FE0386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084406-6784-61B1-617F-FC9DB79A67E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84629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D5BD-F812-F17A-78C0-B8580F38A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FD8D70-57CA-74F8-6D91-33C331F7D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58E8C-EC31-340C-A520-F785CF6EBC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47849-0670-2613-C995-C1682DF25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35FF5-8306-68B6-98EE-A53A45149D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D15E9F-9ACC-4C05-1CDD-7492676BD086}"/>
              </a:ext>
            </a:extLst>
          </p:cNvPr>
          <p:cNvSpPr>
            <a:spLocks noGrp="1"/>
          </p:cNvSpPr>
          <p:nvPr>
            <p:ph type="dt" sz="half" idx="10"/>
          </p:nvPr>
        </p:nvSpPr>
        <p:spPr/>
        <p:txBody>
          <a:bodyPr/>
          <a:lstStyle/>
          <a:p>
            <a:fld id="{066E17BC-023A-4D3A-BC31-69A3BDA9DD0C}" type="datetime1">
              <a:rPr lang="en-US" smtClean="0"/>
              <a:t>7/21/2025</a:t>
            </a:fld>
            <a:endParaRPr lang="en-US"/>
          </a:p>
        </p:txBody>
      </p:sp>
      <p:sp>
        <p:nvSpPr>
          <p:cNvPr id="8" name="Footer Placeholder 7">
            <a:extLst>
              <a:ext uri="{FF2B5EF4-FFF2-40B4-BE49-F238E27FC236}">
                <a16:creationId xmlns:a16="http://schemas.microsoft.com/office/drawing/2014/main" id="{6CA3334F-DDE4-D6DA-1392-A469DF12A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413B45-E475-EB54-08A8-5E3EF6FC1053}"/>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219408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D216-C0B5-2691-A7BB-E99FD5550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79E43A-62F7-AC33-1A84-842EF2AE6F68}"/>
              </a:ext>
            </a:extLst>
          </p:cNvPr>
          <p:cNvSpPr>
            <a:spLocks noGrp="1"/>
          </p:cNvSpPr>
          <p:nvPr>
            <p:ph type="dt" sz="half" idx="10"/>
          </p:nvPr>
        </p:nvSpPr>
        <p:spPr/>
        <p:txBody>
          <a:bodyPr/>
          <a:lstStyle/>
          <a:p>
            <a:fld id="{1A4DCB67-1777-4753-BA7C-D728982E2A3A}" type="datetime1">
              <a:rPr lang="en-US" smtClean="0"/>
              <a:t>7/21/2025</a:t>
            </a:fld>
            <a:endParaRPr lang="en-US"/>
          </a:p>
        </p:txBody>
      </p:sp>
      <p:sp>
        <p:nvSpPr>
          <p:cNvPr id="4" name="Footer Placeholder 3">
            <a:extLst>
              <a:ext uri="{FF2B5EF4-FFF2-40B4-BE49-F238E27FC236}">
                <a16:creationId xmlns:a16="http://schemas.microsoft.com/office/drawing/2014/main" id="{7CB16247-D641-31D4-2D1C-E35E853F9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286CD1-C329-5938-7320-B93DEEFFC187}"/>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936037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27A22-E19E-DE98-8FF5-0E9218A742FC}"/>
              </a:ext>
            </a:extLst>
          </p:cNvPr>
          <p:cNvSpPr>
            <a:spLocks noGrp="1"/>
          </p:cNvSpPr>
          <p:nvPr>
            <p:ph type="dt" sz="half" idx="10"/>
          </p:nvPr>
        </p:nvSpPr>
        <p:spPr/>
        <p:txBody>
          <a:bodyPr/>
          <a:lstStyle/>
          <a:p>
            <a:fld id="{CD873699-C44E-42FE-8AB8-FDEA836511D1}" type="datetime1">
              <a:rPr lang="en-US" smtClean="0"/>
              <a:t>7/21/2025</a:t>
            </a:fld>
            <a:endParaRPr lang="en-US"/>
          </a:p>
        </p:txBody>
      </p:sp>
      <p:sp>
        <p:nvSpPr>
          <p:cNvPr id="3" name="Footer Placeholder 2">
            <a:extLst>
              <a:ext uri="{FF2B5EF4-FFF2-40B4-BE49-F238E27FC236}">
                <a16:creationId xmlns:a16="http://schemas.microsoft.com/office/drawing/2014/main" id="{B7AC18FB-3462-9D80-5725-6ED639F4CB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F92AE-2A50-6A65-F5C3-77181316AAB3}"/>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834695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991-D04F-267B-9E75-9C4AEAD58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4AB5A-9917-43DC-5F3E-E22E9CDD5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C75CA-0715-8A56-FBFF-4FC44FB4A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87F80-9DA1-9F40-DD56-916C5902B3B2}"/>
              </a:ext>
            </a:extLst>
          </p:cNvPr>
          <p:cNvSpPr>
            <a:spLocks noGrp="1"/>
          </p:cNvSpPr>
          <p:nvPr>
            <p:ph type="dt" sz="half" idx="10"/>
          </p:nvPr>
        </p:nvSpPr>
        <p:spPr/>
        <p:txBody>
          <a:bodyPr/>
          <a:lstStyle/>
          <a:p>
            <a:fld id="{0A1E6B6B-9620-4F1D-9BC9-4B15E6B0A2E8}" type="datetime1">
              <a:rPr lang="en-US" smtClean="0"/>
              <a:t>7/21/2025</a:t>
            </a:fld>
            <a:endParaRPr lang="en-US"/>
          </a:p>
        </p:txBody>
      </p:sp>
      <p:sp>
        <p:nvSpPr>
          <p:cNvPr id="6" name="Footer Placeholder 5">
            <a:extLst>
              <a:ext uri="{FF2B5EF4-FFF2-40B4-BE49-F238E27FC236}">
                <a16:creationId xmlns:a16="http://schemas.microsoft.com/office/drawing/2014/main" id="{11F2B81C-4050-2DD6-58CE-8F7E7676F7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9A99F-3EF3-E744-A998-A1C85D2F758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638687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7D66-5575-19B3-C125-26E7A0873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B0E0F-7D35-073E-F7D4-F9E7D5B58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BD8C4-5F65-6565-64A8-CC4846964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2547D-148B-2F11-FEC7-0B269C88EF85}"/>
              </a:ext>
            </a:extLst>
          </p:cNvPr>
          <p:cNvSpPr>
            <a:spLocks noGrp="1"/>
          </p:cNvSpPr>
          <p:nvPr>
            <p:ph type="dt" sz="half" idx="10"/>
          </p:nvPr>
        </p:nvSpPr>
        <p:spPr/>
        <p:txBody>
          <a:bodyPr/>
          <a:lstStyle/>
          <a:p>
            <a:fld id="{ED98174D-C4CA-43B2-90B8-3161AFC03003}" type="datetime1">
              <a:rPr lang="en-US" smtClean="0"/>
              <a:t>7/21/2025</a:t>
            </a:fld>
            <a:endParaRPr lang="en-US"/>
          </a:p>
        </p:txBody>
      </p:sp>
      <p:sp>
        <p:nvSpPr>
          <p:cNvPr id="6" name="Footer Placeholder 5">
            <a:extLst>
              <a:ext uri="{FF2B5EF4-FFF2-40B4-BE49-F238E27FC236}">
                <a16:creationId xmlns:a16="http://schemas.microsoft.com/office/drawing/2014/main" id="{7F15790F-152F-9AF8-7AE6-26D2AEA97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49961-4C85-376A-26C7-2ECAD48B32F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439368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0F23-1132-7F8C-E523-AA4BE5479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200C18-B8E4-E5D5-D119-CB5E9BEAB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9C347-68F1-1CA7-A43D-B6E484281176}"/>
              </a:ext>
            </a:extLst>
          </p:cNvPr>
          <p:cNvSpPr>
            <a:spLocks noGrp="1"/>
          </p:cNvSpPr>
          <p:nvPr>
            <p:ph type="dt" sz="half" idx="10"/>
          </p:nvPr>
        </p:nvSpPr>
        <p:spPr/>
        <p:txBody>
          <a:bodyPr/>
          <a:lstStyle/>
          <a:p>
            <a:fld id="{E9782EC6-15C1-4963-8E57-A82C7A75259D}" type="datetime1">
              <a:rPr lang="en-US" smtClean="0"/>
              <a:t>7/21/2025</a:t>
            </a:fld>
            <a:endParaRPr lang="en-US"/>
          </a:p>
        </p:txBody>
      </p:sp>
      <p:sp>
        <p:nvSpPr>
          <p:cNvPr id="5" name="Footer Placeholder 4">
            <a:extLst>
              <a:ext uri="{FF2B5EF4-FFF2-40B4-BE49-F238E27FC236}">
                <a16:creationId xmlns:a16="http://schemas.microsoft.com/office/drawing/2014/main" id="{16EF4CF0-69E3-87BD-672E-3FCEF29B7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E93EE-5268-0FE6-EECE-9E1BBD069F3B}"/>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506917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BB7EE-A4BC-D6A4-4ABC-2755842310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C72B4D-2AF3-9684-8D3F-C4D1BF09A0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5EFC9-21DB-2236-8428-CF018E393930}"/>
              </a:ext>
            </a:extLst>
          </p:cNvPr>
          <p:cNvSpPr>
            <a:spLocks noGrp="1"/>
          </p:cNvSpPr>
          <p:nvPr>
            <p:ph type="dt" sz="half" idx="10"/>
          </p:nvPr>
        </p:nvSpPr>
        <p:spPr/>
        <p:txBody>
          <a:bodyPr/>
          <a:lstStyle/>
          <a:p>
            <a:fld id="{CB8F8278-EEB3-45C5-917D-94CBA1DB1DC6}" type="datetime1">
              <a:rPr lang="en-US" smtClean="0"/>
              <a:t>7/21/2025</a:t>
            </a:fld>
            <a:endParaRPr lang="en-US"/>
          </a:p>
        </p:txBody>
      </p:sp>
      <p:sp>
        <p:nvSpPr>
          <p:cNvPr id="5" name="Footer Placeholder 4">
            <a:extLst>
              <a:ext uri="{FF2B5EF4-FFF2-40B4-BE49-F238E27FC236}">
                <a16:creationId xmlns:a16="http://schemas.microsoft.com/office/drawing/2014/main" id="{E6B8B239-B75A-47F3-44E0-C5440649F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EB353-1DE9-9416-64DA-2DA6D3CF3E2F}"/>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25326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baseline="0"/>
            </a:lvl2pPr>
            <a:lvl3pPr marL="1143000" indent="-228600">
              <a:buFont typeface="Arial" panose="020B0604020202020204" pitchFamily="34" charset="0"/>
              <a:buChar char="–"/>
              <a:defRPr sz="2000" baseline="0"/>
            </a:lvl3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208712" y="2603500"/>
            <a:ext cx="4825159" cy="3416300"/>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a:lvl2pPr>
            <a:lvl3pPr>
              <a:defRPr sz="2000"/>
            </a:lvl3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72329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800" b="1" baseline="0">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a:lvl3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lvl1pPr>
              <a:defRPr>
                <a:solidFill>
                  <a:srgbClr val="1746BB"/>
                </a:solidFill>
              </a:defRPr>
            </a:lvl1pPr>
          </a:lstStyle>
          <a:p>
            <a:endParaRPr lang="en-US"/>
          </a:p>
        </p:txBody>
      </p:sp>
      <p:sp>
        <p:nvSpPr>
          <p:cNvPr id="8" name="Footer Placeholder 7"/>
          <p:cNvSpPr>
            <a:spLocks noGrp="1"/>
          </p:cNvSpPr>
          <p:nvPr>
            <p:ph type="ftr" sz="quarter" idx="11"/>
          </p:nvPr>
        </p:nvSpPr>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7173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1746BB"/>
                </a:solidFill>
              </a:defRPr>
            </a:lvl1pPr>
          </a:lstStyle>
          <a:p>
            <a:endParaRPr lang="en-US"/>
          </a:p>
        </p:txBody>
      </p:sp>
      <p:sp>
        <p:nvSpPr>
          <p:cNvPr id="4" name="Footer Placeholder 3"/>
          <p:cNvSpPr>
            <a:spLocks noGrp="1"/>
          </p:cNvSpPr>
          <p:nvPr>
            <p:ph type="ftr" sz="quarter" idx="11"/>
          </p:nvPr>
        </p:nvSpPr>
        <p:spPr/>
        <p:txBody>
          <a:bodyPr/>
          <a:lstStyle>
            <a:lvl1pPr>
              <a:defRPr baseline="0">
                <a:solidFill>
                  <a:srgbClr val="1746BB"/>
                </a:solidFill>
              </a:defRPr>
            </a:lvl1pPr>
          </a:lstStyle>
          <a:p>
            <a:endParaRPr lang="en-US"/>
          </a:p>
        </p:txBody>
      </p:sp>
      <p:sp>
        <p:nvSpPr>
          <p:cNvPr id="5" name="Slide Number Placeholder 4"/>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50406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1746BB"/>
                </a:solidFill>
              </a:defRPr>
            </a:lvl1pPr>
          </a:lstStyle>
          <a:p>
            <a:endParaRPr lang="en-US"/>
          </a:p>
        </p:txBody>
      </p:sp>
      <p:sp>
        <p:nvSpPr>
          <p:cNvPr id="3" name="Footer Placeholder 2"/>
          <p:cNvSpPr>
            <a:spLocks noGrp="1"/>
          </p:cNvSpPr>
          <p:nvPr>
            <p:ph type="ftr" sz="quarter" idx="11"/>
          </p:nvPr>
        </p:nvSpPr>
        <p:spPr/>
        <p:txBody>
          <a:bodyPr/>
          <a:lstStyle>
            <a:lvl1pPr>
              <a:defRPr baseline="0">
                <a:solidFill>
                  <a:srgbClr val="1746BB"/>
                </a:solidFill>
              </a:defRPr>
            </a:lvl1pPr>
          </a:lstStyle>
          <a:p>
            <a:endParaRPr lang="en-US"/>
          </a:p>
        </p:txBody>
      </p:sp>
      <p:sp>
        <p:nvSpPr>
          <p:cNvPr id="7" name="Rectangle 6"/>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56567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36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lvl1pPr marL="457200" indent="-457200">
              <a:buClr>
                <a:srgbClr val="1746BB"/>
              </a:buClr>
              <a:defRPr sz="2800"/>
            </a:lvl1pPr>
            <a:lvl2pPr marL="914400" indent="-457200">
              <a:buClr>
                <a:srgbClr val="1746BB"/>
              </a:buClr>
              <a:buSzPct val="100000"/>
              <a:buFont typeface="Wingdings" panose="05000000000000000000" pitchFamily="2" charset="2"/>
              <a:buChar char="v"/>
              <a:defRPr sz="2400"/>
            </a:lvl2pPr>
            <a:lvl3pPr marL="1371600" indent="-457200">
              <a:buClr>
                <a:srgbClr val="1746BB"/>
              </a:buClr>
              <a:buSzPct val="100000"/>
              <a:buFont typeface="Arial" panose="020B0604020202020204" pitchFamily="34" charset="0"/>
              <a:buChar char="–"/>
              <a:defRPr sz="200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bwMode="gray">
          <a:xfrm>
            <a:off x="1154954" y="3129280"/>
            <a:ext cx="2793158" cy="2895599"/>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00420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53308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rgbClr val="1746BB"/>
                </a:solidFill>
              </a:defRPr>
            </a:lvl1pPr>
          </a:lstStyle>
          <a:p>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1746BB"/>
                </a:solidFill>
              </a:defRPr>
            </a:lvl1pPr>
          </a:lstStyle>
          <a:p>
            <a:endParaRPr lang="en-US"/>
          </a:p>
        </p:txBody>
      </p:sp>
      <p:sp>
        <p:nvSpPr>
          <p:cNvPr id="21" name="Rectangle 20"/>
          <p:cNvSpPr/>
          <p:nvPr/>
        </p:nvSpPr>
        <p:spPr>
          <a:xfrm>
            <a:off x="10437812" y="0"/>
            <a:ext cx="685800" cy="1143000"/>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baseline="0">
                <a:solidFill>
                  <a:schemeClr val="tx1"/>
                </a:solidFill>
              </a:defRPr>
            </a:lvl1pPr>
          </a:lstStyle>
          <a:p>
            <a:fld id="{56A0B0FD-D6B7-4878-B1BE-780ED0AA1A25}" type="slidenum">
              <a:rPr lang="en-US" smtClean="0"/>
              <a:pPr/>
              <a:t>‹#›</a:t>
            </a:fld>
            <a:endParaRPr lang="en-US"/>
          </a:p>
        </p:txBody>
      </p:sp>
    </p:spTree>
    <p:extLst>
      <p:ext uri="{BB962C8B-B14F-4D97-AF65-F5344CB8AC3E}">
        <p14:creationId xmlns:p14="http://schemas.microsoft.com/office/powerpoint/2010/main" val="1465575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457200" rtl="0" eaLnBrk="1" latinLnBrk="0" hangingPunct="1">
        <a:spcBef>
          <a:spcPts val="1000"/>
        </a:spcBef>
        <a:spcAft>
          <a:spcPts val="0"/>
        </a:spcAft>
        <a:buClr>
          <a:srgbClr val="1746BB"/>
        </a:buClr>
        <a:buSzPct val="80000"/>
        <a:buFont typeface="Wingdings 3" charset="2"/>
        <a:buChar char=""/>
        <a:defRPr sz="2800" b="0" i="0" kern="1200">
          <a:solidFill>
            <a:schemeClr val="tx1">
              <a:lumMod val="75000"/>
              <a:lumOff val="25000"/>
            </a:schemeClr>
          </a:solidFill>
          <a:latin typeface="+mn-lt"/>
          <a:ea typeface="+mn-ea"/>
          <a:cs typeface="+mn-cs"/>
        </a:defRPr>
      </a:lvl1pPr>
      <a:lvl2pPr marL="914400" indent="-457200" algn="l" defTabSz="457200" rtl="0" eaLnBrk="1" latinLnBrk="0" hangingPunct="1">
        <a:spcBef>
          <a:spcPts val="1000"/>
        </a:spcBef>
        <a:spcAft>
          <a:spcPts val="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457200" algn="l" defTabSz="457200" rtl="0" eaLnBrk="1" latinLnBrk="0" hangingPunct="1">
        <a:spcBef>
          <a:spcPts val="1000"/>
        </a:spcBef>
        <a:spcAft>
          <a:spcPts val="0"/>
        </a:spcAft>
        <a:buClr>
          <a:srgbClr val="1746BB"/>
        </a:buClr>
        <a:buSzPct val="100000"/>
        <a:buFont typeface="Arial" panose="020B0604020202020204" pitchFamily="34" charset="0"/>
        <a:buChar char="–"/>
        <a:defRPr sz="20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11631-B0AF-4642-D276-8698E2AB1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50E99-9F49-911B-9FE0-BBF955259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35B0F-879C-02E7-A8F7-19A53EA51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50573-9310-44B1-8D28-C8CF8762EE3E}" type="datetime1">
              <a:rPr lang="en-US" smtClean="0"/>
              <a:t>7/21/2025</a:t>
            </a:fld>
            <a:endParaRPr lang="en-US"/>
          </a:p>
        </p:txBody>
      </p:sp>
      <p:sp>
        <p:nvSpPr>
          <p:cNvPr id="5" name="Footer Placeholder 4">
            <a:extLst>
              <a:ext uri="{FF2B5EF4-FFF2-40B4-BE49-F238E27FC236}">
                <a16:creationId xmlns:a16="http://schemas.microsoft.com/office/drawing/2014/main" id="{7AE3B4C4-4402-E607-9BCE-C1D51DFE5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372FE3-4A75-F7C6-722E-7C9E0130D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a:p>
        </p:txBody>
      </p:sp>
    </p:spTree>
    <p:extLst>
      <p:ext uri="{BB962C8B-B14F-4D97-AF65-F5344CB8AC3E}">
        <p14:creationId xmlns:p14="http://schemas.microsoft.com/office/powerpoint/2010/main" val="1496139083"/>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13F37-C291-C4CD-45EA-61103852E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D84EC9-FD03-4461-9A8C-CE9455806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B1811-60D9-5207-1CCC-9858D14C1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29D7B-5CC0-408E-8604-0D91873D7145}" type="datetime1">
              <a:rPr lang="en-US" smtClean="0"/>
              <a:t>7/21/2025</a:t>
            </a:fld>
            <a:endParaRPr lang="en-US"/>
          </a:p>
        </p:txBody>
      </p:sp>
      <p:sp>
        <p:nvSpPr>
          <p:cNvPr id="5" name="Footer Placeholder 4">
            <a:extLst>
              <a:ext uri="{FF2B5EF4-FFF2-40B4-BE49-F238E27FC236}">
                <a16:creationId xmlns:a16="http://schemas.microsoft.com/office/drawing/2014/main" id="{9AFC77D7-47A8-D7A7-7A97-9543E2BF4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1EAD08-BD55-06D8-351C-56CF329DD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a:p>
        </p:txBody>
      </p:sp>
    </p:spTree>
    <p:extLst>
      <p:ext uri="{BB962C8B-B14F-4D97-AF65-F5344CB8AC3E}">
        <p14:creationId xmlns:p14="http://schemas.microsoft.com/office/powerpoint/2010/main" val="191944211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ublicdomainpictures.net/view-image.php?image=14709" TargetMode="External"/><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mysteriesshortandsweet.blogspot.com/2018/01/wherein-blogger-pontificates.html" TargetMode="External"/><Relationship Id="rId2" Type="http://schemas.openxmlformats.org/officeDocument/2006/relationships/image" Target="../media/image5.jpeg"/><Relationship Id="rId1" Type="http://schemas.openxmlformats.org/officeDocument/2006/relationships/slideLayout" Target="../slideLayouts/slideLayout17.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blog.aspb.org/your-meeting-checklist-21-ways-to-get-the-most-out-of-plant-biology-2016/" TargetMode="External"/><Relationship Id="rId2" Type="http://schemas.openxmlformats.org/officeDocument/2006/relationships/image" Target="../media/image6.jpeg"/><Relationship Id="rId1" Type="http://schemas.openxmlformats.org/officeDocument/2006/relationships/slideLayout" Target="../slideLayouts/slideLayout28.xml"/><Relationship Id="rId4" Type="http://schemas.openxmlformats.org/officeDocument/2006/relationships/hyperlink" Target="https://creativecommons.org/licenses/by-nc/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twc.texas.gov/sites/default/files/wf/docs/wioa-operations-guide-twc.pdf" TargetMode="Externa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fiscal.ta@twc.texas.gov" TargetMode="External"/><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idea-inspiration-invent-2135480/"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CE484-8B5B-0E20-4FC5-06A514B4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B7476-65F1-FC30-781A-0ACFBF571A93}"/>
              </a:ext>
            </a:extLst>
          </p:cNvPr>
          <p:cNvSpPr>
            <a:spLocks noGrp="1"/>
          </p:cNvSpPr>
          <p:nvPr>
            <p:ph type="ctrTitle"/>
          </p:nvPr>
        </p:nvSpPr>
        <p:spPr>
          <a:xfrm>
            <a:off x="1154955" y="1949742"/>
            <a:ext cx="8825658" cy="1659467"/>
          </a:xfrm>
        </p:spPr>
        <p:txBody>
          <a:bodyPr/>
          <a:lstStyle/>
          <a:p>
            <a:r>
              <a:rPr lang="en-US"/>
              <a:t>Session 9:</a:t>
            </a:r>
            <a:br>
              <a:rPr lang="en-US">
                <a:ea typeface="Verdana"/>
              </a:rPr>
            </a:br>
            <a:r>
              <a:rPr lang="en-US" sz="4000"/>
              <a:t>Cost Principles for Allocating Joint &amp; Shared Costs</a:t>
            </a:r>
            <a:endParaRPr lang="en-US" sz="4000">
              <a:ea typeface="Verdana"/>
            </a:endParaRPr>
          </a:p>
        </p:txBody>
      </p:sp>
      <p:sp>
        <p:nvSpPr>
          <p:cNvPr id="3" name="Subtitle 2">
            <a:extLst>
              <a:ext uri="{FF2B5EF4-FFF2-40B4-BE49-F238E27FC236}">
                <a16:creationId xmlns:a16="http://schemas.microsoft.com/office/drawing/2014/main" id="{DEFA3A69-8CD3-5607-EB4F-EF9191740C04}"/>
              </a:ext>
            </a:extLst>
          </p:cNvPr>
          <p:cNvSpPr>
            <a:spLocks noGrp="1"/>
          </p:cNvSpPr>
          <p:nvPr>
            <p:ph type="subTitle" idx="1"/>
          </p:nvPr>
        </p:nvSpPr>
        <p:spPr/>
        <p:txBody>
          <a:bodyPr>
            <a:noAutofit/>
          </a:bodyPr>
          <a:lstStyle/>
          <a:p>
            <a:r>
              <a:rPr lang="en-US" sz="2400"/>
              <a:t>Texas Workforce Commission Financial Conference</a:t>
            </a:r>
          </a:p>
          <a:p>
            <a:r>
              <a:rPr lang="en-US" sz="2400"/>
              <a:t>July 23-25, </a:t>
            </a:r>
            <a:r>
              <a:rPr lang="en-US"/>
              <a:t>2025</a:t>
            </a:r>
            <a:endParaRPr lang="en-US" sz="2400">
              <a:cs typeface="Arial"/>
            </a:endParaRPr>
          </a:p>
        </p:txBody>
      </p:sp>
      <p:sp>
        <p:nvSpPr>
          <p:cNvPr id="4" name="Slide Number Placeholder 3">
            <a:extLst>
              <a:ext uri="{FF2B5EF4-FFF2-40B4-BE49-F238E27FC236}">
                <a16:creationId xmlns:a16="http://schemas.microsoft.com/office/drawing/2014/main" id="{64B69844-ECEA-D466-1966-FC05EBDBF832}"/>
              </a:ext>
            </a:extLst>
          </p:cNvPr>
          <p:cNvSpPr>
            <a:spLocks noGrp="1"/>
          </p:cNvSpPr>
          <p:nvPr>
            <p:ph type="sldNum" sz="quarter" idx="12"/>
          </p:nvPr>
        </p:nvSpPr>
        <p:spPr/>
        <p:txBody>
          <a:bodyPr/>
          <a:lstStyle/>
          <a:p>
            <a:fld id="{56A0B0FD-D6B7-4878-B1BE-780ED0AA1A25}" type="slidenum">
              <a:rPr lang="en-US" smtClean="0"/>
              <a:t>1</a:t>
            </a:fld>
            <a:endParaRPr lang="en-US"/>
          </a:p>
        </p:txBody>
      </p:sp>
    </p:spTree>
    <p:extLst>
      <p:ext uri="{BB962C8B-B14F-4D97-AF65-F5344CB8AC3E}">
        <p14:creationId xmlns:p14="http://schemas.microsoft.com/office/powerpoint/2010/main" val="2515387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078314-3796-43EC-977D-FB557C89CD92}"/>
              </a:ext>
            </a:extLst>
          </p:cNvPr>
          <p:cNvSpPr>
            <a:spLocks noGrp="1"/>
          </p:cNvSpPr>
          <p:nvPr>
            <p:ph type="title"/>
          </p:nvPr>
        </p:nvSpPr>
        <p:spPr>
          <a:xfrm>
            <a:off x="914400" y="365125"/>
            <a:ext cx="10439400" cy="1325563"/>
          </a:xfrm>
        </p:spPr>
        <p:txBody>
          <a:bodyPr/>
          <a:lstStyle/>
          <a:p>
            <a:r>
              <a:rPr lang="en-US" b="1"/>
              <a:t>Allocation of Indirect Costs</a:t>
            </a:r>
          </a:p>
        </p:txBody>
      </p:sp>
      <p:sp>
        <p:nvSpPr>
          <p:cNvPr id="5" name="Content Placeholder 4">
            <a:extLst>
              <a:ext uri="{FF2B5EF4-FFF2-40B4-BE49-F238E27FC236}">
                <a16:creationId xmlns:a16="http://schemas.microsoft.com/office/drawing/2014/main" id="{AB2B2AED-527F-4EF6-B9ED-52E4CB3D2D93}"/>
              </a:ext>
            </a:extLst>
          </p:cNvPr>
          <p:cNvSpPr>
            <a:spLocks noGrp="1"/>
          </p:cNvSpPr>
          <p:nvPr>
            <p:ph idx="1"/>
          </p:nvPr>
        </p:nvSpPr>
        <p:spPr>
          <a:xfrm>
            <a:off x="913032" y="1568918"/>
            <a:ext cx="10438032" cy="3089707"/>
          </a:xfrm>
        </p:spPr>
        <p:txBody>
          <a:bodyPr>
            <a:normAutofit/>
          </a:bodyPr>
          <a:lstStyle/>
          <a:p>
            <a:r>
              <a:rPr lang="en-US">
                <a:latin typeface="Calibri" panose="020F0502020204030204" pitchFamily="34" charset="0"/>
                <a:cs typeface="Calibri" panose="020F0502020204030204" pitchFamily="34" charset="0"/>
              </a:rPr>
              <a:t>Indirect costs are costs incurred for a common or joint purpose benefitting more than one cost objective, and not readily assignable to the cost objectives specifically benefitted, without effort disproportionate to the results achieved.</a:t>
            </a:r>
          </a:p>
          <a:p>
            <a:pPr>
              <a:spcBef>
                <a:spcPts val="1800"/>
              </a:spcBef>
            </a:pPr>
            <a:r>
              <a:rPr lang="en-US">
                <a:latin typeface="Calibri" panose="020F0502020204030204" pitchFamily="34" charset="0"/>
                <a:cs typeface="Calibri" panose="020F0502020204030204" pitchFamily="34" charset="0"/>
              </a:rPr>
              <a:t>Indirect costs are allocated using one or both* of the following:</a:t>
            </a:r>
          </a:p>
          <a:p>
            <a:pPr lvl="1"/>
            <a:r>
              <a:rPr lang="en-US">
                <a:latin typeface="Calibri" panose="020F0502020204030204" pitchFamily="34" charset="0"/>
                <a:cs typeface="Calibri" panose="020F0502020204030204" pitchFamily="34" charset="0"/>
              </a:rPr>
              <a:t>Indirect cost rate plan</a:t>
            </a:r>
          </a:p>
          <a:p>
            <a:pPr lvl="1"/>
            <a:r>
              <a:rPr lang="en-US">
                <a:latin typeface="Calibri" panose="020F0502020204030204" pitchFamily="34" charset="0"/>
                <a:cs typeface="Calibri" panose="020F0502020204030204" pitchFamily="34" charset="0"/>
              </a:rPr>
              <a:t>Cost allocation plan</a:t>
            </a:r>
          </a:p>
        </p:txBody>
      </p:sp>
      <p:sp>
        <p:nvSpPr>
          <p:cNvPr id="3" name="Content Placeholder 2">
            <a:extLst>
              <a:ext uri="{FF2B5EF4-FFF2-40B4-BE49-F238E27FC236}">
                <a16:creationId xmlns:a16="http://schemas.microsoft.com/office/drawing/2014/main" id="{D28CBA8B-AC7B-377B-7B16-A6C89A8330D4}"/>
              </a:ext>
            </a:extLst>
          </p:cNvPr>
          <p:cNvSpPr txBox="1">
            <a:spLocks/>
          </p:cNvSpPr>
          <p:nvPr/>
        </p:nvSpPr>
        <p:spPr>
          <a:xfrm>
            <a:off x="913032" y="4993897"/>
            <a:ext cx="10515600" cy="10271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*For example, an entity might use an indirect cost rate to allocate organization-wide costs to departments, and a cost allocation plan to allocate the costs of a department that jointly benefit that department’s multiple final cost objectives.</a:t>
            </a:r>
          </a:p>
        </p:txBody>
      </p:sp>
      <p:sp>
        <p:nvSpPr>
          <p:cNvPr id="2" name="Slide Number Placeholder 1">
            <a:extLst>
              <a:ext uri="{FF2B5EF4-FFF2-40B4-BE49-F238E27FC236}">
                <a16:creationId xmlns:a16="http://schemas.microsoft.com/office/drawing/2014/main" id="{CC507987-2B84-4492-92B2-EA85501625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4AF1F-B026-4E7C-A0D0-0BDE5C6A0D5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81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7C90-DD7E-97C2-D5ED-72CEA0416E7E}"/>
              </a:ext>
            </a:extLst>
          </p:cNvPr>
          <p:cNvSpPr>
            <a:spLocks noGrp="1"/>
          </p:cNvSpPr>
          <p:nvPr>
            <p:ph type="title"/>
          </p:nvPr>
        </p:nvSpPr>
        <p:spPr/>
        <p:txBody>
          <a:bodyPr/>
          <a:lstStyle/>
          <a:p>
            <a:r>
              <a:rPr lang="en-US"/>
              <a:t>Indirect Cost Rates</a:t>
            </a:r>
          </a:p>
        </p:txBody>
      </p:sp>
      <p:sp>
        <p:nvSpPr>
          <p:cNvPr id="4" name="Slide Number Placeholder 3">
            <a:extLst>
              <a:ext uri="{FF2B5EF4-FFF2-40B4-BE49-F238E27FC236}">
                <a16:creationId xmlns:a16="http://schemas.microsoft.com/office/drawing/2014/main" id="{6A22C32A-44DF-3058-BCD0-713D591DDB8E}"/>
              </a:ext>
            </a:extLst>
          </p:cNvPr>
          <p:cNvSpPr>
            <a:spLocks noGrp="1"/>
          </p:cNvSpPr>
          <p:nvPr>
            <p:ph type="sldNum" sz="quarter" idx="12"/>
          </p:nvPr>
        </p:nvSpPr>
        <p:spPr/>
        <p:txBody>
          <a:bodyPr/>
          <a:lstStyle/>
          <a:p>
            <a:fld id="{56A0B0FD-D6B7-4878-B1BE-780ED0AA1A25}" type="slidenum">
              <a:rPr lang="en-US" smtClean="0"/>
              <a:t>11</a:t>
            </a:fld>
            <a:endParaRPr lang="en-US"/>
          </a:p>
        </p:txBody>
      </p:sp>
    </p:spTree>
    <p:extLst>
      <p:ext uri="{BB962C8B-B14F-4D97-AF65-F5344CB8AC3E}">
        <p14:creationId xmlns:p14="http://schemas.microsoft.com/office/powerpoint/2010/main" val="109620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8FDC-5B73-4916-B345-92746FB39418}"/>
              </a:ext>
            </a:extLst>
          </p:cNvPr>
          <p:cNvSpPr>
            <a:spLocks noGrp="1"/>
          </p:cNvSpPr>
          <p:nvPr>
            <p:ph type="title"/>
          </p:nvPr>
        </p:nvSpPr>
        <p:spPr>
          <a:xfrm>
            <a:off x="673767" y="424759"/>
            <a:ext cx="10680033" cy="711835"/>
          </a:xfrm>
        </p:spPr>
        <p:txBody>
          <a:bodyPr>
            <a:normAutofit/>
          </a:bodyPr>
          <a:lstStyle/>
          <a:p>
            <a:r>
              <a:rPr lang="en-US" b="1"/>
              <a:t>Indirect Cost Rate Plans</a:t>
            </a:r>
          </a:p>
        </p:txBody>
      </p:sp>
      <p:sp>
        <p:nvSpPr>
          <p:cNvPr id="3" name="Content Placeholder 2">
            <a:extLst>
              <a:ext uri="{FF2B5EF4-FFF2-40B4-BE49-F238E27FC236}">
                <a16:creationId xmlns:a16="http://schemas.microsoft.com/office/drawing/2014/main" id="{4A0A0615-2A89-489D-A5DE-EB27652AB553}"/>
              </a:ext>
            </a:extLst>
          </p:cNvPr>
          <p:cNvSpPr>
            <a:spLocks noGrp="1"/>
          </p:cNvSpPr>
          <p:nvPr>
            <p:ph idx="1"/>
          </p:nvPr>
        </p:nvSpPr>
        <p:spPr>
          <a:xfrm>
            <a:off x="673767" y="1302251"/>
            <a:ext cx="10780295" cy="5054100"/>
          </a:xfrm>
        </p:spPr>
        <p:txBody>
          <a:bodyPr anchor="ctr">
            <a:normAutofit fontScale="85000" lnSpcReduction="20000"/>
          </a:bodyPr>
          <a:lstStyle/>
          <a:p>
            <a:r>
              <a:rPr lang="en-US"/>
              <a:t>Usually allocates organization-wide costs.</a:t>
            </a:r>
          </a:p>
          <a:p>
            <a:pPr>
              <a:spcBef>
                <a:spcPts val="2400"/>
              </a:spcBef>
            </a:pPr>
            <a:r>
              <a:rPr lang="en-US"/>
              <a:t>An entity that uses an indirect cost rate to charge indirect costs to a TWC grant award will use:</a:t>
            </a:r>
          </a:p>
          <a:p>
            <a:pPr lvl="1">
              <a:lnSpc>
                <a:spcPct val="110000"/>
              </a:lnSpc>
            </a:pPr>
            <a:r>
              <a:rPr lang="en-US"/>
              <a:t>That entity’s federally negotiated indirect cost rate, if applicable</a:t>
            </a:r>
          </a:p>
          <a:p>
            <a:pPr lvl="1">
              <a:lnSpc>
                <a:spcPct val="110000"/>
              </a:lnSpc>
            </a:pPr>
            <a:r>
              <a:rPr lang="en-US"/>
              <a:t>The de minimis indirect cost rate adopted and applied by that entity as described in 2 C.F.R. § 200.414 or TxGMS, as applicable</a:t>
            </a:r>
          </a:p>
          <a:p>
            <a:pPr lvl="1">
              <a:lnSpc>
                <a:spcPct val="110000"/>
              </a:lnSpc>
            </a:pPr>
            <a:r>
              <a:rPr lang="en-US"/>
              <a:t>A rate negotiated with TWC.</a:t>
            </a:r>
          </a:p>
          <a:p>
            <a:pPr>
              <a:lnSpc>
                <a:spcPct val="110000"/>
              </a:lnSpc>
              <a:spcBef>
                <a:spcPts val="2400"/>
              </a:spcBef>
            </a:pPr>
            <a:r>
              <a:rPr lang="en-US"/>
              <a:t>Federal or state program law/regulations may restrict the rate. Example: Restricted indirect cost rate applies to AEFLA under U.S. Department of Education Regulations.</a:t>
            </a:r>
          </a:p>
          <a:p>
            <a:pPr>
              <a:lnSpc>
                <a:spcPct val="110000"/>
              </a:lnSpc>
              <a:spcBef>
                <a:spcPts val="2400"/>
              </a:spcBef>
            </a:pPr>
            <a:r>
              <a:rPr lang="en-US"/>
              <a:t>Must adhere to applicable provisions for the negotiation and use of indirect cost rates. Refer to UG for federal awards and TxGMS for state awards.</a:t>
            </a:r>
          </a:p>
          <a:p>
            <a:pPr>
              <a:spcBef>
                <a:spcPts val="2400"/>
              </a:spcBef>
            </a:pPr>
            <a:r>
              <a:rPr lang="en-US"/>
              <a:t>When used with a federal award, the rate must be identified in the award.</a:t>
            </a:r>
          </a:p>
        </p:txBody>
      </p:sp>
      <p:sp>
        <p:nvSpPr>
          <p:cNvPr id="4" name="Slide Number Placeholder 3">
            <a:extLst>
              <a:ext uri="{FF2B5EF4-FFF2-40B4-BE49-F238E27FC236}">
                <a16:creationId xmlns:a16="http://schemas.microsoft.com/office/drawing/2014/main" id="{736D30F9-ACD2-990F-F8EC-CD25FFF9FC69}"/>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03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C2AA-DAF9-3032-871B-A734F5B22F29}"/>
              </a:ext>
            </a:extLst>
          </p:cNvPr>
          <p:cNvSpPr>
            <a:spLocks noGrp="1"/>
          </p:cNvSpPr>
          <p:nvPr>
            <p:ph type="title"/>
          </p:nvPr>
        </p:nvSpPr>
        <p:spPr/>
        <p:txBody>
          <a:bodyPr/>
          <a:lstStyle/>
          <a:p>
            <a:r>
              <a:rPr lang="en-US" b="1"/>
              <a:t>Indirect Cost Rate Plans</a:t>
            </a:r>
            <a:br>
              <a:rPr lang="en-US"/>
            </a:br>
            <a:r>
              <a:rPr lang="en-US" sz="2200"/>
              <a:t>(continued)</a:t>
            </a:r>
          </a:p>
        </p:txBody>
      </p:sp>
      <p:sp>
        <p:nvSpPr>
          <p:cNvPr id="3" name="Content Placeholder 2">
            <a:extLst>
              <a:ext uri="{FF2B5EF4-FFF2-40B4-BE49-F238E27FC236}">
                <a16:creationId xmlns:a16="http://schemas.microsoft.com/office/drawing/2014/main" id="{52FC893D-DB49-3720-6459-91A4A9442F16}"/>
              </a:ext>
            </a:extLst>
          </p:cNvPr>
          <p:cNvSpPr>
            <a:spLocks noGrp="1"/>
          </p:cNvSpPr>
          <p:nvPr>
            <p:ph idx="1"/>
          </p:nvPr>
        </p:nvSpPr>
        <p:spPr>
          <a:xfrm>
            <a:off x="838200" y="1690688"/>
            <a:ext cx="10515600" cy="4486275"/>
          </a:xfrm>
        </p:spPr>
        <p:txBody>
          <a:bodyPr/>
          <a:lstStyle/>
          <a:p>
            <a:r>
              <a:rPr lang="en-US"/>
              <a:t>Federally negotiated rates:</a:t>
            </a:r>
          </a:p>
          <a:p>
            <a:pPr lvl="1"/>
            <a:r>
              <a:rPr lang="en-US"/>
              <a:t>Indirect cost rate agreement</a:t>
            </a:r>
          </a:p>
          <a:p>
            <a:pPr lvl="1"/>
            <a:r>
              <a:rPr lang="en-US"/>
              <a:t>Rate type</a:t>
            </a:r>
          </a:p>
          <a:p>
            <a:pPr lvl="2"/>
            <a:r>
              <a:rPr lang="en-US"/>
              <a:t>Provisional or final rate</a:t>
            </a:r>
          </a:p>
          <a:p>
            <a:pPr lvl="2"/>
            <a:r>
              <a:rPr lang="en-US"/>
              <a:t>Predetermined rate</a:t>
            </a:r>
          </a:p>
          <a:p>
            <a:pPr lvl="2"/>
            <a:r>
              <a:rPr lang="en-US"/>
              <a:t>Fixed rate</a:t>
            </a:r>
          </a:p>
          <a:p>
            <a:pPr lvl="1"/>
            <a:r>
              <a:rPr lang="en-US"/>
              <a:t>May specify different rate for different functions.</a:t>
            </a:r>
          </a:p>
          <a:p>
            <a:pPr lvl="1"/>
            <a:r>
              <a:rPr lang="en-US"/>
              <a:t>Specifies period covered by rate.</a:t>
            </a:r>
          </a:p>
          <a:p>
            <a:pPr lvl="1"/>
            <a:r>
              <a:rPr lang="en-US"/>
              <a:t>Specifies the base to which the rate applies.</a:t>
            </a:r>
          </a:p>
          <a:p>
            <a:pPr lvl="2">
              <a:spcAft>
                <a:spcPts val="1200"/>
              </a:spcAft>
            </a:pPr>
            <a:r>
              <a:rPr lang="en-US"/>
              <a:t>Example: modified total direct costs</a:t>
            </a:r>
          </a:p>
          <a:p>
            <a:r>
              <a:rPr lang="en-US"/>
              <a:t>TWC “approves” rates for a small number of Texas COGs/RPCs.</a:t>
            </a:r>
          </a:p>
          <a:p>
            <a:pPr lvl="1"/>
            <a:endParaRPr lang="en-US"/>
          </a:p>
          <a:p>
            <a:pPr lvl="1"/>
            <a:endParaRPr lang="en-US"/>
          </a:p>
          <a:p>
            <a:pPr lvl="1"/>
            <a:endParaRPr lang="en-US"/>
          </a:p>
        </p:txBody>
      </p:sp>
      <p:pic>
        <p:nvPicPr>
          <p:cNvPr id="8" name="Picture 7" descr="A blue and white sign, with a thumbs up and the word, approved.">
            <a:extLst>
              <a:ext uri="{FF2B5EF4-FFF2-40B4-BE49-F238E27FC236}">
                <a16:creationId xmlns:a16="http://schemas.microsoft.com/office/drawing/2014/main" id="{EA844517-7FA2-CB8F-1F7C-A5588B3D57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75120" y="717089"/>
            <a:ext cx="4781156" cy="3042554"/>
          </a:xfrm>
          <a:prstGeom prst="rect">
            <a:avLst/>
          </a:prstGeom>
        </p:spPr>
      </p:pic>
      <p:sp>
        <p:nvSpPr>
          <p:cNvPr id="4" name="Slide Number Placeholder 3">
            <a:extLst>
              <a:ext uri="{FF2B5EF4-FFF2-40B4-BE49-F238E27FC236}">
                <a16:creationId xmlns:a16="http://schemas.microsoft.com/office/drawing/2014/main" id="{71CFA7BF-8728-8571-0228-D54F9C58BC40}"/>
              </a:ext>
            </a:extLst>
          </p:cNvPr>
          <p:cNvSpPr>
            <a:spLocks noGrp="1"/>
          </p:cNvSpPr>
          <p:nvPr>
            <p:ph type="sldNum" sz="quarter" idx="12"/>
          </p:nvPr>
        </p:nvSpPr>
        <p:spPr/>
        <p:txBody>
          <a:bodyPr/>
          <a:lstStyle/>
          <a:p>
            <a:fld id="{718739C9-DCF1-47E1-918D-420391A2911C}" type="slidenum">
              <a:rPr lang="en-US" smtClean="0"/>
              <a:t>13</a:t>
            </a:fld>
            <a:endParaRPr lang="en-US"/>
          </a:p>
        </p:txBody>
      </p:sp>
    </p:spTree>
    <p:extLst>
      <p:ext uri="{BB962C8B-B14F-4D97-AF65-F5344CB8AC3E}">
        <p14:creationId xmlns:p14="http://schemas.microsoft.com/office/powerpoint/2010/main" val="135626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corative. stick figure scratching head with a question mark floating above.">
            <a:extLst>
              <a:ext uri="{FF2B5EF4-FFF2-40B4-BE49-F238E27FC236}">
                <a16:creationId xmlns:a16="http://schemas.microsoft.com/office/drawing/2014/main" id="{B1390E9E-58A9-DF50-C47F-16D3040CAB7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02768" y="717989"/>
            <a:ext cx="2768849" cy="4231758"/>
          </a:xfrm>
          <a:prstGeom prst="rect">
            <a:avLst/>
          </a:prstGeom>
        </p:spPr>
      </p:pic>
      <p:sp>
        <p:nvSpPr>
          <p:cNvPr id="5" name="Title 4">
            <a:extLst>
              <a:ext uri="{FF2B5EF4-FFF2-40B4-BE49-F238E27FC236}">
                <a16:creationId xmlns:a16="http://schemas.microsoft.com/office/drawing/2014/main" id="{2B1BD086-7599-3E4C-0201-D295443E5041}"/>
              </a:ext>
            </a:extLst>
          </p:cNvPr>
          <p:cNvSpPr>
            <a:spLocks noGrp="1"/>
          </p:cNvSpPr>
          <p:nvPr>
            <p:ph type="title"/>
          </p:nvPr>
        </p:nvSpPr>
        <p:spPr>
          <a:xfrm>
            <a:off x="838200" y="365125"/>
            <a:ext cx="10515600" cy="1126791"/>
          </a:xfrm>
        </p:spPr>
        <p:txBody>
          <a:bodyPr/>
          <a:lstStyle/>
          <a:p>
            <a:r>
              <a:rPr lang="en-US" b="1"/>
              <a:t>Indirect Costs &amp; Administrative Cost Limits</a:t>
            </a:r>
          </a:p>
        </p:txBody>
      </p:sp>
      <p:sp>
        <p:nvSpPr>
          <p:cNvPr id="6" name="Content Placeholder 5">
            <a:extLst>
              <a:ext uri="{FF2B5EF4-FFF2-40B4-BE49-F238E27FC236}">
                <a16:creationId xmlns:a16="http://schemas.microsoft.com/office/drawing/2014/main" id="{7A3B3EF6-E641-5E43-CE07-068E79B290B4}"/>
              </a:ext>
            </a:extLst>
          </p:cNvPr>
          <p:cNvSpPr>
            <a:spLocks noGrp="1"/>
          </p:cNvSpPr>
          <p:nvPr>
            <p:ph idx="1"/>
          </p:nvPr>
        </p:nvSpPr>
        <p:spPr>
          <a:xfrm>
            <a:off x="838200" y="1588168"/>
            <a:ext cx="9085118" cy="4588795"/>
          </a:xfrm>
        </p:spPr>
        <p:txBody>
          <a:bodyPr>
            <a:normAutofit lnSpcReduction="10000"/>
          </a:bodyPr>
          <a:lstStyle/>
          <a:p>
            <a:pPr>
              <a:spcAft>
                <a:spcPts val="1200"/>
              </a:spcAft>
            </a:pPr>
            <a:r>
              <a:rPr lang="en-US"/>
              <a:t>When reporting expenditures to TWC you will classify some costs as administrative costs, and others as program costs. Some programs have very specific definitions of what constitutes administrative costs for this purpose.</a:t>
            </a:r>
          </a:p>
          <a:p>
            <a:pPr>
              <a:spcAft>
                <a:spcPts val="1200"/>
              </a:spcAft>
            </a:pPr>
            <a:r>
              <a:rPr lang="en-US"/>
              <a:t>Did you Know?</a:t>
            </a:r>
          </a:p>
          <a:p>
            <a:pPr lvl="1">
              <a:spcAft>
                <a:spcPts val="1200"/>
              </a:spcAft>
            </a:pPr>
            <a:r>
              <a:rPr lang="en-US">
                <a:latin typeface="Calibri" panose="020F0502020204030204" pitchFamily="34" charset="0"/>
                <a:cs typeface="Calibri" panose="020F0502020204030204" pitchFamily="34" charset="0"/>
              </a:rPr>
              <a:t>Most programs classify a subrecipient’s indirect costs as administrative costs.</a:t>
            </a:r>
          </a:p>
          <a:p>
            <a:pPr lvl="1">
              <a:spcAft>
                <a:spcPts val="1200"/>
              </a:spcAft>
            </a:pPr>
            <a:r>
              <a:rPr lang="en-US">
                <a:latin typeface="Calibri" panose="020F0502020204030204" pitchFamily="34" charset="0"/>
                <a:cs typeface="Calibri" panose="020F0502020204030204" pitchFamily="34" charset="0"/>
              </a:rPr>
              <a:t>Some programs may classify indirect costs as administrative costs or programmatic costs, according to the nature of the cost. Example WIOA Title I definition of administrative costs at 20 C.F.R. § 683.215.</a:t>
            </a:r>
          </a:p>
        </p:txBody>
      </p:sp>
      <p:sp>
        <p:nvSpPr>
          <p:cNvPr id="4" name="Slide Number Placeholder 3">
            <a:extLst>
              <a:ext uri="{FF2B5EF4-FFF2-40B4-BE49-F238E27FC236}">
                <a16:creationId xmlns:a16="http://schemas.microsoft.com/office/drawing/2014/main" id="{F6D10E0B-0CA7-2608-701B-739A12C9E3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B46335B-63B6-1347-C933-2B6D0F5CDE77}"/>
              </a:ext>
            </a:extLst>
          </p:cNvPr>
          <p:cNvSpPr txBox="1"/>
          <p:nvPr/>
        </p:nvSpPr>
        <p:spPr>
          <a:xfrm>
            <a:off x="9923318" y="4670109"/>
            <a:ext cx="2108464" cy="369332"/>
          </a:xfrm>
          <a:prstGeom prst="rect">
            <a:avLst/>
          </a:prstGeom>
          <a:noFill/>
        </p:spPr>
        <p:txBody>
          <a:bodyPr wrap="square" rtlCol="0">
            <a:spAutoFit/>
          </a:bodyPr>
          <a:lstStyle/>
          <a:p>
            <a:r>
              <a:rPr lang="en-US" sz="900">
                <a:hlinkClick r:id="rId3" tooltip="https://mysteriesshortandsweet.blogspot.com/2018/01/wherein-blogger-pontificates.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76755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8DEF-3F56-47AD-23E3-B471103FA0C7}"/>
              </a:ext>
            </a:extLst>
          </p:cNvPr>
          <p:cNvSpPr>
            <a:spLocks noGrp="1"/>
          </p:cNvSpPr>
          <p:nvPr>
            <p:ph type="title"/>
          </p:nvPr>
        </p:nvSpPr>
        <p:spPr/>
        <p:txBody>
          <a:bodyPr/>
          <a:lstStyle/>
          <a:p>
            <a:r>
              <a:rPr lang="en-US" b="1"/>
              <a:t>What is the De Minimis Indirect Cost Rate?</a:t>
            </a:r>
          </a:p>
        </p:txBody>
      </p:sp>
      <p:sp>
        <p:nvSpPr>
          <p:cNvPr id="3" name="Content Placeholder 2">
            <a:extLst>
              <a:ext uri="{FF2B5EF4-FFF2-40B4-BE49-F238E27FC236}">
                <a16:creationId xmlns:a16="http://schemas.microsoft.com/office/drawing/2014/main" id="{3B9396C5-F709-48E2-127C-E4FD7E3D9126}"/>
              </a:ext>
            </a:extLst>
          </p:cNvPr>
          <p:cNvSpPr>
            <a:spLocks noGrp="1"/>
          </p:cNvSpPr>
          <p:nvPr>
            <p:ph idx="1"/>
          </p:nvPr>
        </p:nvSpPr>
        <p:spPr>
          <a:xfrm>
            <a:off x="838200" y="1612490"/>
            <a:ext cx="10515600" cy="4564473"/>
          </a:xfrm>
        </p:spPr>
        <p:txBody>
          <a:bodyPr>
            <a:normAutofit fontScale="92500" lnSpcReduction="10000"/>
          </a:bodyPr>
          <a:lstStyle/>
          <a:p>
            <a:r>
              <a:rPr lang="en-US"/>
              <a:t>Uniform Guidance, 2 C.F.R. § 200.414</a:t>
            </a:r>
          </a:p>
          <a:p>
            <a:pPr lvl="1"/>
            <a:r>
              <a:rPr lang="en-US"/>
              <a:t>Entity that does not have a current federal negotiated indirect cost rate may elect to charge the de minimis rate.</a:t>
            </a:r>
          </a:p>
          <a:p>
            <a:pPr lvl="2"/>
            <a:r>
              <a:rPr lang="en-US"/>
              <a:t>Note: Not available to state and local governments that receive $35 million or more in direct federal funding during their fiscal year.</a:t>
            </a:r>
          </a:p>
          <a:p>
            <a:pPr lvl="1"/>
            <a:r>
              <a:rPr lang="en-US"/>
              <a:t>2024 UG Revisions increase de minimis rate from 10% of Modified Total Direct Costs (MTDC) to a maximum of up to 15% of MTDC.</a:t>
            </a:r>
          </a:p>
          <a:p>
            <a:pPr lvl="1"/>
            <a:r>
              <a:rPr lang="en-US"/>
              <a:t>Costs must be consistently charged as either direct or indirect costs and may not be double charged or inconsistently charged as both.</a:t>
            </a:r>
          </a:p>
          <a:p>
            <a:pPr lvl="1"/>
            <a:r>
              <a:rPr lang="en-US"/>
              <a:t>The de minimis rate does not require documentation to justify its use and may be used indefinitely.</a:t>
            </a:r>
          </a:p>
          <a:p>
            <a:pPr lvl="1"/>
            <a:r>
              <a:rPr lang="en-US"/>
              <a:t>Once elected, the entity must use the de minimis rate for all federal awards until it chooses to receive a negotiated rate.</a:t>
            </a:r>
          </a:p>
          <a:p>
            <a:r>
              <a:rPr lang="en-US"/>
              <a:t>Similar under TxGMS Version 2.0.</a:t>
            </a:r>
          </a:p>
        </p:txBody>
      </p:sp>
      <p:sp>
        <p:nvSpPr>
          <p:cNvPr id="4" name="Slide Number Placeholder 3">
            <a:extLst>
              <a:ext uri="{FF2B5EF4-FFF2-40B4-BE49-F238E27FC236}">
                <a16:creationId xmlns:a16="http://schemas.microsoft.com/office/drawing/2014/main" id="{D75210F4-84C8-3008-E55E-F17B21EBC6E3}"/>
              </a:ext>
            </a:extLst>
          </p:cNvPr>
          <p:cNvSpPr>
            <a:spLocks noGrp="1"/>
          </p:cNvSpPr>
          <p:nvPr>
            <p:ph type="sldNum" sz="quarter" idx="12"/>
          </p:nvPr>
        </p:nvSpPr>
        <p:spPr/>
        <p:txBody>
          <a:bodyPr/>
          <a:lstStyle/>
          <a:p>
            <a:fld id="{718739C9-DCF1-47E1-918D-420391A2911C}" type="slidenum">
              <a:rPr lang="en-US" smtClean="0"/>
              <a:t>15</a:t>
            </a:fld>
            <a:endParaRPr lang="en-US"/>
          </a:p>
        </p:txBody>
      </p:sp>
    </p:spTree>
    <p:extLst>
      <p:ext uri="{BB962C8B-B14F-4D97-AF65-F5344CB8AC3E}">
        <p14:creationId xmlns:p14="http://schemas.microsoft.com/office/powerpoint/2010/main" val="380541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94E30F-61ED-BE5E-93AE-286D7B269743}"/>
              </a:ext>
            </a:extLst>
          </p:cNvPr>
          <p:cNvSpPr>
            <a:spLocks noGrp="1"/>
          </p:cNvSpPr>
          <p:nvPr>
            <p:ph type="title"/>
          </p:nvPr>
        </p:nvSpPr>
        <p:spPr/>
        <p:txBody>
          <a:bodyPr/>
          <a:lstStyle/>
          <a:p>
            <a:r>
              <a:rPr lang="en-US"/>
              <a:t>Direct Allocation</a:t>
            </a:r>
          </a:p>
        </p:txBody>
      </p:sp>
      <p:sp>
        <p:nvSpPr>
          <p:cNvPr id="5" name="Slide Number Placeholder 4">
            <a:extLst>
              <a:ext uri="{FF2B5EF4-FFF2-40B4-BE49-F238E27FC236}">
                <a16:creationId xmlns:a16="http://schemas.microsoft.com/office/drawing/2014/main" id="{FDE4516F-ED4A-F863-083B-2E4A483DD3C0}"/>
              </a:ext>
            </a:extLst>
          </p:cNvPr>
          <p:cNvSpPr>
            <a:spLocks noGrp="1"/>
          </p:cNvSpPr>
          <p:nvPr>
            <p:ph type="sldNum" sz="quarter" idx="12"/>
          </p:nvPr>
        </p:nvSpPr>
        <p:spPr/>
        <p:txBody>
          <a:bodyPr/>
          <a:lstStyle/>
          <a:p>
            <a:fld id="{56A0B0FD-D6B7-4878-B1BE-780ED0AA1A25}" type="slidenum">
              <a:rPr lang="en-US" smtClean="0"/>
              <a:t>16</a:t>
            </a:fld>
            <a:endParaRPr lang="en-US"/>
          </a:p>
        </p:txBody>
      </p:sp>
    </p:spTree>
    <p:extLst>
      <p:ext uri="{BB962C8B-B14F-4D97-AF65-F5344CB8AC3E}">
        <p14:creationId xmlns:p14="http://schemas.microsoft.com/office/powerpoint/2010/main" val="38094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14705-9EFC-395E-DB6B-921C67D80C4C}"/>
              </a:ext>
            </a:extLst>
          </p:cNvPr>
          <p:cNvSpPr>
            <a:spLocks noGrp="1"/>
          </p:cNvSpPr>
          <p:nvPr>
            <p:ph type="title"/>
          </p:nvPr>
        </p:nvSpPr>
        <p:spPr>
          <a:xfrm>
            <a:off x="838200" y="365126"/>
            <a:ext cx="10515600" cy="1041644"/>
          </a:xfrm>
        </p:spPr>
        <p:txBody>
          <a:bodyPr/>
          <a:lstStyle/>
          <a:p>
            <a:r>
              <a:rPr lang="en-US" b="1"/>
              <a:t>Direct Allocation Principles</a:t>
            </a:r>
            <a:endParaRPr lang="en-US" sz="2200"/>
          </a:p>
        </p:txBody>
      </p:sp>
      <p:sp>
        <p:nvSpPr>
          <p:cNvPr id="3" name="Content Placeholder 2">
            <a:extLst>
              <a:ext uri="{FF2B5EF4-FFF2-40B4-BE49-F238E27FC236}">
                <a16:creationId xmlns:a16="http://schemas.microsoft.com/office/drawing/2014/main" id="{C13DBA39-9AF5-8BFD-6966-85D8177ED147}"/>
              </a:ext>
            </a:extLst>
          </p:cNvPr>
          <p:cNvSpPr>
            <a:spLocks noGrp="1"/>
          </p:cNvSpPr>
          <p:nvPr>
            <p:ph idx="1"/>
          </p:nvPr>
        </p:nvSpPr>
        <p:spPr>
          <a:xfrm>
            <a:off x="838200" y="1573162"/>
            <a:ext cx="10515600" cy="4603802"/>
          </a:xfrm>
        </p:spPr>
        <p:txBody>
          <a:bodyPr>
            <a:normAutofit fontScale="92500" lnSpcReduction="20000"/>
          </a:bodyPr>
          <a:lstStyle/>
          <a:p>
            <a:pPr>
              <a:lnSpc>
                <a:spcPct val="110000"/>
              </a:lnSpc>
              <a:spcAft>
                <a:spcPts val="1200"/>
              </a:spcAft>
            </a:pPr>
            <a:r>
              <a:rPr lang="en-US"/>
              <a:t>If a cost benefits two or more projects or activities in proportions that can be determined without undue effort or cost, the cost must be allocated to the projects based on the proportional benefit.</a:t>
            </a:r>
          </a:p>
          <a:p>
            <a:pPr>
              <a:lnSpc>
                <a:spcPct val="110000"/>
              </a:lnSpc>
              <a:spcAft>
                <a:spcPts val="1200"/>
              </a:spcAft>
            </a:pPr>
            <a:r>
              <a:rPr lang="en-US"/>
              <a:t>Allocated to benefitted projects on any reasonable documented basis.</a:t>
            </a:r>
          </a:p>
          <a:p>
            <a:pPr>
              <a:lnSpc>
                <a:spcPct val="110000"/>
              </a:lnSpc>
              <a:spcAft>
                <a:spcPts val="1200"/>
              </a:spcAft>
            </a:pPr>
            <a:r>
              <a:rPr lang="en-US"/>
              <a:t>Where the purchase of equipment or other capital asset is specifically authorized under an award, the costs are assignable to the award regardless of the use that may be made of the equipment or other capital asset involved when no longer needed for the purpose for which it was originally required. (Relates to Property Standards.)</a:t>
            </a:r>
          </a:p>
          <a:p>
            <a:pPr>
              <a:lnSpc>
                <a:spcPct val="110000"/>
              </a:lnSpc>
            </a:pPr>
            <a:r>
              <a:rPr lang="en-US"/>
              <a:t>Address in cost allocation plan.</a:t>
            </a:r>
          </a:p>
        </p:txBody>
      </p:sp>
      <p:sp>
        <p:nvSpPr>
          <p:cNvPr id="4" name="Slide Number Placeholder 3">
            <a:extLst>
              <a:ext uri="{FF2B5EF4-FFF2-40B4-BE49-F238E27FC236}">
                <a16:creationId xmlns:a16="http://schemas.microsoft.com/office/drawing/2014/main" id="{C8B3D49A-3A26-D4A5-D89E-FC5CBD340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075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9A56-AB61-8BEE-8174-3BC6DE89768A}"/>
              </a:ext>
            </a:extLst>
          </p:cNvPr>
          <p:cNvSpPr>
            <a:spLocks noGrp="1"/>
          </p:cNvSpPr>
          <p:nvPr>
            <p:ph type="title"/>
          </p:nvPr>
        </p:nvSpPr>
        <p:spPr/>
        <p:txBody>
          <a:bodyPr/>
          <a:lstStyle/>
          <a:p>
            <a:r>
              <a:rPr lang="en-US"/>
              <a:t>Cost Allocation Plans</a:t>
            </a:r>
          </a:p>
        </p:txBody>
      </p:sp>
      <p:sp>
        <p:nvSpPr>
          <p:cNvPr id="4" name="Slide Number Placeholder 3">
            <a:extLst>
              <a:ext uri="{FF2B5EF4-FFF2-40B4-BE49-F238E27FC236}">
                <a16:creationId xmlns:a16="http://schemas.microsoft.com/office/drawing/2014/main" id="{2E43BA7B-F6A2-BE08-9C40-F086D484DE6D}"/>
              </a:ext>
            </a:extLst>
          </p:cNvPr>
          <p:cNvSpPr>
            <a:spLocks noGrp="1"/>
          </p:cNvSpPr>
          <p:nvPr>
            <p:ph type="sldNum" sz="quarter" idx="12"/>
          </p:nvPr>
        </p:nvSpPr>
        <p:spPr/>
        <p:txBody>
          <a:bodyPr/>
          <a:lstStyle/>
          <a:p>
            <a:fld id="{56A0B0FD-D6B7-4878-B1BE-780ED0AA1A25}" type="slidenum">
              <a:rPr lang="en-US" smtClean="0"/>
              <a:t>18</a:t>
            </a:fld>
            <a:endParaRPr lang="en-US"/>
          </a:p>
        </p:txBody>
      </p:sp>
    </p:spTree>
    <p:extLst>
      <p:ext uri="{BB962C8B-B14F-4D97-AF65-F5344CB8AC3E}">
        <p14:creationId xmlns:p14="http://schemas.microsoft.com/office/powerpoint/2010/main" val="20927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2619-5EEE-F5CA-B7E9-842B32E184ED}"/>
              </a:ext>
            </a:extLst>
          </p:cNvPr>
          <p:cNvSpPr>
            <a:spLocks noGrp="1"/>
          </p:cNvSpPr>
          <p:nvPr>
            <p:ph type="title"/>
          </p:nvPr>
        </p:nvSpPr>
        <p:spPr/>
        <p:txBody>
          <a:bodyPr/>
          <a:lstStyle/>
          <a:p>
            <a:r>
              <a:rPr lang="en-US" b="1"/>
              <a:t>Use of Cost Allocation Plans</a:t>
            </a:r>
          </a:p>
        </p:txBody>
      </p:sp>
      <p:sp>
        <p:nvSpPr>
          <p:cNvPr id="3" name="Content Placeholder 2">
            <a:extLst>
              <a:ext uri="{FF2B5EF4-FFF2-40B4-BE49-F238E27FC236}">
                <a16:creationId xmlns:a16="http://schemas.microsoft.com/office/drawing/2014/main" id="{642B09E4-96E7-1354-FD66-ADA3E6E6B6CB}"/>
              </a:ext>
            </a:extLst>
          </p:cNvPr>
          <p:cNvSpPr>
            <a:spLocks noGrp="1"/>
          </p:cNvSpPr>
          <p:nvPr>
            <p:ph idx="1"/>
          </p:nvPr>
        </p:nvSpPr>
        <p:spPr/>
        <p:txBody>
          <a:bodyPr anchor="ctr"/>
          <a:lstStyle/>
          <a:p>
            <a:r>
              <a:rPr lang="en-US"/>
              <a:t>May be used to allocate organization-wide, central service, division or department, or shared costs.</a:t>
            </a:r>
          </a:p>
          <a:p>
            <a:r>
              <a:rPr lang="en-US"/>
              <a:t>Direct allocation versus cost pools under a cost allocation plan.</a:t>
            </a:r>
          </a:p>
          <a:p>
            <a:r>
              <a:rPr lang="en-US"/>
              <a:t>The UG includes requirements for central service cost allocation plans and public assistance cost allocation plans used with federal awards. TxGMS addresses use of central service cost allocation plans with state awards.</a:t>
            </a:r>
          </a:p>
          <a:p>
            <a:r>
              <a:rPr lang="en-US"/>
              <a:t>Chapter 11 of TWC’s FMGC also addresses cost allocation plans.</a:t>
            </a:r>
          </a:p>
          <a:p>
            <a:endParaRPr lang="en-US"/>
          </a:p>
        </p:txBody>
      </p:sp>
      <p:sp>
        <p:nvSpPr>
          <p:cNvPr id="4" name="Slide Number Placeholder 3">
            <a:extLst>
              <a:ext uri="{FF2B5EF4-FFF2-40B4-BE49-F238E27FC236}">
                <a16:creationId xmlns:a16="http://schemas.microsoft.com/office/drawing/2014/main" id="{CAD7BC8E-6935-6F41-16CA-DE7A47200F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39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6C5CB-6C5B-46D8-C33F-89212914DF32}"/>
              </a:ext>
            </a:extLst>
          </p:cNvPr>
          <p:cNvSpPr>
            <a:spLocks noGrp="1"/>
          </p:cNvSpPr>
          <p:nvPr>
            <p:ph type="title"/>
          </p:nvPr>
        </p:nvSpPr>
        <p:spPr>
          <a:xfrm>
            <a:off x="838200" y="963507"/>
            <a:ext cx="3494362" cy="4930986"/>
          </a:xfrm>
        </p:spPr>
        <p:txBody>
          <a:bodyPr>
            <a:normAutofit/>
          </a:bodyPr>
          <a:lstStyle/>
          <a:p>
            <a:pPr algn="r"/>
            <a:r>
              <a:rPr lang="en-US" b="1">
                <a:solidFill>
                  <a:schemeClr val="accent1"/>
                </a:solidFill>
              </a:rPr>
              <a:t>Presenter</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1A9CDE-181A-D38E-48AE-10B00F08BF46}"/>
              </a:ext>
            </a:extLst>
          </p:cNvPr>
          <p:cNvSpPr>
            <a:spLocks noGrp="1"/>
          </p:cNvSpPr>
          <p:nvPr>
            <p:ph sz="half" idx="1"/>
          </p:nvPr>
        </p:nvSpPr>
        <p:spPr>
          <a:xfrm>
            <a:off x="4976029" y="2730226"/>
            <a:ext cx="6250940" cy="1210734"/>
          </a:xfrm>
        </p:spPr>
        <p:txBody>
          <a:bodyPr anchor="b">
            <a:normAutofit/>
          </a:bodyPr>
          <a:lstStyle/>
          <a:p>
            <a:pPr marL="0" indent="0">
              <a:buNone/>
            </a:pPr>
            <a:r>
              <a:rPr lang="en-US" b="1"/>
              <a:t>Jenny Noren</a:t>
            </a:r>
          </a:p>
          <a:p>
            <a:pPr marL="0" indent="0">
              <a:buNone/>
            </a:pPr>
            <a:r>
              <a:rPr lang="en-US"/>
              <a:t>TWC Financial Initiatives</a:t>
            </a:r>
          </a:p>
        </p:txBody>
      </p:sp>
      <p:sp>
        <p:nvSpPr>
          <p:cNvPr id="5" name="Slide Number Placeholder 4">
            <a:extLst>
              <a:ext uri="{FF2B5EF4-FFF2-40B4-BE49-F238E27FC236}">
                <a16:creationId xmlns:a16="http://schemas.microsoft.com/office/drawing/2014/main" id="{4F53EDF3-CD90-5747-50B5-99007244DD15}"/>
              </a:ext>
            </a:extLst>
          </p:cNvPr>
          <p:cNvSpPr>
            <a:spLocks noGrp="1"/>
          </p:cNvSpPr>
          <p:nvPr>
            <p:ph type="sldNum" sz="quarter" idx="12"/>
          </p:nvPr>
        </p:nvSpPr>
        <p:spPr>
          <a:xfrm>
            <a:off x="10571516" y="6033479"/>
            <a:ext cx="782283" cy="365125"/>
          </a:xfrm>
        </p:spPr>
        <p:txBody>
          <a:bodyPr>
            <a:normAutofit/>
          </a:bodyPr>
          <a:lstStyle/>
          <a:p>
            <a:pPr>
              <a:spcAft>
                <a:spcPts val="600"/>
              </a:spcAft>
            </a:pPr>
            <a:fld id="{718739C9-DCF1-47E1-918D-420391A2911C}" type="slidenum">
              <a:rPr lang="en-US" sz="1050">
                <a:solidFill>
                  <a:schemeClr val="tx1">
                    <a:alpha val="80000"/>
                  </a:schemeClr>
                </a:solidFill>
              </a:rPr>
              <a:pPr>
                <a:spcAft>
                  <a:spcPts val="600"/>
                </a:spcAft>
              </a:pPr>
              <a:t>2</a:t>
            </a:fld>
            <a:endParaRPr lang="en-US" sz="1050">
              <a:solidFill>
                <a:schemeClr val="tx1">
                  <a:alpha val="80000"/>
                </a:schemeClr>
              </a:solidFill>
            </a:endParaRPr>
          </a:p>
        </p:txBody>
      </p:sp>
    </p:spTree>
    <p:extLst>
      <p:ext uri="{BB962C8B-B14F-4D97-AF65-F5344CB8AC3E}">
        <p14:creationId xmlns:p14="http://schemas.microsoft.com/office/powerpoint/2010/main" val="71312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FC84-64F4-9BD0-0979-64A60AFAE2FC}"/>
              </a:ext>
            </a:extLst>
          </p:cNvPr>
          <p:cNvSpPr>
            <a:spLocks noGrp="1"/>
          </p:cNvSpPr>
          <p:nvPr>
            <p:ph type="title"/>
          </p:nvPr>
        </p:nvSpPr>
        <p:spPr/>
        <p:txBody>
          <a:bodyPr/>
          <a:lstStyle/>
          <a:p>
            <a:r>
              <a:rPr lang="en-US" b="1"/>
              <a:t>General Plan Requirements</a:t>
            </a:r>
          </a:p>
        </p:txBody>
      </p:sp>
      <p:sp>
        <p:nvSpPr>
          <p:cNvPr id="3" name="Content Placeholder 2">
            <a:extLst>
              <a:ext uri="{FF2B5EF4-FFF2-40B4-BE49-F238E27FC236}">
                <a16:creationId xmlns:a16="http://schemas.microsoft.com/office/drawing/2014/main" id="{05EE6AC7-9B5B-6552-8492-B52ED6D35E81}"/>
              </a:ext>
            </a:extLst>
          </p:cNvPr>
          <p:cNvSpPr>
            <a:spLocks noGrp="1"/>
          </p:cNvSpPr>
          <p:nvPr>
            <p:ph idx="1"/>
          </p:nvPr>
        </p:nvSpPr>
        <p:spPr>
          <a:xfrm>
            <a:off x="838200" y="1602658"/>
            <a:ext cx="10515600" cy="4574305"/>
          </a:xfrm>
        </p:spPr>
        <p:txBody>
          <a:bodyPr>
            <a:normAutofit fontScale="92500"/>
          </a:bodyPr>
          <a:lstStyle/>
          <a:p>
            <a:r>
              <a:rPr lang="en-US"/>
              <a:t>Written cost allocation plan</a:t>
            </a:r>
          </a:p>
          <a:p>
            <a:pPr lvl="1"/>
            <a:r>
              <a:rPr lang="en-US"/>
              <a:t>Organizational chart</a:t>
            </a:r>
          </a:p>
          <a:p>
            <a:pPr lvl="1"/>
            <a:r>
              <a:rPr lang="en-US"/>
              <a:t>Financial statements/approved budget</a:t>
            </a:r>
          </a:p>
          <a:p>
            <a:pPr lvl="1"/>
            <a:r>
              <a:rPr lang="en-US"/>
              <a:t>Allocation methodology</a:t>
            </a:r>
          </a:p>
          <a:p>
            <a:pPr lvl="2"/>
            <a:r>
              <a:rPr lang="en-US"/>
              <a:t>Costs to be allocated</a:t>
            </a:r>
          </a:p>
          <a:p>
            <a:pPr lvl="2"/>
            <a:r>
              <a:rPr lang="en-US"/>
              <a:t>Cost pools</a:t>
            </a:r>
          </a:p>
          <a:p>
            <a:pPr lvl="2"/>
            <a:r>
              <a:rPr lang="en-US"/>
              <a:t>Distribution bases</a:t>
            </a:r>
          </a:p>
          <a:p>
            <a:pPr lvl="2"/>
            <a:r>
              <a:rPr lang="en-US"/>
              <a:t>Frequency of allocations</a:t>
            </a:r>
          </a:p>
          <a:p>
            <a:pPr lvl="1">
              <a:spcAft>
                <a:spcPts val="1200"/>
              </a:spcAft>
            </a:pPr>
            <a:r>
              <a:rPr lang="en-US"/>
              <a:t>Certification that the plan: 1) was prepared in accordance with the applicable cost principles, 2) contains only allowable costs, and 3) was prepared in a manner that treated similar costs consistently among the various award and other activities.</a:t>
            </a:r>
          </a:p>
          <a:p>
            <a:r>
              <a:rPr lang="en-US"/>
              <a:t>Currently, not required to submit plan to TWC for TWC approval.</a:t>
            </a:r>
          </a:p>
          <a:p>
            <a:endParaRPr lang="en-US"/>
          </a:p>
          <a:p>
            <a:pPr marL="0" indent="0">
              <a:buNone/>
            </a:pPr>
            <a:endParaRPr lang="en-US"/>
          </a:p>
        </p:txBody>
      </p:sp>
      <p:pic>
        <p:nvPicPr>
          <p:cNvPr id="6" name="Picture 5" descr="decorative. A checklist of four non-descript items, with a checkmark nest to the second item.">
            <a:extLst>
              <a:ext uri="{FF2B5EF4-FFF2-40B4-BE49-F238E27FC236}">
                <a16:creationId xmlns:a16="http://schemas.microsoft.com/office/drawing/2014/main" id="{6CD62FB6-8A02-EA34-AE05-29A69DE7F8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54399" y="586316"/>
            <a:ext cx="2842684" cy="2842684"/>
          </a:xfrm>
          <a:prstGeom prst="rect">
            <a:avLst/>
          </a:prstGeom>
        </p:spPr>
      </p:pic>
      <p:sp>
        <p:nvSpPr>
          <p:cNvPr id="7" name="TextBox 6">
            <a:extLst>
              <a:ext uri="{FF2B5EF4-FFF2-40B4-BE49-F238E27FC236}">
                <a16:creationId xmlns:a16="http://schemas.microsoft.com/office/drawing/2014/main" id="{C487B630-9B95-E2DE-09C6-755959A2BC93}"/>
              </a:ext>
            </a:extLst>
          </p:cNvPr>
          <p:cNvSpPr txBox="1"/>
          <p:nvPr/>
        </p:nvSpPr>
        <p:spPr>
          <a:xfrm>
            <a:off x="7992468" y="3419359"/>
            <a:ext cx="2966545" cy="230832"/>
          </a:xfrm>
          <a:prstGeom prst="rect">
            <a:avLst/>
          </a:prstGeom>
          <a:noFill/>
        </p:spPr>
        <p:txBody>
          <a:bodyPr wrap="square" rtlCol="0">
            <a:spAutoFit/>
          </a:bodyPr>
          <a:lstStyle/>
          <a:p>
            <a:r>
              <a:rPr lang="en-US" sz="900">
                <a:hlinkClick r:id="rId3" tooltip="https://blog.aspb.org/your-meeting-checklist-21-ways-to-get-the-most-out-of-plant-biology-2016/"/>
              </a:rPr>
              <a:t>This Photo</a:t>
            </a:r>
            <a:r>
              <a:rPr lang="en-US" sz="900"/>
              <a:t> by Unknown Author is licensed under </a:t>
            </a:r>
            <a:r>
              <a:rPr lang="en-US" sz="900">
                <a:hlinkClick r:id="rId4" tooltip="https://creativecommons.org/licenses/by-nc/3.0/"/>
              </a:rPr>
              <a:t>CC BY-NC</a:t>
            </a:r>
            <a:endParaRPr lang="en-US" sz="900"/>
          </a:p>
        </p:txBody>
      </p:sp>
      <p:sp>
        <p:nvSpPr>
          <p:cNvPr id="4" name="Slide Number Placeholder 3">
            <a:extLst>
              <a:ext uri="{FF2B5EF4-FFF2-40B4-BE49-F238E27FC236}">
                <a16:creationId xmlns:a16="http://schemas.microsoft.com/office/drawing/2014/main" id="{377BA855-2B06-CFA5-A23C-C6B00F82CC71}"/>
              </a:ext>
            </a:extLst>
          </p:cNvPr>
          <p:cNvSpPr>
            <a:spLocks noGrp="1"/>
          </p:cNvSpPr>
          <p:nvPr>
            <p:ph type="sldNum" sz="quarter" idx="12"/>
          </p:nvPr>
        </p:nvSpPr>
        <p:spPr/>
        <p:txBody>
          <a:bodyPr/>
          <a:lstStyle/>
          <a:p>
            <a:fld id="{718739C9-DCF1-47E1-918D-420391A2911C}" type="slidenum">
              <a:rPr lang="en-US" smtClean="0"/>
              <a:t>20</a:t>
            </a:fld>
            <a:endParaRPr lang="en-US"/>
          </a:p>
        </p:txBody>
      </p:sp>
    </p:spTree>
    <p:extLst>
      <p:ext uri="{BB962C8B-B14F-4D97-AF65-F5344CB8AC3E}">
        <p14:creationId xmlns:p14="http://schemas.microsoft.com/office/powerpoint/2010/main" val="63648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CE46-94B9-9D1F-4715-0094407F992F}"/>
              </a:ext>
            </a:extLst>
          </p:cNvPr>
          <p:cNvSpPr>
            <a:spLocks noGrp="1"/>
          </p:cNvSpPr>
          <p:nvPr>
            <p:ph type="title"/>
          </p:nvPr>
        </p:nvSpPr>
        <p:spPr/>
        <p:txBody>
          <a:bodyPr/>
          <a:lstStyle/>
          <a:p>
            <a:r>
              <a:rPr lang="en-US" b="1"/>
              <a:t>Example: Plan Certification</a:t>
            </a:r>
          </a:p>
        </p:txBody>
      </p:sp>
      <p:sp>
        <p:nvSpPr>
          <p:cNvPr id="3" name="Content Placeholder 2">
            <a:extLst>
              <a:ext uri="{FF2B5EF4-FFF2-40B4-BE49-F238E27FC236}">
                <a16:creationId xmlns:a16="http://schemas.microsoft.com/office/drawing/2014/main" id="{417A37BB-CDAF-CADE-968E-41C4AD864185}"/>
              </a:ext>
            </a:extLst>
          </p:cNvPr>
          <p:cNvSpPr>
            <a:spLocks noGrp="1"/>
          </p:cNvSpPr>
          <p:nvPr>
            <p:ph idx="1"/>
          </p:nvPr>
        </p:nvSpPr>
        <p:spPr/>
        <p:txBody>
          <a:bodyPr>
            <a:normAutofit fontScale="92500" lnSpcReduction="10000"/>
          </a:bodyPr>
          <a:lstStyle/>
          <a:p>
            <a:r>
              <a:rPr lang="en-US"/>
              <a:t>This is to certify that I have reviewed the cost allocation plan submitted herewith and to the best of my knowledge and belief:</a:t>
            </a:r>
          </a:p>
          <a:p>
            <a:pPr lvl="1"/>
            <a:r>
              <a:rPr lang="en-US"/>
              <a:t>All costs included in this proposal [identify date] to establish cost allocations or billings for [identify period covered by plan] are allowable costs in accordance with the requirements of 2 CFR Part 200 (OMB Uniform Guidance) and the federal to which they apply.  Unallowable costs have been adjusted for in allocating costs as indicated in the cost allocation plan.</a:t>
            </a:r>
          </a:p>
          <a:p>
            <a:pPr lvl="1"/>
            <a:r>
              <a:rPr lang="en-US"/>
              <a:t>All costs included in this proposal are properly allocable to federal or state awards on the basis of a beneficial or causal relationship between the expenses incurred and the awards to which they are allocated in accordance with applicable requirements.  Further, the same costs that have been treated as indirect costs have not been claimed as direct costs.  Similar types of costs have been accounted for consistently.</a:t>
            </a:r>
          </a:p>
          <a:p>
            <a:r>
              <a:rPr lang="en-US"/>
              <a:t>I declare that the foregoing is true and correct.</a:t>
            </a:r>
          </a:p>
          <a:p>
            <a:endParaRPr lang="en-US"/>
          </a:p>
        </p:txBody>
      </p:sp>
      <p:sp>
        <p:nvSpPr>
          <p:cNvPr id="4" name="Slide Number Placeholder 3">
            <a:extLst>
              <a:ext uri="{FF2B5EF4-FFF2-40B4-BE49-F238E27FC236}">
                <a16:creationId xmlns:a16="http://schemas.microsoft.com/office/drawing/2014/main" id="{1D62087A-A13B-E390-FC83-71A942106CBC}"/>
              </a:ext>
            </a:extLst>
          </p:cNvPr>
          <p:cNvSpPr>
            <a:spLocks noGrp="1"/>
          </p:cNvSpPr>
          <p:nvPr>
            <p:ph type="sldNum" sz="quarter" idx="12"/>
          </p:nvPr>
        </p:nvSpPr>
        <p:spPr/>
        <p:txBody>
          <a:bodyPr/>
          <a:lstStyle/>
          <a:p>
            <a:fld id="{718739C9-DCF1-47E1-918D-420391A2911C}" type="slidenum">
              <a:rPr lang="en-US" smtClean="0"/>
              <a:t>21</a:t>
            </a:fld>
            <a:endParaRPr lang="en-US"/>
          </a:p>
        </p:txBody>
      </p:sp>
    </p:spTree>
    <p:extLst>
      <p:ext uri="{BB962C8B-B14F-4D97-AF65-F5344CB8AC3E}">
        <p14:creationId xmlns:p14="http://schemas.microsoft.com/office/powerpoint/2010/main" val="100395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4600-D8C8-2288-4174-24EF9A88B992}"/>
              </a:ext>
            </a:extLst>
          </p:cNvPr>
          <p:cNvSpPr>
            <a:spLocks noGrp="1"/>
          </p:cNvSpPr>
          <p:nvPr>
            <p:ph type="title"/>
          </p:nvPr>
        </p:nvSpPr>
        <p:spPr/>
        <p:txBody>
          <a:bodyPr/>
          <a:lstStyle/>
          <a:p>
            <a:r>
              <a:rPr lang="en-US" b="1"/>
              <a:t>Allocation Methodology Must:</a:t>
            </a:r>
          </a:p>
        </p:txBody>
      </p:sp>
      <p:sp>
        <p:nvSpPr>
          <p:cNvPr id="3" name="Content Placeholder 2">
            <a:extLst>
              <a:ext uri="{FF2B5EF4-FFF2-40B4-BE49-F238E27FC236}">
                <a16:creationId xmlns:a16="http://schemas.microsoft.com/office/drawing/2014/main" id="{F3541D34-FA22-C896-695A-E721592EF77F}"/>
              </a:ext>
            </a:extLst>
          </p:cNvPr>
          <p:cNvSpPr>
            <a:spLocks noGrp="1"/>
          </p:cNvSpPr>
          <p:nvPr>
            <p:ph idx="1"/>
          </p:nvPr>
        </p:nvSpPr>
        <p:spPr>
          <a:xfrm>
            <a:off x="838200" y="1543665"/>
            <a:ext cx="10515600" cy="4633298"/>
          </a:xfrm>
        </p:spPr>
        <p:txBody>
          <a:bodyPr>
            <a:normAutofit fontScale="92500" lnSpcReduction="10000"/>
          </a:bodyPr>
          <a:lstStyle/>
          <a:p>
            <a:r>
              <a:rPr lang="en-US"/>
              <a:t>Result in an equitable distribution of costs</a:t>
            </a:r>
          </a:p>
          <a:p>
            <a:r>
              <a:rPr lang="en-US"/>
              <a:t>Correspond to the costs being allocated (e.g., causal relationship)</a:t>
            </a:r>
          </a:p>
          <a:p>
            <a:r>
              <a:rPr lang="en-US"/>
              <a:t>Be efficient to use</a:t>
            </a:r>
          </a:p>
          <a:p>
            <a:r>
              <a:rPr lang="en-US"/>
              <a:t>Be consistently applied over time</a:t>
            </a:r>
          </a:p>
          <a:p>
            <a:r>
              <a:rPr lang="en-US"/>
              <a:t>Be consistent with Generally Accepted Accounting Principles (GAAP)</a:t>
            </a:r>
          </a:p>
          <a:p>
            <a:r>
              <a:rPr lang="en-US"/>
              <a:t>Be consistent with applicable cost principles and administrative requirements</a:t>
            </a:r>
          </a:p>
          <a:p>
            <a:r>
              <a:rPr lang="en-US"/>
              <a:t>Be accepted by the entity’s independent auditor to satisfy the audit testing required under the Single Audit Act, where applicable</a:t>
            </a:r>
          </a:p>
          <a:p>
            <a:r>
              <a:rPr lang="en-US"/>
              <a:t>Be supported by actual cost data</a:t>
            </a:r>
          </a:p>
          <a:p>
            <a:r>
              <a:rPr lang="en-US"/>
              <a:t>Be consistent with the overall program design and services approach</a:t>
            </a:r>
          </a:p>
          <a:p>
            <a:endParaRPr lang="en-US"/>
          </a:p>
        </p:txBody>
      </p:sp>
      <p:sp>
        <p:nvSpPr>
          <p:cNvPr id="4" name="Slide Number Placeholder 3">
            <a:extLst>
              <a:ext uri="{FF2B5EF4-FFF2-40B4-BE49-F238E27FC236}">
                <a16:creationId xmlns:a16="http://schemas.microsoft.com/office/drawing/2014/main" id="{9D84ECF2-EA78-6129-F20C-4D0B4E929E06}"/>
              </a:ext>
            </a:extLst>
          </p:cNvPr>
          <p:cNvSpPr>
            <a:spLocks noGrp="1"/>
          </p:cNvSpPr>
          <p:nvPr>
            <p:ph type="sldNum" sz="quarter" idx="12"/>
          </p:nvPr>
        </p:nvSpPr>
        <p:spPr/>
        <p:txBody>
          <a:bodyPr/>
          <a:lstStyle/>
          <a:p>
            <a:fld id="{718739C9-DCF1-47E1-918D-420391A2911C}" type="slidenum">
              <a:rPr lang="en-US" smtClean="0"/>
              <a:t>22</a:t>
            </a:fld>
            <a:endParaRPr lang="en-US"/>
          </a:p>
        </p:txBody>
      </p:sp>
    </p:spTree>
    <p:extLst>
      <p:ext uri="{BB962C8B-B14F-4D97-AF65-F5344CB8AC3E}">
        <p14:creationId xmlns:p14="http://schemas.microsoft.com/office/powerpoint/2010/main" val="118120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8DF38-ED10-4AEA-04A8-E000E7FA32C1}"/>
              </a:ext>
            </a:extLst>
          </p:cNvPr>
          <p:cNvSpPr>
            <a:spLocks noGrp="1"/>
          </p:cNvSpPr>
          <p:nvPr>
            <p:ph type="title"/>
          </p:nvPr>
        </p:nvSpPr>
        <p:spPr/>
        <p:txBody>
          <a:bodyPr/>
          <a:lstStyle/>
          <a:p>
            <a:r>
              <a:rPr lang="en-US" b="1"/>
              <a:t>Cost Pools</a:t>
            </a:r>
          </a:p>
        </p:txBody>
      </p:sp>
      <p:sp>
        <p:nvSpPr>
          <p:cNvPr id="4" name="Content Placeholder 3">
            <a:extLst>
              <a:ext uri="{FF2B5EF4-FFF2-40B4-BE49-F238E27FC236}">
                <a16:creationId xmlns:a16="http://schemas.microsoft.com/office/drawing/2014/main" id="{E036C00A-1DA2-C371-E1E2-9BD866CFE57C}"/>
              </a:ext>
            </a:extLst>
          </p:cNvPr>
          <p:cNvSpPr>
            <a:spLocks noGrp="1"/>
          </p:cNvSpPr>
          <p:nvPr>
            <p:ph idx="1"/>
          </p:nvPr>
        </p:nvSpPr>
        <p:spPr/>
        <p:txBody>
          <a:bodyPr/>
          <a:lstStyle/>
          <a:p>
            <a:pPr>
              <a:spcAft>
                <a:spcPts val="1800"/>
              </a:spcAft>
            </a:pPr>
            <a:r>
              <a:rPr lang="en-US"/>
              <a:t>The accumulated costs that jointly benefit two or more awards, programs, or other cost objectives.</a:t>
            </a:r>
          </a:p>
          <a:p>
            <a:r>
              <a:rPr lang="en-US"/>
              <a:t>The costs accumulated in a cost pool must benefit the same programs to the same degree so that the distribution base used to allocate the pool will result in an equitable distribution of costs relative to the benefits received.</a:t>
            </a:r>
          </a:p>
          <a:p>
            <a:pPr marL="0" indent="0">
              <a:buNone/>
            </a:pPr>
            <a:endParaRPr lang="en-US"/>
          </a:p>
        </p:txBody>
      </p:sp>
      <p:sp>
        <p:nvSpPr>
          <p:cNvPr id="3" name="Slide Number Placeholder 2">
            <a:extLst>
              <a:ext uri="{FF2B5EF4-FFF2-40B4-BE49-F238E27FC236}">
                <a16:creationId xmlns:a16="http://schemas.microsoft.com/office/drawing/2014/main" id="{ADFD782D-5623-D2C1-14FD-EC7955F8A9F6}"/>
              </a:ext>
            </a:extLst>
          </p:cNvPr>
          <p:cNvSpPr>
            <a:spLocks noGrp="1"/>
          </p:cNvSpPr>
          <p:nvPr>
            <p:ph type="sldNum" sz="quarter" idx="12"/>
          </p:nvPr>
        </p:nvSpPr>
        <p:spPr/>
        <p:txBody>
          <a:bodyPr/>
          <a:lstStyle/>
          <a:p>
            <a:fld id="{718739C9-DCF1-47E1-918D-420391A2911C}" type="slidenum">
              <a:rPr lang="en-US" smtClean="0"/>
              <a:t>23</a:t>
            </a:fld>
            <a:endParaRPr lang="en-US"/>
          </a:p>
        </p:txBody>
      </p:sp>
    </p:spTree>
    <p:extLst>
      <p:ext uri="{BB962C8B-B14F-4D97-AF65-F5344CB8AC3E}">
        <p14:creationId xmlns:p14="http://schemas.microsoft.com/office/powerpoint/2010/main" val="4175935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92DD-8FE4-D0E3-AFAF-E6CBC7201FC5}"/>
              </a:ext>
            </a:extLst>
          </p:cNvPr>
          <p:cNvSpPr>
            <a:spLocks noGrp="1"/>
          </p:cNvSpPr>
          <p:nvPr>
            <p:ph type="title"/>
          </p:nvPr>
        </p:nvSpPr>
        <p:spPr/>
        <p:txBody>
          <a:bodyPr/>
          <a:lstStyle/>
          <a:p>
            <a:r>
              <a:rPr lang="en-US" b="1"/>
              <a:t>Examples of Bases for Establishing Pools</a:t>
            </a:r>
          </a:p>
        </p:txBody>
      </p:sp>
      <p:sp>
        <p:nvSpPr>
          <p:cNvPr id="3" name="Content Placeholder 2">
            <a:extLst>
              <a:ext uri="{FF2B5EF4-FFF2-40B4-BE49-F238E27FC236}">
                <a16:creationId xmlns:a16="http://schemas.microsoft.com/office/drawing/2014/main" id="{0757FBD2-DF9F-1AC8-9960-A1173EEDEE8D}"/>
              </a:ext>
            </a:extLst>
          </p:cNvPr>
          <p:cNvSpPr>
            <a:spLocks noGrp="1"/>
          </p:cNvSpPr>
          <p:nvPr>
            <p:ph idx="1"/>
          </p:nvPr>
        </p:nvSpPr>
        <p:spPr/>
        <p:txBody>
          <a:bodyPr>
            <a:normAutofit fontScale="92500" lnSpcReduction="10000"/>
          </a:bodyPr>
          <a:lstStyle/>
          <a:p>
            <a:pPr lvl="0"/>
            <a:r>
              <a:rPr lang="en-US" b="1"/>
              <a:t>Aggregate: </a:t>
            </a:r>
            <a:r>
              <a:rPr lang="en-US"/>
              <a:t>All indirect costs that will be allocated using a cost allocation plan are totaled. A single allocation base is chosen and applied to the total costs.</a:t>
            </a:r>
          </a:p>
          <a:p>
            <a:pPr lvl="0"/>
            <a:r>
              <a:rPr lang="en-US" b="1"/>
              <a:t>Function/Activity: </a:t>
            </a:r>
            <a:r>
              <a:rPr lang="en-US"/>
              <a:t>The costs associated with a particular function or activity are pooled. An allocation (distribution) base is developed for each pool and applied to the respective pools. The resulting distribution of costs reflect each cost objective’s share of that activity or function.</a:t>
            </a:r>
          </a:p>
          <a:p>
            <a:pPr lvl="0"/>
            <a:r>
              <a:rPr lang="en-US" b="1"/>
              <a:t>Item of Cost: </a:t>
            </a:r>
            <a:r>
              <a:rPr lang="en-US"/>
              <a:t>Each item of cost is allocated to the benefiting cost objective(s) using a separate allocation (distribution) base, such as, for example, rental costs allocated on square footage basis or telecommunications costs allocated on a number of units used basis.</a:t>
            </a:r>
          </a:p>
          <a:p>
            <a:r>
              <a:rPr lang="en-US"/>
              <a:t>Combination/Other</a:t>
            </a:r>
          </a:p>
        </p:txBody>
      </p:sp>
      <p:sp>
        <p:nvSpPr>
          <p:cNvPr id="4" name="Slide Number Placeholder 3">
            <a:extLst>
              <a:ext uri="{FF2B5EF4-FFF2-40B4-BE49-F238E27FC236}">
                <a16:creationId xmlns:a16="http://schemas.microsoft.com/office/drawing/2014/main" id="{D3800818-6677-D964-5D67-E815184B62CA}"/>
              </a:ext>
            </a:extLst>
          </p:cNvPr>
          <p:cNvSpPr>
            <a:spLocks noGrp="1"/>
          </p:cNvSpPr>
          <p:nvPr>
            <p:ph type="sldNum" sz="quarter" idx="12"/>
          </p:nvPr>
        </p:nvSpPr>
        <p:spPr/>
        <p:txBody>
          <a:bodyPr/>
          <a:lstStyle/>
          <a:p>
            <a:fld id="{718739C9-DCF1-47E1-918D-420391A2911C}" type="slidenum">
              <a:rPr lang="en-US" smtClean="0"/>
              <a:t>24</a:t>
            </a:fld>
            <a:endParaRPr lang="en-US"/>
          </a:p>
        </p:txBody>
      </p:sp>
    </p:spTree>
    <p:extLst>
      <p:ext uri="{BB962C8B-B14F-4D97-AF65-F5344CB8AC3E}">
        <p14:creationId xmlns:p14="http://schemas.microsoft.com/office/powerpoint/2010/main" val="120719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0D9D-D41A-E66F-E4DB-80B3AAEA5C4A}"/>
              </a:ext>
            </a:extLst>
          </p:cNvPr>
          <p:cNvSpPr>
            <a:spLocks noGrp="1"/>
          </p:cNvSpPr>
          <p:nvPr>
            <p:ph type="title"/>
          </p:nvPr>
        </p:nvSpPr>
        <p:spPr/>
        <p:txBody>
          <a:bodyPr/>
          <a:lstStyle/>
          <a:p>
            <a:r>
              <a:rPr lang="en-US" b="1"/>
              <a:t>Examples of Cost Pools</a:t>
            </a:r>
          </a:p>
        </p:txBody>
      </p:sp>
      <p:sp>
        <p:nvSpPr>
          <p:cNvPr id="3" name="Content Placeholder 2">
            <a:extLst>
              <a:ext uri="{FF2B5EF4-FFF2-40B4-BE49-F238E27FC236}">
                <a16:creationId xmlns:a16="http://schemas.microsoft.com/office/drawing/2014/main" id="{01198A8F-B5F1-363A-C852-BE44B6B052C8}"/>
              </a:ext>
            </a:extLst>
          </p:cNvPr>
          <p:cNvSpPr>
            <a:spLocks noGrp="1"/>
          </p:cNvSpPr>
          <p:nvPr>
            <p:ph idx="1"/>
          </p:nvPr>
        </p:nvSpPr>
        <p:spPr/>
        <p:txBody>
          <a:bodyPr/>
          <a:lstStyle/>
          <a:p>
            <a:r>
              <a:rPr lang="en-US"/>
              <a:t>Administrative cost pool</a:t>
            </a:r>
          </a:p>
          <a:p>
            <a:r>
              <a:rPr lang="en-US"/>
              <a:t>Information Technology Support cost pool</a:t>
            </a:r>
          </a:p>
          <a:p>
            <a:r>
              <a:rPr lang="en-US"/>
              <a:t>Facilities costs (e.g., rent, utilities, property insurance)</a:t>
            </a:r>
          </a:p>
          <a:p>
            <a:r>
              <a:rPr lang="en-US"/>
              <a:t>Intake cost pool</a:t>
            </a:r>
          </a:p>
          <a:p>
            <a:r>
              <a:rPr lang="en-US"/>
              <a:t>Supplies expense pool</a:t>
            </a:r>
          </a:p>
          <a:p>
            <a:r>
              <a:rPr lang="en-US"/>
              <a:t>Copier use</a:t>
            </a:r>
          </a:p>
          <a:p>
            <a:endParaRPr lang="en-US"/>
          </a:p>
        </p:txBody>
      </p:sp>
      <p:sp>
        <p:nvSpPr>
          <p:cNvPr id="4" name="Slide Number Placeholder 3">
            <a:extLst>
              <a:ext uri="{FF2B5EF4-FFF2-40B4-BE49-F238E27FC236}">
                <a16:creationId xmlns:a16="http://schemas.microsoft.com/office/drawing/2014/main" id="{54C5E799-99E5-E457-1507-581DE2469EB9}"/>
              </a:ext>
            </a:extLst>
          </p:cNvPr>
          <p:cNvSpPr>
            <a:spLocks noGrp="1"/>
          </p:cNvSpPr>
          <p:nvPr>
            <p:ph type="sldNum" sz="quarter" idx="12"/>
          </p:nvPr>
        </p:nvSpPr>
        <p:spPr/>
        <p:txBody>
          <a:bodyPr/>
          <a:lstStyle/>
          <a:p>
            <a:fld id="{718739C9-DCF1-47E1-918D-420391A2911C}" type="slidenum">
              <a:rPr lang="en-US" smtClean="0"/>
              <a:t>25</a:t>
            </a:fld>
            <a:endParaRPr lang="en-US"/>
          </a:p>
        </p:txBody>
      </p:sp>
    </p:spTree>
    <p:extLst>
      <p:ext uri="{BB962C8B-B14F-4D97-AF65-F5344CB8AC3E}">
        <p14:creationId xmlns:p14="http://schemas.microsoft.com/office/powerpoint/2010/main" val="2884370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E40D-57CA-0164-C1DA-84BA54781E3B}"/>
              </a:ext>
            </a:extLst>
          </p:cNvPr>
          <p:cNvSpPr>
            <a:spLocks noGrp="1"/>
          </p:cNvSpPr>
          <p:nvPr>
            <p:ph type="title"/>
          </p:nvPr>
        </p:nvSpPr>
        <p:spPr/>
        <p:txBody>
          <a:bodyPr/>
          <a:lstStyle/>
          <a:p>
            <a:r>
              <a:rPr lang="en-US" b="1"/>
              <a:t>Distributing Cost Pools</a:t>
            </a:r>
          </a:p>
        </p:txBody>
      </p:sp>
      <p:sp>
        <p:nvSpPr>
          <p:cNvPr id="3" name="Content Placeholder 2">
            <a:extLst>
              <a:ext uri="{FF2B5EF4-FFF2-40B4-BE49-F238E27FC236}">
                <a16:creationId xmlns:a16="http://schemas.microsoft.com/office/drawing/2014/main" id="{495C51A4-FF39-15EB-D2CC-38B274068542}"/>
              </a:ext>
            </a:extLst>
          </p:cNvPr>
          <p:cNvSpPr>
            <a:spLocks noGrp="1"/>
          </p:cNvSpPr>
          <p:nvPr>
            <p:ph idx="1"/>
          </p:nvPr>
        </p:nvSpPr>
        <p:spPr/>
        <p:txBody>
          <a:bodyPr>
            <a:normAutofit/>
          </a:bodyPr>
          <a:lstStyle/>
          <a:p>
            <a:r>
              <a:rPr lang="en-US"/>
              <a:t>Cost pools must be allocated to benefiting cost objectives using an allowable basis that results in an equitable distribution of costs relative to benefits derived.</a:t>
            </a:r>
          </a:p>
          <a:p>
            <a:r>
              <a:rPr lang="en-US" b="1"/>
              <a:t>There is no single best base to use to allocate indirect costs.</a:t>
            </a:r>
          </a:p>
          <a:p>
            <a:r>
              <a:rPr lang="en-US"/>
              <a:t>The base will vary with organizational structure, type of cost being allocated, program design and the relationship between the base and the allocated costs. </a:t>
            </a:r>
          </a:p>
          <a:p>
            <a:r>
              <a:rPr lang="en-US"/>
              <a:t>Guidelines for an acceptable distribution base (next slide)</a:t>
            </a:r>
          </a:p>
        </p:txBody>
      </p:sp>
      <p:sp>
        <p:nvSpPr>
          <p:cNvPr id="4" name="Slide Number Placeholder 3">
            <a:extLst>
              <a:ext uri="{FF2B5EF4-FFF2-40B4-BE49-F238E27FC236}">
                <a16:creationId xmlns:a16="http://schemas.microsoft.com/office/drawing/2014/main" id="{1358746C-F037-621B-4102-336EF362C3DA}"/>
              </a:ext>
            </a:extLst>
          </p:cNvPr>
          <p:cNvSpPr>
            <a:spLocks noGrp="1"/>
          </p:cNvSpPr>
          <p:nvPr>
            <p:ph type="sldNum" sz="quarter" idx="12"/>
          </p:nvPr>
        </p:nvSpPr>
        <p:spPr/>
        <p:txBody>
          <a:bodyPr/>
          <a:lstStyle/>
          <a:p>
            <a:fld id="{718739C9-DCF1-47E1-918D-420391A2911C}" type="slidenum">
              <a:rPr lang="en-US" smtClean="0"/>
              <a:t>26</a:t>
            </a:fld>
            <a:endParaRPr lang="en-US"/>
          </a:p>
        </p:txBody>
      </p:sp>
    </p:spTree>
    <p:extLst>
      <p:ext uri="{BB962C8B-B14F-4D97-AF65-F5344CB8AC3E}">
        <p14:creationId xmlns:p14="http://schemas.microsoft.com/office/powerpoint/2010/main" val="1423777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A398-F894-1197-A1A7-01A8CFE838FE}"/>
              </a:ext>
            </a:extLst>
          </p:cNvPr>
          <p:cNvSpPr>
            <a:spLocks noGrp="1"/>
          </p:cNvSpPr>
          <p:nvPr>
            <p:ph type="title"/>
          </p:nvPr>
        </p:nvSpPr>
        <p:spPr/>
        <p:txBody>
          <a:bodyPr/>
          <a:lstStyle/>
          <a:p>
            <a:r>
              <a:rPr lang="en-US" b="1"/>
              <a:t>Guidelines for Acceptable Distribution Base</a:t>
            </a:r>
          </a:p>
        </p:txBody>
      </p:sp>
      <p:sp>
        <p:nvSpPr>
          <p:cNvPr id="3" name="Content Placeholder 2">
            <a:extLst>
              <a:ext uri="{FF2B5EF4-FFF2-40B4-BE49-F238E27FC236}">
                <a16:creationId xmlns:a16="http://schemas.microsoft.com/office/drawing/2014/main" id="{E02C7994-54E1-F8DE-281A-B4B526388AE6}"/>
              </a:ext>
            </a:extLst>
          </p:cNvPr>
          <p:cNvSpPr>
            <a:spLocks noGrp="1"/>
          </p:cNvSpPr>
          <p:nvPr>
            <p:ph idx="1"/>
          </p:nvPr>
        </p:nvSpPr>
        <p:spPr/>
        <p:txBody>
          <a:bodyPr>
            <a:normAutofit fontScale="70000" lnSpcReduction="20000"/>
          </a:bodyPr>
          <a:lstStyle/>
          <a:p>
            <a:r>
              <a:rPr lang="en-US" b="1"/>
              <a:t>Minimal distortion: </a:t>
            </a:r>
            <a:r>
              <a:rPr lang="en-US"/>
              <a:t>The base should distribute costs in a fair and equitable manner without distorting the results. </a:t>
            </a:r>
            <a:r>
              <a:rPr lang="en-US" b="1"/>
              <a:t>Causal relationship </a:t>
            </a:r>
            <a:r>
              <a:rPr lang="en-US"/>
              <a:t>between base and costs being allocated.</a:t>
            </a:r>
          </a:p>
          <a:p>
            <a:pPr lvl="0"/>
            <a:r>
              <a:rPr lang="en-US" b="1"/>
              <a:t>General Acceptability: </a:t>
            </a:r>
            <a:r>
              <a:rPr lang="en-US"/>
              <a:t>The base should be generally accepted and in conformance with Generally Accepted Accounting Principles. For example, it should be </a:t>
            </a:r>
            <a:r>
              <a:rPr lang="en-US" b="1"/>
              <a:t>consistently applied</a:t>
            </a:r>
            <a:r>
              <a:rPr lang="en-US"/>
              <a:t> over time. The base should also be drawn from the </a:t>
            </a:r>
            <a:r>
              <a:rPr lang="en-US" b="1"/>
              <a:t>same period as the costs to be allocated</a:t>
            </a:r>
            <a:r>
              <a:rPr lang="en-US"/>
              <a:t>.</a:t>
            </a:r>
          </a:p>
          <a:p>
            <a:pPr lvl="0"/>
            <a:r>
              <a:rPr lang="en-US" b="1"/>
              <a:t>Represents Actual Cost or Effort Expended: </a:t>
            </a:r>
            <a:r>
              <a:rPr lang="en-US"/>
              <a:t>The base should be a measure of actual cost or actual effort expended. It should not be based solely on a plan, budget, job description, or other estimates of planned activity. If using plans, estimates, etc., must periodically adjust to actual. Problems with wide deviations between plans/estimates and adjustments to actual.</a:t>
            </a:r>
          </a:p>
          <a:p>
            <a:pPr lvl="0"/>
            <a:r>
              <a:rPr lang="en-US" b="1"/>
              <a:t>Timely Management Control: </a:t>
            </a:r>
            <a:r>
              <a:rPr lang="en-US"/>
              <a:t>The base should be within management’s ability to control on a timely basis. The base should produce reliable and fairly predictable results. If the base is erratic and unpredictable, beyond management’s ability to control, or not timely, it is likely to produce unacceptable results.</a:t>
            </a:r>
          </a:p>
          <a:p>
            <a:pPr lvl="0"/>
            <a:r>
              <a:rPr lang="en-US" b="1"/>
              <a:t>Consistency with Variations in Funding: </a:t>
            </a:r>
            <a:r>
              <a:rPr lang="en-US"/>
              <a:t>The base must be able to accommodate and withstand changes in funding during the year and from year to year.  If the base includes factors that are affected by variations in funding, it will produce distorted results.</a:t>
            </a:r>
          </a:p>
          <a:p>
            <a:endParaRPr lang="en-US"/>
          </a:p>
        </p:txBody>
      </p:sp>
      <p:sp>
        <p:nvSpPr>
          <p:cNvPr id="4" name="Slide Number Placeholder 3">
            <a:extLst>
              <a:ext uri="{FF2B5EF4-FFF2-40B4-BE49-F238E27FC236}">
                <a16:creationId xmlns:a16="http://schemas.microsoft.com/office/drawing/2014/main" id="{5171F461-E8F6-9F68-5161-D0D3A830B283}"/>
              </a:ext>
            </a:extLst>
          </p:cNvPr>
          <p:cNvSpPr>
            <a:spLocks noGrp="1"/>
          </p:cNvSpPr>
          <p:nvPr>
            <p:ph type="sldNum" sz="quarter" idx="12"/>
          </p:nvPr>
        </p:nvSpPr>
        <p:spPr/>
        <p:txBody>
          <a:bodyPr/>
          <a:lstStyle/>
          <a:p>
            <a:fld id="{718739C9-DCF1-47E1-918D-420391A2911C}" type="slidenum">
              <a:rPr lang="en-US" smtClean="0"/>
              <a:t>27</a:t>
            </a:fld>
            <a:endParaRPr lang="en-US"/>
          </a:p>
        </p:txBody>
      </p:sp>
    </p:spTree>
    <p:extLst>
      <p:ext uri="{BB962C8B-B14F-4D97-AF65-F5344CB8AC3E}">
        <p14:creationId xmlns:p14="http://schemas.microsoft.com/office/powerpoint/2010/main" val="2641565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AC2A-A14D-61BB-F6CF-A7F2DFCF8B29}"/>
              </a:ext>
            </a:extLst>
          </p:cNvPr>
          <p:cNvSpPr>
            <a:spLocks noGrp="1"/>
          </p:cNvSpPr>
          <p:nvPr>
            <p:ph type="title"/>
          </p:nvPr>
        </p:nvSpPr>
        <p:spPr/>
        <p:txBody>
          <a:bodyPr/>
          <a:lstStyle/>
          <a:p>
            <a:r>
              <a:rPr lang="en-US" b="1"/>
              <a:t>Guidelines for Acceptable Bases</a:t>
            </a:r>
            <a:br>
              <a:rPr lang="en-US"/>
            </a:br>
            <a:r>
              <a:rPr lang="en-US" sz="2200"/>
              <a:t>(continued)</a:t>
            </a:r>
          </a:p>
        </p:txBody>
      </p:sp>
      <p:sp>
        <p:nvSpPr>
          <p:cNvPr id="3" name="Content Placeholder 2">
            <a:extLst>
              <a:ext uri="{FF2B5EF4-FFF2-40B4-BE49-F238E27FC236}">
                <a16:creationId xmlns:a16="http://schemas.microsoft.com/office/drawing/2014/main" id="{55DF9267-C122-D4DC-FF54-1DA7C7908C22}"/>
              </a:ext>
            </a:extLst>
          </p:cNvPr>
          <p:cNvSpPr>
            <a:spLocks noGrp="1"/>
          </p:cNvSpPr>
          <p:nvPr>
            <p:ph idx="1"/>
          </p:nvPr>
        </p:nvSpPr>
        <p:spPr/>
        <p:txBody>
          <a:bodyPr>
            <a:normAutofit fontScale="92500" lnSpcReduction="10000"/>
          </a:bodyPr>
          <a:lstStyle/>
          <a:p>
            <a:pPr lvl="0"/>
            <a:r>
              <a:rPr lang="en-US" b="1"/>
              <a:t>Materiality of Costs Involved: </a:t>
            </a:r>
            <a:r>
              <a:rPr lang="en-US"/>
              <a:t>The time and expense spent in developing the base should not be greater than justified by the materiality of the costs to be allocated. In other words, the grantee should not spend more on obtaining the information needed to allocate pooled costs than the dollars in the pool warrant. The base should be sufficiently detailed to provide the most equitable and accurate allocation possible. At the same time, the base should be simple enough to be efficient while still attaining a fair distribution of costs.</a:t>
            </a:r>
          </a:p>
          <a:p>
            <a:pPr lvl="0"/>
            <a:r>
              <a:rPr lang="en-US" b="1"/>
              <a:t>Practicality and Cost of Using the Base:</a:t>
            </a:r>
            <a:r>
              <a:rPr lang="en-US"/>
              <a:t> The base should be as efficient as possible in terms of the cost or effort in developing it. Thus, wherever possible, a database that already exists in the financial or participant record keeping and reporting systems should be used rather than create a separate database to be used only for allocating costs.</a:t>
            </a:r>
          </a:p>
        </p:txBody>
      </p:sp>
      <p:sp>
        <p:nvSpPr>
          <p:cNvPr id="4" name="Slide Number Placeholder 3">
            <a:extLst>
              <a:ext uri="{FF2B5EF4-FFF2-40B4-BE49-F238E27FC236}">
                <a16:creationId xmlns:a16="http://schemas.microsoft.com/office/drawing/2014/main" id="{7659D7EF-5C3A-652B-7D07-B47EFB6ACAFF}"/>
              </a:ext>
            </a:extLst>
          </p:cNvPr>
          <p:cNvSpPr>
            <a:spLocks noGrp="1"/>
          </p:cNvSpPr>
          <p:nvPr>
            <p:ph type="sldNum" sz="quarter" idx="12"/>
          </p:nvPr>
        </p:nvSpPr>
        <p:spPr/>
        <p:txBody>
          <a:bodyPr/>
          <a:lstStyle/>
          <a:p>
            <a:fld id="{718739C9-DCF1-47E1-918D-420391A2911C}" type="slidenum">
              <a:rPr lang="en-US" smtClean="0"/>
              <a:t>28</a:t>
            </a:fld>
            <a:endParaRPr lang="en-US"/>
          </a:p>
        </p:txBody>
      </p:sp>
    </p:spTree>
    <p:extLst>
      <p:ext uri="{BB962C8B-B14F-4D97-AF65-F5344CB8AC3E}">
        <p14:creationId xmlns:p14="http://schemas.microsoft.com/office/powerpoint/2010/main" val="892427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E104-07FA-CDDE-5512-0165B60DC9FB}"/>
              </a:ext>
            </a:extLst>
          </p:cNvPr>
          <p:cNvSpPr>
            <a:spLocks noGrp="1"/>
          </p:cNvSpPr>
          <p:nvPr>
            <p:ph type="title"/>
          </p:nvPr>
        </p:nvSpPr>
        <p:spPr/>
        <p:txBody>
          <a:bodyPr/>
          <a:lstStyle/>
          <a:p>
            <a:r>
              <a:rPr lang="en-US" b="1"/>
              <a:t>Some Examples of Distribution Bases</a:t>
            </a:r>
          </a:p>
        </p:txBody>
      </p:sp>
      <p:sp>
        <p:nvSpPr>
          <p:cNvPr id="3" name="Content Placeholder 2">
            <a:extLst>
              <a:ext uri="{FF2B5EF4-FFF2-40B4-BE49-F238E27FC236}">
                <a16:creationId xmlns:a16="http://schemas.microsoft.com/office/drawing/2014/main" id="{63CCB30E-380B-17D2-76EB-D673443D455D}"/>
              </a:ext>
            </a:extLst>
          </p:cNvPr>
          <p:cNvSpPr>
            <a:spLocks noGrp="1"/>
          </p:cNvSpPr>
          <p:nvPr>
            <p:ph idx="1"/>
          </p:nvPr>
        </p:nvSpPr>
        <p:spPr/>
        <p:txBody>
          <a:bodyPr/>
          <a:lstStyle/>
          <a:p>
            <a:r>
              <a:rPr lang="en-US"/>
              <a:t>Modified total direct costs</a:t>
            </a:r>
          </a:p>
          <a:p>
            <a:r>
              <a:rPr lang="en-US"/>
              <a:t>Direct labor</a:t>
            </a:r>
          </a:p>
          <a:p>
            <a:r>
              <a:rPr lang="en-US"/>
              <a:t>Full-time equivalents</a:t>
            </a:r>
          </a:p>
          <a:p>
            <a:r>
              <a:rPr lang="en-US"/>
              <a:t>Square footage</a:t>
            </a:r>
          </a:p>
          <a:p>
            <a:r>
              <a:rPr lang="en-US"/>
              <a:t>Participant enrollments</a:t>
            </a:r>
          </a:p>
        </p:txBody>
      </p:sp>
      <p:sp>
        <p:nvSpPr>
          <p:cNvPr id="4" name="Slide Number Placeholder 3">
            <a:extLst>
              <a:ext uri="{FF2B5EF4-FFF2-40B4-BE49-F238E27FC236}">
                <a16:creationId xmlns:a16="http://schemas.microsoft.com/office/drawing/2014/main" id="{593E5054-FEDD-E4F0-6500-2C279C5029B0}"/>
              </a:ext>
            </a:extLst>
          </p:cNvPr>
          <p:cNvSpPr>
            <a:spLocks noGrp="1"/>
          </p:cNvSpPr>
          <p:nvPr>
            <p:ph type="sldNum" sz="quarter" idx="12"/>
          </p:nvPr>
        </p:nvSpPr>
        <p:spPr/>
        <p:txBody>
          <a:bodyPr/>
          <a:lstStyle/>
          <a:p>
            <a:fld id="{718739C9-DCF1-47E1-918D-420391A2911C}" type="slidenum">
              <a:rPr lang="en-US" smtClean="0"/>
              <a:t>29</a:t>
            </a:fld>
            <a:endParaRPr lang="en-US"/>
          </a:p>
        </p:txBody>
      </p:sp>
    </p:spTree>
    <p:extLst>
      <p:ext uri="{BB962C8B-B14F-4D97-AF65-F5344CB8AC3E}">
        <p14:creationId xmlns:p14="http://schemas.microsoft.com/office/powerpoint/2010/main" val="384391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FE46-119C-222D-BCB3-8DA97FE26FCB}"/>
              </a:ext>
            </a:extLst>
          </p:cNvPr>
          <p:cNvSpPr>
            <a:spLocks noGrp="1"/>
          </p:cNvSpPr>
          <p:nvPr>
            <p:ph type="title"/>
          </p:nvPr>
        </p:nvSpPr>
        <p:spPr/>
        <p:txBody>
          <a:bodyPr/>
          <a:lstStyle/>
          <a:p>
            <a:r>
              <a:rPr kumimoji="0" lang="en-US" sz="3600" b="1" i="0" u="none" strike="noStrike" kern="1200" cap="none" spc="0" normalizeH="0" baseline="0" noProof="0">
                <a:ln>
                  <a:noFill/>
                </a:ln>
                <a:solidFill>
                  <a:srgbClr val="023160"/>
                </a:solidFill>
                <a:effectLst/>
                <a:uLnTx/>
                <a:uFillTx/>
                <a:latin typeface="Verdana"/>
                <a:ea typeface="+mj-ea"/>
                <a:cs typeface="+mj-cs"/>
              </a:rPr>
              <a:t>Topics: This Session</a:t>
            </a:r>
            <a:endParaRPr lang="en-US"/>
          </a:p>
        </p:txBody>
      </p:sp>
      <p:sp>
        <p:nvSpPr>
          <p:cNvPr id="3" name="Content Placeholder 2">
            <a:extLst>
              <a:ext uri="{FF2B5EF4-FFF2-40B4-BE49-F238E27FC236}">
                <a16:creationId xmlns:a16="http://schemas.microsoft.com/office/drawing/2014/main" id="{41CE57C8-DEA1-FD39-2176-29329EEF6667}"/>
              </a:ext>
            </a:extLst>
          </p:cNvPr>
          <p:cNvSpPr>
            <a:spLocks noGrp="1"/>
          </p:cNvSpPr>
          <p:nvPr>
            <p:ph idx="1"/>
          </p:nvPr>
        </p:nvSpPr>
        <p:spPr/>
        <p:txBody>
          <a:bodyPr vert="horz" lIns="91440" tIns="45720" rIns="91440" bIns="45720" rtlCol="0" anchor="t">
            <a:normAutofit/>
          </a:bodyPr>
          <a:lstStyle/>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lang="en-US">
                <a:solidFill>
                  <a:prstClr val="black">
                    <a:lumMod val="75000"/>
                    <a:lumOff val="25000"/>
                  </a:prstClr>
                </a:solidFill>
                <a:latin typeface="Arial"/>
              </a:rPr>
              <a:t>Review selected cost principles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lang="en-US">
                <a:solidFill>
                  <a:prstClr val="black">
                    <a:lumMod val="75000"/>
                    <a:lumOff val="25000"/>
                  </a:prstClr>
                </a:solidFill>
                <a:latin typeface="Arial"/>
              </a:rPr>
              <a:t>Indirect cost rates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lang="en-US">
                <a:solidFill>
                  <a:prstClr val="black">
                    <a:lumMod val="75000"/>
                    <a:lumOff val="25000"/>
                  </a:prstClr>
                </a:solidFill>
                <a:latin typeface="Arial"/>
              </a:rPr>
              <a:t>Cost allocation plans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lang="en-US">
                <a:solidFill>
                  <a:prstClr val="black">
                    <a:lumMod val="75000"/>
                    <a:lumOff val="25000"/>
                  </a:prstClr>
                </a:solidFill>
                <a:latin typeface="Arial"/>
              </a:rPr>
              <a:t>Shared costs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endParaRPr lang="en-US">
              <a:solidFill>
                <a:prstClr val="black">
                  <a:lumMod val="75000"/>
                  <a:lumOff val="25000"/>
                </a:prstClr>
              </a:solidFill>
              <a:latin typeface="Arial"/>
              <a:cs typeface="Arial"/>
            </a:endParaRPr>
          </a:p>
        </p:txBody>
      </p:sp>
      <p:sp>
        <p:nvSpPr>
          <p:cNvPr id="4" name="Slide Number Placeholder 3">
            <a:extLst>
              <a:ext uri="{FF2B5EF4-FFF2-40B4-BE49-F238E27FC236}">
                <a16:creationId xmlns:a16="http://schemas.microsoft.com/office/drawing/2014/main" id="{6913C576-9B1A-88DA-09B4-7F6E3B2B7D92}"/>
              </a:ext>
            </a:extLst>
          </p:cNvPr>
          <p:cNvSpPr>
            <a:spLocks noGrp="1"/>
          </p:cNvSpPr>
          <p:nvPr>
            <p:ph type="sldNum" sz="quarter" idx="12"/>
          </p:nvPr>
        </p:nvSpPr>
        <p:spPr/>
        <p:txBody>
          <a:bodyPr/>
          <a:lstStyle/>
          <a:p>
            <a:fld id="{718739C9-DCF1-47E1-918D-420391A2911C}" type="slidenum">
              <a:rPr lang="en-US" smtClean="0"/>
              <a:t>3</a:t>
            </a:fld>
            <a:endParaRPr lang="en-US"/>
          </a:p>
        </p:txBody>
      </p:sp>
    </p:spTree>
    <p:extLst>
      <p:ext uri="{BB962C8B-B14F-4D97-AF65-F5344CB8AC3E}">
        <p14:creationId xmlns:p14="http://schemas.microsoft.com/office/powerpoint/2010/main" val="3278386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B6C5-43F1-3449-EA2C-260529D8B993}"/>
              </a:ext>
            </a:extLst>
          </p:cNvPr>
          <p:cNvSpPr>
            <a:spLocks noGrp="1"/>
          </p:cNvSpPr>
          <p:nvPr>
            <p:ph type="title"/>
          </p:nvPr>
        </p:nvSpPr>
        <p:spPr/>
        <p:txBody>
          <a:bodyPr/>
          <a:lstStyle/>
          <a:p>
            <a:r>
              <a:rPr lang="en-US" b="1"/>
              <a:t>Unacceptable Distribution Bases</a:t>
            </a:r>
          </a:p>
        </p:txBody>
      </p:sp>
      <p:sp>
        <p:nvSpPr>
          <p:cNvPr id="3" name="Content Placeholder 2">
            <a:extLst>
              <a:ext uri="{FF2B5EF4-FFF2-40B4-BE49-F238E27FC236}">
                <a16:creationId xmlns:a16="http://schemas.microsoft.com/office/drawing/2014/main" id="{3F9F3286-F36A-9BDD-290A-2CFF41260703}"/>
              </a:ext>
            </a:extLst>
          </p:cNvPr>
          <p:cNvSpPr>
            <a:spLocks noGrp="1"/>
          </p:cNvSpPr>
          <p:nvPr>
            <p:ph idx="1"/>
          </p:nvPr>
        </p:nvSpPr>
        <p:spPr>
          <a:xfrm>
            <a:off x="838200" y="1690688"/>
            <a:ext cx="10515600" cy="4486275"/>
          </a:xfrm>
        </p:spPr>
        <p:txBody>
          <a:bodyPr>
            <a:normAutofit fontScale="85000" lnSpcReduction="20000"/>
          </a:bodyPr>
          <a:lstStyle/>
          <a:p>
            <a:pPr>
              <a:lnSpc>
                <a:spcPct val="110000"/>
              </a:lnSpc>
            </a:pPr>
            <a:r>
              <a:rPr lang="en-US"/>
              <a:t>Unacceptable allocation bases are generally those that do not meet the general guidelines.  Unacceptable bases are those that:</a:t>
            </a:r>
          </a:p>
          <a:p>
            <a:pPr lvl="1">
              <a:lnSpc>
                <a:spcPct val="110000"/>
              </a:lnSpc>
            </a:pPr>
            <a:r>
              <a:rPr lang="en-US"/>
              <a:t>distort the final results</a:t>
            </a:r>
          </a:p>
          <a:p>
            <a:pPr lvl="1">
              <a:lnSpc>
                <a:spcPct val="110000"/>
              </a:lnSpc>
            </a:pPr>
            <a:r>
              <a:rPr lang="en-US"/>
              <a:t>do not represent actual effort or cost expended</a:t>
            </a:r>
          </a:p>
          <a:p>
            <a:pPr lvl="1">
              <a:lnSpc>
                <a:spcPct val="110000"/>
              </a:lnSpc>
            </a:pPr>
            <a:r>
              <a:rPr lang="en-US"/>
              <a:t>are not used consistently over time and with variations in funding</a:t>
            </a:r>
          </a:p>
          <a:p>
            <a:pPr lvl="1">
              <a:lnSpc>
                <a:spcPct val="110000"/>
              </a:lnSpc>
              <a:spcAft>
                <a:spcPts val="1200"/>
              </a:spcAft>
            </a:pPr>
            <a:r>
              <a:rPr lang="en-US"/>
              <a:t>do not have an integral relationship to the types of costs being allocated</a:t>
            </a:r>
          </a:p>
          <a:p>
            <a:pPr>
              <a:lnSpc>
                <a:spcPct val="110000"/>
              </a:lnSpc>
            </a:pPr>
            <a:r>
              <a:rPr lang="en-US"/>
              <a:t>Examples of unacceptable allocation bases include, but are not limited to:</a:t>
            </a:r>
          </a:p>
          <a:p>
            <a:pPr lvl="1">
              <a:lnSpc>
                <a:spcPct val="110000"/>
              </a:lnSpc>
            </a:pPr>
            <a:r>
              <a:rPr lang="en-US"/>
              <a:t>Relative funds available to allocate unassigned direct costs</a:t>
            </a:r>
          </a:p>
          <a:p>
            <a:pPr lvl="1">
              <a:lnSpc>
                <a:spcPct val="110000"/>
              </a:lnSpc>
            </a:pPr>
            <a:r>
              <a:rPr lang="en-US"/>
              <a:t>Job descriptions to allocate staff costs</a:t>
            </a:r>
          </a:p>
          <a:p>
            <a:pPr lvl="1">
              <a:lnSpc>
                <a:spcPct val="110000"/>
              </a:lnSpc>
            </a:pPr>
            <a:r>
              <a:rPr lang="en-US"/>
              <a:t>Fixed or predetermined number of staff hours assigned to an activity to allocate staff costs;</a:t>
            </a:r>
          </a:p>
          <a:p>
            <a:pPr lvl="1">
              <a:lnSpc>
                <a:spcPct val="110000"/>
              </a:lnSpc>
            </a:pPr>
            <a:r>
              <a:rPr lang="en-US"/>
              <a:t>Planned participant levels to allocate participant-related costs</a:t>
            </a:r>
          </a:p>
          <a:p>
            <a:pPr lvl="1">
              <a:lnSpc>
                <a:spcPct val="110000"/>
              </a:lnSpc>
            </a:pPr>
            <a:r>
              <a:rPr lang="en-US"/>
              <a:t>Results from prior periods to allocate current period costs</a:t>
            </a:r>
          </a:p>
          <a:p>
            <a:endParaRPr lang="en-US"/>
          </a:p>
        </p:txBody>
      </p:sp>
      <p:sp>
        <p:nvSpPr>
          <p:cNvPr id="4" name="Slide Number Placeholder 3">
            <a:extLst>
              <a:ext uri="{FF2B5EF4-FFF2-40B4-BE49-F238E27FC236}">
                <a16:creationId xmlns:a16="http://schemas.microsoft.com/office/drawing/2014/main" id="{8DC3350C-0C22-0B17-9C23-C8A44D8FF3A9}"/>
              </a:ext>
            </a:extLst>
          </p:cNvPr>
          <p:cNvSpPr>
            <a:spLocks noGrp="1"/>
          </p:cNvSpPr>
          <p:nvPr>
            <p:ph type="sldNum" sz="quarter" idx="12"/>
          </p:nvPr>
        </p:nvSpPr>
        <p:spPr/>
        <p:txBody>
          <a:bodyPr/>
          <a:lstStyle/>
          <a:p>
            <a:fld id="{718739C9-DCF1-47E1-918D-420391A2911C}" type="slidenum">
              <a:rPr lang="en-US" smtClean="0"/>
              <a:t>30</a:t>
            </a:fld>
            <a:endParaRPr lang="en-US"/>
          </a:p>
        </p:txBody>
      </p:sp>
    </p:spTree>
    <p:extLst>
      <p:ext uri="{BB962C8B-B14F-4D97-AF65-F5344CB8AC3E}">
        <p14:creationId xmlns:p14="http://schemas.microsoft.com/office/powerpoint/2010/main" val="2666685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Magnifying glass hovering over a question mark within a head outline.">
            <a:extLst>
              <a:ext uri="{FF2B5EF4-FFF2-40B4-BE49-F238E27FC236}">
                <a16:creationId xmlns:a16="http://schemas.microsoft.com/office/drawing/2014/main" id="{6D0AB8E3-4F31-51D4-2E44-57AAEA6CB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404217" y="464955"/>
            <a:ext cx="2427474" cy="1713560"/>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89F85C-37AA-8C4C-4039-CDA32A9753C5}"/>
              </a:ext>
            </a:extLst>
          </p:cNvPr>
          <p:cNvSpPr>
            <a:spLocks noGrp="1"/>
          </p:cNvSpPr>
          <p:nvPr>
            <p:ph type="title"/>
          </p:nvPr>
        </p:nvSpPr>
        <p:spPr>
          <a:xfrm>
            <a:off x="3029432" y="973942"/>
            <a:ext cx="6209606" cy="706964"/>
          </a:xfrm>
        </p:spPr>
        <p:txBody>
          <a:bodyPr>
            <a:normAutofit/>
          </a:bodyPr>
          <a:lstStyle/>
          <a:p>
            <a:r>
              <a:rPr lang="en-US"/>
              <a:t>Audience Participation #5</a:t>
            </a:r>
          </a:p>
        </p:txBody>
      </p:sp>
      <p:sp>
        <p:nvSpPr>
          <p:cNvPr id="3" name="Content Placeholder 2">
            <a:extLst>
              <a:ext uri="{FF2B5EF4-FFF2-40B4-BE49-F238E27FC236}">
                <a16:creationId xmlns:a16="http://schemas.microsoft.com/office/drawing/2014/main" id="{4E90EA94-2266-2A3A-AE21-DE28F4F122BE}"/>
              </a:ext>
            </a:extLst>
          </p:cNvPr>
          <p:cNvSpPr>
            <a:spLocks noGrp="1"/>
          </p:cNvSpPr>
          <p:nvPr>
            <p:ph idx="1"/>
          </p:nvPr>
        </p:nvSpPr>
        <p:spPr>
          <a:xfrm>
            <a:off x="511276" y="2605549"/>
            <a:ext cx="11071123" cy="2989006"/>
          </a:xfrm>
        </p:spPr>
        <p:txBody>
          <a:bodyPr anchor="t">
            <a:noAutofit/>
          </a:bodyPr>
          <a:lstStyle/>
          <a:p>
            <a:pPr marL="0" indent="0">
              <a:lnSpc>
                <a:spcPct val="115000"/>
              </a:lnSpc>
              <a:spcAft>
                <a:spcPts val="1200"/>
              </a:spcAft>
              <a:buSzPct val="100000"/>
              <a:buNone/>
            </a:pPr>
            <a:r>
              <a:rPr lang="en-US" sz="2200" b="1"/>
              <a:t>Multiple Choice. </a:t>
            </a:r>
            <a:r>
              <a:rPr lang="en-US" sz="2200"/>
              <a:t>You are purchasing a good or service that could benefit multiple programs that you administer. The cost is unallowable for one of the programs. You: </a:t>
            </a:r>
          </a:p>
          <a:p>
            <a:pPr marL="685800" indent="-685800">
              <a:lnSpc>
                <a:spcPct val="115000"/>
              </a:lnSpc>
              <a:buSzPct val="100000"/>
              <a:buFont typeface="+mj-lt"/>
              <a:buAutoNum type="alphaUcPeriod"/>
            </a:pPr>
            <a:r>
              <a:rPr lang="en-US" sz="2200"/>
              <a:t>Simply shift that program’s share of the cost to the other programs.</a:t>
            </a:r>
          </a:p>
          <a:p>
            <a:pPr marL="685800" indent="-685800">
              <a:lnSpc>
                <a:spcPct val="115000"/>
              </a:lnSpc>
              <a:buSzPct val="100000"/>
              <a:buFont typeface="+mj-lt"/>
              <a:buAutoNum type="alphaUcPeriod"/>
            </a:pPr>
            <a:r>
              <a:rPr lang="en-US" sz="2200"/>
              <a:t>Don’t charge that program. Exclude that program from use of the good or service.</a:t>
            </a:r>
          </a:p>
          <a:p>
            <a:pPr marL="685800" indent="-685800">
              <a:lnSpc>
                <a:spcPct val="115000"/>
              </a:lnSpc>
              <a:buSzPct val="100000"/>
              <a:buFont typeface="+mj-lt"/>
              <a:buAutoNum type="alphaUcPeriod"/>
            </a:pPr>
            <a:r>
              <a:rPr lang="en-US" sz="2200"/>
              <a:t>Pay that program’s share of the cost from unrestricted funds.</a:t>
            </a:r>
          </a:p>
          <a:p>
            <a:pPr marL="685800" indent="-685800">
              <a:lnSpc>
                <a:spcPct val="115000"/>
              </a:lnSpc>
              <a:buSzPct val="100000"/>
              <a:buFont typeface="+mj-lt"/>
              <a:buAutoNum type="alphaUcPeriod"/>
            </a:pPr>
            <a:r>
              <a:rPr lang="en-US" sz="2200"/>
              <a:t>B or C.</a:t>
            </a:r>
          </a:p>
          <a:p>
            <a:pPr marL="685800" indent="-685800">
              <a:lnSpc>
                <a:spcPct val="115000"/>
              </a:lnSpc>
              <a:buSzPct val="100000"/>
              <a:buFont typeface="+mj-lt"/>
              <a:buAutoNum type="alphaUcPeriod"/>
            </a:pPr>
            <a:endParaRPr lang="en-US" sz="2400"/>
          </a:p>
        </p:txBody>
      </p:sp>
      <p:sp>
        <p:nvSpPr>
          <p:cNvPr id="5" name="Content Placeholder 2">
            <a:extLst>
              <a:ext uri="{FF2B5EF4-FFF2-40B4-BE49-F238E27FC236}">
                <a16:creationId xmlns:a16="http://schemas.microsoft.com/office/drawing/2014/main" id="{E7BE5CCF-230E-3EE1-113E-48276430E6CE}"/>
              </a:ext>
            </a:extLst>
          </p:cNvPr>
          <p:cNvSpPr txBox="1">
            <a:spLocks/>
          </p:cNvSpPr>
          <p:nvPr/>
        </p:nvSpPr>
        <p:spPr>
          <a:xfrm>
            <a:off x="511276" y="5663381"/>
            <a:ext cx="10569972" cy="537746"/>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2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Answer: To be discussed during the conference.</a:t>
            </a:r>
          </a:p>
        </p:txBody>
      </p:sp>
      <p:sp>
        <p:nvSpPr>
          <p:cNvPr id="4" name="Slide Number Placeholder 3">
            <a:extLst>
              <a:ext uri="{FF2B5EF4-FFF2-40B4-BE49-F238E27FC236}">
                <a16:creationId xmlns:a16="http://schemas.microsoft.com/office/drawing/2014/main" id="{819409AE-4EA7-8075-933D-04D6490237CC}"/>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31</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3316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98E9E9-F441-5B33-ABAE-BADA5395D8F1}"/>
            </a:ext>
          </a:extLst>
        </p:cNvPr>
        <p:cNvGrpSpPr/>
        <p:nvPr/>
      </p:nvGrpSpPr>
      <p:grpSpPr>
        <a:xfrm>
          <a:off x="0" y="0"/>
          <a:ext cx="0" cy="0"/>
          <a:chOff x="0" y="0"/>
          <a:chExt cx="0" cy="0"/>
        </a:xfrm>
      </p:grpSpPr>
      <p:pic>
        <p:nvPicPr>
          <p:cNvPr id="1028" name="Picture 4" descr="Magnifying glass hovering over a question mark within a head outline.">
            <a:extLst>
              <a:ext uri="{FF2B5EF4-FFF2-40B4-BE49-F238E27FC236}">
                <a16:creationId xmlns:a16="http://schemas.microsoft.com/office/drawing/2014/main" id="{6295FD2B-C45A-00FF-90AB-6004AC65F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453379" y="445291"/>
            <a:ext cx="2378312" cy="1678856"/>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AE0D4F-60A2-1F20-A361-CEC8A4126E58}"/>
              </a:ext>
            </a:extLst>
          </p:cNvPr>
          <p:cNvSpPr>
            <a:spLocks noGrp="1"/>
          </p:cNvSpPr>
          <p:nvPr>
            <p:ph type="title"/>
          </p:nvPr>
        </p:nvSpPr>
        <p:spPr>
          <a:xfrm>
            <a:off x="2831691" y="931237"/>
            <a:ext cx="5550844" cy="706964"/>
          </a:xfrm>
        </p:spPr>
        <p:txBody>
          <a:bodyPr>
            <a:normAutofit fontScale="90000"/>
          </a:bodyPr>
          <a:lstStyle/>
          <a:p>
            <a:r>
              <a:rPr lang="en-US"/>
              <a:t>Audience Participation #6</a:t>
            </a:r>
          </a:p>
        </p:txBody>
      </p:sp>
      <p:sp>
        <p:nvSpPr>
          <p:cNvPr id="3" name="Content Placeholder 2">
            <a:extLst>
              <a:ext uri="{FF2B5EF4-FFF2-40B4-BE49-F238E27FC236}">
                <a16:creationId xmlns:a16="http://schemas.microsoft.com/office/drawing/2014/main" id="{BDE6778A-4384-6116-9569-BBC5A0CBC3EB}"/>
              </a:ext>
            </a:extLst>
          </p:cNvPr>
          <p:cNvSpPr>
            <a:spLocks noGrp="1"/>
          </p:cNvSpPr>
          <p:nvPr>
            <p:ph idx="1"/>
          </p:nvPr>
        </p:nvSpPr>
        <p:spPr>
          <a:xfrm>
            <a:off x="688258" y="2399071"/>
            <a:ext cx="10745565" cy="3086136"/>
          </a:xfrm>
        </p:spPr>
        <p:txBody>
          <a:bodyPr anchor="ctr">
            <a:noAutofit/>
          </a:bodyPr>
          <a:lstStyle/>
          <a:p>
            <a:pPr marL="0" indent="0">
              <a:lnSpc>
                <a:spcPct val="115000"/>
              </a:lnSpc>
              <a:spcAft>
                <a:spcPts val="2400"/>
              </a:spcAft>
              <a:buSzPct val="100000"/>
              <a:buNone/>
            </a:pPr>
            <a:r>
              <a:rPr lang="en-US" sz="2400" b="1"/>
              <a:t>Multiple Choice. </a:t>
            </a:r>
            <a:r>
              <a:rPr lang="en-US" sz="2400"/>
              <a:t>You are purchasing a piece of equipment. You charge the cost to a cost pool to be allocated across all programs, regardless of which programs will use the equipment. This is:</a:t>
            </a:r>
          </a:p>
          <a:p>
            <a:pPr marL="685800" indent="-685800">
              <a:lnSpc>
                <a:spcPct val="115000"/>
              </a:lnSpc>
              <a:buSzPct val="100000"/>
              <a:buFont typeface="+mj-lt"/>
              <a:buAutoNum type="alphaUcPeriod"/>
            </a:pPr>
            <a:r>
              <a:rPr lang="en-US" sz="2400"/>
              <a:t>Allowable.</a:t>
            </a:r>
          </a:p>
          <a:p>
            <a:pPr marL="685800" indent="-685800">
              <a:lnSpc>
                <a:spcPct val="115000"/>
              </a:lnSpc>
              <a:buSzPct val="100000"/>
              <a:buFont typeface="+mj-lt"/>
              <a:buAutoNum type="alphaUcPeriod"/>
            </a:pPr>
            <a:r>
              <a:rPr lang="en-US" sz="2400"/>
              <a:t>Not allowable.</a:t>
            </a:r>
          </a:p>
        </p:txBody>
      </p:sp>
      <p:sp>
        <p:nvSpPr>
          <p:cNvPr id="5" name="Content Placeholder 2">
            <a:extLst>
              <a:ext uri="{FF2B5EF4-FFF2-40B4-BE49-F238E27FC236}">
                <a16:creationId xmlns:a16="http://schemas.microsoft.com/office/drawing/2014/main" id="{D245EE1C-929B-73AD-11D6-349F19F7218C}"/>
              </a:ext>
            </a:extLst>
          </p:cNvPr>
          <p:cNvSpPr txBox="1">
            <a:spLocks/>
          </p:cNvSpPr>
          <p:nvPr/>
        </p:nvSpPr>
        <p:spPr>
          <a:xfrm>
            <a:off x="688258" y="5485207"/>
            <a:ext cx="10745564" cy="927502"/>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1" i="0" u="none" strike="noStrike" kern="1200" cap="none" spc="0" normalizeH="0" baseline="0" noProof="0">
                <a:ln>
                  <a:noFill/>
                </a:ln>
                <a:solidFill>
                  <a:srgbClr val="404040"/>
                </a:solidFill>
                <a:effectLst/>
                <a:uLnTx/>
                <a:uFillTx/>
                <a:latin typeface="Verdana" panose="020B0604030504040204" pitchFamily="34" charset="0"/>
                <a:ea typeface="+mn-ea"/>
                <a:cs typeface="+mn-cs"/>
              </a:rPr>
              <a:t>Answer:</a:t>
            </a:r>
            <a:r>
              <a:rPr kumimoji="0" lang="en-US" sz="24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 To be discussed during the conference</a:t>
            </a:r>
            <a:r>
              <a:rPr lang="en-US" sz="2400">
                <a:solidFill>
                  <a:srgbClr val="404040"/>
                </a:solidFill>
                <a:latin typeface="Verdana" panose="020B0604030504040204" pitchFamily="34" charset="0"/>
              </a:rPr>
              <a:t>.</a:t>
            </a:r>
            <a:endParaRPr kumimoji="0" lang="en-US" sz="2400" b="0" i="0" u="none" strike="noStrike" kern="1200" cap="none" spc="0" normalizeH="0" baseline="0" noProof="0">
              <a:ln>
                <a:noFill/>
              </a:ln>
              <a:solidFill>
                <a:srgbClr val="404040"/>
              </a:solidFill>
              <a:effectLst/>
              <a:uLnTx/>
              <a:uFillTx/>
              <a:latin typeface="Verdana" panose="020B0604030504040204" pitchFamily="34" charset="0"/>
              <a:ea typeface="+mn-ea"/>
              <a:cs typeface="+mn-cs"/>
            </a:endParaRPr>
          </a:p>
        </p:txBody>
      </p:sp>
      <p:sp>
        <p:nvSpPr>
          <p:cNvPr id="4" name="Slide Number Placeholder 3">
            <a:extLst>
              <a:ext uri="{FF2B5EF4-FFF2-40B4-BE49-F238E27FC236}">
                <a16:creationId xmlns:a16="http://schemas.microsoft.com/office/drawing/2014/main" id="{B0BC6021-1778-4C2C-7E3A-B74F4D0C46A8}"/>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32</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5208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8F2A-0015-FE3C-8547-9EBAC935817B}"/>
              </a:ext>
            </a:extLst>
          </p:cNvPr>
          <p:cNvSpPr>
            <a:spLocks noGrp="1"/>
          </p:cNvSpPr>
          <p:nvPr>
            <p:ph type="title"/>
          </p:nvPr>
        </p:nvSpPr>
        <p:spPr/>
        <p:txBody>
          <a:bodyPr/>
          <a:lstStyle/>
          <a:p>
            <a:r>
              <a:rPr lang="en-US"/>
              <a:t>Shared Costs</a:t>
            </a:r>
          </a:p>
        </p:txBody>
      </p:sp>
      <p:sp>
        <p:nvSpPr>
          <p:cNvPr id="4" name="Slide Number Placeholder 3">
            <a:extLst>
              <a:ext uri="{FF2B5EF4-FFF2-40B4-BE49-F238E27FC236}">
                <a16:creationId xmlns:a16="http://schemas.microsoft.com/office/drawing/2014/main" id="{599C4BAC-C0E1-519E-F6F1-6BCB324E77FF}"/>
              </a:ext>
            </a:extLst>
          </p:cNvPr>
          <p:cNvSpPr>
            <a:spLocks noGrp="1"/>
          </p:cNvSpPr>
          <p:nvPr>
            <p:ph type="sldNum" sz="quarter" idx="12"/>
          </p:nvPr>
        </p:nvSpPr>
        <p:spPr/>
        <p:txBody>
          <a:bodyPr/>
          <a:lstStyle/>
          <a:p>
            <a:fld id="{56A0B0FD-D6B7-4878-B1BE-780ED0AA1A25}" type="slidenum">
              <a:rPr lang="en-US" smtClean="0"/>
              <a:t>33</a:t>
            </a:fld>
            <a:endParaRPr lang="en-US"/>
          </a:p>
        </p:txBody>
      </p:sp>
    </p:spTree>
    <p:extLst>
      <p:ext uri="{BB962C8B-B14F-4D97-AF65-F5344CB8AC3E}">
        <p14:creationId xmlns:p14="http://schemas.microsoft.com/office/powerpoint/2010/main" val="615943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8872-9106-5AD9-FC4C-D5266F34BD78}"/>
              </a:ext>
            </a:extLst>
          </p:cNvPr>
          <p:cNvSpPr>
            <a:spLocks noGrp="1"/>
          </p:cNvSpPr>
          <p:nvPr>
            <p:ph type="title"/>
          </p:nvPr>
        </p:nvSpPr>
        <p:spPr>
          <a:xfrm>
            <a:off x="838200" y="365125"/>
            <a:ext cx="10515600" cy="999153"/>
          </a:xfrm>
        </p:spPr>
        <p:txBody>
          <a:bodyPr/>
          <a:lstStyle/>
          <a:p>
            <a:r>
              <a:rPr lang="en-US" b="1"/>
              <a:t>Shared One-Stop Operating Costs</a:t>
            </a:r>
          </a:p>
        </p:txBody>
      </p:sp>
      <p:sp>
        <p:nvSpPr>
          <p:cNvPr id="3" name="Content Placeholder 2">
            <a:extLst>
              <a:ext uri="{FF2B5EF4-FFF2-40B4-BE49-F238E27FC236}">
                <a16:creationId xmlns:a16="http://schemas.microsoft.com/office/drawing/2014/main" id="{A4DDF71E-1628-DDE3-E90B-188325495065}"/>
              </a:ext>
            </a:extLst>
          </p:cNvPr>
          <p:cNvSpPr>
            <a:spLocks noGrp="1"/>
          </p:cNvSpPr>
          <p:nvPr>
            <p:ph idx="1"/>
          </p:nvPr>
        </p:nvSpPr>
        <p:spPr>
          <a:xfrm>
            <a:off x="763229" y="1364278"/>
            <a:ext cx="10665542" cy="4812685"/>
          </a:xfrm>
        </p:spPr>
        <p:txBody>
          <a:bodyPr>
            <a:normAutofit/>
          </a:bodyPr>
          <a:lstStyle/>
          <a:p>
            <a:r>
              <a:rPr lang="en-US"/>
              <a:t>WIOA Title I:</a:t>
            </a:r>
          </a:p>
          <a:p>
            <a:pPr lvl="1"/>
            <a:r>
              <a:rPr lang="en-US"/>
              <a:t>Required partners share the </a:t>
            </a:r>
            <a:r>
              <a:rPr lang="en-US" b="1"/>
              <a:t>infrastructure costs</a:t>
            </a:r>
            <a:r>
              <a:rPr lang="en-US"/>
              <a:t> of the comprehensive one-stop center of their respective local workforce area.</a:t>
            </a:r>
          </a:p>
          <a:p>
            <a:pPr lvl="1">
              <a:spcAft>
                <a:spcPts val="1200"/>
              </a:spcAft>
            </a:pPr>
            <a:r>
              <a:rPr lang="en-US"/>
              <a:t>Partners may also have </a:t>
            </a:r>
            <a:r>
              <a:rPr lang="en-US" b="1"/>
              <a:t>other shared one-stop operating costs</a:t>
            </a:r>
            <a:r>
              <a:rPr lang="en-US"/>
              <a:t>.</a:t>
            </a:r>
          </a:p>
          <a:p>
            <a:r>
              <a:rPr lang="en-US"/>
              <a:t>Cost Allocation Principles:</a:t>
            </a:r>
          </a:p>
          <a:p>
            <a:pPr lvl="1"/>
            <a:r>
              <a:rPr lang="en-US"/>
              <a:t>Workforce boards use </a:t>
            </a:r>
            <a:r>
              <a:rPr lang="en-US" b="1"/>
              <a:t>cost allocation principles </a:t>
            </a:r>
            <a:r>
              <a:rPr lang="en-US"/>
              <a:t>to determine partner shares.</a:t>
            </a:r>
          </a:p>
          <a:p>
            <a:pPr lvl="1"/>
            <a:r>
              <a:rPr lang="en-US"/>
              <a:t>Establish </a:t>
            </a:r>
            <a:r>
              <a:rPr lang="en-US" b="1"/>
              <a:t>local one-stop operating budget</a:t>
            </a:r>
            <a:r>
              <a:rPr lang="en-US"/>
              <a:t>.</a:t>
            </a:r>
          </a:p>
          <a:p>
            <a:pPr lvl="1">
              <a:spcAft>
                <a:spcPts val="1200"/>
              </a:spcAft>
            </a:pPr>
            <a:r>
              <a:rPr lang="en-US"/>
              <a:t>Enter </a:t>
            </a:r>
            <a:r>
              <a:rPr lang="en-US" b="1"/>
              <a:t>local infrastructure funding agreements</a:t>
            </a:r>
            <a:r>
              <a:rPr lang="en-US"/>
              <a:t>.</a:t>
            </a:r>
          </a:p>
          <a:p>
            <a:r>
              <a:rPr lang="en-US"/>
              <a:t>More information in </a:t>
            </a:r>
            <a:r>
              <a:rPr lang="en-US">
                <a:hlinkClick r:id="rId2"/>
              </a:rPr>
              <a:t>TWC’s “WIOA Guide to Texas Workforce System Operations.”</a:t>
            </a:r>
            <a:endParaRPr lang="en-US"/>
          </a:p>
        </p:txBody>
      </p:sp>
      <p:sp>
        <p:nvSpPr>
          <p:cNvPr id="4" name="Slide Number Placeholder 3">
            <a:extLst>
              <a:ext uri="{FF2B5EF4-FFF2-40B4-BE49-F238E27FC236}">
                <a16:creationId xmlns:a16="http://schemas.microsoft.com/office/drawing/2014/main" id="{EAB5BE34-A3FC-BAC0-FBB6-4F63B7F9FC2F}"/>
              </a:ext>
            </a:extLst>
          </p:cNvPr>
          <p:cNvSpPr>
            <a:spLocks noGrp="1"/>
          </p:cNvSpPr>
          <p:nvPr>
            <p:ph type="sldNum" sz="quarter" idx="12"/>
          </p:nvPr>
        </p:nvSpPr>
        <p:spPr/>
        <p:txBody>
          <a:bodyPr/>
          <a:lstStyle/>
          <a:p>
            <a:fld id="{718739C9-DCF1-47E1-918D-420391A2911C}" type="slidenum">
              <a:rPr lang="en-US" smtClean="0"/>
              <a:t>34</a:t>
            </a:fld>
            <a:endParaRPr lang="en-US"/>
          </a:p>
        </p:txBody>
      </p:sp>
    </p:spTree>
    <p:extLst>
      <p:ext uri="{BB962C8B-B14F-4D97-AF65-F5344CB8AC3E}">
        <p14:creationId xmlns:p14="http://schemas.microsoft.com/office/powerpoint/2010/main" val="817912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99B3-C988-990A-631B-D84471E00F4E}"/>
              </a:ext>
            </a:extLst>
          </p:cNvPr>
          <p:cNvSpPr>
            <a:spLocks noGrp="1"/>
          </p:cNvSpPr>
          <p:nvPr>
            <p:ph type="title"/>
          </p:nvPr>
        </p:nvSpPr>
        <p:spPr/>
        <p:txBody>
          <a:bodyPr>
            <a:normAutofit/>
          </a:bodyPr>
          <a:lstStyle/>
          <a:p>
            <a:r>
              <a:rPr lang="en-US" b="1">
                <a:solidFill>
                  <a:srgbClr val="FFFFFF"/>
                </a:solidFill>
              </a:rPr>
              <a:t>Resources</a:t>
            </a:r>
          </a:p>
        </p:txBody>
      </p:sp>
      <p:sp>
        <p:nvSpPr>
          <p:cNvPr id="3" name="Content Placeholder 2">
            <a:extLst>
              <a:ext uri="{FF2B5EF4-FFF2-40B4-BE49-F238E27FC236}">
                <a16:creationId xmlns:a16="http://schemas.microsoft.com/office/drawing/2014/main" id="{32D88421-8D16-125F-E3D1-4B98D9482545}"/>
              </a:ext>
            </a:extLst>
          </p:cNvPr>
          <p:cNvSpPr>
            <a:spLocks noGrp="1"/>
          </p:cNvSpPr>
          <p:nvPr>
            <p:ph idx="1"/>
          </p:nvPr>
        </p:nvSpPr>
        <p:spPr/>
        <p:txBody>
          <a:bodyPr anchor="ctr">
            <a:normAutofit fontScale="92500" lnSpcReduction="20000"/>
          </a:bodyPr>
          <a:lstStyle/>
          <a:p>
            <a:r>
              <a:rPr lang="en-US"/>
              <a:t>OMB Uniform Guidance, 2 C.F.R. Part 200</a:t>
            </a:r>
            <a:endParaRPr lang="en-US">
              <a:cs typeface="Arial"/>
            </a:endParaRPr>
          </a:p>
          <a:p>
            <a:r>
              <a:rPr lang="en-US"/>
              <a:t>Texas Grant Management Standards (TxGMS)</a:t>
            </a:r>
          </a:p>
          <a:p>
            <a:r>
              <a:rPr lang="en-US"/>
              <a:t>TWC Financial Manual for Grants and Contracts, especially:</a:t>
            </a:r>
          </a:p>
          <a:p>
            <a:pPr lvl="1"/>
            <a:r>
              <a:rPr lang="en-US"/>
              <a:t>Chapter 8 Cost Principles</a:t>
            </a:r>
          </a:p>
          <a:p>
            <a:pPr lvl="1"/>
            <a:r>
              <a:rPr lang="en-US"/>
              <a:t>Chapter 11 Cost Allocation</a:t>
            </a:r>
          </a:p>
          <a:p>
            <a:pPr lvl="1"/>
            <a:r>
              <a:rPr lang="en-US"/>
              <a:t>Chapter 12 Indirect Cost Rates</a:t>
            </a:r>
          </a:p>
          <a:p>
            <a:r>
              <a:rPr lang="en-US"/>
              <a:t>TWC’s “WIOA Guide to Texas Workforce System Operations”</a:t>
            </a:r>
          </a:p>
        </p:txBody>
      </p:sp>
      <p:sp>
        <p:nvSpPr>
          <p:cNvPr id="4" name="Slide Number Placeholder 3">
            <a:extLst>
              <a:ext uri="{FF2B5EF4-FFF2-40B4-BE49-F238E27FC236}">
                <a16:creationId xmlns:a16="http://schemas.microsoft.com/office/drawing/2014/main" id="{9FCE7E76-707F-5DB3-BD3D-E44AA91DA04D}"/>
              </a:ext>
            </a:extLst>
          </p:cNvPr>
          <p:cNvSpPr>
            <a:spLocks noGrp="1"/>
          </p:cNvSpPr>
          <p:nvPr>
            <p:ph type="sldNum" sz="quarter" idx="12"/>
          </p:nvPr>
        </p:nvSpPr>
        <p:spPr/>
        <p:txBody>
          <a:bodyPr>
            <a:normAutofit/>
          </a:bodyPr>
          <a:lstStyle/>
          <a:p>
            <a:pPr>
              <a:spcAft>
                <a:spcPts val="600"/>
              </a:spcAft>
            </a:pPr>
            <a:fld id="{718739C9-DCF1-47E1-918D-420391A2911C}" type="slidenum">
              <a:rPr lang="en-US" sz="1100">
                <a:solidFill>
                  <a:schemeClr val="tx1">
                    <a:lumMod val="50000"/>
                    <a:lumOff val="50000"/>
                  </a:schemeClr>
                </a:solidFill>
              </a:rPr>
              <a:pPr>
                <a:spcAft>
                  <a:spcPts val="600"/>
                </a:spcAft>
              </a:pPr>
              <a:t>35</a:t>
            </a:fld>
            <a:endParaRPr lang="en-US" sz="1100">
              <a:solidFill>
                <a:schemeClr val="tx1">
                  <a:lumMod val="50000"/>
                  <a:lumOff val="50000"/>
                </a:schemeClr>
              </a:solidFill>
            </a:endParaRPr>
          </a:p>
        </p:txBody>
      </p:sp>
    </p:spTree>
    <p:extLst>
      <p:ext uri="{BB962C8B-B14F-4D97-AF65-F5344CB8AC3E}">
        <p14:creationId xmlns:p14="http://schemas.microsoft.com/office/powerpoint/2010/main" val="711490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graphic. Dark blue background with slightly lighter geometric circle.">
            <a:extLst>
              <a:ext uri="{FF2B5EF4-FFF2-40B4-BE49-F238E27FC236}">
                <a16:creationId xmlns:a16="http://schemas.microsoft.com/office/drawing/2014/main" id="{179325A7-F2AA-C7EB-693A-79D585965F08}"/>
              </a:ext>
            </a:extLst>
          </p:cNvPr>
          <p:cNvPicPr>
            <a:picLocks noChangeAspect="1"/>
          </p:cNvPicPr>
          <p:nvPr/>
        </p:nvPicPr>
        <p:blipFill>
          <a:blip r:embed="rId2"/>
          <a:stretch>
            <a:fillRect/>
          </a:stretch>
        </p:blipFill>
        <p:spPr>
          <a:xfrm>
            <a:off x="5130" y="1"/>
            <a:ext cx="12186870" cy="4195482"/>
          </a:xfrm>
          <a:prstGeom prst="rect">
            <a:avLst/>
          </a:prstGeom>
        </p:spPr>
      </p:pic>
      <p:sp>
        <p:nvSpPr>
          <p:cNvPr id="5" name="Title 1">
            <a:extLst>
              <a:ext uri="{FF2B5EF4-FFF2-40B4-BE49-F238E27FC236}">
                <a16:creationId xmlns:a16="http://schemas.microsoft.com/office/drawing/2014/main" id="{98D81C1B-1644-EA5F-F596-96395A193E1D}"/>
              </a:ext>
            </a:extLst>
          </p:cNvPr>
          <p:cNvSpPr txBox="1">
            <a:spLocks noGrp="1"/>
          </p:cNvSpPr>
          <p:nvPr>
            <p:ph type="title" idx="4294967295"/>
          </p:nvPr>
        </p:nvSpPr>
        <p:spPr>
          <a:xfrm>
            <a:off x="1314824" y="2463500"/>
            <a:ext cx="10053763" cy="12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mj-lt"/>
                <a:ea typeface="+mj-ea"/>
                <a:cs typeface="+mj-cs"/>
              </a:rPr>
              <a:t>Need More Information?</a:t>
            </a:r>
          </a:p>
        </p:txBody>
      </p:sp>
      <p:sp>
        <p:nvSpPr>
          <p:cNvPr id="6" name="Text Placeholder 5">
            <a:extLst>
              <a:ext uri="{FF2B5EF4-FFF2-40B4-BE49-F238E27FC236}">
                <a16:creationId xmlns:a16="http://schemas.microsoft.com/office/drawing/2014/main" id="{8B7FF645-0B76-CF7D-D473-5AEE0A500D01}"/>
              </a:ext>
            </a:extLst>
          </p:cNvPr>
          <p:cNvSpPr txBox="1">
            <a:spLocks/>
          </p:cNvSpPr>
          <p:nvPr/>
        </p:nvSpPr>
        <p:spPr>
          <a:xfrm>
            <a:off x="707924" y="4604272"/>
            <a:ext cx="10943302" cy="172480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For questions about this session, e-mail TWC’s Fiscal Technical Assistance mailbox at </a:t>
            </a:r>
            <a:r>
              <a:rPr kumimoji="0" lang="en-US" sz="2500" b="0" i="0" u="none" strike="noStrike" kern="1200" cap="none" spc="0" normalizeH="0" baseline="0" noProof="0">
                <a:ln>
                  <a:noFill/>
                </a:ln>
                <a:solidFill>
                  <a:srgbClr val="0436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fiscal.ta@twc.texas.gov</a:t>
            </a: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a:t>
            </a:r>
            <a:endParaRPr lang="en-US" sz="25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2" name="Slide Number Placeholder 1">
            <a:extLst>
              <a:ext uri="{FF2B5EF4-FFF2-40B4-BE49-F238E27FC236}">
                <a16:creationId xmlns:a16="http://schemas.microsoft.com/office/drawing/2014/main" id="{C18CA880-D5A4-0A2B-5EB5-793D90B366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2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B5BC-3E10-E0FE-750C-BC8C8CF192F0}"/>
              </a:ext>
            </a:extLst>
          </p:cNvPr>
          <p:cNvSpPr>
            <a:spLocks noGrp="1"/>
          </p:cNvSpPr>
          <p:nvPr>
            <p:ph type="title"/>
          </p:nvPr>
        </p:nvSpPr>
        <p:spPr/>
        <p:txBody>
          <a:bodyPr/>
          <a:lstStyle/>
          <a:p>
            <a:r>
              <a:rPr lang="en-US"/>
              <a:t>Review from Basic Cost Principles</a:t>
            </a:r>
          </a:p>
        </p:txBody>
      </p:sp>
      <p:pic>
        <p:nvPicPr>
          <p:cNvPr id="6" name="Picture 5" descr="Decorative. Drawing of an exclamation point within a lightbulb.">
            <a:extLst>
              <a:ext uri="{FF2B5EF4-FFF2-40B4-BE49-F238E27FC236}">
                <a16:creationId xmlns:a16="http://schemas.microsoft.com/office/drawing/2014/main" id="{35EDB6C4-2408-2FAA-DA5D-1A575F563F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80365" y="1614948"/>
            <a:ext cx="2973029" cy="3628103"/>
          </a:xfrm>
          <a:prstGeom prst="rect">
            <a:avLst/>
          </a:prstGeom>
        </p:spPr>
      </p:pic>
      <p:sp>
        <p:nvSpPr>
          <p:cNvPr id="4" name="Slide Number Placeholder 3">
            <a:extLst>
              <a:ext uri="{FF2B5EF4-FFF2-40B4-BE49-F238E27FC236}">
                <a16:creationId xmlns:a16="http://schemas.microsoft.com/office/drawing/2014/main" id="{92C5FBD3-3B89-4841-68CD-AD745EC6FC8A}"/>
              </a:ext>
            </a:extLst>
          </p:cNvPr>
          <p:cNvSpPr>
            <a:spLocks noGrp="1"/>
          </p:cNvSpPr>
          <p:nvPr>
            <p:ph type="sldNum" sz="quarter" idx="12"/>
          </p:nvPr>
        </p:nvSpPr>
        <p:spPr/>
        <p:txBody>
          <a:bodyPr/>
          <a:lstStyle/>
          <a:p>
            <a:fld id="{56A0B0FD-D6B7-4878-B1BE-780ED0AA1A25}" type="slidenum">
              <a:rPr lang="en-US" smtClean="0"/>
              <a:t>4</a:t>
            </a:fld>
            <a:endParaRPr lang="en-US"/>
          </a:p>
        </p:txBody>
      </p:sp>
    </p:spTree>
    <p:extLst>
      <p:ext uri="{BB962C8B-B14F-4D97-AF65-F5344CB8AC3E}">
        <p14:creationId xmlns:p14="http://schemas.microsoft.com/office/powerpoint/2010/main" val="180336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7620A8-66AD-2AE3-FA6D-B5031BC57551}"/>
            </a:ext>
          </a:extLst>
        </p:cNvPr>
        <p:cNvGrpSpPr/>
        <p:nvPr/>
      </p:nvGrpSpPr>
      <p:grpSpPr>
        <a:xfrm>
          <a:off x="0" y="0"/>
          <a:ext cx="0" cy="0"/>
          <a:chOff x="0" y="0"/>
          <a:chExt cx="0" cy="0"/>
        </a:xfrm>
      </p:grpSpPr>
      <p:pic>
        <p:nvPicPr>
          <p:cNvPr id="1028" name="Picture 4" descr="Magnifying glass hovering over a question mark within a head outline.">
            <a:extLst>
              <a:ext uri="{FF2B5EF4-FFF2-40B4-BE49-F238E27FC236}">
                <a16:creationId xmlns:a16="http://schemas.microsoft.com/office/drawing/2014/main" id="{BDE0B11D-3F70-F8DE-26A8-DFD78157B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482874" y="464954"/>
            <a:ext cx="2388145" cy="168579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C38FD1-7D65-2BBC-93B6-90274485534B}"/>
              </a:ext>
            </a:extLst>
          </p:cNvPr>
          <p:cNvSpPr>
            <a:spLocks noGrp="1"/>
          </p:cNvSpPr>
          <p:nvPr>
            <p:ph type="title"/>
          </p:nvPr>
        </p:nvSpPr>
        <p:spPr>
          <a:xfrm>
            <a:off x="2946952" y="954370"/>
            <a:ext cx="6298096" cy="706964"/>
          </a:xfrm>
        </p:spPr>
        <p:txBody>
          <a:bodyPr>
            <a:normAutofit/>
          </a:bodyPr>
          <a:lstStyle/>
          <a:p>
            <a:r>
              <a:rPr lang="en-US"/>
              <a:t>Audience Participation #1</a:t>
            </a:r>
          </a:p>
        </p:txBody>
      </p:sp>
      <p:sp>
        <p:nvSpPr>
          <p:cNvPr id="3" name="Content Placeholder 2">
            <a:extLst>
              <a:ext uri="{FF2B5EF4-FFF2-40B4-BE49-F238E27FC236}">
                <a16:creationId xmlns:a16="http://schemas.microsoft.com/office/drawing/2014/main" id="{9E94EBBA-7EAB-019A-BF0D-71F1F083DF9A}"/>
              </a:ext>
            </a:extLst>
          </p:cNvPr>
          <p:cNvSpPr>
            <a:spLocks noGrp="1"/>
          </p:cNvSpPr>
          <p:nvPr>
            <p:ph idx="1"/>
          </p:nvPr>
        </p:nvSpPr>
        <p:spPr>
          <a:xfrm>
            <a:off x="560439" y="2823235"/>
            <a:ext cx="10873384" cy="2966772"/>
          </a:xfrm>
        </p:spPr>
        <p:txBody>
          <a:bodyPr anchor="ctr">
            <a:noAutofit/>
          </a:bodyPr>
          <a:lstStyle/>
          <a:p>
            <a:pPr marL="0" indent="0">
              <a:lnSpc>
                <a:spcPct val="115000"/>
              </a:lnSpc>
              <a:spcAft>
                <a:spcPts val="2400"/>
              </a:spcAft>
              <a:buSzPct val="100000"/>
              <a:buNone/>
            </a:pPr>
            <a:r>
              <a:rPr lang="en-US" sz="2400"/>
              <a:t>Multiple Choice. A cost is the value of the resources used to acquire goods and services. A cost objective:</a:t>
            </a:r>
          </a:p>
          <a:p>
            <a:pPr marL="685800" indent="-685800">
              <a:lnSpc>
                <a:spcPct val="115000"/>
              </a:lnSpc>
              <a:buSzPct val="100000"/>
              <a:buFont typeface="+mj-lt"/>
              <a:buAutoNum type="alphaUcPeriod"/>
            </a:pPr>
            <a:r>
              <a:rPr lang="en-US" sz="2400"/>
              <a:t>Is anything for which a separate measurement of cost is needed.</a:t>
            </a:r>
          </a:p>
          <a:p>
            <a:pPr marL="685800" indent="-685800">
              <a:lnSpc>
                <a:spcPct val="115000"/>
              </a:lnSpc>
              <a:buSzPct val="100000"/>
              <a:buFont typeface="+mj-lt"/>
              <a:buAutoNum type="alphaUcPeriod"/>
            </a:pPr>
            <a:r>
              <a:rPr lang="en-US" sz="2400"/>
              <a:t>May be an intermediate cost objective, or a final cost objective.</a:t>
            </a:r>
          </a:p>
          <a:p>
            <a:pPr marL="685800" indent="-685800">
              <a:lnSpc>
                <a:spcPct val="115000"/>
              </a:lnSpc>
              <a:buSzPct val="100000"/>
              <a:buFont typeface="+mj-lt"/>
              <a:buAutoNum type="alphaUcPeriod"/>
            </a:pPr>
            <a:r>
              <a:rPr lang="en-US" sz="2400"/>
              <a:t>Could be a department, activity/function, or award.</a:t>
            </a:r>
          </a:p>
          <a:p>
            <a:pPr marL="685800" indent="-685800">
              <a:lnSpc>
                <a:spcPct val="115000"/>
              </a:lnSpc>
              <a:buSzPct val="100000"/>
              <a:buFont typeface="+mj-lt"/>
              <a:buAutoNum type="alphaUcPeriod"/>
            </a:pPr>
            <a:r>
              <a:rPr lang="en-US" sz="2400"/>
              <a:t>All of these.</a:t>
            </a:r>
          </a:p>
          <a:p>
            <a:pPr marL="685800" indent="-685800">
              <a:lnSpc>
                <a:spcPct val="115000"/>
              </a:lnSpc>
              <a:buSzPct val="100000"/>
              <a:buFont typeface="+mj-lt"/>
              <a:buAutoNum type="alphaUcPeriod"/>
            </a:pPr>
            <a:endParaRPr lang="en-US" sz="2400"/>
          </a:p>
        </p:txBody>
      </p:sp>
      <p:sp>
        <p:nvSpPr>
          <p:cNvPr id="5" name="Content Placeholder 2">
            <a:extLst>
              <a:ext uri="{FF2B5EF4-FFF2-40B4-BE49-F238E27FC236}">
                <a16:creationId xmlns:a16="http://schemas.microsoft.com/office/drawing/2014/main" id="{E2755783-D373-4861-CFC5-2FC6EDB2366A}"/>
              </a:ext>
            </a:extLst>
          </p:cNvPr>
          <p:cNvSpPr txBox="1">
            <a:spLocks/>
          </p:cNvSpPr>
          <p:nvPr/>
        </p:nvSpPr>
        <p:spPr>
          <a:xfrm>
            <a:off x="560439" y="5884332"/>
            <a:ext cx="10756785" cy="606572"/>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Answer: To be discussed during the conference.</a:t>
            </a:r>
          </a:p>
        </p:txBody>
      </p:sp>
      <p:sp>
        <p:nvSpPr>
          <p:cNvPr id="4" name="Slide Number Placeholder 3">
            <a:extLst>
              <a:ext uri="{FF2B5EF4-FFF2-40B4-BE49-F238E27FC236}">
                <a16:creationId xmlns:a16="http://schemas.microsoft.com/office/drawing/2014/main" id="{B8A551B5-BD77-34C2-C78D-B325E23B2C8D}"/>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3804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6686BE-609D-B44D-B0CA-33A5AE332357}"/>
            </a:ext>
          </a:extLst>
        </p:cNvPr>
        <p:cNvGrpSpPr/>
        <p:nvPr/>
      </p:nvGrpSpPr>
      <p:grpSpPr>
        <a:xfrm>
          <a:off x="0" y="0"/>
          <a:ext cx="0" cy="0"/>
          <a:chOff x="0" y="0"/>
          <a:chExt cx="0" cy="0"/>
        </a:xfrm>
      </p:grpSpPr>
      <p:pic>
        <p:nvPicPr>
          <p:cNvPr id="1028" name="Picture 4" descr="Magnifying glass hovering over a question mark within a head outline.">
            <a:extLst>
              <a:ext uri="{FF2B5EF4-FFF2-40B4-BE49-F238E27FC236}">
                <a16:creationId xmlns:a16="http://schemas.microsoft.com/office/drawing/2014/main" id="{BADB5BEE-87B0-2EA7-D6AB-DF2B52969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463209" y="455121"/>
            <a:ext cx="2437307" cy="172050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94D8B6-1248-967F-F8C7-F48E3F04F57D}"/>
              </a:ext>
            </a:extLst>
          </p:cNvPr>
          <p:cNvSpPr>
            <a:spLocks noGrp="1"/>
          </p:cNvSpPr>
          <p:nvPr>
            <p:ph type="title"/>
          </p:nvPr>
        </p:nvSpPr>
        <p:spPr>
          <a:xfrm>
            <a:off x="3224982" y="973668"/>
            <a:ext cx="6691386" cy="706964"/>
          </a:xfrm>
        </p:spPr>
        <p:txBody>
          <a:bodyPr>
            <a:normAutofit/>
          </a:bodyPr>
          <a:lstStyle/>
          <a:p>
            <a:r>
              <a:rPr lang="en-US"/>
              <a:t>Audience Participation #2</a:t>
            </a:r>
          </a:p>
        </p:txBody>
      </p:sp>
      <p:sp>
        <p:nvSpPr>
          <p:cNvPr id="3" name="Content Placeholder 2">
            <a:extLst>
              <a:ext uri="{FF2B5EF4-FFF2-40B4-BE49-F238E27FC236}">
                <a16:creationId xmlns:a16="http://schemas.microsoft.com/office/drawing/2014/main" id="{CFB98E9D-E83E-C26F-4F6A-F819E18CD6ED}"/>
              </a:ext>
            </a:extLst>
          </p:cNvPr>
          <p:cNvSpPr>
            <a:spLocks noGrp="1"/>
          </p:cNvSpPr>
          <p:nvPr>
            <p:ph idx="1"/>
          </p:nvPr>
        </p:nvSpPr>
        <p:spPr>
          <a:xfrm>
            <a:off x="718301" y="2540986"/>
            <a:ext cx="10755397" cy="2801001"/>
          </a:xfrm>
        </p:spPr>
        <p:txBody>
          <a:bodyPr anchor="ctr">
            <a:noAutofit/>
          </a:bodyPr>
          <a:lstStyle/>
          <a:p>
            <a:pPr marL="0" indent="0">
              <a:lnSpc>
                <a:spcPct val="115000"/>
              </a:lnSpc>
              <a:spcAft>
                <a:spcPts val="1200"/>
              </a:spcAft>
              <a:buSzPct val="100000"/>
              <a:buNone/>
            </a:pPr>
            <a:r>
              <a:rPr lang="en-US" sz="2400" b="1"/>
              <a:t>True or False. </a:t>
            </a:r>
            <a:r>
              <a:rPr lang="en-US" sz="2400">
                <a:latin typeface="Calibri" panose="020F0502020204030204" pitchFamily="34" charset="0"/>
                <a:cs typeface="Calibri" panose="020F0502020204030204" pitchFamily="34" charset="0"/>
              </a:rPr>
              <a:t>A direct cost can be identified specifically with a particular final cost objective or can be assigned to such activities relatively easily with a high degree of accuracy. An indirect cost i</a:t>
            </a:r>
            <a:r>
              <a:rPr lang="en-US" sz="2400"/>
              <a:t>s incurred for a common or joint purpose, and n</a:t>
            </a:r>
            <a:r>
              <a:rPr lang="en-US" sz="2400">
                <a:latin typeface="Calibri" panose="020F0502020204030204" pitchFamily="34" charset="0"/>
                <a:cs typeface="Calibri" panose="020F0502020204030204" pitchFamily="34" charset="0"/>
              </a:rPr>
              <a:t>ot readily assignable to the cost objectives specifically benefitted without effort disproportionate to the results received. Costs must be accorded consistent treatment as either direct costs or indirect costs.</a:t>
            </a:r>
            <a:endParaRPr lang="en-US" sz="2400"/>
          </a:p>
        </p:txBody>
      </p:sp>
      <p:sp>
        <p:nvSpPr>
          <p:cNvPr id="5" name="Content Placeholder 2">
            <a:extLst>
              <a:ext uri="{FF2B5EF4-FFF2-40B4-BE49-F238E27FC236}">
                <a16:creationId xmlns:a16="http://schemas.microsoft.com/office/drawing/2014/main" id="{AF66F6A0-87FA-7AB4-7E42-1B509243E0A4}"/>
              </a:ext>
            </a:extLst>
          </p:cNvPr>
          <p:cNvSpPr txBox="1">
            <a:spLocks/>
          </p:cNvSpPr>
          <p:nvPr/>
        </p:nvSpPr>
        <p:spPr>
          <a:xfrm>
            <a:off x="718301" y="5561081"/>
            <a:ext cx="10638798" cy="606572"/>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1" i="0" u="none" strike="noStrike" kern="1200" cap="none" spc="0" normalizeH="0" baseline="0" noProof="0">
                <a:ln>
                  <a:noFill/>
                </a:ln>
                <a:solidFill>
                  <a:srgbClr val="404040"/>
                </a:solidFill>
                <a:effectLst/>
                <a:uLnTx/>
                <a:uFillTx/>
                <a:latin typeface="Verdana" panose="020B0604030504040204" pitchFamily="34" charset="0"/>
                <a:ea typeface="+mn-ea"/>
                <a:cs typeface="+mn-cs"/>
              </a:rPr>
              <a:t>Answer:</a:t>
            </a:r>
            <a:r>
              <a:rPr kumimoji="0" lang="en-US" sz="24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 </a:t>
            </a:r>
            <a:r>
              <a:rPr lang="en-US" sz="2400">
                <a:solidFill>
                  <a:srgbClr val="404040"/>
                </a:solidFill>
                <a:latin typeface="Verdana" panose="020B0604030504040204" pitchFamily="34" charset="0"/>
              </a:rPr>
              <a:t>To be discussed during the conference</a:t>
            </a:r>
            <a:r>
              <a:rPr kumimoji="0" lang="en-US" sz="24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a:t>
            </a:r>
          </a:p>
        </p:txBody>
      </p:sp>
      <p:sp>
        <p:nvSpPr>
          <p:cNvPr id="4" name="Slide Number Placeholder 3">
            <a:extLst>
              <a:ext uri="{FF2B5EF4-FFF2-40B4-BE49-F238E27FC236}">
                <a16:creationId xmlns:a16="http://schemas.microsoft.com/office/drawing/2014/main" id="{5FFFBF60-A653-EB0B-EF57-57B082495728}"/>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6844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F355E8-C3D7-CE59-8582-10B807E1B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AF8AF2-0A09-DB46-0521-7A4157DFFFAD}"/>
              </a:ext>
            </a:extLst>
          </p:cNvPr>
          <p:cNvSpPr>
            <a:spLocks noGrp="1"/>
          </p:cNvSpPr>
          <p:nvPr>
            <p:ph type="title"/>
          </p:nvPr>
        </p:nvSpPr>
        <p:spPr>
          <a:xfrm>
            <a:off x="1154954" y="973668"/>
            <a:ext cx="8761413" cy="706964"/>
          </a:xfrm>
        </p:spPr>
        <p:txBody>
          <a:bodyPr>
            <a:normAutofit/>
          </a:bodyPr>
          <a:lstStyle/>
          <a:p>
            <a:r>
              <a:rPr lang="en-US"/>
              <a:t>Audience Participation #3</a:t>
            </a:r>
          </a:p>
        </p:txBody>
      </p:sp>
      <p:pic>
        <p:nvPicPr>
          <p:cNvPr id="1028" name="Picture 4" descr="Magnifying glass hovering over a question mark within a head outline.">
            <a:extLst>
              <a:ext uri="{FF2B5EF4-FFF2-40B4-BE49-F238E27FC236}">
                <a16:creationId xmlns:a16="http://schemas.microsoft.com/office/drawing/2014/main" id="{63F095AC-4482-6C73-84DD-A8AAADB88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3F4030-680F-8D82-F24A-D9F0BBA5D02E}"/>
              </a:ext>
            </a:extLst>
          </p:cNvPr>
          <p:cNvSpPr>
            <a:spLocks noGrp="1"/>
          </p:cNvSpPr>
          <p:nvPr>
            <p:ph idx="1"/>
          </p:nvPr>
        </p:nvSpPr>
        <p:spPr>
          <a:xfrm>
            <a:off x="4365523" y="2823235"/>
            <a:ext cx="7068300" cy="2966772"/>
          </a:xfrm>
        </p:spPr>
        <p:txBody>
          <a:bodyPr anchor="ctr">
            <a:noAutofit/>
          </a:bodyPr>
          <a:lstStyle/>
          <a:p>
            <a:pPr marL="0" indent="0">
              <a:lnSpc>
                <a:spcPct val="115000"/>
              </a:lnSpc>
              <a:spcAft>
                <a:spcPts val="2400"/>
              </a:spcAft>
              <a:buSzPct val="100000"/>
              <a:buNone/>
            </a:pPr>
            <a:r>
              <a:rPr lang="en-US" sz="2400"/>
              <a:t>Multiple Choice. A cost is allocable cost to a grant award if it is:</a:t>
            </a:r>
          </a:p>
          <a:p>
            <a:pPr marL="685800" indent="-685800">
              <a:lnSpc>
                <a:spcPct val="115000"/>
              </a:lnSpc>
              <a:buSzPct val="100000"/>
              <a:buFont typeface="+mj-lt"/>
              <a:buAutoNum type="alphaUcPeriod"/>
            </a:pPr>
            <a:r>
              <a:rPr lang="en-US" sz="2400"/>
              <a:t>Assignable to that award in accordance with relative benefit received.</a:t>
            </a:r>
          </a:p>
          <a:p>
            <a:pPr marL="685800" indent="-685800">
              <a:lnSpc>
                <a:spcPct val="115000"/>
              </a:lnSpc>
              <a:buSzPct val="100000"/>
              <a:buFont typeface="+mj-lt"/>
              <a:buAutoNum type="alphaUcPeriod"/>
            </a:pPr>
            <a:r>
              <a:rPr lang="en-US" sz="2400"/>
              <a:t>Charged to that award as a direct cost.</a:t>
            </a:r>
          </a:p>
          <a:p>
            <a:pPr marL="685800" indent="-685800">
              <a:lnSpc>
                <a:spcPct val="115000"/>
              </a:lnSpc>
              <a:buSzPct val="100000"/>
              <a:buFont typeface="+mj-lt"/>
              <a:buAutoNum type="alphaUcPeriod"/>
            </a:pPr>
            <a:r>
              <a:rPr lang="en-US" sz="2400"/>
              <a:t>Allowable under award requirements.</a:t>
            </a:r>
          </a:p>
          <a:p>
            <a:pPr marL="685800" indent="-685800">
              <a:lnSpc>
                <a:spcPct val="115000"/>
              </a:lnSpc>
              <a:buSzPct val="100000"/>
              <a:buFont typeface="+mj-lt"/>
              <a:buAutoNum type="alphaUcPeriod"/>
            </a:pPr>
            <a:endParaRPr lang="en-US" sz="2400"/>
          </a:p>
        </p:txBody>
      </p:sp>
      <p:sp>
        <p:nvSpPr>
          <p:cNvPr id="5" name="Content Placeholder 2">
            <a:extLst>
              <a:ext uri="{FF2B5EF4-FFF2-40B4-BE49-F238E27FC236}">
                <a16:creationId xmlns:a16="http://schemas.microsoft.com/office/drawing/2014/main" id="{73BE6EF5-43EC-8D31-26E8-28D9681F3B0C}"/>
              </a:ext>
            </a:extLst>
          </p:cNvPr>
          <p:cNvSpPr txBox="1">
            <a:spLocks/>
          </p:cNvSpPr>
          <p:nvPr/>
        </p:nvSpPr>
        <p:spPr>
          <a:xfrm>
            <a:off x="4365523" y="5884332"/>
            <a:ext cx="6951701" cy="606572"/>
          </a:xfrm>
          <a:prstGeom prst="rect">
            <a:avLst/>
          </a:prstGeom>
        </p:spPr>
        <p:txBody>
          <a:bodyPr vert="horz" lIns="91440" tIns="45720" rIns="91440" bIns="45720" rtlCol="0">
            <a:normAutofit fontScale="925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Answer: To be</a:t>
            </a:r>
            <a:r>
              <a:rPr kumimoji="0" lang="en-US" sz="2400" b="0" i="0" u="none" strike="noStrike" kern="1200" cap="none" spc="0" normalizeH="0" noProof="0">
                <a:ln>
                  <a:noFill/>
                </a:ln>
                <a:solidFill>
                  <a:srgbClr val="404040"/>
                </a:solidFill>
                <a:effectLst/>
                <a:uLnTx/>
                <a:uFillTx/>
                <a:latin typeface="Verdana" panose="020B0604030504040204" pitchFamily="34" charset="0"/>
                <a:ea typeface="+mn-ea"/>
                <a:cs typeface="+mn-cs"/>
              </a:rPr>
              <a:t> discussed during the conference</a:t>
            </a:r>
            <a:r>
              <a:rPr kumimoji="0" lang="en-US" sz="24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a:t>
            </a:r>
          </a:p>
        </p:txBody>
      </p:sp>
      <p:sp>
        <p:nvSpPr>
          <p:cNvPr id="4" name="Slide Number Placeholder 3">
            <a:extLst>
              <a:ext uri="{FF2B5EF4-FFF2-40B4-BE49-F238E27FC236}">
                <a16:creationId xmlns:a16="http://schemas.microsoft.com/office/drawing/2014/main" id="{6F6DF7BB-6202-817A-E0E4-9A893DA41EE2}"/>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024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B707E7-8704-2989-C535-A845B622086F}"/>
            </a:ext>
          </a:extLst>
        </p:cNvPr>
        <p:cNvGrpSpPr/>
        <p:nvPr/>
      </p:nvGrpSpPr>
      <p:grpSpPr>
        <a:xfrm>
          <a:off x="0" y="0"/>
          <a:ext cx="0" cy="0"/>
          <a:chOff x="0" y="0"/>
          <a:chExt cx="0" cy="0"/>
        </a:xfrm>
      </p:grpSpPr>
      <p:pic>
        <p:nvPicPr>
          <p:cNvPr id="1028" name="Picture 4" descr="Magnifying glass hovering over a question mark within a head outline.">
            <a:extLst>
              <a:ext uri="{FF2B5EF4-FFF2-40B4-BE49-F238E27FC236}">
                <a16:creationId xmlns:a16="http://schemas.microsoft.com/office/drawing/2014/main" id="{D94E42B8-7ED8-6A58-1F05-69A4A5A6B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482874" y="464954"/>
            <a:ext cx="2388145" cy="168579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540C24-5DFD-902C-CB5C-65AE3D482DDE}"/>
              </a:ext>
            </a:extLst>
          </p:cNvPr>
          <p:cNvSpPr>
            <a:spLocks noGrp="1"/>
          </p:cNvSpPr>
          <p:nvPr>
            <p:ph type="title"/>
          </p:nvPr>
        </p:nvSpPr>
        <p:spPr>
          <a:xfrm>
            <a:off x="3618271" y="973668"/>
            <a:ext cx="6298096" cy="706964"/>
          </a:xfrm>
        </p:spPr>
        <p:txBody>
          <a:bodyPr>
            <a:normAutofit/>
          </a:bodyPr>
          <a:lstStyle/>
          <a:p>
            <a:r>
              <a:rPr lang="en-US"/>
              <a:t>Audience Participation #4</a:t>
            </a:r>
          </a:p>
        </p:txBody>
      </p:sp>
      <p:sp>
        <p:nvSpPr>
          <p:cNvPr id="3" name="Content Placeholder 2">
            <a:extLst>
              <a:ext uri="{FF2B5EF4-FFF2-40B4-BE49-F238E27FC236}">
                <a16:creationId xmlns:a16="http://schemas.microsoft.com/office/drawing/2014/main" id="{43E07AE5-B25F-3367-0A13-59F3767769AB}"/>
              </a:ext>
            </a:extLst>
          </p:cNvPr>
          <p:cNvSpPr>
            <a:spLocks noGrp="1"/>
          </p:cNvSpPr>
          <p:nvPr>
            <p:ph idx="1"/>
          </p:nvPr>
        </p:nvSpPr>
        <p:spPr>
          <a:xfrm>
            <a:off x="560439" y="2823235"/>
            <a:ext cx="10873384" cy="2966772"/>
          </a:xfrm>
        </p:spPr>
        <p:txBody>
          <a:bodyPr anchor="ctr">
            <a:noAutofit/>
          </a:bodyPr>
          <a:lstStyle/>
          <a:p>
            <a:pPr marL="0" indent="0">
              <a:lnSpc>
                <a:spcPct val="115000"/>
              </a:lnSpc>
              <a:spcAft>
                <a:spcPts val="1200"/>
              </a:spcAft>
              <a:buSzPct val="100000"/>
              <a:buNone/>
            </a:pPr>
            <a:r>
              <a:rPr lang="en-US" sz="2200" b="1"/>
              <a:t>Multiple Choice. </a:t>
            </a:r>
            <a:r>
              <a:rPr lang="en-US" sz="2200"/>
              <a:t>The standard for allocable costs is met if the cost is:</a:t>
            </a:r>
          </a:p>
          <a:p>
            <a:pPr marL="685800" indent="-685800">
              <a:lnSpc>
                <a:spcPct val="115000"/>
              </a:lnSpc>
              <a:spcAft>
                <a:spcPts val="600"/>
              </a:spcAft>
              <a:buSzPct val="100000"/>
              <a:buFont typeface="+mj-lt"/>
              <a:buAutoNum type="alphaUcPeriod"/>
            </a:pPr>
            <a:r>
              <a:rPr lang="en-US" sz="2200"/>
              <a:t>Is incurred specifically for an award.</a:t>
            </a:r>
          </a:p>
          <a:p>
            <a:pPr marL="685800" indent="-685800">
              <a:lnSpc>
                <a:spcPct val="115000"/>
              </a:lnSpc>
              <a:spcAft>
                <a:spcPts val="600"/>
              </a:spcAft>
              <a:buSzPct val="100000"/>
              <a:buFont typeface="+mj-lt"/>
              <a:buAutoNum type="alphaUcPeriod"/>
            </a:pPr>
            <a:r>
              <a:rPr lang="en-US" sz="2200"/>
              <a:t>Benefits both the award and other work of the entity, and can be distributed in proportions that may be approximated using reasonable methods.</a:t>
            </a:r>
          </a:p>
          <a:p>
            <a:pPr marL="685800" indent="-685800">
              <a:lnSpc>
                <a:spcPct val="115000"/>
              </a:lnSpc>
              <a:spcAft>
                <a:spcPts val="600"/>
              </a:spcAft>
              <a:buSzPct val="100000"/>
              <a:buFont typeface="+mj-lt"/>
              <a:buAutoNum type="alphaUcPeriod"/>
            </a:pPr>
            <a:r>
              <a:rPr lang="en-US" sz="2200"/>
              <a:t>Is necessary to the overall operation of the entity and is assignable in part to the award in accordance with applicable cost principles.</a:t>
            </a:r>
          </a:p>
          <a:p>
            <a:pPr marL="685800" indent="-685800">
              <a:lnSpc>
                <a:spcPct val="115000"/>
              </a:lnSpc>
              <a:buSzPct val="100000"/>
              <a:buFont typeface="+mj-lt"/>
              <a:buAutoNum type="alphaUcPeriod"/>
            </a:pPr>
            <a:r>
              <a:rPr lang="en-US" sz="2200"/>
              <a:t>All of these.</a:t>
            </a:r>
          </a:p>
          <a:p>
            <a:pPr marL="685800" indent="-685800">
              <a:lnSpc>
                <a:spcPct val="115000"/>
              </a:lnSpc>
              <a:buSzPct val="100000"/>
              <a:buFont typeface="+mj-lt"/>
              <a:buAutoNum type="alphaUcPeriod"/>
            </a:pPr>
            <a:endParaRPr lang="en-US" sz="2400"/>
          </a:p>
        </p:txBody>
      </p:sp>
      <p:sp>
        <p:nvSpPr>
          <p:cNvPr id="5" name="Content Placeholder 2">
            <a:extLst>
              <a:ext uri="{FF2B5EF4-FFF2-40B4-BE49-F238E27FC236}">
                <a16:creationId xmlns:a16="http://schemas.microsoft.com/office/drawing/2014/main" id="{E315F5DB-BC70-A1F9-9EB9-E0F0F194424F}"/>
              </a:ext>
            </a:extLst>
          </p:cNvPr>
          <p:cNvSpPr txBox="1">
            <a:spLocks/>
          </p:cNvSpPr>
          <p:nvPr/>
        </p:nvSpPr>
        <p:spPr>
          <a:xfrm>
            <a:off x="560439" y="5884332"/>
            <a:ext cx="10756785" cy="606572"/>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200" b="0" i="0" u="none" strike="noStrike" kern="1200" cap="none" spc="0" normalizeH="0" baseline="0" noProof="0">
                <a:ln>
                  <a:noFill/>
                </a:ln>
                <a:solidFill>
                  <a:srgbClr val="404040"/>
                </a:solidFill>
                <a:effectLst/>
                <a:uLnTx/>
                <a:uFillTx/>
                <a:latin typeface="Verdana" panose="020B0604030504040204" pitchFamily="34" charset="0"/>
                <a:ea typeface="+mn-ea"/>
                <a:cs typeface="+mn-cs"/>
              </a:rPr>
              <a:t>Answer: To be discussed during the conference.</a:t>
            </a:r>
          </a:p>
        </p:txBody>
      </p:sp>
      <p:sp>
        <p:nvSpPr>
          <p:cNvPr id="4" name="Slide Number Placeholder 3">
            <a:extLst>
              <a:ext uri="{FF2B5EF4-FFF2-40B4-BE49-F238E27FC236}">
                <a16:creationId xmlns:a16="http://schemas.microsoft.com/office/drawing/2014/main" id="{0EA39EA6-7D69-E3DD-3E67-A8CB49E53413}"/>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589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5C30-7F39-E764-910D-F02161209D3A}"/>
              </a:ext>
            </a:extLst>
          </p:cNvPr>
          <p:cNvSpPr>
            <a:spLocks noGrp="1"/>
          </p:cNvSpPr>
          <p:nvPr>
            <p:ph type="title"/>
          </p:nvPr>
        </p:nvSpPr>
        <p:spPr/>
        <p:txBody>
          <a:bodyPr/>
          <a:lstStyle/>
          <a:p>
            <a:r>
              <a:rPr lang="en-US"/>
              <a:t>Indirect Cost Rates &amp; Cost Allocation</a:t>
            </a:r>
          </a:p>
        </p:txBody>
      </p:sp>
      <p:sp>
        <p:nvSpPr>
          <p:cNvPr id="4" name="Slide Number Placeholder 3">
            <a:extLst>
              <a:ext uri="{FF2B5EF4-FFF2-40B4-BE49-F238E27FC236}">
                <a16:creationId xmlns:a16="http://schemas.microsoft.com/office/drawing/2014/main" id="{E5875CD5-E835-3E7B-3225-55DE3BC46557}"/>
              </a:ext>
            </a:extLst>
          </p:cNvPr>
          <p:cNvSpPr>
            <a:spLocks noGrp="1"/>
          </p:cNvSpPr>
          <p:nvPr>
            <p:ph type="sldNum" sz="quarter" idx="12"/>
          </p:nvPr>
        </p:nvSpPr>
        <p:spPr/>
        <p:txBody>
          <a:bodyPr/>
          <a:lstStyle/>
          <a:p>
            <a:fld id="{56A0B0FD-D6B7-4878-B1BE-780ED0AA1A25}" type="slidenum">
              <a:rPr lang="en-US" smtClean="0"/>
              <a:t>9</a:t>
            </a:fld>
            <a:endParaRPr lang="en-US"/>
          </a:p>
        </p:txBody>
      </p:sp>
    </p:spTree>
    <p:extLst>
      <p:ext uri="{BB962C8B-B14F-4D97-AF65-F5344CB8AC3E}">
        <p14:creationId xmlns:p14="http://schemas.microsoft.com/office/powerpoint/2010/main" val="335874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3">
      <a:dk1>
        <a:sysClr val="windowText" lastClr="000000"/>
      </a:dk1>
      <a:lt1>
        <a:sysClr val="window" lastClr="FFFFFF"/>
      </a:lt1>
      <a:dk2>
        <a:srgbClr val="023160"/>
      </a:dk2>
      <a:lt2>
        <a:srgbClr val="E7E6E6"/>
      </a:lt2>
      <a:accent1>
        <a:srgbClr val="0464C4"/>
      </a:accent1>
      <a:accent2>
        <a:srgbClr val="ED7D31"/>
      </a:accent2>
      <a:accent3>
        <a:srgbClr val="7F7F7F"/>
      </a:accent3>
      <a:accent4>
        <a:srgbClr val="FFC000"/>
      </a:accent4>
      <a:accent5>
        <a:srgbClr val="000000"/>
      </a:accent5>
      <a:accent6>
        <a:srgbClr val="70AD47"/>
      </a:accent6>
      <a:hlink>
        <a:srgbClr val="000000"/>
      </a:hlink>
      <a:folHlink>
        <a:srgbClr val="000000"/>
      </a:folHlink>
    </a:clrScheme>
    <a:fontScheme name="Custom 1">
      <a:majorFont>
        <a:latin typeface="Verdana"/>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B262BC660BEB49A8B4DEC834831EAD" ma:contentTypeVersion="10" ma:contentTypeDescription="Create a new document." ma:contentTypeScope="" ma:versionID="7856b10b302e74b222189d659bc07b7d">
  <xsd:schema xmlns:xsd="http://www.w3.org/2001/XMLSchema" xmlns:xs="http://www.w3.org/2001/XMLSchema" xmlns:p="http://schemas.microsoft.com/office/2006/metadata/properties" xmlns:ns1="http://schemas.microsoft.com/sharepoint/v3" xmlns:ns2="64770e76-63b5-404c-b7be-bab43aeb8324" targetNamespace="http://schemas.microsoft.com/office/2006/metadata/properties" ma:root="true" ma:fieldsID="00506f234e1149ed71b51734588ee5e8" ns1:_="" ns2:_="">
    <xsd:import namespace="http://schemas.microsoft.com/sharepoint/v3"/>
    <xsd:import namespace="64770e76-63b5-404c-b7be-bab43aeb83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70e76-63b5-404c-b7be-bab43aeb8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2B7BB3-34F7-473A-85BA-E127C96E7312}">
  <ds:schemaRefs>
    <ds:schemaRef ds:uri="http://schemas.microsoft.com/sharepoint/v3/contenttype/forms"/>
  </ds:schemaRefs>
</ds:datastoreItem>
</file>

<file path=customXml/itemProps2.xml><?xml version="1.0" encoding="utf-8"?>
<ds:datastoreItem xmlns:ds="http://schemas.openxmlformats.org/officeDocument/2006/customXml" ds:itemID="{761B40E7-63B9-4E0B-919C-B6325F89652A}">
  <ds:schemaRefs>
    <ds:schemaRef ds:uri="64770e76-63b5-404c-b7be-bab43aeb83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E47C42-64FE-4B9F-8C8B-B99D576A0B60}">
  <ds:schemaRefs>
    <ds:schemaRef ds:uri="64770e76-63b5-404c-b7be-bab43aeb83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Ion Boardroom</Template>
  <Application>Microsoft Office PowerPoint</Application>
  <PresentationFormat>Widescreen</PresentationFormat>
  <Slides>36</Slides>
  <Notes>1</Notes>
  <HiddenSlides>0</HiddenSlide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Ion Boardroom</vt:lpstr>
      <vt:lpstr>Office Theme</vt:lpstr>
      <vt:lpstr>Office Theme</vt:lpstr>
      <vt:lpstr>Session 9: Cost Principles for Allocating Joint &amp; Shared Costs</vt:lpstr>
      <vt:lpstr>Presenter</vt:lpstr>
      <vt:lpstr>Topics: This Session</vt:lpstr>
      <vt:lpstr>Review from Basic Cost Principles</vt:lpstr>
      <vt:lpstr>Audience Participation #1</vt:lpstr>
      <vt:lpstr>Audience Participation #2</vt:lpstr>
      <vt:lpstr>Audience Participation #3</vt:lpstr>
      <vt:lpstr>Audience Participation #4</vt:lpstr>
      <vt:lpstr>Indirect Cost Rates &amp; Cost Allocation</vt:lpstr>
      <vt:lpstr>Allocation of Indirect Costs</vt:lpstr>
      <vt:lpstr>Indirect Cost Rates</vt:lpstr>
      <vt:lpstr>Indirect Cost Rate Plans</vt:lpstr>
      <vt:lpstr>Indirect Cost Rate Plans (continued)</vt:lpstr>
      <vt:lpstr>Indirect Costs &amp; Administrative Cost Limits</vt:lpstr>
      <vt:lpstr>What is the De Minimis Indirect Cost Rate?</vt:lpstr>
      <vt:lpstr>Direct Allocation</vt:lpstr>
      <vt:lpstr>Direct Allocation Principles</vt:lpstr>
      <vt:lpstr>Cost Allocation Plans</vt:lpstr>
      <vt:lpstr>Use of Cost Allocation Plans</vt:lpstr>
      <vt:lpstr>General Plan Requirements</vt:lpstr>
      <vt:lpstr>Example: Plan Certification</vt:lpstr>
      <vt:lpstr>Allocation Methodology Must:</vt:lpstr>
      <vt:lpstr>Cost Pools</vt:lpstr>
      <vt:lpstr>Examples of Bases for Establishing Pools</vt:lpstr>
      <vt:lpstr>Examples of Cost Pools</vt:lpstr>
      <vt:lpstr>Distributing Cost Pools</vt:lpstr>
      <vt:lpstr>Guidelines for Acceptable Distribution Base</vt:lpstr>
      <vt:lpstr>Guidelines for Acceptable Bases (continued)</vt:lpstr>
      <vt:lpstr>Some Examples of Distribution Bases</vt:lpstr>
      <vt:lpstr>Unacceptable Distribution Bases</vt:lpstr>
      <vt:lpstr>Audience Participation #5</vt:lpstr>
      <vt:lpstr>Audience Participation #6</vt:lpstr>
      <vt:lpstr>Shared Costs</vt:lpstr>
      <vt:lpstr>Shared One-Stop Operating Costs</vt:lpstr>
      <vt:lpstr>Resources</vt:lpstr>
      <vt:lpstr>Need More Information?</vt:lpstr>
    </vt:vector>
  </TitlesOfParts>
  <Company>TWC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Texas Workforce Commission Financial Conference: Session 9, Cost Principles for Allocating Joint and Shared Costs</dc:title>
  <dc:creator>TWC Finance</dc:creator>
  <cp:revision>1</cp:revision>
  <dcterms:created xsi:type="dcterms:W3CDTF">2024-11-18T16:06:22Z</dcterms:created>
  <dcterms:modified xsi:type="dcterms:W3CDTF">2025-07-21T20:49:40Z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0x01010043B262BC660BEB49A8B4DEC834831EAD</vt:lpwstr>
  </property>
</Properties>
</file>