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026" r:id="rId5"/>
    <p:sldMasterId id="2147484038" r:id="rId6"/>
  </p:sldMasterIdLst>
  <p:notesMasterIdLst>
    <p:notesMasterId r:id="rId38"/>
  </p:notesMasterIdLst>
  <p:handoutMasterIdLst>
    <p:handoutMasterId r:id="rId39"/>
  </p:handoutMasterIdLst>
  <p:sldIdLst>
    <p:sldId id="691" r:id="rId7"/>
    <p:sldId id="692" r:id="rId8"/>
    <p:sldId id="773" r:id="rId9"/>
    <p:sldId id="796" r:id="rId10"/>
    <p:sldId id="793" r:id="rId11"/>
    <p:sldId id="795" r:id="rId12"/>
    <p:sldId id="797" r:id="rId13"/>
    <p:sldId id="680" r:id="rId14"/>
    <p:sldId id="703" r:id="rId15"/>
    <p:sldId id="800" r:id="rId16"/>
    <p:sldId id="798" r:id="rId17"/>
    <p:sldId id="799" r:id="rId18"/>
    <p:sldId id="801" r:id="rId19"/>
    <p:sldId id="802" r:id="rId20"/>
    <p:sldId id="803" r:id="rId21"/>
    <p:sldId id="804" r:id="rId22"/>
    <p:sldId id="805" r:id="rId23"/>
    <p:sldId id="807" r:id="rId24"/>
    <p:sldId id="806" r:id="rId25"/>
    <p:sldId id="808" r:id="rId26"/>
    <p:sldId id="720" r:id="rId27"/>
    <p:sldId id="809" r:id="rId28"/>
    <p:sldId id="659" r:id="rId29"/>
    <p:sldId id="810" r:id="rId30"/>
    <p:sldId id="718" r:id="rId31"/>
    <p:sldId id="716" r:id="rId32"/>
    <p:sldId id="719" r:id="rId33"/>
    <p:sldId id="721" r:id="rId34"/>
    <p:sldId id="722" r:id="rId35"/>
    <p:sldId id="702" r:id="rId36"/>
    <p:sldId id="79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D966"/>
    <a:srgbClr val="0436FF"/>
    <a:srgbClr val="1746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2A5337-0CC9-4B10-8DC8-45030F70657E}" v="425" dt="2025-07-21T00:55:45.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en,Jenny E" userId="S::jenny.noren@twc.texas.gov::31e0823a-ccc6-4018-bb9e-c27b5ef59adf" providerId="AD" clId="Web-{AC8FB8FE-1799-3567-3FE6-96FFBA20EAA8}"/>
    <pc:docChg chg="addSld modSld sldOrd addMainMaster">
      <pc:chgData name="Noren,Jenny E" userId="S::jenny.noren@twc.texas.gov::31e0823a-ccc6-4018-bb9e-c27b5ef59adf" providerId="AD" clId="Web-{AC8FB8FE-1799-3567-3FE6-96FFBA20EAA8}" dt="2025-07-20T11:45:39.395" v="58" actId="20577"/>
      <pc:docMkLst>
        <pc:docMk/>
      </pc:docMkLst>
      <pc:sldChg chg="ord">
        <pc:chgData name="Noren,Jenny E" userId="S::jenny.noren@twc.texas.gov::31e0823a-ccc6-4018-bb9e-c27b5ef59adf" providerId="AD" clId="Web-{AC8FB8FE-1799-3567-3FE6-96FFBA20EAA8}" dt="2025-07-20T11:43:41.987" v="5"/>
        <pc:sldMkLst>
          <pc:docMk/>
          <pc:sldMk cId="4071084004" sldId="263"/>
        </pc:sldMkLst>
      </pc:sldChg>
      <pc:sldChg chg="ord">
        <pc:chgData name="Noren,Jenny E" userId="S::jenny.noren@twc.texas.gov::31e0823a-ccc6-4018-bb9e-c27b5ef59adf" providerId="AD" clId="Web-{AC8FB8FE-1799-3567-3FE6-96FFBA20EAA8}" dt="2025-07-20T11:43:46.144" v="6"/>
        <pc:sldMkLst>
          <pc:docMk/>
          <pc:sldMk cId="822042096" sldId="264"/>
        </pc:sldMkLst>
      </pc:sldChg>
      <pc:sldChg chg="modSp add">
        <pc:chgData name="Noren,Jenny E" userId="S::jenny.noren@twc.texas.gov::31e0823a-ccc6-4018-bb9e-c27b5ef59adf" providerId="AD" clId="Web-{AC8FB8FE-1799-3567-3FE6-96FFBA20EAA8}" dt="2025-07-20T11:45:39.395" v="58" actId="20577"/>
        <pc:sldMkLst>
          <pc:docMk/>
          <pc:sldMk cId="2515387343" sldId="691"/>
        </pc:sldMkLst>
        <pc:spChg chg="mod">
          <ac:chgData name="Noren,Jenny E" userId="S::jenny.noren@twc.texas.gov::31e0823a-ccc6-4018-bb9e-c27b5ef59adf" providerId="AD" clId="Web-{AC8FB8FE-1799-3567-3FE6-96FFBA20EAA8}" dt="2025-07-20T11:45:39.395" v="58" actId="20577"/>
          <ac:spMkLst>
            <pc:docMk/>
            <pc:sldMk cId="2515387343" sldId="691"/>
            <ac:spMk id="2" creationId="{8C7B7476-65F1-FC30-781A-0ACFBF571A93}"/>
          </ac:spMkLst>
        </pc:spChg>
      </pc:sldChg>
      <pc:sldChg chg="add">
        <pc:chgData name="Noren,Jenny E" userId="S::jenny.noren@twc.texas.gov::31e0823a-ccc6-4018-bb9e-c27b5ef59adf" providerId="AD" clId="Web-{AC8FB8FE-1799-3567-3FE6-96FFBA20EAA8}" dt="2025-07-20T11:43:30.237" v="3"/>
        <pc:sldMkLst>
          <pc:docMk/>
          <pc:sldMk cId="713126337" sldId="692"/>
        </pc:sldMkLst>
      </pc:sldChg>
      <pc:sldChg chg="modSp add">
        <pc:chgData name="Noren,Jenny E" userId="S::jenny.noren@twc.texas.gov::31e0823a-ccc6-4018-bb9e-c27b5ef59adf" providerId="AD" clId="Web-{AC8FB8FE-1799-3567-3FE6-96FFBA20EAA8}" dt="2025-07-20T11:45:19.379" v="54" actId="20577"/>
        <pc:sldMkLst>
          <pc:docMk/>
          <pc:sldMk cId="711490062" sldId="702"/>
        </pc:sldMkLst>
        <pc:spChg chg="mod">
          <ac:chgData name="Noren,Jenny E" userId="S::jenny.noren@twc.texas.gov::31e0823a-ccc6-4018-bb9e-c27b5ef59adf" providerId="AD" clId="Web-{AC8FB8FE-1799-3567-3FE6-96FFBA20EAA8}" dt="2025-07-20T11:45:19.379" v="54" actId="20577"/>
          <ac:spMkLst>
            <pc:docMk/>
            <pc:sldMk cId="711490062" sldId="702"/>
            <ac:spMk id="3" creationId="{32D88421-8D16-125F-E3D1-4B98D9482545}"/>
          </ac:spMkLst>
        </pc:spChg>
      </pc:sldChg>
      <pc:sldChg chg="modSp add">
        <pc:chgData name="Noren,Jenny E" userId="S::jenny.noren@twc.texas.gov::31e0823a-ccc6-4018-bb9e-c27b5ef59adf" providerId="AD" clId="Web-{AC8FB8FE-1799-3567-3FE6-96FFBA20EAA8}" dt="2025-07-20T11:44:41.300" v="45" actId="20577"/>
        <pc:sldMkLst>
          <pc:docMk/>
          <pc:sldMk cId="3278386155" sldId="773"/>
        </pc:sldMkLst>
        <pc:spChg chg="mod">
          <ac:chgData name="Noren,Jenny E" userId="S::jenny.noren@twc.texas.gov::31e0823a-ccc6-4018-bb9e-c27b5ef59adf" providerId="AD" clId="Web-{AC8FB8FE-1799-3567-3FE6-96FFBA20EAA8}" dt="2025-07-20T11:44:41.300" v="45" actId="20577"/>
          <ac:spMkLst>
            <pc:docMk/>
            <pc:sldMk cId="3278386155" sldId="773"/>
            <ac:spMk id="3" creationId="{41CE57C8-DEA1-FD39-2176-29329EEF6667}"/>
          </ac:spMkLst>
        </pc:spChg>
      </pc:sldChg>
      <pc:sldChg chg="modSp add">
        <pc:chgData name="Noren,Jenny E" userId="S::jenny.noren@twc.texas.gov::31e0823a-ccc6-4018-bb9e-c27b5ef59adf" providerId="AD" clId="Web-{AC8FB8FE-1799-3567-3FE6-96FFBA20EAA8}" dt="2025-07-20T11:45:25.426" v="57" actId="20577"/>
        <pc:sldMkLst>
          <pc:docMk/>
          <pc:sldMk cId="57027310" sldId="792"/>
        </pc:sldMkLst>
        <pc:spChg chg="mod">
          <ac:chgData name="Noren,Jenny E" userId="S::jenny.noren@twc.texas.gov::31e0823a-ccc6-4018-bb9e-c27b5ef59adf" providerId="AD" clId="Web-{AC8FB8FE-1799-3567-3FE6-96FFBA20EAA8}" dt="2025-07-20T11:45:25.426" v="57" actId="20577"/>
          <ac:spMkLst>
            <pc:docMk/>
            <pc:sldMk cId="57027310" sldId="792"/>
            <ac:spMk id="6" creationId="{8B7FF645-0B76-CF7D-D473-5AEE0A500D01}"/>
          </ac:spMkLst>
        </pc:spChg>
      </pc:sldChg>
      <pc:sldMasterChg chg="add addSldLayout">
        <pc:chgData name="Noren,Jenny E" userId="S::jenny.noren@twc.texas.gov::31e0823a-ccc6-4018-bb9e-c27b5ef59adf" providerId="AD" clId="Web-{AC8FB8FE-1799-3567-3FE6-96FFBA20EAA8}" dt="2025-07-20T11:43:07.487" v="1"/>
        <pc:sldMasterMkLst>
          <pc:docMk/>
          <pc:sldMasterMk cId="1919442113" sldId="2147484026"/>
        </pc:sldMasterMkLst>
        <pc:sldLayoutChg chg="add">
          <pc:chgData name="Noren,Jenny E" userId="S::jenny.noren@twc.texas.gov::31e0823a-ccc6-4018-bb9e-c27b5ef59adf" providerId="AD" clId="Web-{AC8FB8FE-1799-3567-3FE6-96FFBA20EAA8}" dt="2025-07-20T11:43:07.487" v="1"/>
          <pc:sldLayoutMkLst>
            <pc:docMk/>
            <pc:sldMasterMk cId="1919442113" sldId="2147484026"/>
            <pc:sldLayoutMk cId="2283528938" sldId="2147484027"/>
          </pc:sldLayoutMkLst>
        </pc:sldLayoutChg>
        <pc:sldLayoutChg chg="add">
          <pc:chgData name="Noren,Jenny E" userId="S::jenny.noren@twc.texas.gov::31e0823a-ccc6-4018-bb9e-c27b5ef59adf" providerId="AD" clId="Web-{AC8FB8FE-1799-3567-3FE6-96FFBA20EAA8}" dt="2025-07-20T11:43:07.487" v="1"/>
          <pc:sldLayoutMkLst>
            <pc:docMk/>
            <pc:sldMasterMk cId="1919442113" sldId="2147484026"/>
            <pc:sldLayoutMk cId="2544897323" sldId="2147484028"/>
          </pc:sldLayoutMkLst>
        </pc:sldLayoutChg>
        <pc:sldLayoutChg chg="add">
          <pc:chgData name="Noren,Jenny E" userId="S::jenny.noren@twc.texas.gov::31e0823a-ccc6-4018-bb9e-c27b5ef59adf" providerId="AD" clId="Web-{AC8FB8FE-1799-3567-3FE6-96FFBA20EAA8}" dt="2025-07-20T11:43:07.487" v="1"/>
          <pc:sldLayoutMkLst>
            <pc:docMk/>
            <pc:sldMasterMk cId="1919442113" sldId="2147484026"/>
            <pc:sldLayoutMk cId="4097018964" sldId="2147484029"/>
          </pc:sldLayoutMkLst>
        </pc:sldLayoutChg>
        <pc:sldLayoutChg chg="add">
          <pc:chgData name="Noren,Jenny E" userId="S::jenny.noren@twc.texas.gov::31e0823a-ccc6-4018-bb9e-c27b5ef59adf" providerId="AD" clId="Web-{AC8FB8FE-1799-3567-3FE6-96FFBA20EAA8}" dt="2025-07-20T11:43:07.487" v="1"/>
          <pc:sldLayoutMkLst>
            <pc:docMk/>
            <pc:sldMasterMk cId="1919442113" sldId="2147484026"/>
            <pc:sldLayoutMk cId="84629849" sldId="2147484030"/>
          </pc:sldLayoutMkLst>
        </pc:sldLayoutChg>
        <pc:sldLayoutChg chg="add">
          <pc:chgData name="Noren,Jenny E" userId="S::jenny.noren@twc.texas.gov::31e0823a-ccc6-4018-bb9e-c27b5ef59adf" providerId="AD" clId="Web-{AC8FB8FE-1799-3567-3FE6-96FFBA20EAA8}" dt="2025-07-20T11:43:07.487" v="1"/>
          <pc:sldLayoutMkLst>
            <pc:docMk/>
            <pc:sldMasterMk cId="1919442113" sldId="2147484026"/>
            <pc:sldLayoutMk cId="1219408338" sldId="2147484031"/>
          </pc:sldLayoutMkLst>
        </pc:sldLayoutChg>
        <pc:sldLayoutChg chg="add">
          <pc:chgData name="Noren,Jenny E" userId="S::jenny.noren@twc.texas.gov::31e0823a-ccc6-4018-bb9e-c27b5ef59adf" providerId="AD" clId="Web-{AC8FB8FE-1799-3567-3FE6-96FFBA20EAA8}" dt="2025-07-20T11:43:07.487" v="1"/>
          <pc:sldLayoutMkLst>
            <pc:docMk/>
            <pc:sldMasterMk cId="1919442113" sldId="2147484026"/>
            <pc:sldLayoutMk cId="2936037458" sldId="2147484032"/>
          </pc:sldLayoutMkLst>
        </pc:sldLayoutChg>
        <pc:sldLayoutChg chg="add">
          <pc:chgData name="Noren,Jenny E" userId="S::jenny.noren@twc.texas.gov::31e0823a-ccc6-4018-bb9e-c27b5ef59adf" providerId="AD" clId="Web-{AC8FB8FE-1799-3567-3FE6-96FFBA20EAA8}" dt="2025-07-20T11:43:07.487" v="1"/>
          <pc:sldLayoutMkLst>
            <pc:docMk/>
            <pc:sldMasterMk cId="1919442113" sldId="2147484026"/>
            <pc:sldLayoutMk cId="1834695769" sldId="2147484033"/>
          </pc:sldLayoutMkLst>
        </pc:sldLayoutChg>
        <pc:sldLayoutChg chg="add">
          <pc:chgData name="Noren,Jenny E" userId="S::jenny.noren@twc.texas.gov::31e0823a-ccc6-4018-bb9e-c27b5ef59adf" providerId="AD" clId="Web-{AC8FB8FE-1799-3567-3FE6-96FFBA20EAA8}" dt="2025-07-20T11:43:07.487" v="1"/>
          <pc:sldLayoutMkLst>
            <pc:docMk/>
            <pc:sldMasterMk cId="1919442113" sldId="2147484026"/>
            <pc:sldLayoutMk cId="2638687720" sldId="2147484034"/>
          </pc:sldLayoutMkLst>
        </pc:sldLayoutChg>
        <pc:sldLayoutChg chg="add">
          <pc:chgData name="Noren,Jenny E" userId="S::jenny.noren@twc.texas.gov::31e0823a-ccc6-4018-bb9e-c27b5ef59adf" providerId="AD" clId="Web-{AC8FB8FE-1799-3567-3FE6-96FFBA20EAA8}" dt="2025-07-20T11:43:07.487" v="1"/>
          <pc:sldLayoutMkLst>
            <pc:docMk/>
            <pc:sldMasterMk cId="1919442113" sldId="2147484026"/>
            <pc:sldLayoutMk cId="1439368873" sldId="2147484035"/>
          </pc:sldLayoutMkLst>
        </pc:sldLayoutChg>
        <pc:sldLayoutChg chg="add">
          <pc:chgData name="Noren,Jenny E" userId="S::jenny.noren@twc.texas.gov::31e0823a-ccc6-4018-bb9e-c27b5ef59adf" providerId="AD" clId="Web-{AC8FB8FE-1799-3567-3FE6-96FFBA20EAA8}" dt="2025-07-20T11:43:07.487" v="1"/>
          <pc:sldLayoutMkLst>
            <pc:docMk/>
            <pc:sldMasterMk cId="1919442113" sldId="2147484026"/>
            <pc:sldLayoutMk cId="3506917719" sldId="2147484036"/>
          </pc:sldLayoutMkLst>
        </pc:sldLayoutChg>
        <pc:sldLayoutChg chg="add">
          <pc:chgData name="Noren,Jenny E" userId="S::jenny.noren@twc.texas.gov::31e0823a-ccc6-4018-bb9e-c27b5ef59adf" providerId="AD" clId="Web-{AC8FB8FE-1799-3567-3FE6-96FFBA20EAA8}" dt="2025-07-20T11:43:07.487" v="1"/>
          <pc:sldLayoutMkLst>
            <pc:docMk/>
            <pc:sldMasterMk cId="1919442113" sldId="2147484026"/>
            <pc:sldLayoutMk cId="1253269553" sldId="2147484037"/>
          </pc:sldLayoutMkLst>
        </pc:sldLayoutChg>
      </pc:sldMasterChg>
      <pc:sldMasterChg chg="add addSldLayout">
        <pc:chgData name="Noren,Jenny E" userId="S::jenny.noren@twc.texas.gov::31e0823a-ccc6-4018-bb9e-c27b5ef59adf" providerId="AD" clId="Web-{AC8FB8FE-1799-3567-3FE6-96FFBA20EAA8}" dt="2025-07-20T11:43:30.237" v="3"/>
        <pc:sldMasterMkLst>
          <pc:docMk/>
          <pc:sldMasterMk cId="1496139083" sldId="2147484038"/>
        </pc:sldMasterMkLst>
        <pc:sldLayoutChg chg="add">
          <pc:chgData name="Noren,Jenny E" userId="S::jenny.noren@twc.texas.gov::31e0823a-ccc6-4018-bb9e-c27b5ef59adf" providerId="AD" clId="Web-{AC8FB8FE-1799-3567-3FE6-96FFBA20EAA8}" dt="2025-07-20T11:43:30.237" v="3"/>
          <pc:sldLayoutMkLst>
            <pc:docMk/>
            <pc:sldMasterMk cId="1496139083" sldId="2147484038"/>
            <pc:sldLayoutMk cId="2856659920" sldId="2147484039"/>
          </pc:sldLayoutMkLst>
        </pc:sldLayoutChg>
        <pc:sldLayoutChg chg="add">
          <pc:chgData name="Noren,Jenny E" userId="S::jenny.noren@twc.texas.gov::31e0823a-ccc6-4018-bb9e-c27b5ef59adf" providerId="AD" clId="Web-{AC8FB8FE-1799-3567-3FE6-96FFBA20EAA8}" dt="2025-07-20T11:43:30.237" v="3"/>
          <pc:sldLayoutMkLst>
            <pc:docMk/>
            <pc:sldMasterMk cId="1496139083" sldId="2147484038"/>
            <pc:sldLayoutMk cId="2125028909" sldId="2147484040"/>
          </pc:sldLayoutMkLst>
        </pc:sldLayoutChg>
        <pc:sldLayoutChg chg="add">
          <pc:chgData name="Noren,Jenny E" userId="S::jenny.noren@twc.texas.gov::31e0823a-ccc6-4018-bb9e-c27b5ef59adf" providerId="AD" clId="Web-{AC8FB8FE-1799-3567-3FE6-96FFBA20EAA8}" dt="2025-07-20T11:43:30.237" v="3"/>
          <pc:sldLayoutMkLst>
            <pc:docMk/>
            <pc:sldMasterMk cId="1496139083" sldId="2147484038"/>
            <pc:sldLayoutMk cId="1434623009" sldId="2147484041"/>
          </pc:sldLayoutMkLst>
        </pc:sldLayoutChg>
        <pc:sldLayoutChg chg="add">
          <pc:chgData name="Noren,Jenny E" userId="S::jenny.noren@twc.texas.gov::31e0823a-ccc6-4018-bb9e-c27b5ef59adf" providerId="AD" clId="Web-{AC8FB8FE-1799-3567-3FE6-96FFBA20EAA8}" dt="2025-07-20T11:43:30.237" v="3"/>
          <pc:sldLayoutMkLst>
            <pc:docMk/>
            <pc:sldMasterMk cId="1496139083" sldId="2147484038"/>
            <pc:sldLayoutMk cId="1582664554" sldId="2147484042"/>
          </pc:sldLayoutMkLst>
        </pc:sldLayoutChg>
        <pc:sldLayoutChg chg="add">
          <pc:chgData name="Noren,Jenny E" userId="S::jenny.noren@twc.texas.gov::31e0823a-ccc6-4018-bb9e-c27b5ef59adf" providerId="AD" clId="Web-{AC8FB8FE-1799-3567-3FE6-96FFBA20EAA8}" dt="2025-07-20T11:43:30.237" v="3"/>
          <pc:sldLayoutMkLst>
            <pc:docMk/>
            <pc:sldMasterMk cId="1496139083" sldId="2147484038"/>
            <pc:sldLayoutMk cId="1303413560" sldId="2147484043"/>
          </pc:sldLayoutMkLst>
        </pc:sldLayoutChg>
        <pc:sldLayoutChg chg="add">
          <pc:chgData name="Noren,Jenny E" userId="S::jenny.noren@twc.texas.gov::31e0823a-ccc6-4018-bb9e-c27b5ef59adf" providerId="AD" clId="Web-{AC8FB8FE-1799-3567-3FE6-96FFBA20EAA8}" dt="2025-07-20T11:43:30.237" v="3"/>
          <pc:sldLayoutMkLst>
            <pc:docMk/>
            <pc:sldMasterMk cId="1496139083" sldId="2147484038"/>
            <pc:sldLayoutMk cId="1454987654" sldId="2147484044"/>
          </pc:sldLayoutMkLst>
        </pc:sldLayoutChg>
        <pc:sldLayoutChg chg="add">
          <pc:chgData name="Noren,Jenny E" userId="S::jenny.noren@twc.texas.gov::31e0823a-ccc6-4018-bb9e-c27b5ef59adf" providerId="AD" clId="Web-{AC8FB8FE-1799-3567-3FE6-96FFBA20EAA8}" dt="2025-07-20T11:43:30.237" v="3"/>
          <pc:sldLayoutMkLst>
            <pc:docMk/>
            <pc:sldMasterMk cId="1496139083" sldId="2147484038"/>
            <pc:sldLayoutMk cId="2363415894" sldId="2147484045"/>
          </pc:sldLayoutMkLst>
        </pc:sldLayoutChg>
        <pc:sldLayoutChg chg="add">
          <pc:chgData name="Noren,Jenny E" userId="S::jenny.noren@twc.texas.gov::31e0823a-ccc6-4018-bb9e-c27b5ef59adf" providerId="AD" clId="Web-{AC8FB8FE-1799-3567-3FE6-96FFBA20EAA8}" dt="2025-07-20T11:43:30.237" v="3"/>
          <pc:sldLayoutMkLst>
            <pc:docMk/>
            <pc:sldMasterMk cId="1496139083" sldId="2147484038"/>
            <pc:sldLayoutMk cId="2933307731" sldId="2147484046"/>
          </pc:sldLayoutMkLst>
        </pc:sldLayoutChg>
        <pc:sldLayoutChg chg="add">
          <pc:chgData name="Noren,Jenny E" userId="S::jenny.noren@twc.texas.gov::31e0823a-ccc6-4018-bb9e-c27b5ef59adf" providerId="AD" clId="Web-{AC8FB8FE-1799-3567-3FE6-96FFBA20EAA8}" dt="2025-07-20T11:43:30.237" v="3"/>
          <pc:sldLayoutMkLst>
            <pc:docMk/>
            <pc:sldMasterMk cId="1496139083" sldId="2147484038"/>
            <pc:sldLayoutMk cId="1122950302" sldId="2147484047"/>
          </pc:sldLayoutMkLst>
        </pc:sldLayoutChg>
        <pc:sldLayoutChg chg="add">
          <pc:chgData name="Noren,Jenny E" userId="S::jenny.noren@twc.texas.gov::31e0823a-ccc6-4018-bb9e-c27b5ef59adf" providerId="AD" clId="Web-{AC8FB8FE-1799-3567-3FE6-96FFBA20EAA8}" dt="2025-07-20T11:43:30.237" v="3"/>
          <pc:sldLayoutMkLst>
            <pc:docMk/>
            <pc:sldMasterMk cId="1496139083" sldId="2147484038"/>
            <pc:sldLayoutMk cId="2744938093" sldId="2147484048"/>
          </pc:sldLayoutMkLst>
        </pc:sldLayoutChg>
        <pc:sldLayoutChg chg="add">
          <pc:chgData name="Noren,Jenny E" userId="S::jenny.noren@twc.texas.gov::31e0823a-ccc6-4018-bb9e-c27b5ef59adf" providerId="AD" clId="Web-{AC8FB8FE-1799-3567-3FE6-96FFBA20EAA8}" dt="2025-07-20T11:43:30.237" v="3"/>
          <pc:sldLayoutMkLst>
            <pc:docMk/>
            <pc:sldMasterMk cId="1496139083" sldId="2147484038"/>
            <pc:sldLayoutMk cId="1310162631" sldId="2147484049"/>
          </pc:sldLayoutMkLst>
        </pc:sldLayoutChg>
      </pc:sldMasterChg>
    </pc:docChg>
  </pc:docChgLst>
  <pc:docChgLst>
    <pc:chgData name="Noren,Jenny E" userId="31e0823a-ccc6-4018-bb9e-c27b5ef59adf" providerId="ADAL" clId="{7658EFA8-37A1-4022-9A15-68F224EC34F3}"/>
    <pc:docChg chg="mod">
      <pc:chgData name="Noren,Jenny E" userId="31e0823a-ccc6-4018-bb9e-c27b5ef59adf" providerId="ADAL" clId="{7658EFA8-37A1-4022-9A15-68F224EC34F3}" dt="2025-07-21T13:01:35.336" v="0"/>
      <pc:docMkLst>
        <pc:docMk/>
      </pc:docMkLst>
    </pc:docChg>
  </pc:docChgLst>
  <pc:docChgLst>
    <pc:chgData name="Noren,Jenny E" userId="31e0823a-ccc6-4018-bb9e-c27b5ef59adf" providerId="ADAL" clId="{DC2A5337-0CC9-4B10-8DC8-45030F70657E}"/>
    <pc:docChg chg="undo custSel addSld delSld modSld sldOrd">
      <pc:chgData name="Noren,Jenny E" userId="31e0823a-ccc6-4018-bb9e-c27b5ef59adf" providerId="ADAL" clId="{DC2A5337-0CC9-4B10-8DC8-45030F70657E}" dt="2025-07-21T00:56:58.286" v="5839" actId="20577"/>
      <pc:docMkLst>
        <pc:docMk/>
      </pc:docMkLst>
      <pc:sldChg chg="addSp delSp modSp add del mod setBg modClrScheme delDesignElem chgLayout">
        <pc:chgData name="Noren,Jenny E" userId="31e0823a-ccc6-4018-bb9e-c27b5ef59adf" providerId="ADAL" clId="{DC2A5337-0CC9-4B10-8DC8-45030F70657E}" dt="2025-07-20T21:56:37.671" v="982" actId="47"/>
        <pc:sldMkLst>
          <pc:docMk/>
          <pc:sldMk cId="3329049508" sldId="257"/>
        </pc:sldMkLst>
        <pc:spChg chg="mod ord">
          <ac:chgData name="Noren,Jenny E" userId="31e0823a-ccc6-4018-bb9e-c27b5ef59adf" providerId="ADAL" clId="{DC2A5337-0CC9-4B10-8DC8-45030F70657E}" dt="2025-07-20T21:31:08.338" v="388" actId="6264"/>
          <ac:spMkLst>
            <pc:docMk/>
            <pc:sldMk cId="3329049508" sldId="257"/>
            <ac:spMk id="2" creationId="{97458FDC-5B73-4916-B345-92746FB39418}"/>
          </ac:spMkLst>
        </pc:spChg>
        <pc:spChg chg="mod ord">
          <ac:chgData name="Noren,Jenny E" userId="31e0823a-ccc6-4018-bb9e-c27b5ef59adf" providerId="ADAL" clId="{DC2A5337-0CC9-4B10-8DC8-45030F70657E}" dt="2025-07-20T21:39:31.804" v="504" actId="6549"/>
          <ac:spMkLst>
            <pc:docMk/>
            <pc:sldMk cId="3329049508" sldId="257"/>
            <ac:spMk id="3" creationId="{4A0A0615-2A89-489D-A5DE-EB27652AB553}"/>
          </ac:spMkLst>
        </pc:spChg>
        <pc:spChg chg="mod ord">
          <ac:chgData name="Noren,Jenny E" userId="31e0823a-ccc6-4018-bb9e-c27b5ef59adf" providerId="ADAL" clId="{DC2A5337-0CC9-4B10-8DC8-45030F70657E}" dt="2025-07-20T21:31:08.338" v="388" actId="6264"/>
          <ac:spMkLst>
            <pc:docMk/>
            <pc:sldMk cId="3329049508" sldId="257"/>
            <ac:spMk id="4" creationId="{736D30F9-ACD2-990F-F8EC-CD25FFF9FC69}"/>
          </ac:spMkLst>
        </pc:spChg>
        <pc:spChg chg="add del mod">
          <ac:chgData name="Noren,Jenny E" userId="31e0823a-ccc6-4018-bb9e-c27b5ef59adf" providerId="ADAL" clId="{DC2A5337-0CC9-4B10-8DC8-45030F70657E}" dt="2025-07-20T21:31:08.338" v="388" actId="6264"/>
          <ac:spMkLst>
            <pc:docMk/>
            <pc:sldMk cId="3329049508" sldId="257"/>
            <ac:spMk id="5" creationId="{AC0B4EC2-B5DC-F61B-2342-452FC6CEACB9}"/>
          </ac:spMkLst>
        </pc:spChg>
        <pc:spChg chg="add del mod">
          <ac:chgData name="Noren,Jenny E" userId="31e0823a-ccc6-4018-bb9e-c27b5ef59adf" providerId="ADAL" clId="{DC2A5337-0CC9-4B10-8DC8-45030F70657E}" dt="2025-07-20T21:31:08.338" v="388" actId="6264"/>
          <ac:spMkLst>
            <pc:docMk/>
            <pc:sldMk cId="3329049508" sldId="257"/>
            <ac:spMk id="6" creationId="{ABBDC61B-F1EA-F0D9-1BB7-A4A3A942513C}"/>
          </ac:spMkLst>
        </pc:spChg>
        <pc:spChg chg="add del mod">
          <ac:chgData name="Noren,Jenny E" userId="31e0823a-ccc6-4018-bb9e-c27b5ef59adf" providerId="ADAL" clId="{DC2A5337-0CC9-4B10-8DC8-45030F70657E}" dt="2025-07-20T21:31:08.338" v="388" actId="6264"/>
          <ac:spMkLst>
            <pc:docMk/>
            <pc:sldMk cId="3329049508" sldId="257"/>
            <ac:spMk id="7" creationId="{61DA1169-92A7-B1EC-F374-AE34A778E700}"/>
          </ac:spMkLst>
        </pc:spChg>
        <pc:spChg chg="add del">
          <ac:chgData name="Noren,Jenny E" userId="31e0823a-ccc6-4018-bb9e-c27b5ef59adf" providerId="ADAL" clId="{DC2A5337-0CC9-4B10-8DC8-45030F70657E}" dt="2025-07-20T21:13:05.892" v="55" actId="700"/>
          <ac:spMkLst>
            <pc:docMk/>
            <pc:sldMk cId="3329049508" sldId="257"/>
            <ac:spMk id="9" creationId="{1B15ED52-F352-441B-82BF-E0EA34836D08}"/>
          </ac:spMkLst>
        </pc:spChg>
        <pc:spChg chg="add del">
          <ac:chgData name="Noren,Jenny E" userId="31e0823a-ccc6-4018-bb9e-c27b5ef59adf" providerId="ADAL" clId="{DC2A5337-0CC9-4B10-8DC8-45030F70657E}" dt="2025-07-20T21:13:05.892" v="55" actId="700"/>
          <ac:spMkLst>
            <pc:docMk/>
            <pc:sldMk cId="3329049508" sldId="257"/>
            <ac:spMk id="11" creationId="{3B2E3793-BFE6-45A2-9B7B-E18844431C99}"/>
          </ac:spMkLst>
        </pc:spChg>
        <pc:spChg chg="add del">
          <ac:chgData name="Noren,Jenny E" userId="31e0823a-ccc6-4018-bb9e-c27b5ef59adf" providerId="ADAL" clId="{DC2A5337-0CC9-4B10-8DC8-45030F70657E}" dt="2025-07-20T21:13:05.892" v="55" actId="700"/>
          <ac:spMkLst>
            <pc:docMk/>
            <pc:sldMk cId="3329049508" sldId="257"/>
            <ac:spMk id="13" creationId="{BC4C4868-CB8F-4AF9-9CDB-8108F2C19B67}"/>
          </ac:spMkLst>
        </pc:spChg>
        <pc:spChg chg="add del">
          <ac:chgData name="Noren,Jenny E" userId="31e0823a-ccc6-4018-bb9e-c27b5ef59adf" providerId="ADAL" clId="{DC2A5337-0CC9-4B10-8DC8-45030F70657E}" dt="2025-07-20T21:13:05.892" v="55" actId="700"/>
          <ac:spMkLst>
            <pc:docMk/>
            <pc:sldMk cId="3329049508" sldId="257"/>
            <ac:spMk id="15" creationId="{375E0459-6403-40CD-989D-56A4407CA12E}"/>
          </ac:spMkLst>
        </pc:spChg>
        <pc:spChg chg="add del">
          <ac:chgData name="Noren,Jenny E" userId="31e0823a-ccc6-4018-bb9e-c27b5ef59adf" providerId="ADAL" clId="{DC2A5337-0CC9-4B10-8DC8-45030F70657E}" dt="2025-07-20T21:13:05.892" v="55" actId="700"/>
          <ac:spMkLst>
            <pc:docMk/>
            <pc:sldMk cId="3329049508" sldId="257"/>
            <ac:spMk id="17" creationId="{53E5B1A8-3AC9-4BD1-9BBC-78CA94F2D1BA}"/>
          </ac:spMkLst>
        </pc:spChg>
      </pc:sldChg>
      <pc:sldChg chg="del">
        <pc:chgData name="Noren,Jenny E" userId="31e0823a-ccc6-4018-bb9e-c27b5ef59adf" providerId="ADAL" clId="{DC2A5337-0CC9-4B10-8DC8-45030F70657E}" dt="2025-07-21T00:28:07.228" v="5386" actId="47"/>
        <pc:sldMkLst>
          <pc:docMk/>
          <pc:sldMk cId="4071084004" sldId="263"/>
        </pc:sldMkLst>
      </pc:sldChg>
      <pc:sldChg chg="del">
        <pc:chgData name="Noren,Jenny E" userId="31e0823a-ccc6-4018-bb9e-c27b5ef59adf" providerId="ADAL" clId="{DC2A5337-0CC9-4B10-8DC8-45030F70657E}" dt="2025-07-21T00:28:07.228" v="5386" actId="47"/>
        <pc:sldMkLst>
          <pc:docMk/>
          <pc:sldMk cId="822042096" sldId="264"/>
        </pc:sldMkLst>
      </pc:sldChg>
      <pc:sldChg chg="del">
        <pc:chgData name="Noren,Jenny E" userId="31e0823a-ccc6-4018-bb9e-c27b5ef59adf" providerId="ADAL" clId="{DC2A5337-0CC9-4B10-8DC8-45030F70657E}" dt="2025-07-21T00:28:07.228" v="5386" actId="47"/>
        <pc:sldMkLst>
          <pc:docMk/>
          <pc:sldMk cId="608552042" sldId="265"/>
        </pc:sldMkLst>
      </pc:sldChg>
      <pc:sldChg chg="del">
        <pc:chgData name="Noren,Jenny E" userId="31e0823a-ccc6-4018-bb9e-c27b5ef59adf" providerId="ADAL" clId="{DC2A5337-0CC9-4B10-8DC8-45030F70657E}" dt="2025-07-21T00:28:07.228" v="5386" actId="47"/>
        <pc:sldMkLst>
          <pc:docMk/>
          <pc:sldMk cId="3860216677" sldId="266"/>
        </pc:sldMkLst>
      </pc:sldChg>
      <pc:sldChg chg="del">
        <pc:chgData name="Noren,Jenny E" userId="31e0823a-ccc6-4018-bb9e-c27b5ef59adf" providerId="ADAL" clId="{DC2A5337-0CC9-4B10-8DC8-45030F70657E}" dt="2025-07-21T00:28:07.228" v="5386" actId="47"/>
        <pc:sldMkLst>
          <pc:docMk/>
          <pc:sldMk cId="2723529853" sldId="267"/>
        </pc:sldMkLst>
      </pc:sldChg>
      <pc:sldChg chg="del">
        <pc:chgData name="Noren,Jenny E" userId="31e0823a-ccc6-4018-bb9e-c27b5ef59adf" providerId="ADAL" clId="{DC2A5337-0CC9-4B10-8DC8-45030F70657E}" dt="2025-07-21T00:28:07.228" v="5386" actId="47"/>
        <pc:sldMkLst>
          <pc:docMk/>
          <pc:sldMk cId="134351623" sldId="268"/>
        </pc:sldMkLst>
      </pc:sldChg>
      <pc:sldChg chg="del">
        <pc:chgData name="Noren,Jenny E" userId="31e0823a-ccc6-4018-bb9e-c27b5ef59adf" providerId="ADAL" clId="{DC2A5337-0CC9-4B10-8DC8-45030F70657E}" dt="2025-07-21T00:28:07.228" v="5386" actId="47"/>
        <pc:sldMkLst>
          <pc:docMk/>
          <pc:sldMk cId="845235714" sldId="270"/>
        </pc:sldMkLst>
      </pc:sldChg>
      <pc:sldChg chg="modSp del mod">
        <pc:chgData name="Noren,Jenny E" userId="31e0823a-ccc6-4018-bb9e-c27b5ef59adf" providerId="ADAL" clId="{DC2A5337-0CC9-4B10-8DC8-45030F70657E}" dt="2025-07-21T00:29:49.752" v="5449" actId="47"/>
        <pc:sldMkLst>
          <pc:docMk/>
          <pc:sldMk cId="1233169827" sldId="349"/>
        </pc:sldMkLst>
        <pc:spChg chg="mod">
          <ac:chgData name="Noren,Jenny E" userId="31e0823a-ccc6-4018-bb9e-c27b5ef59adf" providerId="ADAL" clId="{DC2A5337-0CC9-4B10-8DC8-45030F70657E}" dt="2025-07-20T12:02:50.184" v="50" actId="20577"/>
          <ac:spMkLst>
            <pc:docMk/>
            <pc:sldMk cId="1233169827" sldId="349"/>
            <ac:spMk id="3" creationId="{4E90EA94-2266-2A3A-AE21-DE28F4F122BE}"/>
          </ac:spMkLst>
        </pc:spChg>
        <pc:spChg chg="mod">
          <ac:chgData name="Noren,Jenny E" userId="31e0823a-ccc6-4018-bb9e-c27b5ef59adf" providerId="ADAL" clId="{DC2A5337-0CC9-4B10-8DC8-45030F70657E}" dt="2025-07-20T12:02:56.410" v="54" actId="6549"/>
          <ac:spMkLst>
            <pc:docMk/>
            <pc:sldMk cId="1233169827" sldId="349"/>
            <ac:spMk id="5" creationId="{E7BE5CCF-230E-3EE1-113E-48276430E6CE}"/>
          </ac:spMkLst>
        </pc:spChg>
      </pc:sldChg>
      <pc:sldChg chg="delSp modSp mod ord modClrScheme delDesignElem chgLayout">
        <pc:chgData name="Noren,Jenny E" userId="31e0823a-ccc6-4018-bb9e-c27b5ef59adf" providerId="ADAL" clId="{DC2A5337-0CC9-4B10-8DC8-45030F70657E}" dt="2025-07-21T00:16:48.787" v="4930" actId="20577"/>
        <pc:sldMkLst>
          <pc:docMk/>
          <pc:sldMk cId="2726662160" sldId="659"/>
        </pc:sldMkLst>
        <pc:spChg chg="mod ord">
          <ac:chgData name="Noren,Jenny E" userId="31e0823a-ccc6-4018-bb9e-c27b5ef59adf" providerId="ADAL" clId="{DC2A5337-0CC9-4B10-8DC8-45030F70657E}" dt="2025-07-21T00:16:48.787" v="4930" actId="20577"/>
          <ac:spMkLst>
            <pc:docMk/>
            <pc:sldMk cId="2726662160" sldId="659"/>
            <ac:spMk id="2" creationId="{97458FDC-5B73-4916-B345-92746FB39418}"/>
          </ac:spMkLst>
        </pc:spChg>
        <pc:spChg chg="mod ord">
          <ac:chgData name="Noren,Jenny E" userId="31e0823a-ccc6-4018-bb9e-c27b5ef59adf" providerId="ADAL" clId="{DC2A5337-0CC9-4B10-8DC8-45030F70657E}" dt="2025-07-21T00:16:26.253" v="4904" actId="6549"/>
          <ac:spMkLst>
            <pc:docMk/>
            <pc:sldMk cId="2726662160" sldId="659"/>
            <ac:spMk id="3" creationId="{4A0A0615-2A89-489D-A5DE-EB27652AB553}"/>
          </ac:spMkLst>
        </pc:spChg>
        <pc:spChg chg="mod ord">
          <ac:chgData name="Noren,Jenny E" userId="31e0823a-ccc6-4018-bb9e-c27b5ef59adf" providerId="ADAL" clId="{DC2A5337-0CC9-4B10-8DC8-45030F70657E}" dt="2025-07-21T00:08:21.717" v="4277" actId="700"/>
          <ac:spMkLst>
            <pc:docMk/>
            <pc:sldMk cId="2726662160" sldId="659"/>
            <ac:spMk id="4" creationId="{736D30F9-ACD2-990F-F8EC-CD25FFF9FC69}"/>
          </ac:spMkLst>
        </pc:spChg>
        <pc:spChg chg="del">
          <ac:chgData name="Noren,Jenny E" userId="31e0823a-ccc6-4018-bb9e-c27b5ef59adf" providerId="ADAL" clId="{DC2A5337-0CC9-4B10-8DC8-45030F70657E}" dt="2025-07-20T23:51:34.701" v="3825" actId="700"/>
          <ac:spMkLst>
            <pc:docMk/>
            <pc:sldMk cId="2726662160" sldId="659"/>
            <ac:spMk id="9" creationId="{1B15ED52-F352-441B-82BF-E0EA34836D08}"/>
          </ac:spMkLst>
        </pc:spChg>
        <pc:spChg chg="del">
          <ac:chgData name="Noren,Jenny E" userId="31e0823a-ccc6-4018-bb9e-c27b5ef59adf" providerId="ADAL" clId="{DC2A5337-0CC9-4B10-8DC8-45030F70657E}" dt="2025-07-20T23:51:34.701" v="3825" actId="700"/>
          <ac:spMkLst>
            <pc:docMk/>
            <pc:sldMk cId="2726662160" sldId="659"/>
            <ac:spMk id="11" creationId="{3B2E3793-BFE6-45A2-9B7B-E18844431C99}"/>
          </ac:spMkLst>
        </pc:spChg>
        <pc:spChg chg="del">
          <ac:chgData name="Noren,Jenny E" userId="31e0823a-ccc6-4018-bb9e-c27b5ef59adf" providerId="ADAL" clId="{DC2A5337-0CC9-4B10-8DC8-45030F70657E}" dt="2025-07-20T23:51:34.701" v="3825" actId="700"/>
          <ac:spMkLst>
            <pc:docMk/>
            <pc:sldMk cId="2726662160" sldId="659"/>
            <ac:spMk id="13" creationId="{BC4C4868-CB8F-4AF9-9CDB-8108F2C19B67}"/>
          </ac:spMkLst>
        </pc:spChg>
        <pc:spChg chg="del">
          <ac:chgData name="Noren,Jenny E" userId="31e0823a-ccc6-4018-bb9e-c27b5ef59adf" providerId="ADAL" clId="{DC2A5337-0CC9-4B10-8DC8-45030F70657E}" dt="2025-07-20T23:51:34.701" v="3825" actId="700"/>
          <ac:spMkLst>
            <pc:docMk/>
            <pc:sldMk cId="2726662160" sldId="659"/>
            <ac:spMk id="15" creationId="{375E0459-6403-40CD-989D-56A4407CA12E}"/>
          </ac:spMkLst>
        </pc:spChg>
        <pc:spChg chg="del">
          <ac:chgData name="Noren,Jenny E" userId="31e0823a-ccc6-4018-bb9e-c27b5ef59adf" providerId="ADAL" clId="{DC2A5337-0CC9-4B10-8DC8-45030F70657E}" dt="2025-07-20T23:51:34.701" v="3825" actId="700"/>
          <ac:spMkLst>
            <pc:docMk/>
            <pc:sldMk cId="2726662160" sldId="659"/>
            <ac:spMk id="17" creationId="{53E5B1A8-3AC9-4BD1-9BBC-78CA94F2D1BA}"/>
          </ac:spMkLst>
        </pc:spChg>
      </pc:sldChg>
      <pc:sldChg chg="delSp modSp mod ord modClrScheme delDesignElem chgLayout">
        <pc:chgData name="Noren,Jenny E" userId="31e0823a-ccc6-4018-bb9e-c27b5ef59adf" providerId="ADAL" clId="{DC2A5337-0CC9-4B10-8DC8-45030F70657E}" dt="2025-07-20T23:49:11.647" v="3791" actId="113"/>
        <pc:sldMkLst>
          <pc:docMk/>
          <pc:sldMk cId="1322934104" sldId="680"/>
        </pc:sldMkLst>
        <pc:spChg chg="mod ord">
          <ac:chgData name="Noren,Jenny E" userId="31e0823a-ccc6-4018-bb9e-c27b5ef59adf" providerId="ADAL" clId="{DC2A5337-0CC9-4B10-8DC8-45030F70657E}" dt="2025-07-20T23:47:57.628" v="3787" actId="1076"/>
          <ac:spMkLst>
            <pc:docMk/>
            <pc:sldMk cId="1322934104" sldId="680"/>
            <ac:spMk id="2" creationId="{97458FDC-5B73-4916-B345-92746FB39418}"/>
          </ac:spMkLst>
        </pc:spChg>
        <pc:spChg chg="mod ord">
          <ac:chgData name="Noren,Jenny E" userId="31e0823a-ccc6-4018-bb9e-c27b5ef59adf" providerId="ADAL" clId="{DC2A5337-0CC9-4B10-8DC8-45030F70657E}" dt="2025-07-20T23:49:11.647" v="3791" actId="113"/>
          <ac:spMkLst>
            <pc:docMk/>
            <pc:sldMk cId="1322934104" sldId="680"/>
            <ac:spMk id="3" creationId="{4A0A0615-2A89-489D-A5DE-EB27652AB553}"/>
          </ac:spMkLst>
        </pc:spChg>
        <pc:spChg chg="mod ord">
          <ac:chgData name="Noren,Jenny E" userId="31e0823a-ccc6-4018-bb9e-c27b5ef59adf" providerId="ADAL" clId="{DC2A5337-0CC9-4B10-8DC8-45030F70657E}" dt="2025-07-20T23:44:35.370" v="3633" actId="700"/>
          <ac:spMkLst>
            <pc:docMk/>
            <pc:sldMk cId="1322934104" sldId="680"/>
            <ac:spMk id="4" creationId="{736D30F9-ACD2-990F-F8EC-CD25FFF9FC69}"/>
          </ac:spMkLst>
        </pc:spChg>
        <pc:spChg chg="del">
          <ac:chgData name="Noren,Jenny E" userId="31e0823a-ccc6-4018-bb9e-c27b5ef59adf" providerId="ADAL" clId="{DC2A5337-0CC9-4B10-8DC8-45030F70657E}" dt="2025-07-20T23:40:31.958" v="3625" actId="700"/>
          <ac:spMkLst>
            <pc:docMk/>
            <pc:sldMk cId="1322934104" sldId="680"/>
            <ac:spMk id="9" creationId="{1B15ED52-F352-441B-82BF-E0EA34836D08}"/>
          </ac:spMkLst>
        </pc:spChg>
        <pc:spChg chg="del">
          <ac:chgData name="Noren,Jenny E" userId="31e0823a-ccc6-4018-bb9e-c27b5ef59adf" providerId="ADAL" clId="{DC2A5337-0CC9-4B10-8DC8-45030F70657E}" dt="2025-07-20T23:40:31.958" v="3625" actId="700"/>
          <ac:spMkLst>
            <pc:docMk/>
            <pc:sldMk cId="1322934104" sldId="680"/>
            <ac:spMk id="11" creationId="{3B2E3793-BFE6-45A2-9B7B-E18844431C99}"/>
          </ac:spMkLst>
        </pc:spChg>
        <pc:spChg chg="del">
          <ac:chgData name="Noren,Jenny E" userId="31e0823a-ccc6-4018-bb9e-c27b5ef59adf" providerId="ADAL" clId="{DC2A5337-0CC9-4B10-8DC8-45030F70657E}" dt="2025-07-20T23:40:31.958" v="3625" actId="700"/>
          <ac:spMkLst>
            <pc:docMk/>
            <pc:sldMk cId="1322934104" sldId="680"/>
            <ac:spMk id="13" creationId="{BC4C4868-CB8F-4AF9-9CDB-8108F2C19B67}"/>
          </ac:spMkLst>
        </pc:spChg>
        <pc:spChg chg="del">
          <ac:chgData name="Noren,Jenny E" userId="31e0823a-ccc6-4018-bb9e-c27b5ef59adf" providerId="ADAL" clId="{DC2A5337-0CC9-4B10-8DC8-45030F70657E}" dt="2025-07-20T23:40:31.958" v="3625" actId="700"/>
          <ac:spMkLst>
            <pc:docMk/>
            <pc:sldMk cId="1322934104" sldId="680"/>
            <ac:spMk id="15" creationId="{375E0459-6403-40CD-989D-56A4407CA12E}"/>
          </ac:spMkLst>
        </pc:spChg>
        <pc:spChg chg="del">
          <ac:chgData name="Noren,Jenny E" userId="31e0823a-ccc6-4018-bb9e-c27b5ef59adf" providerId="ADAL" clId="{DC2A5337-0CC9-4B10-8DC8-45030F70657E}" dt="2025-07-20T23:40:31.958" v="3625" actId="700"/>
          <ac:spMkLst>
            <pc:docMk/>
            <pc:sldMk cId="1322934104" sldId="680"/>
            <ac:spMk id="17" creationId="{53E5B1A8-3AC9-4BD1-9BBC-78CA94F2D1BA}"/>
          </ac:spMkLst>
        </pc:spChg>
      </pc:sldChg>
      <pc:sldChg chg="del">
        <pc:chgData name="Noren,Jenny E" userId="31e0823a-ccc6-4018-bb9e-c27b5ef59adf" providerId="ADAL" clId="{DC2A5337-0CC9-4B10-8DC8-45030F70657E}" dt="2025-07-20T23:50:09.299" v="3792" actId="47"/>
        <pc:sldMkLst>
          <pc:docMk/>
          <pc:sldMk cId="1815214263" sldId="681"/>
        </pc:sldMkLst>
      </pc:sldChg>
      <pc:sldChg chg="del">
        <pc:chgData name="Noren,Jenny E" userId="31e0823a-ccc6-4018-bb9e-c27b5ef59adf" providerId="ADAL" clId="{DC2A5337-0CC9-4B10-8DC8-45030F70657E}" dt="2025-07-20T23:50:15.115" v="3793" actId="47"/>
        <pc:sldMkLst>
          <pc:docMk/>
          <pc:sldMk cId="108832316" sldId="682"/>
        </pc:sldMkLst>
      </pc:sldChg>
      <pc:sldChg chg="modSp mod">
        <pc:chgData name="Noren,Jenny E" userId="31e0823a-ccc6-4018-bb9e-c27b5ef59adf" providerId="ADAL" clId="{DC2A5337-0CC9-4B10-8DC8-45030F70657E}" dt="2025-07-21T00:28:29.785" v="5387" actId="255"/>
        <pc:sldMkLst>
          <pc:docMk/>
          <pc:sldMk cId="2515387343" sldId="691"/>
        </pc:sldMkLst>
        <pc:spChg chg="mod">
          <ac:chgData name="Noren,Jenny E" userId="31e0823a-ccc6-4018-bb9e-c27b5ef59adf" providerId="ADAL" clId="{DC2A5337-0CC9-4B10-8DC8-45030F70657E}" dt="2025-07-21T00:28:29.785" v="5387" actId="255"/>
          <ac:spMkLst>
            <pc:docMk/>
            <pc:sldMk cId="2515387343" sldId="691"/>
            <ac:spMk id="2" creationId="{8C7B7476-65F1-FC30-781A-0ACFBF571A93}"/>
          </ac:spMkLst>
        </pc:spChg>
      </pc:sldChg>
      <pc:sldChg chg="modSp mod">
        <pc:chgData name="Noren,Jenny E" userId="31e0823a-ccc6-4018-bb9e-c27b5ef59adf" providerId="ADAL" clId="{DC2A5337-0CC9-4B10-8DC8-45030F70657E}" dt="2025-07-21T00:42:26.110" v="5580" actId="255"/>
        <pc:sldMkLst>
          <pc:docMk/>
          <pc:sldMk cId="711490062" sldId="702"/>
        </pc:sldMkLst>
        <pc:spChg chg="mod">
          <ac:chgData name="Noren,Jenny E" userId="31e0823a-ccc6-4018-bb9e-c27b5ef59adf" providerId="ADAL" clId="{DC2A5337-0CC9-4B10-8DC8-45030F70657E}" dt="2025-07-21T00:27:56.997" v="5385" actId="20577"/>
          <ac:spMkLst>
            <pc:docMk/>
            <pc:sldMk cId="711490062" sldId="702"/>
            <ac:spMk id="3" creationId="{32D88421-8D16-125F-E3D1-4B98D9482545}"/>
          </ac:spMkLst>
        </pc:spChg>
        <pc:spChg chg="mod">
          <ac:chgData name="Noren,Jenny E" userId="31e0823a-ccc6-4018-bb9e-c27b5ef59adf" providerId="ADAL" clId="{DC2A5337-0CC9-4B10-8DC8-45030F70657E}" dt="2025-07-21T00:42:26.110" v="5580" actId="255"/>
          <ac:spMkLst>
            <pc:docMk/>
            <pc:sldMk cId="711490062" sldId="702"/>
            <ac:spMk id="4" creationId="{9FCE7E76-707F-5DB3-BD3D-E44AA91DA04D}"/>
          </ac:spMkLst>
        </pc:spChg>
      </pc:sldChg>
      <pc:sldChg chg="delSp modSp add del mod">
        <pc:chgData name="Noren,Jenny E" userId="31e0823a-ccc6-4018-bb9e-c27b5ef59adf" providerId="ADAL" clId="{DC2A5337-0CC9-4B10-8DC8-45030F70657E}" dt="2025-07-20T22:02:41.399" v="1159" actId="14100"/>
        <pc:sldMkLst>
          <pc:docMk/>
          <pc:sldMk cId="3559196164" sldId="703"/>
        </pc:sldMkLst>
        <pc:spChg chg="mod">
          <ac:chgData name="Noren,Jenny E" userId="31e0823a-ccc6-4018-bb9e-c27b5ef59adf" providerId="ADAL" clId="{DC2A5337-0CC9-4B10-8DC8-45030F70657E}" dt="2025-07-20T22:00:42.856" v="1034" actId="27636"/>
          <ac:spMkLst>
            <pc:docMk/>
            <pc:sldMk cId="3559196164" sldId="703"/>
            <ac:spMk id="2" creationId="{0B273E2F-A94E-F89A-06CB-54E33AD71B25}"/>
          </ac:spMkLst>
        </pc:spChg>
        <pc:spChg chg="mod">
          <ac:chgData name="Noren,Jenny E" userId="31e0823a-ccc6-4018-bb9e-c27b5ef59adf" providerId="ADAL" clId="{DC2A5337-0CC9-4B10-8DC8-45030F70657E}" dt="2025-07-20T22:02:41.399" v="1159" actId="14100"/>
          <ac:spMkLst>
            <pc:docMk/>
            <pc:sldMk cId="3559196164" sldId="703"/>
            <ac:spMk id="3" creationId="{2A76DDE4-F357-B4D8-AA95-F995C26FABD7}"/>
          </ac:spMkLst>
        </pc:spChg>
        <pc:spChg chg="del">
          <ac:chgData name="Noren,Jenny E" userId="31e0823a-ccc6-4018-bb9e-c27b5ef59adf" providerId="ADAL" clId="{DC2A5337-0CC9-4B10-8DC8-45030F70657E}" dt="2025-07-20T21:57:08.435" v="998" actId="21"/>
          <ac:spMkLst>
            <pc:docMk/>
            <pc:sldMk cId="3559196164" sldId="703"/>
            <ac:spMk id="7" creationId="{B235431F-C007-8884-E950-E198126B7488}"/>
          </ac:spMkLst>
        </pc:spChg>
        <pc:picChg chg="del">
          <ac:chgData name="Noren,Jenny E" userId="31e0823a-ccc6-4018-bb9e-c27b5ef59adf" providerId="ADAL" clId="{DC2A5337-0CC9-4B10-8DC8-45030F70657E}" dt="2025-07-20T21:57:08.435" v="998" actId="21"/>
          <ac:picMkLst>
            <pc:docMk/>
            <pc:sldMk cId="3559196164" sldId="703"/>
            <ac:picMk id="6" creationId="{FD882E7A-681B-F1DA-F185-6A161D8B6F74}"/>
          </ac:picMkLst>
        </pc:picChg>
      </pc:sldChg>
      <pc:sldChg chg="add del">
        <pc:chgData name="Noren,Jenny E" userId="31e0823a-ccc6-4018-bb9e-c27b5ef59adf" providerId="ADAL" clId="{DC2A5337-0CC9-4B10-8DC8-45030F70657E}" dt="2025-07-20T22:21:42.124" v="1399" actId="47"/>
        <pc:sldMkLst>
          <pc:docMk/>
          <pc:sldMk cId="2194215626" sldId="704"/>
        </pc:sldMkLst>
      </pc:sldChg>
      <pc:sldChg chg="add del">
        <pc:chgData name="Noren,Jenny E" userId="31e0823a-ccc6-4018-bb9e-c27b5ef59adf" providerId="ADAL" clId="{DC2A5337-0CC9-4B10-8DC8-45030F70657E}" dt="2025-07-20T22:48:18.797" v="1968" actId="47"/>
        <pc:sldMkLst>
          <pc:docMk/>
          <pc:sldMk cId="2997668137" sldId="705"/>
        </pc:sldMkLst>
      </pc:sldChg>
      <pc:sldChg chg="modSp mod">
        <pc:chgData name="Noren,Jenny E" userId="31e0823a-ccc6-4018-bb9e-c27b5ef59adf" providerId="ADAL" clId="{DC2A5337-0CC9-4B10-8DC8-45030F70657E}" dt="2025-07-21T00:34:43.942" v="5541" actId="6549"/>
        <pc:sldMkLst>
          <pc:docMk/>
          <pc:sldMk cId="1437460012" sldId="716"/>
        </pc:sldMkLst>
        <pc:spChg chg="mod">
          <ac:chgData name="Noren,Jenny E" userId="31e0823a-ccc6-4018-bb9e-c27b5ef59adf" providerId="ADAL" clId="{DC2A5337-0CC9-4B10-8DC8-45030F70657E}" dt="2025-07-21T00:34:43.942" v="5541" actId="6549"/>
          <ac:spMkLst>
            <pc:docMk/>
            <pc:sldMk cId="1437460012" sldId="716"/>
            <ac:spMk id="2" creationId="{5E2880CA-1E57-B1CE-D712-9168AE988769}"/>
          </ac:spMkLst>
        </pc:spChg>
        <pc:spChg chg="mod">
          <ac:chgData name="Noren,Jenny E" userId="31e0823a-ccc6-4018-bb9e-c27b5ef59adf" providerId="ADAL" clId="{DC2A5337-0CC9-4B10-8DC8-45030F70657E}" dt="2025-07-21T00:22:59.542" v="5129" actId="113"/>
          <ac:spMkLst>
            <pc:docMk/>
            <pc:sldMk cId="1437460012" sldId="716"/>
            <ac:spMk id="3" creationId="{A0B9918A-882A-A1FE-A9D8-EA5F2137AF1F}"/>
          </ac:spMkLst>
        </pc:spChg>
      </pc:sldChg>
      <pc:sldChg chg="modSp mod">
        <pc:chgData name="Noren,Jenny E" userId="31e0823a-ccc6-4018-bb9e-c27b5ef59adf" providerId="ADAL" clId="{DC2A5337-0CC9-4B10-8DC8-45030F70657E}" dt="2025-07-21T00:34:49.400" v="5547" actId="6549"/>
        <pc:sldMkLst>
          <pc:docMk/>
          <pc:sldMk cId="831219955" sldId="718"/>
        </pc:sldMkLst>
        <pc:spChg chg="mod">
          <ac:chgData name="Noren,Jenny E" userId="31e0823a-ccc6-4018-bb9e-c27b5ef59adf" providerId="ADAL" clId="{DC2A5337-0CC9-4B10-8DC8-45030F70657E}" dt="2025-07-21T00:34:49.400" v="5547" actId="6549"/>
          <ac:spMkLst>
            <pc:docMk/>
            <pc:sldMk cId="831219955" sldId="718"/>
            <ac:spMk id="2" creationId="{4AC0152B-8275-F91B-1147-B6F95AB79C61}"/>
          </ac:spMkLst>
        </pc:spChg>
        <pc:spChg chg="mod">
          <ac:chgData name="Noren,Jenny E" userId="31e0823a-ccc6-4018-bb9e-c27b5ef59adf" providerId="ADAL" clId="{DC2A5337-0CC9-4B10-8DC8-45030F70657E}" dt="2025-07-21T00:33:39.559" v="5522" actId="1076"/>
          <ac:spMkLst>
            <pc:docMk/>
            <pc:sldMk cId="831219955" sldId="718"/>
            <ac:spMk id="3" creationId="{7908A81C-A4C5-CC86-ED46-D0BE4282AE78}"/>
          </ac:spMkLst>
        </pc:spChg>
      </pc:sldChg>
      <pc:sldChg chg="modSp mod">
        <pc:chgData name="Noren,Jenny E" userId="31e0823a-ccc6-4018-bb9e-c27b5ef59adf" providerId="ADAL" clId="{DC2A5337-0CC9-4B10-8DC8-45030F70657E}" dt="2025-07-21T00:26:45.908" v="5305" actId="1076"/>
        <pc:sldMkLst>
          <pc:docMk/>
          <pc:sldMk cId="3351502497" sldId="719"/>
        </pc:sldMkLst>
        <pc:spChg chg="mod">
          <ac:chgData name="Noren,Jenny E" userId="31e0823a-ccc6-4018-bb9e-c27b5ef59adf" providerId="ADAL" clId="{DC2A5337-0CC9-4B10-8DC8-45030F70657E}" dt="2025-07-21T00:26:45.908" v="5305" actId="1076"/>
          <ac:spMkLst>
            <pc:docMk/>
            <pc:sldMk cId="3351502497" sldId="719"/>
            <ac:spMk id="2" creationId="{6FA05F7B-1E88-0209-CE5B-AE3F92489ECE}"/>
          </ac:spMkLst>
        </pc:spChg>
        <pc:graphicFrameChg chg="mod modGraphic">
          <ac:chgData name="Noren,Jenny E" userId="31e0823a-ccc6-4018-bb9e-c27b5ef59adf" providerId="ADAL" clId="{DC2A5337-0CC9-4B10-8DC8-45030F70657E}" dt="2025-07-21T00:26:38.583" v="5304" actId="1076"/>
          <ac:graphicFrameMkLst>
            <pc:docMk/>
            <pc:sldMk cId="3351502497" sldId="719"/>
            <ac:graphicFrameMk id="5" creationId="{26BE042A-2C21-93C3-0DA8-8D0D3E836D64}"/>
          </ac:graphicFrameMkLst>
        </pc:graphicFrameChg>
      </pc:sldChg>
      <pc:sldChg chg="modSp mod ord">
        <pc:chgData name="Noren,Jenny E" userId="31e0823a-ccc6-4018-bb9e-c27b5ef59adf" providerId="ADAL" clId="{DC2A5337-0CC9-4B10-8DC8-45030F70657E}" dt="2025-07-21T00:15:49.900" v="4894" actId="1076"/>
        <pc:sldMkLst>
          <pc:docMk/>
          <pc:sldMk cId="2840678516" sldId="720"/>
        </pc:sldMkLst>
        <pc:spChg chg="mod">
          <ac:chgData name="Noren,Jenny E" userId="31e0823a-ccc6-4018-bb9e-c27b5ef59adf" providerId="ADAL" clId="{DC2A5337-0CC9-4B10-8DC8-45030F70657E}" dt="2025-07-21T00:15:49.900" v="4894" actId="1076"/>
          <ac:spMkLst>
            <pc:docMk/>
            <pc:sldMk cId="2840678516" sldId="720"/>
            <ac:spMk id="3" creationId="{323F4F5C-FC5A-2465-BC0E-3ECD7D558EE2}"/>
          </ac:spMkLst>
        </pc:spChg>
      </pc:sldChg>
      <pc:sldChg chg="modSp mod">
        <pc:chgData name="Noren,Jenny E" userId="31e0823a-ccc6-4018-bb9e-c27b5ef59adf" providerId="ADAL" clId="{DC2A5337-0CC9-4B10-8DC8-45030F70657E}" dt="2025-07-21T00:34:34.139" v="5535" actId="27636"/>
        <pc:sldMkLst>
          <pc:docMk/>
          <pc:sldMk cId="2296797344" sldId="721"/>
        </pc:sldMkLst>
        <pc:spChg chg="mod">
          <ac:chgData name="Noren,Jenny E" userId="31e0823a-ccc6-4018-bb9e-c27b5ef59adf" providerId="ADAL" clId="{DC2A5337-0CC9-4B10-8DC8-45030F70657E}" dt="2025-07-21T00:34:31.911" v="5533" actId="14100"/>
          <ac:spMkLst>
            <pc:docMk/>
            <pc:sldMk cId="2296797344" sldId="721"/>
            <ac:spMk id="2" creationId="{888BB28F-7D08-043A-9E04-82A644BC75AF}"/>
          </ac:spMkLst>
        </pc:spChg>
        <pc:spChg chg="mod">
          <ac:chgData name="Noren,Jenny E" userId="31e0823a-ccc6-4018-bb9e-c27b5ef59adf" providerId="ADAL" clId="{DC2A5337-0CC9-4B10-8DC8-45030F70657E}" dt="2025-07-21T00:34:34.139" v="5535" actId="27636"/>
          <ac:spMkLst>
            <pc:docMk/>
            <pc:sldMk cId="2296797344" sldId="721"/>
            <ac:spMk id="3" creationId="{BD9990E2-5EC8-D4B2-74FC-77109B716223}"/>
          </ac:spMkLst>
        </pc:spChg>
      </pc:sldChg>
      <pc:sldChg chg="modSp add mod">
        <pc:chgData name="Noren,Jenny E" userId="31e0823a-ccc6-4018-bb9e-c27b5ef59adf" providerId="ADAL" clId="{DC2A5337-0CC9-4B10-8DC8-45030F70657E}" dt="2025-07-21T00:40:58.594" v="5577" actId="20577"/>
        <pc:sldMkLst>
          <pc:docMk/>
          <pc:sldMk cId="779075499" sldId="722"/>
        </pc:sldMkLst>
        <pc:graphicFrameChg chg="modGraphic">
          <ac:chgData name="Noren,Jenny E" userId="31e0823a-ccc6-4018-bb9e-c27b5ef59adf" providerId="ADAL" clId="{DC2A5337-0CC9-4B10-8DC8-45030F70657E}" dt="2025-07-21T00:40:58.594" v="5577" actId="20577"/>
          <ac:graphicFrameMkLst>
            <pc:docMk/>
            <pc:sldMk cId="779075499" sldId="722"/>
            <ac:graphicFrameMk id="6" creationId="{F32B4973-FE92-3833-3F55-71A9AA28BE04}"/>
          </ac:graphicFrameMkLst>
        </pc:graphicFrameChg>
      </pc:sldChg>
      <pc:sldChg chg="modSp mod">
        <pc:chgData name="Noren,Jenny E" userId="31e0823a-ccc6-4018-bb9e-c27b5ef59adf" providerId="ADAL" clId="{DC2A5337-0CC9-4B10-8DC8-45030F70657E}" dt="2025-07-21T00:29:37.758" v="5448" actId="20577"/>
        <pc:sldMkLst>
          <pc:docMk/>
          <pc:sldMk cId="3278386155" sldId="773"/>
        </pc:sldMkLst>
        <pc:spChg chg="mod">
          <ac:chgData name="Noren,Jenny E" userId="31e0823a-ccc6-4018-bb9e-c27b5ef59adf" providerId="ADAL" clId="{DC2A5337-0CC9-4B10-8DC8-45030F70657E}" dt="2025-07-21T00:29:37.758" v="5448" actId="20577"/>
          <ac:spMkLst>
            <pc:docMk/>
            <pc:sldMk cId="3278386155" sldId="773"/>
            <ac:spMk id="3" creationId="{41CE57C8-DEA1-FD39-2176-29329EEF6667}"/>
          </ac:spMkLst>
        </pc:spChg>
      </pc:sldChg>
      <pc:sldChg chg="add del">
        <pc:chgData name="Noren,Jenny E" userId="31e0823a-ccc6-4018-bb9e-c27b5ef59adf" providerId="ADAL" clId="{DC2A5337-0CC9-4B10-8DC8-45030F70657E}" dt="2025-07-20T21:35:55.828" v="454" actId="47"/>
        <pc:sldMkLst>
          <pc:docMk/>
          <pc:sldMk cId="3349407023" sldId="793"/>
        </pc:sldMkLst>
      </pc:sldChg>
      <pc:sldChg chg="addSp delSp modSp add mod modClrScheme chgLayout">
        <pc:chgData name="Noren,Jenny E" userId="31e0823a-ccc6-4018-bb9e-c27b5ef59adf" providerId="ADAL" clId="{DC2A5337-0CC9-4B10-8DC8-45030F70657E}" dt="2025-07-20T21:55:00.403" v="926" actId="948"/>
        <pc:sldMkLst>
          <pc:docMk/>
          <pc:sldMk cId="3584787847" sldId="793"/>
        </pc:sldMkLst>
        <pc:spChg chg="mod ord">
          <ac:chgData name="Noren,Jenny E" userId="31e0823a-ccc6-4018-bb9e-c27b5ef59adf" providerId="ADAL" clId="{DC2A5337-0CC9-4B10-8DC8-45030F70657E}" dt="2025-07-20T21:54:44.148" v="925" actId="255"/>
          <ac:spMkLst>
            <pc:docMk/>
            <pc:sldMk cId="3584787847" sldId="793"/>
            <ac:spMk id="2" creationId="{7613FFDC-D029-FDC6-8AE0-441E874AE507}"/>
          </ac:spMkLst>
        </pc:spChg>
        <pc:spChg chg="mod ord">
          <ac:chgData name="Noren,Jenny E" userId="31e0823a-ccc6-4018-bb9e-c27b5ef59adf" providerId="ADAL" clId="{DC2A5337-0CC9-4B10-8DC8-45030F70657E}" dt="2025-07-20T21:55:00.403" v="926" actId="948"/>
          <ac:spMkLst>
            <pc:docMk/>
            <pc:sldMk cId="3584787847" sldId="793"/>
            <ac:spMk id="3" creationId="{3CFA2CBC-60AB-D0D4-A30F-6915937AA8AC}"/>
          </ac:spMkLst>
        </pc:spChg>
        <pc:spChg chg="mod ord">
          <ac:chgData name="Noren,Jenny E" userId="31e0823a-ccc6-4018-bb9e-c27b5ef59adf" providerId="ADAL" clId="{DC2A5337-0CC9-4B10-8DC8-45030F70657E}" dt="2025-07-20T21:54:31.916" v="923" actId="6264"/>
          <ac:spMkLst>
            <pc:docMk/>
            <pc:sldMk cId="3584787847" sldId="793"/>
            <ac:spMk id="4" creationId="{DD379D8C-0336-F922-255C-7F2F8C691C28}"/>
          </ac:spMkLst>
        </pc:spChg>
        <pc:spChg chg="add del mod">
          <ac:chgData name="Noren,Jenny E" userId="31e0823a-ccc6-4018-bb9e-c27b5ef59adf" providerId="ADAL" clId="{DC2A5337-0CC9-4B10-8DC8-45030F70657E}" dt="2025-07-20T21:54:31.916" v="923" actId="6264"/>
          <ac:spMkLst>
            <pc:docMk/>
            <pc:sldMk cId="3584787847" sldId="793"/>
            <ac:spMk id="5" creationId="{629559C9-6B49-6BED-77CA-0AADB63ABF59}"/>
          </ac:spMkLst>
        </pc:spChg>
        <pc:spChg chg="add del mod">
          <ac:chgData name="Noren,Jenny E" userId="31e0823a-ccc6-4018-bb9e-c27b5ef59adf" providerId="ADAL" clId="{DC2A5337-0CC9-4B10-8DC8-45030F70657E}" dt="2025-07-20T21:54:31.916" v="923" actId="6264"/>
          <ac:spMkLst>
            <pc:docMk/>
            <pc:sldMk cId="3584787847" sldId="793"/>
            <ac:spMk id="6" creationId="{A38264F2-E81E-F3C0-433B-08AF454EA644}"/>
          </ac:spMkLst>
        </pc:spChg>
        <pc:spChg chg="add del mod">
          <ac:chgData name="Noren,Jenny E" userId="31e0823a-ccc6-4018-bb9e-c27b5ef59adf" providerId="ADAL" clId="{DC2A5337-0CC9-4B10-8DC8-45030F70657E}" dt="2025-07-20T21:54:31.916" v="923" actId="6264"/>
          <ac:spMkLst>
            <pc:docMk/>
            <pc:sldMk cId="3584787847" sldId="793"/>
            <ac:spMk id="7" creationId="{C1DF9DD6-F25A-8475-B461-F532D3A2883D}"/>
          </ac:spMkLst>
        </pc:spChg>
      </pc:sldChg>
      <pc:sldChg chg="addSp delSp modSp add del mod modClrScheme chgLayout">
        <pc:chgData name="Noren,Jenny E" userId="31e0823a-ccc6-4018-bb9e-c27b5ef59adf" providerId="ADAL" clId="{DC2A5337-0CC9-4B10-8DC8-45030F70657E}" dt="2025-07-20T21:55:13.701" v="927" actId="47"/>
        <pc:sldMkLst>
          <pc:docMk/>
          <pc:sldMk cId="2684301435" sldId="794"/>
        </pc:sldMkLst>
        <pc:spChg chg="mod ord">
          <ac:chgData name="Noren,Jenny E" userId="31e0823a-ccc6-4018-bb9e-c27b5ef59adf" providerId="ADAL" clId="{DC2A5337-0CC9-4B10-8DC8-45030F70657E}" dt="2025-07-20T21:45:08.925" v="867" actId="113"/>
          <ac:spMkLst>
            <pc:docMk/>
            <pc:sldMk cId="2684301435" sldId="794"/>
            <ac:spMk id="2" creationId="{CAE4D979-D20D-F18D-7943-DCE8BE8AAF32}"/>
          </ac:spMkLst>
        </pc:spChg>
        <pc:spChg chg="mod ord">
          <ac:chgData name="Noren,Jenny E" userId="31e0823a-ccc6-4018-bb9e-c27b5ef59adf" providerId="ADAL" clId="{DC2A5337-0CC9-4B10-8DC8-45030F70657E}" dt="2025-07-20T21:45:28.766" v="868" actId="948"/>
          <ac:spMkLst>
            <pc:docMk/>
            <pc:sldMk cId="2684301435" sldId="794"/>
            <ac:spMk id="3" creationId="{D1449DE3-E203-1076-694D-B8F9DBDA9FD2}"/>
          </ac:spMkLst>
        </pc:spChg>
        <pc:spChg chg="mod ord">
          <ac:chgData name="Noren,Jenny E" userId="31e0823a-ccc6-4018-bb9e-c27b5ef59adf" providerId="ADAL" clId="{DC2A5337-0CC9-4B10-8DC8-45030F70657E}" dt="2025-07-20T21:45:02.286" v="866" actId="6264"/>
          <ac:spMkLst>
            <pc:docMk/>
            <pc:sldMk cId="2684301435" sldId="794"/>
            <ac:spMk id="4" creationId="{5E7BDE9A-7107-86FF-20C1-0C595DA4346B}"/>
          </ac:spMkLst>
        </pc:spChg>
        <pc:spChg chg="add del mod">
          <ac:chgData name="Noren,Jenny E" userId="31e0823a-ccc6-4018-bb9e-c27b5ef59adf" providerId="ADAL" clId="{DC2A5337-0CC9-4B10-8DC8-45030F70657E}" dt="2025-07-20T21:45:02.286" v="866" actId="6264"/>
          <ac:spMkLst>
            <pc:docMk/>
            <pc:sldMk cId="2684301435" sldId="794"/>
            <ac:spMk id="5" creationId="{C312D2AF-BC78-4E7F-DC4D-F532C0D8B974}"/>
          </ac:spMkLst>
        </pc:spChg>
        <pc:spChg chg="add del mod">
          <ac:chgData name="Noren,Jenny E" userId="31e0823a-ccc6-4018-bb9e-c27b5ef59adf" providerId="ADAL" clId="{DC2A5337-0CC9-4B10-8DC8-45030F70657E}" dt="2025-07-20T21:45:02.286" v="866" actId="6264"/>
          <ac:spMkLst>
            <pc:docMk/>
            <pc:sldMk cId="2684301435" sldId="794"/>
            <ac:spMk id="6" creationId="{589F0830-E87C-BEDC-8ADE-5D7AB355EC8A}"/>
          </ac:spMkLst>
        </pc:spChg>
        <pc:spChg chg="add del mod">
          <ac:chgData name="Noren,Jenny E" userId="31e0823a-ccc6-4018-bb9e-c27b5ef59adf" providerId="ADAL" clId="{DC2A5337-0CC9-4B10-8DC8-45030F70657E}" dt="2025-07-20T21:45:02.286" v="866" actId="6264"/>
          <ac:spMkLst>
            <pc:docMk/>
            <pc:sldMk cId="2684301435" sldId="794"/>
            <ac:spMk id="7" creationId="{B1F13570-27AB-7B48-4E3A-BF3B97D10AF6}"/>
          </ac:spMkLst>
        </pc:spChg>
      </pc:sldChg>
      <pc:sldChg chg="addSp delSp modSp new mod">
        <pc:chgData name="Noren,Jenny E" userId="31e0823a-ccc6-4018-bb9e-c27b5ef59adf" providerId="ADAL" clId="{DC2A5337-0CC9-4B10-8DC8-45030F70657E}" dt="2025-07-21T00:51:48.449" v="5634" actId="20577"/>
        <pc:sldMkLst>
          <pc:docMk/>
          <pc:sldMk cId="3269437056" sldId="795"/>
        </pc:sldMkLst>
        <pc:spChg chg="mod">
          <ac:chgData name="Noren,Jenny E" userId="31e0823a-ccc6-4018-bb9e-c27b5ef59adf" providerId="ADAL" clId="{DC2A5337-0CC9-4B10-8DC8-45030F70657E}" dt="2025-07-20T21:53:18.913" v="914" actId="14100"/>
          <ac:spMkLst>
            <pc:docMk/>
            <pc:sldMk cId="3269437056" sldId="795"/>
            <ac:spMk id="2" creationId="{2DBBF673-FFAB-CD8C-6C26-7B11A9210104}"/>
          </ac:spMkLst>
        </pc:spChg>
        <pc:spChg chg="del">
          <ac:chgData name="Noren,Jenny E" userId="31e0823a-ccc6-4018-bb9e-c27b5ef59adf" providerId="ADAL" clId="{DC2A5337-0CC9-4B10-8DC8-45030F70657E}" dt="2025-07-20T21:47:33.572" v="870" actId="1032"/>
          <ac:spMkLst>
            <pc:docMk/>
            <pc:sldMk cId="3269437056" sldId="795"/>
            <ac:spMk id="3" creationId="{9540818D-DC3C-BA31-F97E-3B5D114E3B8D}"/>
          </ac:spMkLst>
        </pc:spChg>
        <pc:spChg chg="ord">
          <ac:chgData name="Noren,Jenny E" userId="31e0823a-ccc6-4018-bb9e-c27b5ef59adf" providerId="ADAL" clId="{DC2A5337-0CC9-4B10-8DC8-45030F70657E}" dt="2025-07-21T00:44:11.514" v="5583"/>
          <ac:spMkLst>
            <pc:docMk/>
            <pc:sldMk cId="3269437056" sldId="795"/>
            <ac:spMk id="4" creationId="{F2CAA979-2D2B-F6C5-79F9-5675E6CE434F}"/>
          </ac:spMkLst>
        </pc:spChg>
        <pc:spChg chg="add mod">
          <ac:chgData name="Noren,Jenny E" userId="31e0823a-ccc6-4018-bb9e-c27b5ef59adf" providerId="ADAL" clId="{DC2A5337-0CC9-4B10-8DC8-45030F70657E}" dt="2025-07-20T21:53:22.784" v="915" actId="1076"/>
          <ac:spMkLst>
            <pc:docMk/>
            <pc:sldMk cId="3269437056" sldId="795"/>
            <ac:spMk id="6" creationId="{B0207079-2039-E84B-68F2-315C17C9CA1C}"/>
          </ac:spMkLst>
        </pc:spChg>
        <pc:graphicFrameChg chg="add mod modGraphic">
          <ac:chgData name="Noren,Jenny E" userId="31e0823a-ccc6-4018-bb9e-c27b5ef59adf" providerId="ADAL" clId="{DC2A5337-0CC9-4B10-8DC8-45030F70657E}" dt="2025-07-21T00:51:48.449" v="5634" actId="20577"/>
          <ac:graphicFrameMkLst>
            <pc:docMk/>
            <pc:sldMk cId="3269437056" sldId="795"/>
            <ac:graphicFrameMk id="5" creationId="{734772BF-CA29-2953-4812-97722A61C634}"/>
          </ac:graphicFrameMkLst>
        </pc:graphicFrameChg>
      </pc:sldChg>
      <pc:sldChg chg="addSp delSp modSp new mod">
        <pc:chgData name="Noren,Jenny E" userId="31e0823a-ccc6-4018-bb9e-c27b5ef59adf" providerId="ADAL" clId="{DC2A5337-0CC9-4B10-8DC8-45030F70657E}" dt="2025-07-21T00:44:01.655" v="5582"/>
        <pc:sldMkLst>
          <pc:docMk/>
          <pc:sldMk cId="1831630797" sldId="796"/>
        </pc:sldMkLst>
        <pc:spChg chg="mod">
          <ac:chgData name="Noren,Jenny E" userId="31e0823a-ccc6-4018-bb9e-c27b5ef59adf" providerId="ADAL" clId="{DC2A5337-0CC9-4B10-8DC8-45030F70657E}" dt="2025-07-20T21:55:48.546" v="950" actId="20577"/>
          <ac:spMkLst>
            <pc:docMk/>
            <pc:sldMk cId="1831630797" sldId="796"/>
            <ac:spMk id="2" creationId="{00931F3C-B390-CA7D-311A-42103D33F996}"/>
          </ac:spMkLst>
        </pc:spChg>
        <pc:spChg chg="del mod">
          <ac:chgData name="Noren,Jenny E" userId="31e0823a-ccc6-4018-bb9e-c27b5ef59adf" providerId="ADAL" clId="{DC2A5337-0CC9-4B10-8DC8-45030F70657E}" dt="2025-07-20T21:56:07.096" v="980" actId="478"/>
          <ac:spMkLst>
            <pc:docMk/>
            <pc:sldMk cId="1831630797" sldId="796"/>
            <ac:spMk id="3" creationId="{91C49F7D-10E3-DCA9-B90B-BFCA7FC3C9D8}"/>
          </ac:spMkLst>
        </pc:spChg>
        <pc:spChg chg="ord">
          <ac:chgData name="Noren,Jenny E" userId="31e0823a-ccc6-4018-bb9e-c27b5ef59adf" providerId="ADAL" clId="{DC2A5337-0CC9-4B10-8DC8-45030F70657E}" dt="2025-07-21T00:44:01.655" v="5582"/>
          <ac:spMkLst>
            <pc:docMk/>
            <pc:sldMk cId="1831630797" sldId="796"/>
            <ac:spMk id="4" creationId="{60D5FF65-A426-858B-38DC-B5766CFB301F}"/>
          </ac:spMkLst>
        </pc:spChg>
        <pc:spChg chg="add del mod">
          <ac:chgData name="Noren,Jenny E" userId="31e0823a-ccc6-4018-bb9e-c27b5ef59adf" providerId="ADAL" clId="{DC2A5337-0CC9-4B10-8DC8-45030F70657E}" dt="2025-07-20T21:56:09.983" v="981" actId="478"/>
          <ac:spMkLst>
            <pc:docMk/>
            <pc:sldMk cId="1831630797" sldId="796"/>
            <ac:spMk id="6" creationId="{808030EC-65B4-50C8-273B-0969FE1D16B7}"/>
          </ac:spMkLst>
        </pc:spChg>
        <pc:spChg chg="add mod">
          <ac:chgData name="Noren,Jenny E" userId="31e0823a-ccc6-4018-bb9e-c27b5ef59adf" providerId="ADAL" clId="{DC2A5337-0CC9-4B10-8DC8-45030F70657E}" dt="2025-07-20T21:57:45.074" v="1003" actId="1076"/>
          <ac:spMkLst>
            <pc:docMk/>
            <pc:sldMk cId="1831630797" sldId="796"/>
            <ac:spMk id="8" creationId="{B235431F-C007-8884-E950-E198126B7488}"/>
          </ac:spMkLst>
        </pc:spChg>
        <pc:picChg chg="add mod">
          <ac:chgData name="Noren,Jenny E" userId="31e0823a-ccc6-4018-bb9e-c27b5ef59adf" providerId="ADAL" clId="{DC2A5337-0CC9-4B10-8DC8-45030F70657E}" dt="2025-07-20T21:57:25.765" v="1002" actId="1076"/>
          <ac:picMkLst>
            <pc:docMk/>
            <pc:sldMk cId="1831630797" sldId="796"/>
            <ac:picMk id="7" creationId="{FD882E7A-681B-F1DA-F185-6A161D8B6F74}"/>
          </ac:picMkLst>
        </pc:picChg>
      </pc:sldChg>
      <pc:sldChg chg="addSp delSp modSp add del mod">
        <pc:chgData name="Noren,Jenny E" userId="31e0823a-ccc6-4018-bb9e-c27b5ef59adf" providerId="ADAL" clId="{DC2A5337-0CC9-4B10-8DC8-45030F70657E}" dt="2025-07-20T21:53:08.304" v="913" actId="47"/>
        <pc:sldMkLst>
          <pc:docMk/>
          <pc:sldMk cId="3045579932" sldId="796"/>
        </pc:sldMkLst>
        <pc:spChg chg="del mod">
          <ac:chgData name="Noren,Jenny E" userId="31e0823a-ccc6-4018-bb9e-c27b5ef59adf" providerId="ADAL" clId="{DC2A5337-0CC9-4B10-8DC8-45030F70657E}" dt="2025-07-20T21:50:18.278" v="892" actId="21"/>
          <ac:spMkLst>
            <pc:docMk/>
            <pc:sldMk cId="3045579932" sldId="796"/>
            <ac:spMk id="3" creationId="{B0207079-2039-E84B-68F2-315C17C9CA1C}"/>
          </ac:spMkLst>
        </pc:spChg>
        <pc:spChg chg="add mod">
          <ac:chgData name="Noren,Jenny E" userId="31e0823a-ccc6-4018-bb9e-c27b5ef59adf" providerId="ADAL" clId="{DC2A5337-0CC9-4B10-8DC8-45030F70657E}" dt="2025-07-20T21:50:18.278" v="892" actId="21"/>
          <ac:spMkLst>
            <pc:docMk/>
            <pc:sldMk cId="3045579932" sldId="796"/>
            <ac:spMk id="6" creationId="{EDDE91B4-7583-C129-527D-44B41B44C039}"/>
          </ac:spMkLst>
        </pc:spChg>
      </pc:sldChg>
      <pc:sldChg chg="delSp modSp add mod">
        <pc:chgData name="Noren,Jenny E" userId="31e0823a-ccc6-4018-bb9e-c27b5ef59adf" providerId="ADAL" clId="{DC2A5337-0CC9-4B10-8DC8-45030F70657E}" dt="2025-07-21T00:52:06.624" v="5646" actId="20577"/>
        <pc:sldMkLst>
          <pc:docMk/>
          <pc:sldMk cId="816802500" sldId="797"/>
        </pc:sldMkLst>
        <pc:spChg chg="mod">
          <ac:chgData name="Noren,Jenny E" userId="31e0823a-ccc6-4018-bb9e-c27b5ef59adf" providerId="ADAL" clId="{DC2A5337-0CC9-4B10-8DC8-45030F70657E}" dt="2025-07-20T22:00:23.825" v="1011" actId="1076"/>
          <ac:spMkLst>
            <pc:docMk/>
            <pc:sldMk cId="816802500" sldId="797"/>
            <ac:spMk id="2" creationId="{6D902B20-C164-8925-B593-A0412D5BEA96}"/>
          </ac:spMkLst>
        </pc:spChg>
        <pc:spChg chg="del">
          <ac:chgData name="Noren,Jenny E" userId="31e0823a-ccc6-4018-bb9e-c27b5ef59adf" providerId="ADAL" clId="{DC2A5337-0CC9-4B10-8DC8-45030F70657E}" dt="2025-07-20T22:00:13.795" v="1010" actId="478"/>
          <ac:spMkLst>
            <pc:docMk/>
            <pc:sldMk cId="816802500" sldId="797"/>
            <ac:spMk id="6" creationId="{EBA8D569-BD30-01C2-47B8-832BB9D06BB9}"/>
          </ac:spMkLst>
        </pc:spChg>
        <pc:graphicFrameChg chg="mod modGraphic">
          <ac:chgData name="Noren,Jenny E" userId="31e0823a-ccc6-4018-bb9e-c27b5ef59adf" providerId="ADAL" clId="{DC2A5337-0CC9-4B10-8DC8-45030F70657E}" dt="2025-07-21T00:52:06.624" v="5646" actId="20577"/>
          <ac:graphicFrameMkLst>
            <pc:docMk/>
            <pc:sldMk cId="816802500" sldId="797"/>
            <ac:graphicFrameMk id="5" creationId="{AF634782-AFF9-290E-34B6-8E5D7D2BAFD5}"/>
          </ac:graphicFrameMkLst>
        </pc:graphicFrameChg>
      </pc:sldChg>
      <pc:sldChg chg="addSp delSp modSp add mod ord">
        <pc:chgData name="Noren,Jenny E" userId="31e0823a-ccc6-4018-bb9e-c27b5ef59adf" providerId="ADAL" clId="{DC2A5337-0CC9-4B10-8DC8-45030F70657E}" dt="2025-07-21T00:52:19.195" v="5647" actId="6549"/>
        <pc:sldMkLst>
          <pc:docMk/>
          <pc:sldMk cId="3606985161" sldId="798"/>
        </pc:sldMkLst>
        <pc:spChg chg="mod">
          <ac:chgData name="Noren,Jenny E" userId="31e0823a-ccc6-4018-bb9e-c27b5ef59adf" providerId="ADAL" clId="{DC2A5337-0CC9-4B10-8DC8-45030F70657E}" dt="2025-07-20T23:37:30.085" v="3607" actId="1076"/>
          <ac:spMkLst>
            <pc:docMk/>
            <pc:sldMk cId="3606985161" sldId="798"/>
            <ac:spMk id="2" creationId="{CAC398CB-C14C-58CC-AF7A-6FC328B92544}"/>
          </ac:spMkLst>
        </pc:spChg>
        <pc:spChg chg="ord">
          <ac:chgData name="Noren,Jenny E" userId="31e0823a-ccc6-4018-bb9e-c27b5ef59adf" providerId="ADAL" clId="{DC2A5337-0CC9-4B10-8DC8-45030F70657E}" dt="2025-07-21T00:44:30.874" v="5585"/>
          <ac:spMkLst>
            <pc:docMk/>
            <pc:sldMk cId="3606985161" sldId="798"/>
            <ac:spMk id="4" creationId="{CD1EA088-4585-7C98-BD94-22409FBD5758}"/>
          </ac:spMkLst>
        </pc:spChg>
        <pc:spChg chg="mod">
          <ac:chgData name="Noren,Jenny E" userId="31e0823a-ccc6-4018-bb9e-c27b5ef59adf" providerId="ADAL" clId="{DC2A5337-0CC9-4B10-8DC8-45030F70657E}" dt="2025-07-21T00:52:19.195" v="5647" actId="6549"/>
          <ac:spMkLst>
            <pc:docMk/>
            <pc:sldMk cId="3606985161" sldId="798"/>
            <ac:spMk id="6" creationId="{A7333D15-6FE5-4CF8-2145-A97C292F6EB9}"/>
          </ac:spMkLst>
        </pc:spChg>
        <pc:spChg chg="add del mod">
          <ac:chgData name="Noren,Jenny E" userId="31e0823a-ccc6-4018-bb9e-c27b5ef59adf" providerId="ADAL" clId="{DC2A5337-0CC9-4B10-8DC8-45030F70657E}" dt="2025-07-20T22:07:00.108" v="1200" actId="478"/>
          <ac:spMkLst>
            <pc:docMk/>
            <pc:sldMk cId="3606985161" sldId="798"/>
            <ac:spMk id="7" creationId="{814AABF1-472A-D26D-C1D4-4CCC6C87BE21}"/>
          </ac:spMkLst>
        </pc:spChg>
        <pc:graphicFrameChg chg="del mod modGraphic">
          <ac:chgData name="Noren,Jenny E" userId="31e0823a-ccc6-4018-bb9e-c27b5ef59adf" providerId="ADAL" clId="{DC2A5337-0CC9-4B10-8DC8-45030F70657E}" dt="2025-07-20T22:06:40.592" v="1199" actId="478"/>
          <ac:graphicFrameMkLst>
            <pc:docMk/>
            <pc:sldMk cId="3606985161" sldId="798"/>
            <ac:graphicFrameMk id="5" creationId="{A5172C26-2177-E8DC-3B3A-5BB277C97B05}"/>
          </ac:graphicFrameMkLst>
        </pc:graphicFrameChg>
        <pc:graphicFrameChg chg="add mod modGraphic">
          <ac:chgData name="Noren,Jenny E" userId="31e0823a-ccc6-4018-bb9e-c27b5ef59adf" providerId="ADAL" clId="{DC2A5337-0CC9-4B10-8DC8-45030F70657E}" dt="2025-07-20T23:37:35.279" v="3608" actId="1076"/>
          <ac:graphicFrameMkLst>
            <pc:docMk/>
            <pc:sldMk cId="3606985161" sldId="798"/>
            <ac:graphicFrameMk id="8" creationId="{B3134588-7404-9E07-FDBF-A3A20A8EBF9F}"/>
          </ac:graphicFrameMkLst>
        </pc:graphicFrameChg>
      </pc:sldChg>
      <pc:sldChg chg="delSp modSp add mod">
        <pc:chgData name="Noren,Jenny E" userId="31e0823a-ccc6-4018-bb9e-c27b5ef59adf" providerId="ADAL" clId="{DC2A5337-0CC9-4B10-8DC8-45030F70657E}" dt="2025-07-21T00:54:53.359" v="5818" actId="20577"/>
        <pc:sldMkLst>
          <pc:docMk/>
          <pc:sldMk cId="3673872504" sldId="799"/>
        </pc:sldMkLst>
        <pc:spChg chg="mod">
          <ac:chgData name="Noren,Jenny E" userId="31e0823a-ccc6-4018-bb9e-c27b5ef59adf" providerId="ADAL" clId="{DC2A5337-0CC9-4B10-8DC8-45030F70657E}" dt="2025-07-20T22:45:45.010" v="1912" actId="20577"/>
          <ac:spMkLst>
            <pc:docMk/>
            <pc:sldMk cId="3673872504" sldId="799"/>
            <ac:spMk id="2" creationId="{7D4E02A1-C488-AC47-AB76-40565EE86D8D}"/>
          </ac:spMkLst>
        </pc:spChg>
        <pc:spChg chg="ord">
          <ac:chgData name="Noren,Jenny E" userId="31e0823a-ccc6-4018-bb9e-c27b5ef59adf" providerId="ADAL" clId="{DC2A5337-0CC9-4B10-8DC8-45030F70657E}" dt="2025-07-21T00:44:38.170" v="5586"/>
          <ac:spMkLst>
            <pc:docMk/>
            <pc:sldMk cId="3673872504" sldId="799"/>
            <ac:spMk id="4" creationId="{A957D123-D4B0-BC4E-CFF5-D17DE50D218D}"/>
          </ac:spMkLst>
        </pc:spChg>
        <pc:spChg chg="del">
          <ac:chgData name="Noren,Jenny E" userId="31e0823a-ccc6-4018-bb9e-c27b5ef59adf" providerId="ADAL" clId="{DC2A5337-0CC9-4B10-8DC8-45030F70657E}" dt="2025-07-20T22:10:27.579" v="1289" actId="478"/>
          <ac:spMkLst>
            <pc:docMk/>
            <pc:sldMk cId="3673872504" sldId="799"/>
            <ac:spMk id="6" creationId="{EAC49D7E-ED42-EAFA-5B2E-B4A1A1FE643C}"/>
          </ac:spMkLst>
        </pc:spChg>
        <pc:graphicFrameChg chg="mod modGraphic">
          <ac:chgData name="Noren,Jenny E" userId="31e0823a-ccc6-4018-bb9e-c27b5ef59adf" providerId="ADAL" clId="{DC2A5337-0CC9-4B10-8DC8-45030F70657E}" dt="2025-07-21T00:54:53.359" v="5818" actId="20577"/>
          <ac:graphicFrameMkLst>
            <pc:docMk/>
            <pc:sldMk cId="3673872504" sldId="799"/>
            <ac:graphicFrameMk id="8" creationId="{74C83815-CCE4-0D85-AE40-218200AF6A79}"/>
          </ac:graphicFrameMkLst>
        </pc:graphicFrameChg>
      </pc:sldChg>
      <pc:sldChg chg="modSp new mod">
        <pc:chgData name="Noren,Jenny E" userId="31e0823a-ccc6-4018-bb9e-c27b5ef59adf" providerId="ADAL" clId="{DC2A5337-0CC9-4B10-8DC8-45030F70657E}" dt="2025-07-20T23:48:50.899" v="3788" actId="113"/>
        <pc:sldMkLst>
          <pc:docMk/>
          <pc:sldMk cId="1432852074" sldId="800"/>
        </pc:sldMkLst>
        <pc:spChg chg="mod">
          <ac:chgData name="Noren,Jenny E" userId="31e0823a-ccc6-4018-bb9e-c27b5ef59adf" providerId="ADAL" clId="{DC2A5337-0CC9-4B10-8DC8-45030F70657E}" dt="2025-07-20T22:18:20.182" v="1378" actId="113"/>
          <ac:spMkLst>
            <pc:docMk/>
            <pc:sldMk cId="1432852074" sldId="800"/>
            <ac:spMk id="2" creationId="{C0226403-CD99-26C4-785A-DC42AB8DF508}"/>
          </ac:spMkLst>
        </pc:spChg>
        <pc:spChg chg="mod">
          <ac:chgData name="Noren,Jenny E" userId="31e0823a-ccc6-4018-bb9e-c27b5ef59adf" providerId="ADAL" clId="{DC2A5337-0CC9-4B10-8DC8-45030F70657E}" dt="2025-07-20T23:48:50.899" v="3788" actId="113"/>
          <ac:spMkLst>
            <pc:docMk/>
            <pc:sldMk cId="1432852074" sldId="800"/>
            <ac:spMk id="3" creationId="{B5690750-3335-62BC-7874-A99F172A3C58}"/>
          </ac:spMkLst>
        </pc:spChg>
      </pc:sldChg>
      <pc:sldChg chg="modSp add mod ord">
        <pc:chgData name="Noren,Jenny E" userId="31e0823a-ccc6-4018-bb9e-c27b5ef59adf" providerId="ADAL" clId="{DC2A5337-0CC9-4B10-8DC8-45030F70657E}" dt="2025-07-21T00:55:45.196" v="5829" actId="20577"/>
        <pc:sldMkLst>
          <pc:docMk/>
          <pc:sldMk cId="3886149803" sldId="801"/>
        </pc:sldMkLst>
        <pc:spChg chg="mod">
          <ac:chgData name="Noren,Jenny E" userId="31e0823a-ccc6-4018-bb9e-c27b5ef59adf" providerId="ADAL" clId="{DC2A5337-0CC9-4B10-8DC8-45030F70657E}" dt="2025-07-20T22:51:09.652" v="2029" actId="1076"/>
          <ac:spMkLst>
            <pc:docMk/>
            <pc:sldMk cId="3886149803" sldId="801"/>
            <ac:spMk id="2" creationId="{D7D92B83-B2DC-E4F4-7391-12BB3E246DE2}"/>
          </ac:spMkLst>
        </pc:spChg>
        <pc:spChg chg="ord">
          <ac:chgData name="Noren,Jenny E" userId="31e0823a-ccc6-4018-bb9e-c27b5ef59adf" providerId="ADAL" clId="{DC2A5337-0CC9-4B10-8DC8-45030F70657E}" dt="2025-07-21T00:44:43.874" v="5587"/>
          <ac:spMkLst>
            <pc:docMk/>
            <pc:sldMk cId="3886149803" sldId="801"/>
            <ac:spMk id="4" creationId="{6A3BE235-1687-4766-48AB-696EE0D429FD}"/>
          </ac:spMkLst>
        </pc:spChg>
        <pc:spChg chg="mod">
          <ac:chgData name="Noren,Jenny E" userId="31e0823a-ccc6-4018-bb9e-c27b5ef59adf" providerId="ADAL" clId="{DC2A5337-0CC9-4B10-8DC8-45030F70657E}" dt="2025-07-21T00:55:10.569" v="5820" actId="20577"/>
          <ac:spMkLst>
            <pc:docMk/>
            <pc:sldMk cId="3886149803" sldId="801"/>
            <ac:spMk id="6" creationId="{5204B00A-0B0C-8383-4321-70F85D74A271}"/>
          </ac:spMkLst>
        </pc:spChg>
        <pc:graphicFrameChg chg="mod modGraphic">
          <ac:chgData name="Noren,Jenny E" userId="31e0823a-ccc6-4018-bb9e-c27b5ef59adf" providerId="ADAL" clId="{DC2A5337-0CC9-4B10-8DC8-45030F70657E}" dt="2025-07-21T00:55:45.196" v="5829" actId="20577"/>
          <ac:graphicFrameMkLst>
            <pc:docMk/>
            <pc:sldMk cId="3886149803" sldId="801"/>
            <ac:graphicFrameMk id="5" creationId="{CAB3F260-CF30-5AE4-120A-E1C7B1D41EF5}"/>
          </ac:graphicFrameMkLst>
        </pc:graphicFrameChg>
      </pc:sldChg>
      <pc:sldChg chg="modSp add mod ord">
        <pc:chgData name="Noren,Jenny E" userId="31e0823a-ccc6-4018-bb9e-c27b5ef59adf" providerId="ADAL" clId="{DC2A5337-0CC9-4B10-8DC8-45030F70657E}" dt="2025-07-21T00:56:58.286" v="5839" actId="20577"/>
        <pc:sldMkLst>
          <pc:docMk/>
          <pc:sldMk cId="463450968" sldId="802"/>
        </pc:sldMkLst>
        <pc:spChg chg="mod">
          <ac:chgData name="Noren,Jenny E" userId="31e0823a-ccc6-4018-bb9e-c27b5ef59adf" providerId="ADAL" clId="{DC2A5337-0CC9-4B10-8DC8-45030F70657E}" dt="2025-07-20T22:47:37.508" v="1962" actId="6549"/>
          <ac:spMkLst>
            <pc:docMk/>
            <pc:sldMk cId="463450968" sldId="802"/>
            <ac:spMk id="2" creationId="{1F0CBEF0-78C4-3D68-8BF8-24CD1A2D7884}"/>
          </ac:spMkLst>
        </pc:spChg>
        <pc:spChg chg="mod">
          <ac:chgData name="Noren,Jenny E" userId="31e0823a-ccc6-4018-bb9e-c27b5ef59adf" providerId="ADAL" clId="{DC2A5337-0CC9-4B10-8DC8-45030F70657E}" dt="2025-07-21T00:56:58.286" v="5839" actId="20577"/>
          <ac:spMkLst>
            <pc:docMk/>
            <pc:sldMk cId="463450968" sldId="802"/>
            <ac:spMk id="3" creationId="{A0BE6148-F1EB-B7CF-C5A6-27CD7D7D7270}"/>
          </ac:spMkLst>
        </pc:spChg>
      </pc:sldChg>
      <pc:sldChg chg="delSp modSp new mod">
        <pc:chgData name="Noren,Jenny E" userId="31e0823a-ccc6-4018-bb9e-c27b5ef59adf" providerId="ADAL" clId="{DC2A5337-0CC9-4B10-8DC8-45030F70657E}" dt="2025-07-20T22:48:46.383" v="2002" actId="478"/>
        <pc:sldMkLst>
          <pc:docMk/>
          <pc:sldMk cId="2095215219" sldId="803"/>
        </pc:sldMkLst>
        <pc:spChg chg="mod">
          <ac:chgData name="Noren,Jenny E" userId="31e0823a-ccc6-4018-bb9e-c27b5ef59adf" providerId="ADAL" clId="{DC2A5337-0CC9-4B10-8DC8-45030F70657E}" dt="2025-07-20T22:48:40.569" v="2001" actId="20577"/>
          <ac:spMkLst>
            <pc:docMk/>
            <pc:sldMk cId="2095215219" sldId="803"/>
            <ac:spMk id="2" creationId="{5D0B657E-5E06-AF32-F211-E8187EDCBD25}"/>
          </ac:spMkLst>
        </pc:spChg>
        <pc:spChg chg="del">
          <ac:chgData name="Noren,Jenny E" userId="31e0823a-ccc6-4018-bb9e-c27b5ef59adf" providerId="ADAL" clId="{DC2A5337-0CC9-4B10-8DC8-45030F70657E}" dt="2025-07-20T22:48:46.383" v="2002" actId="478"/>
          <ac:spMkLst>
            <pc:docMk/>
            <pc:sldMk cId="2095215219" sldId="803"/>
            <ac:spMk id="3" creationId="{F1A8FF77-7E2C-7F5F-AC97-382386988D88}"/>
          </ac:spMkLst>
        </pc:spChg>
      </pc:sldChg>
      <pc:sldChg chg="addSp modSp new mod">
        <pc:chgData name="Noren,Jenny E" userId="31e0823a-ccc6-4018-bb9e-c27b5ef59adf" providerId="ADAL" clId="{DC2A5337-0CC9-4B10-8DC8-45030F70657E}" dt="2025-07-21T00:44:52.250" v="5588"/>
        <pc:sldMkLst>
          <pc:docMk/>
          <pc:sldMk cId="2462619889" sldId="804"/>
        </pc:sldMkLst>
        <pc:spChg chg="mod">
          <ac:chgData name="Noren,Jenny E" userId="31e0823a-ccc6-4018-bb9e-c27b5ef59adf" providerId="ADAL" clId="{DC2A5337-0CC9-4B10-8DC8-45030F70657E}" dt="2025-07-20T23:01:34.574" v="2159" actId="113"/>
          <ac:spMkLst>
            <pc:docMk/>
            <pc:sldMk cId="2462619889" sldId="804"/>
            <ac:spMk id="2" creationId="{36D94032-74D8-5F87-7680-68E412B79180}"/>
          </ac:spMkLst>
        </pc:spChg>
        <pc:spChg chg="mod">
          <ac:chgData name="Noren,Jenny E" userId="31e0823a-ccc6-4018-bb9e-c27b5ef59adf" providerId="ADAL" clId="{DC2A5337-0CC9-4B10-8DC8-45030F70657E}" dt="2025-07-20T23:24:44.708" v="3088" actId="20577"/>
          <ac:spMkLst>
            <pc:docMk/>
            <pc:sldMk cId="2462619889" sldId="804"/>
            <ac:spMk id="3" creationId="{3435548F-1A4B-46AC-A662-87E0FDCB8D4C}"/>
          </ac:spMkLst>
        </pc:spChg>
        <pc:spChg chg="ord">
          <ac:chgData name="Noren,Jenny E" userId="31e0823a-ccc6-4018-bb9e-c27b5ef59adf" providerId="ADAL" clId="{DC2A5337-0CC9-4B10-8DC8-45030F70657E}" dt="2025-07-21T00:44:52.250" v="5588"/>
          <ac:spMkLst>
            <pc:docMk/>
            <pc:sldMk cId="2462619889" sldId="804"/>
            <ac:spMk id="4" creationId="{BA95633E-FAB4-3D69-ED1D-D9E36024C506}"/>
          </ac:spMkLst>
        </pc:spChg>
        <pc:picChg chg="add mod">
          <ac:chgData name="Noren,Jenny E" userId="31e0823a-ccc6-4018-bb9e-c27b5ef59adf" providerId="ADAL" clId="{DC2A5337-0CC9-4B10-8DC8-45030F70657E}" dt="2025-07-20T23:30:14.660" v="3376" actId="962"/>
          <ac:picMkLst>
            <pc:docMk/>
            <pc:sldMk cId="2462619889" sldId="804"/>
            <ac:picMk id="5" creationId="{992B2063-7F8A-96F8-04F6-BD7A6B36299A}"/>
          </ac:picMkLst>
        </pc:picChg>
      </pc:sldChg>
      <pc:sldChg chg="addSp modSp new mod">
        <pc:chgData name="Noren,Jenny E" userId="31e0823a-ccc6-4018-bb9e-c27b5ef59adf" providerId="ADAL" clId="{DC2A5337-0CC9-4B10-8DC8-45030F70657E}" dt="2025-07-21T00:45:01.786" v="5589"/>
        <pc:sldMkLst>
          <pc:docMk/>
          <pc:sldMk cId="2491906832" sldId="805"/>
        </pc:sldMkLst>
        <pc:spChg chg="mod">
          <ac:chgData name="Noren,Jenny E" userId="31e0823a-ccc6-4018-bb9e-c27b5ef59adf" providerId="ADAL" clId="{DC2A5337-0CC9-4B10-8DC8-45030F70657E}" dt="2025-07-20T23:06:39.390" v="2386" actId="113"/>
          <ac:spMkLst>
            <pc:docMk/>
            <pc:sldMk cId="2491906832" sldId="805"/>
            <ac:spMk id="2" creationId="{A2108CDF-CE31-FA86-7214-FD6AE1C7DC69}"/>
          </ac:spMkLst>
        </pc:spChg>
        <pc:spChg chg="mod">
          <ac:chgData name="Noren,Jenny E" userId="31e0823a-ccc6-4018-bb9e-c27b5ef59adf" providerId="ADAL" clId="{DC2A5337-0CC9-4B10-8DC8-45030F70657E}" dt="2025-07-20T23:10:31.797" v="2671" actId="113"/>
          <ac:spMkLst>
            <pc:docMk/>
            <pc:sldMk cId="2491906832" sldId="805"/>
            <ac:spMk id="3" creationId="{487BE325-7D9B-E2B1-696E-AEC319713AB2}"/>
          </ac:spMkLst>
        </pc:spChg>
        <pc:spChg chg="ord">
          <ac:chgData name="Noren,Jenny E" userId="31e0823a-ccc6-4018-bb9e-c27b5ef59adf" providerId="ADAL" clId="{DC2A5337-0CC9-4B10-8DC8-45030F70657E}" dt="2025-07-21T00:45:01.786" v="5589"/>
          <ac:spMkLst>
            <pc:docMk/>
            <pc:sldMk cId="2491906832" sldId="805"/>
            <ac:spMk id="4" creationId="{3D38E415-23BE-A46B-4332-DCDB349F9430}"/>
          </ac:spMkLst>
        </pc:spChg>
        <pc:picChg chg="add mod">
          <ac:chgData name="Noren,Jenny E" userId="31e0823a-ccc6-4018-bb9e-c27b5ef59adf" providerId="ADAL" clId="{DC2A5337-0CC9-4B10-8DC8-45030F70657E}" dt="2025-07-20T23:10:06.105" v="2668" actId="1076"/>
          <ac:picMkLst>
            <pc:docMk/>
            <pc:sldMk cId="2491906832" sldId="805"/>
            <ac:picMk id="6" creationId="{97C06A46-8189-7A8D-44D0-BB81D81C110E}"/>
          </ac:picMkLst>
        </pc:picChg>
      </pc:sldChg>
      <pc:sldChg chg="addSp delSp modSp new mod chgLayout">
        <pc:chgData name="Noren,Jenny E" userId="31e0823a-ccc6-4018-bb9e-c27b5ef59adf" providerId="ADAL" clId="{DC2A5337-0CC9-4B10-8DC8-45030F70657E}" dt="2025-07-21T00:45:12.650" v="5591"/>
        <pc:sldMkLst>
          <pc:docMk/>
          <pc:sldMk cId="3093696984" sldId="806"/>
        </pc:sldMkLst>
        <pc:spChg chg="mod ord">
          <ac:chgData name="Noren,Jenny E" userId="31e0823a-ccc6-4018-bb9e-c27b5ef59adf" providerId="ADAL" clId="{DC2A5337-0CC9-4B10-8DC8-45030F70657E}" dt="2025-07-20T23:21:14.887" v="2920" actId="113"/>
          <ac:spMkLst>
            <pc:docMk/>
            <pc:sldMk cId="3093696984" sldId="806"/>
            <ac:spMk id="2" creationId="{69B97FF3-5C6E-C955-7FFB-A074E966A8CB}"/>
          </ac:spMkLst>
        </pc:spChg>
        <pc:spChg chg="mod ord">
          <ac:chgData name="Noren,Jenny E" userId="31e0823a-ccc6-4018-bb9e-c27b5ef59adf" providerId="ADAL" clId="{DC2A5337-0CC9-4B10-8DC8-45030F70657E}" dt="2025-07-20T23:21:25.067" v="2939" actId="20577"/>
          <ac:spMkLst>
            <pc:docMk/>
            <pc:sldMk cId="3093696984" sldId="806"/>
            <ac:spMk id="3" creationId="{A8C6DA97-87DF-93FF-8113-50A28F13D044}"/>
          </ac:spMkLst>
        </pc:spChg>
        <pc:spChg chg="mod ord">
          <ac:chgData name="Noren,Jenny E" userId="31e0823a-ccc6-4018-bb9e-c27b5ef59adf" providerId="ADAL" clId="{DC2A5337-0CC9-4B10-8DC8-45030F70657E}" dt="2025-07-21T00:45:12.650" v="5591"/>
          <ac:spMkLst>
            <pc:docMk/>
            <pc:sldMk cId="3093696984" sldId="806"/>
            <ac:spMk id="4" creationId="{9CDDA060-B18B-E2B9-8035-0243DFF49ADB}"/>
          </ac:spMkLst>
        </pc:spChg>
        <pc:spChg chg="add del mod">
          <ac:chgData name="Noren,Jenny E" userId="31e0823a-ccc6-4018-bb9e-c27b5ef59adf" providerId="ADAL" clId="{DC2A5337-0CC9-4B10-8DC8-45030F70657E}" dt="2025-07-20T23:20:55.666" v="2915" actId="6264"/>
          <ac:spMkLst>
            <pc:docMk/>
            <pc:sldMk cId="3093696984" sldId="806"/>
            <ac:spMk id="5" creationId="{C1531D69-8D79-AE9B-33CC-D4E1F8F5001F}"/>
          </ac:spMkLst>
        </pc:spChg>
        <pc:spChg chg="add del mod">
          <ac:chgData name="Noren,Jenny E" userId="31e0823a-ccc6-4018-bb9e-c27b5ef59adf" providerId="ADAL" clId="{DC2A5337-0CC9-4B10-8DC8-45030F70657E}" dt="2025-07-20T23:20:55.666" v="2915" actId="6264"/>
          <ac:spMkLst>
            <pc:docMk/>
            <pc:sldMk cId="3093696984" sldId="806"/>
            <ac:spMk id="6" creationId="{9CA7AB3A-6C27-D236-79C5-5DD25F4A0535}"/>
          </ac:spMkLst>
        </pc:spChg>
        <pc:spChg chg="add del mod">
          <ac:chgData name="Noren,Jenny E" userId="31e0823a-ccc6-4018-bb9e-c27b5ef59adf" providerId="ADAL" clId="{DC2A5337-0CC9-4B10-8DC8-45030F70657E}" dt="2025-07-20T23:20:55.666" v="2915" actId="6264"/>
          <ac:spMkLst>
            <pc:docMk/>
            <pc:sldMk cId="3093696984" sldId="806"/>
            <ac:spMk id="7" creationId="{D5FF31C6-F288-C4C7-8643-713BFF2DB58D}"/>
          </ac:spMkLst>
        </pc:spChg>
        <pc:spChg chg="add del mod">
          <ac:chgData name="Noren,Jenny E" userId="31e0823a-ccc6-4018-bb9e-c27b5ef59adf" providerId="ADAL" clId="{DC2A5337-0CC9-4B10-8DC8-45030F70657E}" dt="2025-07-20T23:20:58.176" v="2916" actId="6264"/>
          <ac:spMkLst>
            <pc:docMk/>
            <pc:sldMk cId="3093696984" sldId="806"/>
            <ac:spMk id="8" creationId="{2C21E2EA-7FFF-B0BD-FAB7-6FEF3448165B}"/>
          </ac:spMkLst>
        </pc:spChg>
        <pc:spChg chg="add del mod">
          <ac:chgData name="Noren,Jenny E" userId="31e0823a-ccc6-4018-bb9e-c27b5ef59adf" providerId="ADAL" clId="{DC2A5337-0CC9-4B10-8DC8-45030F70657E}" dt="2025-07-20T23:20:58.176" v="2916" actId="6264"/>
          <ac:spMkLst>
            <pc:docMk/>
            <pc:sldMk cId="3093696984" sldId="806"/>
            <ac:spMk id="9" creationId="{6E646E11-5279-AFE7-9276-6B2409804CC9}"/>
          </ac:spMkLst>
        </pc:spChg>
        <pc:spChg chg="add del mod">
          <ac:chgData name="Noren,Jenny E" userId="31e0823a-ccc6-4018-bb9e-c27b5ef59adf" providerId="ADAL" clId="{DC2A5337-0CC9-4B10-8DC8-45030F70657E}" dt="2025-07-20T23:20:58.176" v="2916" actId="6264"/>
          <ac:spMkLst>
            <pc:docMk/>
            <pc:sldMk cId="3093696984" sldId="806"/>
            <ac:spMk id="10" creationId="{0AB84394-9A83-3683-9F83-B3488474A7C9}"/>
          </ac:spMkLst>
        </pc:spChg>
        <pc:picChg chg="add mod">
          <ac:chgData name="Noren,Jenny E" userId="31e0823a-ccc6-4018-bb9e-c27b5ef59adf" providerId="ADAL" clId="{DC2A5337-0CC9-4B10-8DC8-45030F70657E}" dt="2025-07-20T23:32:56.138" v="3590" actId="962"/>
          <ac:picMkLst>
            <pc:docMk/>
            <pc:sldMk cId="3093696984" sldId="806"/>
            <ac:picMk id="12" creationId="{A4B6F524-0D66-48E1-D41C-CF65BA0DCABE}"/>
          </ac:picMkLst>
        </pc:picChg>
      </pc:sldChg>
      <pc:sldChg chg="addSp delSp modSp new mod">
        <pc:chgData name="Noren,Jenny E" userId="31e0823a-ccc6-4018-bb9e-c27b5ef59adf" providerId="ADAL" clId="{DC2A5337-0CC9-4B10-8DC8-45030F70657E}" dt="2025-07-21T00:45:07.624" v="5590"/>
        <pc:sldMkLst>
          <pc:docMk/>
          <pc:sldMk cId="3507874927" sldId="807"/>
        </pc:sldMkLst>
        <pc:spChg chg="mod">
          <ac:chgData name="Noren,Jenny E" userId="31e0823a-ccc6-4018-bb9e-c27b5ef59adf" providerId="ADAL" clId="{DC2A5337-0CC9-4B10-8DC8-45030F70657E}" dt="2025-07-20T23:11:39.336" v="2692" actId="20577"/>
          <ac:spMkLst>
            <pc:docMk/>
            <pc:sldMk cId="3507874927" sldId="807"/>
            <ac:spMk id="2" creationId="{9409C28D-3C68-83D4-F81D-E43A7FF7C0AB}"/>
          </ac:spMkLst>
        </pc:spChg>
        <pc:spChg chg="mod">
          <ac:chgData name="Noren,Jenny E" userId="31e0823a-ccc6-4018-bb9e-c27b5ef59adf" providerId="ADAL" clId="{DC2A5337-0CC9-4B10-8DC8-45030F70657E}" dt="2025-07-20T23:30:45.400" v="3410" actId="962"/>
          <ac:spMkLst>
            <pc:docMk/>
            <pc:sldMk cId="3507874927" sldId="807"/>
            <ac:spMk id="3" creationId="{DC32DA6D-C1F4-7850-EA78-4245325AB33B}"/>
          </ac:spMkLst>
        </pc:spChg>
        <pc:spChg chg="ord">
          <ac:chgData name="Noren,Jenny E" userId="31e0823a-ccc6-4018-bb9e-c27b5ef59adf" providerId="ADAL" clId="{DC2A5337-0CC9-4B10-8DC8-45030F70657E}" dt="2025-07-21T00:45:07.624" v="5590"/>
          <ac:spMkLst>
            <pc:docMk/>
            <pc:sldMk cId="3507874927" sldId="807"/>
            <ac:spMk id="4" creationId="{92F842A1-A018-BE16-4056-DA7F7F7EA805}"/>
          </ac:spMkLst>
        </pc:spChg>
        <pc:spChg chg="add del">
          <ac:chgData name="Noren,Jenny E" userId="31e0823a-ccc6-4018-bb9e-c27b5ef59adf" providerId="ADAL" clId="{DC2A5337-0CC9-4B10-8DC8-45030F70657E}" dt="2025-07-20T23:25:51.342" v="3091" actId="11529"/>
          <ac:spMkLst>
            <pc:docMk/>
            <pc:sldMk cId="3507874927" sldId="807"/>
            <ac:spMk id="5" creationId="{17ACB322-B3CC-90EF-3AD3-A611057CE29B}"/>
          </ac:spMkLst>
        </pc:spChg>
        <pc:spChg chg="add mod">
          <ac:chgData name="Noren,Jenny E" userId="31e0823a-ccc6-4018-bb9e-c27b5ef59adf" providerId="ADAL" clId="{DC2A5337-0CC9-4B10-8DC8-45030F70657E}" dt="2025-07-20T23:28:48.049" v="3109" actId="207"/>
          <ac:spMkLst>
            <pc:docMk/>
            <pc:sldMk cId="3507874927" sldId="807"/>
            <ac:spMk id="6" creationId="{52CDF15E-7A1B-8A9F-5A06-CEB0D4DF992A}"/>
          </ac:spMkLst>
        </pc:spChg>
      </pc:sldChg>
      <pc:sldChg chg="addSp delSp modSp new mod">
        <pc:chgData name="Noren,Jenny E" userId="31e0823a-ccc6-4018-bb9e-c27b5ef59adf" providerId="ADAL" clId="{DC2A5337-0CC9-4B10-8DC8-45030F70657E}" dt="2025-07-21T00:16:09.809" v="4902" actId="20577"/>
        <pc:sldMkLst>
          <pc:docMk/>
          <pc:sldMk cId="2236083002" sldId="808"/>
        </pc:sldMkLst>
        <pc:spChg chg="mod">
          <ac:chgData name="Noren,Jenny E" userId="31e0823a-ccc6-4018-bb9e-c27b5ef59adf" providerId="ADAL" clId="{DC2A5337-0CC9-4B10-8DC8-45030F70657E}" dt="2025-07-21T00:16:09.809" v="4902" actId="20577"/>
          <ac:spMkLst>
            <pc:docMk/>
            <pc:sldMk cId="2236083002" sldId="808"/>
            <ac:spMk id="2" creationId="{C81C9B67-28CE-A0A9-2B98-57C132368B36}"/>
          </ac:spMkLst>
        </pc:spChg>
        <pc:spChg chg="del mod">
          <ac:chgData name="Noren,Jenny E" userId="31e0823a-ccc6-4018-bb9e-c27b5ef59adf" providerId="ADAL" clId="{DC2A5337-0CC9-4B10-8DC8-45030F70657E}" dt="2025-07-20T23:51:12.500" v="3823" actId="478"/>
          <ac:spMkLst>
            <pc:docMk/>
            <pc:sldMk cId="2236083002" sldId="808"/>
            <ac:spMk id="3" creationId="{0ABED9F0-5514-B744-F58B-706A148E1BEC}"/>
          </ac:spMkLst>
        </pc:spChg>
        <pc:spChg chg="add del mod">
          <ac:chgData name="Noren,Jenny E" userId="31e0823a-ccc6-4018-bb9e-c27b5ef59adf" providerId="ADAL" clId="{DC2A5337-0CC9-4B10-8DC8-45030F70657E}" dt="2025-07-20T23:51:16.230" v="3824" actId="478"/>
          <ac:spMkLst>
            <pc:docMk/>
            <pc:sldMk cId="2236083002" sldId="808"/>
            <ac:spMk id="6" creationId="{95B5BB6C-C58F-4DE3-6495-5B686EED575F}"/>
          </ac:spMkLst>
        </pc:spChg>
      </pc:sldChg>
      <pc:sldChg chg="modSp new del mod">
        <pc:chgData name="Noren,Jenny E" userId="31e0823a-ccc6-4018-bb9e-c27b5ef59adf" providerId="ADAL" clId="{DC2A5337-0CC9-4B10-8DC8-45030F70657E}" dt="2025-07-20T23:40:00.377" v="3622" actId="47"/>
        <pc:sldMkLst>
          <pc:docMk/>
          <pc:sldMk cId="2917141793" sldId="808"/>
        </pc:sldMkLst>
        <pc:spChg chg="mod">
          <ac:chgData name="Noren,Jenny E" userId="31e0823a-ccc6-4018-bb9e-c27b5ef59adf" providerId="ADAL" clId="{DC2A5337-0CC9-4B10-8DC8-45030F70657E}" dt="2025-07-20T23:39:05.064" v="3611"/>
          <ac:spMkLst>
            <pc:docMk/>
            <pc:sldMk cId="2917141793" sldId="808"/>
            <ac:spMk id="2" creationId="{78CD5FA2-00FC-7C29-6B14-D040B6783CF1}"/>
          </ac:spMkLst>
        </pc:spChg>
        <pc:spChg chg="mod">
          <ac:chgData name="Noren,Jenny E" userId="31e0823a-ccc6-4018-bb9e-c27b5ef59adf" providerId="ADAL" clId="{DC2A5337-0CC9-4B10-8DC8-45030F70657E}" dt="2025-07-20T23:39:48.709" v="3621" actId="20577"/>
          <ac:spMkLst>
            <pc:docMk/>
            <pc:sldMk cId="2917141793" sldId="808"/>
            <ac:spMk id="3" creationId="{73137077-5EE2-2BCF-A0BB-968739E70EEB}"/>
          </ac:spMkLst>
        </pc:spChg>
      </pc:sldChg>
      <pc:sldChg chg="delSp modSp new mod">
        <pc:chgData name="Noren,Jenny E" userId="31e0823a-ccc6-4018-bb9e-c27b5ef59adf" providerId="ADAL" clId="{DC2A5337-0CC9-4B10-8DC8-45030F70657E}" dt="2025-07-21T00:47:18.123" v="5626" actId="1076"/>
        <pc:sldMkLst>
          <pc:docMk/>
          <pc:sldMk cId="3494334968" sldId="809"/>
        </pc:sldMkLst>
        <pc:spChg chg="mod">
          <ac:chgData name="Noren,Jenny E" userId="31e0823a-ccc6-4018-bb9e-c27b5ef59adf" providerId="ADAL" clId="{DC2A5337-0CC9-4B10-8DC8-45030F70657E}" dt="2025-07-21T00:47:18.123" v="5626" actId="1076"/>
          <ac:spMkLst>
            <pc:docMk/>
            <pc:sldMk cId="3494334968" sldId="809"/>
            <ac:spMk id="2" creationId="{81C09A22-FA34-285A-0B90-96A492401382}"/>
          </ac:spMkLst>
        </pc:spChg>
        <pc:spChg chg="del">
          <ac:chgData name="Noren,Jenny E" userId="31e0823a-ccc6-4018-bb9e-c27b5ef59adf" providerId="ADAL" clId="{DC2A5337-0CC9-4B10-8DC8-45030F70657E}" dt="2025-07-21T00:16:20.213" v="4903" actId="478"/>
          <ac:spMkLst>
            <pc:docMk/>
            <pc:sldMk cId="3494334968" sldId="809"/>
            <ac:spMk id="3" creationId="{81EC6BE4-3CCE-F16C-77AC-6D6190896AF9}"/>
          </ac:spMkLst>
        </pc:spChg>
      </pc:sldChg>
      <pc:sldChg chg="modSp new mod">
        <pc:chgData name="Noren,Jenny E" userId="31e0823a-ccc6-4018-bb9e-c27b5ef59adf" providerId="ADAL" clId="{DC2A5337-0CC9-4B10-8DC8-45030F70657E}" dt="2025-07-21T00:32:38.827" v="5452" actId="6549"/>
        <pc:sldMkLst>
          <pc:docMk/>
          <pc:sldMk cId="1383825421" sldId="810"/>
        </pc:sldMkLst>
        <pc:spChg chg="mod">
          <ac:chgData name="Noren,Jenny E" userId="31e0823a-ccc6-4018-bb9e-c27b5ef59adf" providerId="ADAL" clId="{DC2A5337-0CC9-4B10-8DC8-45030F70657E}" dt="2025-07-21T00:17:24.259" v="4972" actId="113"/>
          <ac:spMkLst>
            <pc:docMk/>
            <pc:sldMk cId="1383825421" sldId="810"/>
            <ac:spMk id="2" creationId="{FC27ABD4-9AF6-D98C-D051-BF9A88CF53CC}"/>
          </ac:spMkLst>
        </pc:spChg>
        <pc:spChg chg="mod">
          <ac:chgData name="Noren,Jenny E" userId="31e0823a-ccc6-4018-bb9e-c27b5ef59adf" providerId="ADAL" clId="{DC2A5337-0CC9-4B10-8DC8-45030F70657E}" dt="2025-07-21T00:32:38.827" v="5452" actId="6549"/>
          <ac:spMkLst>
            <pc:docMk/>
            <pc:sldMk cId="1383825421" sldId="810"/>
            <ac:spMk id="3" creationId="{8FD95670-CA2A-2508-448B-DFBE44F81BA2}"/>
          </ac:spMkLst>
        </pc:spChg>
      </pc:sldChg>
    </pc:docChg>
  </pc:docChgLst>
  <pc:docChgLst>
    <pc:chgData name="Noren,Jenny E" userId="31e0823a-ccc6-4018-bb9e-c27b5ef59adf" providerId="ADAL" clId="{5578C5A4-D0EB-4670-85CD-95213CEFEA5C}"/>
    <pc:docChg chg="undo custSel addSld delSld modSld modMainMaster">
      <pc:chgData name="Noren,Jenny E" userId="31e0823a-ccc6-4018-bb9e-c27b5ef59adf" providerId="ADAL" clId="{5578C5A4-D0EB-4670-85CD-95213CEFEA5C}" dt="2024-12-18T00:35:57.571" v="660" actId="255"/>
      <pc:docMkLst>
        <pc:docMk/>
      </pc:docMkLst>
      <pc:sldChg chg="modSp del mod">
        <pc:chgData name="Noren,Jenny E" userId="31e0823a-ccc6-4018-bb9e-c27b5ef59adf" providerId="ADAL" clId="{5578C5A4-D0EB-4670-85CD-95213CEFEA5C}" dt="2024-12-18T00:25:25.009" v="216" actId="47"/>
        <pc:sldMkLst>
          <pc:docMk/>
          <pc:sldMk cId="1711911292" sldId="256"/>
        </pc:sldMkLst>
      </pc:sldChg>
      <pc:sldChg chg="del">
        <pc:chgData name="Noren,Jenny E" userId="31e0823a-ccc6-4018-bb9e-c27b5ef59adf" providerId="ADAL" clId="{5578C5A4-D0EB-4670-85CD-95213CEFEA5C}" dt="2024-12-18T00:27:23.273" v="257" actId="47"/>
        <pc:sldMkLst>
          <pc:docMk/>
          <pc:sldMk cId="258518774" sldId="257"/>
        </pc:sldMkLst>
      </pc:sldChg>
      <pc:sldChg chg="del">
        <pc:chgData name="Noren,Jenny E" userId="31e0823a-ccc6-4018-bb9e-c27b5ef59adf" providerId="ADAL" clId="{5578C5A4-D0EB-4670-85CD-95213CEFEA5C}" dt="2024-12-18T00:28:14.290" v="290" actId="47"/>
        <pc:sldMkLst>
          <pc:docMk/>
          <pc:sldMk cId="1477601676" sldId="258"/>
        </pc:sldMkLst>
      </pc:sldChg>
      <pc:sldChg chg="del">
        <pc:chgData name="Noren,Jenny E" userId="31e0823a-ccc6-4018-bb9e-c27b5ef59adf" providerId="ADAL" clId="{5578C5A4-D0EB-4670-85CD-95213CEFEA5C}" dt="2024-12-18T00:28:50.261" v="340" actId="47"/>
        <pc:sldMkLst>
          <pc:docMk/>
          <pc:sldMk cId="237546079" sldId="259"/>
        </pc:sldMkLst>
      </pc:sldChg>
      <pc:sldChg chg="del">
        <pc:chgData name="Noren,Jenny E" userId="31e0823a-ccc6-4018-bb9e-c27b5ef59adf" providerId="ADAL" clId="{5578C5A4-D0EB-4670-85CD-95213CEFEA5C}" dt="2024-12-18T00:30:00.769" v="425" actId="47"/>
        <pc:sldMkLst>
          <pc:docMk/>
          <pc:sldMk cId="824568327" sldId="260"/>
        </pc:sldMkLst>
      </pc:sldChg>
      <pc:sldChg chg="del">
        <pc:chgData name="Noren,Jenny E" userId="31e0823a-ccc6-4018-bb9e-c27b5ef59adf" providerId="ADAL" clId="{5578C5A4-D0EB-4670-85CD-95213CEFEA5C}" dt="2024-12-18T00:31:35.620" v="533" actId="47"/>
        <pc:sldMkLst>
          <pc:docMk/>
          <pc:sldMk cId="598147258" sldId="261"/>
        </pc:sldMkLst>
      </pc:sldChg>
      <pc:sldChg chg="del">
        <pc:chgData name="Noren,Jenny E" userId="31e0823a-ccc6-4018-bb9e-c27b5ef59adf" providerId="ADAL" clId="{5578C5A4-D0EB-4670-85CD-95213CEFEA5C}" dt="2024-12-18T00:32:47.107" v="556" actId="47"/>
        <pc:sldMkLst>
          <pc:docMk/>
          <pc:sldMk cId="1222649825" sldId="262"/>
        </pc:sldMkLst>
      </pc:sldChg>
      <pc:sldChg chg="new del">
        <pc:chgData name="Noren,Jenny E" userId="31e0823a-ccc6-4018-bb9e-c27b5ef59adf" providerId="ADAL" clId="{5578C5A4-D0EB-4670-85CD-95213CEFEA5C}" dt="2024-12-18T00:26:39.459" v="225" actId="47"/>
        <pc:sldMkLst>
          <pc:docMk/>
          <pc:sldMk cId="3203735667" sldId="263"/>
        </pc:sldMkLst>
      </pc:sldChg>
      <pc:sldChg chg="modSp new mod">
        <pc:chgData name="Noren,Jenny E" userId="31e0823a-ccc6-4018-bb9e-c27b5ef59adf" providerId="ADAL" clId="{5578C5A4-D0EB-4670-85CD-95213CEFEA5C}" dt="2024-12-18T00:35:34.065" v="659" actId="255"/>
        <pc:sldMkLst>
          <pc:docMk/>
          <pc:sldMk cId="4071084004" sldId="263"/>
        </pc:sldMkLst>
      </pc:sldChg>
      <pc:sldChg chg="modSp new mod">
        <pc:chgData name="Noren,Jenny E" userId="31e0823a-ccc6-4018-bb9e-c27b5ef59adf" providerId="ADAL" clId="{5578C5A4-D0EB-4670-85CD-95213CEFEA5C}" dt="2024-12-18T00:27:16.687" v="256" actId="20577"/>
        <pc:sldMkLst>
          <pc:docMk/>
          <pc:sldMk cId="822042096" sldId="264"/>
        </pc:sldMkLst>
      </pc:sldChg>
      <pc:sldChg chg="modSp new mod">
        <pc:chgData name="Noren,Jenny E" userId="31e0823a-ccc6-4018-bb9e-c27b5ef59adf" providerId="ADAL" clId="{5578C5A4-D0EB-4670-85CD-95213CEFEA5C}" dt="2024-12-18T00:28:07.461" v="289" actId="20577"/>
        <pc:sldMkLst>
          <pc:docMk/>
          <pc:sldMk cId="608552042" sldId="265"/>
        </pc:sldMkLst>
      </pc:sldChg>
      <pc:sldChg chg="modSp new mod">
        <pc:chgData name="Noren,Jenny E" userId="31e0823a-ccc6-4018-bb9e-c27b5ef59adf" providerId="ADAL" clId="{5578C5A4-D0EB-4670-85CD-95213CEFEA5C}" dt="2024-12-18T00:28:44.854" v="339" actId="20577"/>
        <pc:sldMkLst>
          <pc:docMk/>
          <pc:sldMk cId="3860216677" sldId="266"/>
        </pc:sldMkLst>
      </pc:sldChg>
      <pc:sldChg chg="modSp new mod">
        <pc:chgData name="Noren,Jenny E" userId="31e0823a-ccc6-4018-bb9e-c27b5ef59adf" providerId="ADAL" clId="{5578C5A4-D0EB-4670-85CD-95213CEFEA5C}" dt="2024-12-18T00:29:52.826" v="424" actId="20577"/>
        <pc:sldMkLst>
          <pc:docMk/>
          <pc:sldMk cId="2723529853" sldId="267"/>
        </pc:sldMkLst>
      </pc:sldChg>
      <pc:sldChg chg="modSp new mod">
        <pc:chgData name="Noren,Jenny E" userId="31e0823a-ccc6-4018-bb9e-c27b5ef59adf" providerId="ADAL" clId="{5578C5A4-D0EB-4670-85CD-95213CEFEA5C}" dt="2024-12-18T00:31:21.878" v="532" actId="20577"/>
        <pc:sldMkLst>
          <pc:docMk/>
          <pc:sldMk cId="134351623" sldId="268"/>
        </pc:sldMkLst>
      </pc:sldChg>
      <pc:sldChg chg="modSp new del mod">
        <pc:chgData name="Noren,Jenny E" userId="31e0823a-ccc6-4018-bb9e-c27b5ef59adf" providerId="ADAL" clId="{5578C5A4-D0EB-4670-85CD-95213CEFEA5C}" dt="2024-12-18T00:34:35.777" v="582" actId="47"/>
        <pc:sldMkLst>
          <pc:docMk/>
          <pc:sldMk cId="2922734502" sldId="269"/>
        </pc:sldMkLst>
      </pc:sldChg>
      <pc:sldChg chg="modSp new mod">
        <pc:chgData name="Noren,Jenny E" userId="31e0823a-ccc6-4018-bb9e-c27b5ef59adf" providerId="ADAL" clId="{5578C5A4-D0EB-4670-85CD-95213CEFEA5C}" dt="2024-12-18T00:34:30.172" v="581" actId="20577"/>
        <pc:sldMkLst>
          <pc:docMk/>
          <pc:sldMk cId="845235714" sldId="270"/>
        </pc:sldMkLst>
      </pc:sldChg>
      <pc:sldMasterChg chg="modSp mod delSldLayout modSldLayout">
        <pc:chgData name="Noren,Jenny E" userId="31e0823a-ccc6-4018-bb9e-c27b5ef59adf" providerId="ADAL" clId="{5578C5A4-D0EB-4670-85CD-95213CEFEA5C}" dt="2024-12-18T00:35:57.571" v="660" actId="255"/>
        <pc:sldMasterMkLst>
          <pc:docMk/>
          <pc:sldMasterMk cId="1465575511" sldId="2147483660"/>
        </pc:sldMasterMkLst>
        <pc:sldLayoutChg chg="addSp delSp modSp mod">
          <pc:chgData name="Noren,Jenny E" userId="31e0823a-ccc6-4018-bb9e-c27b5ef59adf" providerId="ADAL" clId="{5578C5A4-D0EB-4670-85CD-95213CEFEA5C}" dt="2024-12-18T00:35:57.571" v="660" actId="255"/>
          <pc:sldLayoutMkLst>
            <pc:docMk/>
            <pc:sldMasterMk cId="1465575511" sldId="2147483660"/>
            <pc:sldLayoutMk cId="3104447469" sldId="2147483661"/>
          </pc:sldLayoutMkLst>
        </pc:sldLayoutChg>
        <pc:sldLayoutChg chg="modSp mod">
          <pc:chgData name="Noren,Jenny E" userId="31e0823a-ccc6-4018-bb9e-c27b5ef59adf" providerId="ADAL" clId="{5578C5A4-D0EB-4670-85CD-95213CEFEA5C}" dt="2024-12-14T14:21:09.913" v="31" actId="1035"/>
          <pc:sldLayoutMkLst>
            <pc:docMk/>
            <pc:sldMasterMk cId="1465575511" sldId="2147483660"/>
            <pc:sldLayoutMk cId="1487552671" sldId="2147483662"/>
          </pc:sldLayoutMkLst>
        </pc:sldLayoutChg>
        <pc:sldLayoutChg chg="modSp mod">
          <pc:chgData name="Noren,Jenny E" userId="31e0823a-ccc6-4018-bb9e-c27b5ef59adf" providerId="ADAL" clId="{5578C5A4-D0EB-4670-85CD-95213CEFEA5C}" dt="2024-12-18T00:22:57.049" v="214" actId="207"/>
          <pc:sldLayoutMkLst>
            <pc:docMk/>
            <pc:sldMasterMk cId="1465575511" sldId="2147483660"/>
            <pc:sldLayoutMk cId="3270744543" sldId="2147483663"/>
          </pc:sldLayoutMkLst>
        </pc:sldLayoutChg>
        <pc:sldLayoutChg chg="modSp mod">
          <pc:chgData name="Noren,Jenny E" userId="31e0823a-ccc6-4018-bb9e-c27b5ef59adf" providerId="ADAL" clId="{5578C5A4-D0EB-4670-85CD-95213CEFEA5C}" dt="2024-12-14T14:31:33.067" v="105" actId="12"/>
          <pc:sldLayoutMkLst>
            <pc:docMk/>
            <pc:sldMasterMk cId="1465575511" sldId="2147483660"/>
            <pc:sldLayoutMk cId="723294510" sldId="2147483664"/>
          </pc:sldLayoutMkLst>
        </pc:sldLayoutChg>
        <pc:sldLayoutChg chg="modSp mod">
          <pc:chgData name="Noren,Jenny E" userId="31e0823a-ccc6-4018-bb9e-c27b5ef59adf" providerId="ADAL" clId="{5578C5A4-D0EB-4670-85CD-95213CEFEA5C}" dt="2024-12-16T23:41:19.502" v="205" actId="113"/>
          <pc:sldLayoutMkLst>
            <pc:docMk/>
            <pc:sldMasterMk cId="1465575511" sldId="2147483660"/>
            <pc:sldLayoutMk cId="271732282" sldId="2147483665"/>
          </pc:sldLayoutMkLst>
        </pc:sldLayoutChg>
        <pc:sldLayoutChg chg="modSp">
          <pc:chgData name="Noren,Jenny E" userId="31e0823a-ccc6-4018-bb9e-c27b5ef59adf" providerId="ADAL" clId="{5578C5A4-D0EB-4670-85CD-95213CEFEA5C}" dt="2024-12-14T14:37:35.359" v="119" actId="207"/>
          <pc:sldLayoutMkLst>
            <pc:docMk/>
            <pc:sldMasterMk cId="1465575511" sldId="2147483660"/>
            <pc:sldLayoutMk cId="504064081" sldId="2147483666"/>
          </pc:sldLayoutMkLst>
        </pc:sldLayoutChg>
        <pc:sldLayoutChg chg="modSp mod">
          <pc:chgData name="Noren,Jenny E" userId="31e0823a-ccc6-4018-bb9e-c27b5ef59adf" providerId="ADAL" clId="{5578C5A4-D0EB-4670-85CD-95213CEFEA5C}" dt="2024-12-16T23:36:25.238" v="193" actId="207"/>
          <pc:sldLayoutMkLst>
            <pc:docMk/>
            <pc:sldMasterMk cId="1465575511" sldId="2147483660"/>
            <pc:sldLayoutMk cId="2565678049" sldId="2147483667"/>
          </pc:sldLayoutMkLst>
        </pc:sldLayoutChg>
        <pc:sldLayoutChg chg="modSp mod">
          <pc:chgData name="Noren,Jenny E" userId="31e0823a-ccc6-4018-bb9e-c27b5ef59adf" providerId="ADAL" clId="{5578C5A4-D0EB-4670-85CD-95213CEFEA5C}" dt="2024-12-16T23:36:48.198" v="194" actId="207"/>
          <pc:sldLayoutMkLst>
            <pc:docMk/>
            <pc:sldMasterMk cId="1465575511" sldId="2147483660"/>
            <pc:sldLayoutMk cId="3004202336" sldId="2147483668"/>
          </pc:sldLayoutMkLst>
        </pc:sldLayoutChg>
        <pc:sldLayoutChg chg="modSp mod">
          <pc:chgData name="Noren,Jenny E" userId="31e0823a-ccc6-4018-bb9e-c27b5ef59adf" providerId="ADAL" clId="{5578C5A4-D0EB-4670-85CD-95213CEFEA5C}" dt="2024-12-16T23:36:56.800" v="195" actId="207"/>
          <pc:sldLayoutMkLst>
            <pc:docMk/>
            <pc:sldMasterMk cId="1465575511" sldId="2147483660"/>
            <pc:sldLayoutMk cId="3533088371" sldId="2147483669"/>
          </pc:sldLayoutMkLst>
        </pc:sldLayoutChg>
        <pc:sldLayoutChg chg="modSp mod">
          <pc:chgData name="Noren,Jenny E" userId="31e0823a-ccc6-4018-bb9e-c27b5ef59adf" providerId="ADAL" clId="{5578C5A4-D0EB-4670-85CD-95213CEFEA5C}" dt="2024-12-16T23:37:04.846" v="196" actId="207"/>
          <pc:sldLayoutMkLst>
            <pc:docMk/>
            <pc:sldMasterMk cId="1465575511" sldId="2147483660"/>
            <pc:sldLayoutMk cId="2482714108" sldId="2147483670"/>
          </pc:sldLayoutMkLst>
        </pc:sldLayoutChg>
        <pc:sldLayoutChg chg="modSp mod">
          <pc:chgData name="Noren,Jenny E" userId="31e0823a-ccc6-4018-bb9e-c27b5ef59adf" providerId="ADAL" clId="{5578C5A4-D0EB-4670-85CD-95213CEFEA5C}" dt="2024-12-16T23:37:13.684" v="197" actId="207"/>
          <pc:sldLayoutMkLst>
            <pc:docMk/>
            <pc:sldMasterMk cId="1465575511" sldId="2147483660"/>
            <pc:sldLayoutMk cId="342070996" sldId="2147483671"/>
          </pc:sldLayoutMkLst>
        </pc:sldLayoutChg>
        <pc:sldLayoutChg chg="modSp mod">
          <pc:chgData name="Noren,Jenny E" userId="31e0823a-ccc6-4018-bb9e-c27b5ef59adf" providerId="ADAL" clId="{5578C5A4-D0EB-4670-85CD-95213CEFEA5C}" dt="2024-12-16T23:37:23.548" v="198" actId="207"/>
          <pc:sldLayoutMkLst>
            <pc:docMk/>
            <pc:sldMasterMk cId="1465575511" sldId="2147483660"/>
            <pc:sldLayoutMk cId="3785792738" sldId="2147483672"/>
          </pc:sldLayoutMkLst>
        </pc:sldLayoutChg>
        <pc:sldLayoutChg chg="modSp mod">
          <pc:chgData name="Noren,Jenny E" userId="31e0823a-ccc6-4018-bb9e-c27b5ef59adf" providerId="ADAL" clId="{5578C5A4-D0EB-4670-85CD-95213CEFEA5C}" dt="2024-12-18T00:33:57.294" v="557" actId="255"/>
          <pc:sldLayoutMkLst>
            <pc:docMk/>
            <pc:sldMasterMk cId="1465575511" sldId="2147483660"/>
            <pc:sldLayoutMk cId="4100759714" sldId="2147483673"/>
          </pc:sldLayoutMkLst>
        </pc:sldLayoutChg>
        <pc:sldLayoutChg chg="modSp">
          <pc:chgData name="Noren,Jenny E" userId="31e0823a-ccc6-4018-bb9e-c27b5ef59adf" providerId="ADAL" clId="{5578C5A4-D0EB-4670-85CD-95213CEFEA5C}" dt="2024-12-16T23:41:47.200" v="208" actId="113"/>
          <pc:sldLayoutMkLst>
            <pc:docMk/>
            <pc:sldMasterMk cId="1465575511" sldId="2147483660"/>
            <pc:sldLayoutMk cId="3794766611" sldId="2147483674"/>
          </pc:sldLayoutMkLst>
        </pc:sldLayoutChg>
        <pc:sldLayoutChg chg="modSp">
          <pc:chgData name="Noren,Jenny E" userId="31e0823a-ccc6-4018-bb9e-c27b5ef59adf" providerId="ADAL" clId="{5578C5A4-D0EB-4670-85CD-95213CEFEA5C}" dt="2024-12-16T23:42:05.836" v="211" actId="113"/>
          <pc:sldLayoutMkLst>
            <pc:docMk/>
            <pc:sldMasterMk cId="1465575511" sldId="2147483660"/>
            <pc:sldLayoutMk cId="362700603" sldId="2147483675"/>
          </pc:sldLayoutMkLst>
        </pc:sldLayoutChg>
        <pc:sldLayoutChg chg="del">
          <pc:chgData name="Noren,Jenny E" userId="31e0823a-ccc6-4018-bb9e-c27b5ef59adf" providerId="ADAL" clId="{5578C5A4-D0EB-4670-85CD-95213CEFEA5C}" dt="2024-12-16T23:23:19.834" v="169" actId="2696"/>
          <pc:sldLayoutMkLst>
            <pc:docMk/>
            <pc:sldMasterMk cId="1465575511" sldId="2147483660"/>
            <pc:sldLayoutMk cId="1135341962" sldId="2147483676"/>
          </pc:sldLayoutMkLst>
        </pc:sldLayoutChg>
        <pc:sldLayoutChg chg="del">
          <pc:chgData name="Noren,Jenny E" userId="31e0823a-ccc6-4018-bb9e-c27b5ef59adf" providerId="ADAL" clId="{5578C5A4-D0EB-4670-85CD-95213CEFEA5C}" dt="2024-12-16T23:23:24.977" v="170" actId="2696"/>
          <pc:sldLayoutMkLst>
            <pc:docMk/>
            <pc:sldMasterMk cId="1465575511" sldId="2147483660"/>
            <pc:sldLayoutMk cId="3942763085" sldId="214748367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083B4-84BF-48B7-9A2F-B4BA6F3296D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819334F-D131-42AC-916A-1A4A4E279944}">
      <dgm:prSet phldrT="[Text]"/>
      <dgm:spPr>
        <a:solidFill>
          <a:schemeClr val="accent5">
            <a:lumMod val="60000"/>
            <a:lumOff val="40000"/>
          </a:schemeClr>
        </a:solidFill>
      </dgm:spPr>
      <dgm:t>
        <a:bodyPr/>
        <a:lstStyle/>
        <a:p>
          <a:r>
            <a:rPr lang="en-US" dirty="0">
              <a:solidFill>
                <a:schemeClr val="tx1"/>
              </a:solidFill>
            </a:rPr>
            <a:t>Be reasonable for the services rendered and conform to the established written policy of the entity consistently applied to all activities;</a:t>
          </a:r>
        </a:p>
      </dgm:t>
    </dgm:pt>
    <dgm:pt modelId="{5D051973-2E9F-4493-8215-95526D152544}" type="parTrans" cxnId="{22971485-AE2D-45DE-B899-DDBC37437615}">
      <dgm:prSet/>
      <dgm:spPr/>
      <dgm:t>
        <a:bodyPr/>
        <a:lstStyle/>
        <a:p>
          <a:endParaRPr lang="en-US"/>
        </a:p>
      </dgm:t>
    </dgm:pt>
    <dgm:pt modelId="{22451589-7502-4353-B6B0-8F6BC8C9C701}" type="sibTrans" cxnId="{22971485-AE2D-45DE-B899-DDBC37437615}">
      <dgm:prSet/>
      <dgm:spPr/>
      <dgm:t>
        <a:bodyPr/>
        <a:lstStyle/>
        <a:p>
          <a:endParaRPr lang="en-US"/>
        </a:p>
      </dgm:t>
    </dgm:pt>
    <dgm:pt modelId="{8817AE3C-9288-4527-B7BA-95F04B3E9396}">
      <dgm:prSet phldrT="[Text]"/>
      <dgm:spPr>
        <a:solidFill>
          <a:schemeClr val="accent5">
            <a:lumMod val="60000"/>
            <a:lumOff val="40000"/>
          </a:schemeClr>
        </a:solidFill>
      </dgm:spPr>
      <dgm:t>
        <a:bodyPr/>
        <a:lstStyle/>
        <a:p>
          <a:r>
            <a:rPr lang="en-US" dirty="0">
              <a:solidFill>
                <a:schemeClr val="tx1"/>
              </a:solidFill>
            </a:rPr>
            <a:t>Follow an appointment made in accordance with an entity’s laws and/or rules or written policies, and meet the requirements of federal/state statute, where applicable; and</a:t>
          </a:r>
        </a:p>
      </dgm:t>
    </dgm:pt>
    <dgm:pt modelId="{EDB9D0F0-A96C-4C6F-8615-9215F95127AE}" type="parTrans" cxnId="{7B266856-0986-43D5-B2FE-31C57E2D0A8E}">
      <dgm:prSet/>
      <dgm:spPr/>
      <dgm:t>
        <a:bodyPr/>
        <a:lstStyle/>
        <a:p>
          <a:endParaRPr lang="en-US"/>
        </a:p>
      </dgm:t>
    </dgm:pt>
    <dgm:pt modelId="{081E64BD-4FB8-4333-949D-B1B84217F1E6}" type="sibTrans" cxnId="{7B266856-0986-43D5-B2FE-31C57E2D0A8E}">
      <dgm:prSet/>
      <dgm:spPr/>
      <dgm:t>
        <a:bodyPr/>
        <a:lstStyle/>
        <a:p>
          <a:endParaRPr lang="en-US"/>
        </a:p>
      </dgm:t>
    </dgm:pt>
    <dgm:pt modelId="{AF6658F4-BAAE-4507-AED8-068A49023BB5}">
      <dgm:prSet phldrT="[Text]"/>
      <dgm:spPr>
        <a:solidFill>
          <a:schemeClr val="accent5">
            <a:lumMod val="60000"/>
            <a:lumOff val="40000"/>
          </a:schemeClr>
        </a:solidFill>
      </dgm:spPr>
      <dgm:t>
        <a:bodyPr/>
        <a:lstStyle/>
        <a:p>
          <a:r>
            <a:rPr lang="en-US" dirty="0">
              <a:solidFill>
                <a:schemeClr val="tx1"/>
              </a:solidFill>
            </a:rPr>
            <a:t>Be determined and supported as provided in 2 C.F.R. § 200.430/TxGMS (documentation standards).</a:t>
          </a:r>
        </a:p>
      </dgm:t>
    </dgm:pt>
    <dgm:pt modelId="{5FA29356-82F8-46A8-9825-919F2F059296}" type="parTrans" cxnId="{C298D037-44EC-4DE4-AE82-C3F4422E9B86}">
      <dgm:prSet/>
      <dgm:spPr/>
      <dgm:t>
        <a:bodyPr/>
        <a:lstStyle/>
        <a:p>
          <a:endParaRPr lang="en-US"/>
        </a:p>
      </dgm:t>
    </dgm:pt>
    <dgm:pt modelId="{F10259B2-7FBD-4AE1-B890-21ED7233A21B}" type="sibTrans" cxnId="{C298D037-44EC-4DE4-AE82-C3F4422E9B86}">
      <dgm:prSet/>
      <dgm:spPr/>
      <dgm:t>
        <a:bodyPr/>
        <a:lstStyle/>
        <a:p>
          <a:endParaRPr lang="en-US"/>
        </a:p>
      </dgm:t>
    </dgm:pt>
    <dgm:pt modelId="{466EDDE8-011A-4B50-A823-B2B490DA493E}" type="pres">
      <dgm:prSet presAssocID="{713083B4-84BF-48B7-9A2F-B4BA6F3296D1}" presName="linear" presStyleCnt="0">
        <dgm:presLayoutVars>
          <dgm:animLvl val="lvl"/>
          <dgm:resizeHandles val="exact"/>
        </dgm:presLayoutVars>
      </dgm:prSet>
      <dgm:spPr/>
    </dgm:pt>
    <dgm:pt modelId="{7A2109C9-B2DF-409C-B83B-C31CD122D043}" type="pres">
      <dgm:prSet presAssocID="{F819334F-D131-42AC-916A-1A4A4E279944}" presName="parentText" presStyleLbl="node1" presStyleIdx="0" presStyleCnt="3" custLinFactNeighborX="-95">
        <dgm:presLayoutVars>
          <dgm:chMax val="0"/>
          <dgm:bulletEnabled val="1"/>
        </dgm:presLayoutVars>
      </dgm:prSet>
      <dgm:spPr/>
    </dgm:pt>
    <dgm:pt modelId="{89F2C2A5-F594-437A-AF20-A18B11B2D771}" type="pres">
      <dgm:prSet presAssocID="{22451589-7502-4353-B6B0-8F6BC8C9C701}" presName="spacer" presStyleCnt="0"/>
      <dgm:spPr/>
    </dgm:pt>
    <dgm:pt modelId="{EE776701-61EE-4EE9-B4AC-9F673BCD7574}" type="pres">
      <dgm:prSet presAssocID="{8817AE3C-9288-4527-B7BA-95F04B3E9396}" presName="parentText" presStyleLbl="node1" presStyleIdx="1" presStyleCnt="3">
        <dgm:presLayoutVars>
          <dgm:chMax val="0"/>
          <dgm:bulletEnabled val="1"/>
        </dgm:presLayoutVars>
      </dgm:prSet>
      <dgm:spPr/>
    </dgm:pt>
    <dgm:pt modelId="{ECE27816-9C9A-4E1F-945C-917813FD10F5}" type="pres">
      <dgm:prSet presAssocID="{081E64BD-4FB8-4333-949D-B1B84217F1E6}" presName="spacer" presStyleCnt="0"/>
      <dgm:spPr/>
    </dgm:pt>
    <dgm:pt modelId="{B2138D85-C41F-4156-A107-19A12BED2FE5}" type="pres">
      <dgm:prSet presAssocID="{AF6658F4-BAAE-4507-AED8-068A49023BB5}" presName="parentText" presStyleLbl="node1" presStyleIdx="2" presStyleCnt="3" custLinFactNeighborX="-95">
        <dgm:presLayoutVars>
          <dgm:chMax val="0"/>
          <dgm:bulletEnabled val="1"/>
        </dgm:presLayoutVars>
      </dgm:prSet>
      <dgm:spPr/>
    </dgm:pt>
  </dgm:ptLst>
  <dgm:cxnLst>
    <dgm:cxn modelId="{C298D037-44EC-4DE4-AE82-C3F4422E9B86}" srcId="{713083B4-84BF-48B7-9A2F-B4BA6F3296D1}" destId="{AF6658F4-BAAE-4507-AED8-068A49023BB5}" srcOrd="2" destOrd="0" parTransId="{5FA29356-82F8-46A8-9825-919F2F059296}" sibTransId="{F10259B2-7FBD-4AE1-B890-21ED7233A21B}"/>
    <dgm:cxn modelId="{F98C953D-35D7-4D09-942B-C99C022AC7A0}" type="presOf" srcId="{8817AE3C-9288-4527-B7BA-95F04B3E9396}" destId="{EE776701-61EE-4EE9-B4AC-9F673BCD7574}" srcOrd="0" destOrd="0" presId="urn:microsoft.com/office/officeart/2005/8/layout/vList2"/>
    <dgm:cxn modelId="{ED34C270-0735-4A2B-B78B-FA4016F59982}" type="presOf" srcId="{AF6658F4-BAAE-4507-AED8-068A49023BB5}" destId="{B2138D85-C41F-4156-A107-19A12BED2FE5}" srcOrd="0" destOrd="0" presId="urn:microsoft.com/office/officeart/2005/8/layout/vList2"/>
    <dgm:cxn modelId="{7B266856-0986-43D5-B2FE-31C57E2D0A8E}" srcId="{713083B4-84BF-48B7-9A2F-B4BA6F3296D1}" destId="{8817AE3C-9288-4527-B7BA-95F04B3E9396}" srcOrd="1" destOrd="0" parTransId="{EDB9D0F0-A96C-4C6F-8615-9215F95127AE}" sibTransId="{081E64BD-4FB8-4333-949D-B1B84217F1E6}"/>
    <dgm:cxn modelId="{56C3BD56-4C9C-4869-8087-B9F977E3B037}" type="presOf" srcId="{713083B4-84BF-48B7-9A2F-B4BA6F3296D1}" destId="{466EDDE8-011A-4B50-A823-B2B490DA493E}" srcOrd="0" destOrd="0" presId="urn:microsoft.com/office/officeart/2005/8/layout/vList2"/>
    <dgm:cxn modelId="{22971485-AE2D-45DE-B899-DDBC37437615}" srcId="{713083B4-84BF-48B7-9A2F-B4BA6F3296D1}" destId="{F819334F-D131-42AC-916A-1A4A4E279944}" srcOrd="0" destOrd="0" parTransId="{5D051973-2E9F-4493-8215-95526D152544}" sibTransId="{22451589-7502-4353-B6B0-8F6BC8C9C701}"/>
    <dgm:cxn modelId="{0D02F7C4-8ADA-43FE-82B0-371B41B0E128}" type="presOf" srcId="{F819334F-D131-42AC-916A-1A4A4E279944}" destId="{7A2109C9-B2DF-409C-B83B-C31CD122D043}" srcOrd="0" destOrd="0" presId="urn:microsoft.com/office/officeart/2005/8/layout/vList2"/>
    <dgm:cxn modelId="{29F45230-FCB5-4814-8FBB-197DB568FC53}" type="presParOf" srcId="{466EDDE8-011A-4B50-A823-B2B490DA493E}" destId="{7A2109C9-B2DF-409C-B83B-C31CD122D043}" srcOrd="0" destOrd="0" presId="urn:microsoft.com/office/officeart/2005/8/layout/vList2"/>
    <dgm:cxn modelId="{0826BDE7-031E-4D98-9936-7992B428D500}" type="presParOf" srcId="{466EDDE8-011A-4B50-A823-B2B490DA493E}" destId="{89F2C2A5-F594-437A-AF20-A18B11B2D771}" srcOrd="1" destOrd="0" presId="urn:microsoft.com/office/officeart/2005/8/layout/vList2"/>
    <dgm:cxn modelId="{A05C8FE8-14CE-482F-808F-A9DC0D524747}" type="presParOf" srcId="{466EDDE8-011A-4B50-A823-B2B490DA493E}" destId="{EE776701-61EE-4EE9-B4AC-9F673BCD7574}" srcOrd="2" destOrd="0" presId="urn:microsoft.com/office/officeart/2005/8/layout/vList2"/>
    <dgm:cxn modelId="{EC507757-E529-4AC0-8941-A8DE3B45D228}" type="presParOf" srcId="{466EDDE8-011A-4B50-A823-B2B490DA493E}" destId="{ECE27816-9C9A-4E1F-945C-917813FD10F5}" srcOrd="3" destOrd="0" presId="urn:microsoft.com/office/officeart/2005/8/layout/vList2"/>
    <dgm:cxn modelId="{9741ADC0-0864-4768-807E-5BFECF9436D8}" type="presParOf" srcId="{466EDDE8-011A-4B50-A823-B2B490DA493E}" destId="{B2138D85-C41F-4156-A107-19A12BED2FE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3083B4-84BF-48B7-9A2F-B4BA6F3296D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819334F-D131-42AC-916A-1A4A4E279944}">
      <dgm:prSet phldrT="[Text]"/>
      <dgm:spPr>
        <a:solidFill>
          <a:schemeClr val="accent4">
            <a:lumMod val="40000"/>
            <a:lumOff val="60000"/>
          </a:schemeClr>
        </a:solidFill>
      </dgm:spPr>
      <dgm:t>
        <a:bodyPr/>
        <a:lstStyle/>
        <a:p>
          <a:r>
            <a:rPr lang="en-US" dirty="0">
              <a:solidFill>
                <a:schemeClr val="tx1"/>
              </a:solidFill>
            </a:rPr>
            <a:t>Compensation is considered reasonable to the extent that it is consistent with that paid for similar work in other activities of the entity.</a:t>
          </a:r>
        </a:p>
      </dgm:t>
    </dgm:pt>
    <dgm:pt modelId="{5D051973-2E9F-4493-8215-95526D152544}" type="parTrans" cxnId="{22971485-AE2D-45DE-B899-DDBC37437615}">
      <dgm:prSet/>
      <dgm:spPr/>
      <dgm:t>
        <a:bodyPr/>
        <a:lstStyle/>
        <a:p>
          <a:endParaRPr lang="en-US"/>
        </a:p>
      </dgm:t>
    </dgm:pt>
    <dgm:pt modelId="{22451589-7502-4353-B6B0-8F6BC8C9C701}" type="sibTrans" cxnId="{22971485-AE2D-45DE-B899-DDBC37437615}">
      <dgm:prSet/>
      <dgm:spPr/>
      <dgm:t>
        <a:bodyPr/>
        <a:lstStyle/>
        <a:p>
          <a:endParaRPr lang="en-US"/>
        </a:p>
      </dgm:t>
    </dgm:pt>
    <dgm:pt modelId="{8817AE3C-9288-4527-B7BA-95F04B3E9396}">
      <dgm:prSet phldrT="[Text]"/>
      <dgm:spPr>
        <a:solidFill>
          <a:schemeClr val="accent4">
            <a:lumMod val="40000"/>
            <a:lumOff val="60000"/>
          </a:schemeClr>
        </a:solidFill>
      </dgm:spPr>
      <dgm:t>
        <a:bodyPr/>
        <a:lstStyle/>
        <a:p>
          <a:r>
            <a:rPr lang="en-US" dirty="0">
              <a:solidFill>
                <a:schemeClr val="tx1"/>
              </a:solidFill>
            </a:rPr>
            <a:t>If the kinds of employees required for the awards are not found in the other activities of the entity, compensation will be considered reasonable to the extent that it is comparable to that paid for similar work in the labor market in which the entity competes for the kind of employees involved.</a:t>
          </a:r>
        </a:p>
      </dgm:t>
    </dgm:pt>
    <dgm:pt modelId="{EDB9D0F0-A96C-4C6F-8615-9215F95127AE}" type="parTrans" cxnId="{7B266856-0986-43D5-B2FE-31C57E2D0A8E}">
      <dgm:prSet/>
      <dgm:spPr/>
      <dgm:t>
        <a:bodyPr/>
        <a:lstStyle/>
        <a:p>
          <a:endParaRPr lang="en-US"/>
        </a:p>
      </dgm:t>
    </dgm:pt>
    <dgm:pt modelId="{081E64BD-4FB8-4333-949D-B1B84217F1E6}" type="sibTrans" cxnId="{7B266856-0986-43D5-B2FE-31C57E2D0A8E}">
      <dgm:prSet/>
      <dgm:spPr/>
      <dgm:t>
        <a:bodyPr/>
        <a:lstStyle/>
        <a:p>
          <a:endParaRPr lang="en-US"/>
        </a:p>
      </dgm:t>
    </dgm:pt>
    <dgm:pt modelId="{466EDDE8-011A-4B50-A823-B2B490DA493E}" type="pres">
      <dgm:prSet presAssocID="{713083B4-84BF-48B7-9A2F-B4BA6F3296D1}" presName="linear" presStyleCnt="0">
        <dgm:presLayoutVars>
          <dgm:animLvl val="lvl"/>
          <dgm:resizeHandles val="exact"/>
        </dgm:presLayoutVars>
      </dgm:prSet>
      <dgm:spPr/>
    </dgm:pt>
    <dgm:pt modelId="{7A2109C9-B2DF-409C-B83B-C31CD122D043}" type="pres">
      <dgm:prSet presAssocID="{F819334F-D131-42AC-916A-1A4A4E279944}" presName="parentText" presStyleLbl="node1" presStyleIdx="0" presStyleCnt="2" custScaleY="65390" custLinFactNeighborX="-95">
        <dgm:presLayoutVars>
          <dgm:chMax val="0"/>
          <dgm:bulletEnabled val="1"/>
        </dgm:presLayoutVars>
      </dgm:prSet>
      <dgm:spPr/>
    </dgm:pt>
    <dgm:pt modelId="{89F2C2A5-F594-437A-AF20-A18B11B2D771}" type="pres">
      <dgm:prSet presAssocID="{22451589-7502-4353-B6B0-8F6BC8C9C701}" presName="spacer" presStyleCnt="0"/>
      <dgm:spPr/>
    </dgm:pt>
    <dgm:pt modelId="{EE776701-61EE-4EE9-B4AC-9F673BCD7574}" type="pres">
      <dgm:prSet presAssocID="{8817AE3C-9288-4527-B7BA-95F04B3E9396}" presName="parentText" presStyleLbl="node1" presStyleIdx="1" presStyleCnt="2">
        <dgm:presLayoutVars>
          <dgm:chMax val="0"/>
          <dgm:bulletEnabled val="1"/>
        </dgm:presLayoutVars>
      </dgm:prSet>
      <dgm:spPr/>
    </dgm:pt>
  </dgm:ptLst>
  <dgm:cxnLst>
    <dgm:cxn modelId="{F98C953D-35D7-4D09-942B-C99C022AC7A0}" type="presOf" srcId="{8817AE3C-9288-4527-B7BA-95F04B3E9396}" destId="{EE776701-61EE-4EE9-B4AC-9F673BCD7574}" srcOrd="0" destOrd="0" presId="urn:microsoft.com/office/officeart/2005/8/layout/vList2"/>
    <dgm:cxn modelId="{7B266856-0986-43D5-B2FE-31C57E2D0A8E}" srcId="{713083B4-84BF-48B7-9A2F-B4BA6F3296D1}" destId="{8817AE3C-9288-4527-B7BA-95F04B3E9396}" srcOrd="1" destOrd="0" parTransId="{EDB9D0F0-A96C-4C6F-8615-9215F95127AE}" sibTransId="{081E64BD-4FB8-4333-949D-B1B84217F1E6}"/>
    <dgm:cxn modelId="{56C3BD56-4C9C-4869-8087-B9F977E3B037}" type="presOf" srcId="{713083B4-84BF-48B7-9A2F-B4BA6F3296D1}" destId="{466EDDE8-011A-4B50-A823-B2B490DA493E}" srcOrd="0" destOrd="0" presId="urn:microsoft.com/office/officeart/2005/8/layout/vList2"/>
    <dgm:cxn modelId="{22971485-AE2D-45DE-B899-DDBC37437615}" srcId="{713083B4-84BF-48B7-9A2F-B4BA6F3296D1}" destId="{F819334F-D131-42AC-916A-1A4A4E279944}" srcOrd="0" destOrd="0" parTransId="{5D051973-2E9F-4493-8215-95526D152544}" sibTransId="{22451589-7502-4353-B6B0-8F6BC8C9C701}"/>
    <dgm:cxn modelId="{0D02F7C4-8ADA-43FE-82B0-371B41B0E128}" type="presOf" srcId="{F819334F-D131-42AC-916A-1A4A4E279944}" destId="{7A2109C9-B2DF-409C-B83B-C31CD122D043}" srcOrd="0" destOrd="0" presId="urn:microsoft.com/office/officeart/2005/8/layout/vList2"/>
    <dgm:cxn modelId="{29F45230-FCB5-4814-8FBB-197DB568FC53}" type="presParOf" srcId="{466EDDE8-011A-4B50-A823-B2B490DA493E}" destId="{7A2109C9-B2DF-409C-B83B-C31CD122D043}" srcOrd="0" destOrd="0" presId="urn:microsoft.com/office/officeart/2005/8/layout/vList2"/>
    <dgm:cxn modelId="{0826BDE7-031E-4D98-9936-7992B428D500}" type="presParOf" srcId="{466EDDE8-011A-4B50-A823-B2B490DA493E}" destId="{89F2C2A5-F594-437A-AF20-A18B11B2D771}" srcOrd="1" destOrd="0" presId="urn:microsoft.com/office/officeart/2005/8/layout/vList2"/>
    <dgm:cxn modelId="{A05C8FE8-14CE-482F-808F-A9DC0D524747}" type="presParOf" srcId="{466EDDE8-011A-4B50-A823-B2B490DA493E}" destId="{EE776701-61EE-4EE9-B4AC-9F673BCD757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3083B4-84BF-48B7-9A2F-B4BA6F3296D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819334F-D131-42AC-916A-1A4A4E279944}">
      <dgm:prSet phldrT="[Text]"/>
      <dgm:spPr>
        <a:solidFill>
          <a:schemeClr val="accent6">
            <a:lumMod val="40000"/>
            <a:lumOff val="60000"/>
          </a:schemeClr>
        </a:solidFill>
      </dgm:spPr>
      <dgm:t>
        <a:bodyPr/>
        <a:lstStyle/>
        <a:p>
          <a:r>
            <a:rPr lang="en-US" dirty="0">
              <a:solidFill>
                <a:schemeClr val="tx1"/>
              </a:solidFill>
              <a:effectLst/>
            </a:rPr>
            <a:t>Be supported by a system of internal control which provides reasonable assurance that the charges are accurate, allowable, and properly allocated;</a:t>
          </a:r>
          <a:endParaRPr lang="en-US" dirty="0">
            <a:solidFill>
              <a:schemeClr val="tx1"/>
            </a:solidFill>
          </a:endParaRPr>
        </a:p>
      </dgm:t>
    </dgm:pt>
    <dgm:pt modelId="{5D051973-2E9F-4493-8215-95526D152544}" type="parTrans" cxnId="{22971485-AE2D-45DE-B899-DDBC37437615}">
      <dgm:prSet/>
      <dgm:spPr/>
      <dgm:t>
        <a:bodyPr/>
        <a:lstStyle/>
        <a:p>
          <a:endParaRPr lang="en-US"/>
        </a:p>
      </dgm:t>
    </dgm:pt>
    <dgm:pt modelId="{22451589-7502-4353-B6B0-8F6BC8C9C701}" type="sibTrans" cxnId="{22971485-AE2D-45DE-B899-DDBC37437615}">
      <dgm:prSet/>
      <dgm:spPr/>
      <dgm:t>
        <a:bodyPr/>
        <a:lstStyle/>
        <a:p>
          <a:endParaRPr lang="en-US"/>
        </a:p>
      </dgm:t>
    </dgm:pt>
    <dgm:pt modelId="{8817AE3C-9288-4527-B7BA-95F04B3E9396}">
      <dgm:prSet phldrT="[Text]"/>
      <dgm:spPr>
        <a:solidFill>
          <a:schemeClr val="accent6">
            <a:lumMod val="40000"/>
            <a:lumOff val="60000"/>
          </a:schemeClr>
        </a:solidFill>
      </dgm:spPr>
      <dgm:t>
        <a:bodyPr/>
        <a:lstStyle/>
        <a:p>
          <a:r>
            <a:rPr lang="en-US" dirty="0">
              <a:solidFill>
                <a:schemeClr val="tx1"/>
              </a:solidFill>
              <a:effectLst/>
            </a:rPr>
            <a:t>Be incorporated into the official records of the entity;</a:t>
          </a:r>
          <a:endParaRPr lang="en-US" dirty="0">
            <a:solidFill>
              <a:schemeClr val="tx1"/>
            </a:solidFill>
          </a:endParaRPr>
        </a:p>
      </dgm:t>
    </dgm:pt>
    <dgm:pt modelId="{EDB9D0F0-A96C-4C6F-8615-9215F95127AE}" type="parTrans" cxnId="{7B266856-0986-43D5-B2FE-31C57E2D0A8E}">
      <dgm:prSet/>
      <dgm:spPr/>
      <dgm:t>
        <a:bodyPr/>
        <a:lstStyle/>
        <a:p>
          <a:endParaRPr lang="en-US"/>
        </a:p>
      </dgm:t>
    </dgm:pt>
    <dgm:pt modelId="{081E64BD-4FB8-4333-949D-B1B84217F1E6}" type="sibTrans" cxnId="{7B266856-0986-43D5-B2FE-31C57E2D0A8E}">
      <dgm:prSet/>
      <dgm:spPr/>
      <dgm:t>
        <a:bodyPr/>
        <a:lstStyle/>
        <a:p>
          <a:endParaRPr lang="en-US"/>
        </a:p>
      </dgm:t>
    </dgm:pt>
    <dgm:pt modelId="{AF6658F4-BAAE-4507-AED8-068A49023BB5}">
      <dgm:prSet phldrT="[Text]"/>
      <dgm:spPr>
        <a:solidFill>
          <a:schemeClr val="accent6">
            <a:lumMod val="40000"/>
            <a:lumOff val="60000"/>
          </a:schemeClr>
        </a:solidFill>
      </dgm:spPr>
      <dgm:t>
        <a:bodyPr/>
        <a:lstStyle/>
        <a:p>
          <a:r>
            <a:rPr lang="en-US" dirty="0">
              <a:solidFill>
                <a:schemeClr val="tx1"/>
              </a:solidFill>
              <a:effectLst/>
            </a:rPr>
            <a:t>Reasonably reflect the total activity for which the employee is compensated by the entity, not exceeding 100% of compensated activities;</a:t>
          </a:r>
          <a:endParaRPr lang="en-US" dirty="0">
            <a:solidFill>
              <a:schemeClr val="tx1"/>
            </a:solidFill>
          </a:endParaRPr>
        </a:p>
      </dgm:t>
    </dgm:pt>
    <dgm:pt modelId="{5FA29356-82F8-46A8-9825-919F2F059296}" type="parTrans" cxnId="{C298D037-44EC-4DE4-AE82-C3F4422E9B86}">
      <dgm:prSet/>
      <dgm:spPr/>
      <dgm:t>
        <a:bodyPr/>
        <a:lstStyle/>
        <a:p>
          <a:endParaRPr lang="en-US"/>
        </a:p>
      </dgm:t>
    </dgm:pt>
    <dgm:pt modelId="{F10259B2-7FBD-4AE1-B890-21ED7233A21B}" type="sibTrans" cxnId="{C298D037-44EC-4DE4-AE82-C3F4422E9B86}">
      <dgm:prSet/>
      <dgm:spPr/>
      <dgm:t>
        <a:bodyPr/>
        <a:lstStyle/>
        <a:p>
          <a:endParaRPr lang="en-US"/>
        </a:p>
      </dgm:t>
    </dgm:pt>
    <dgm:pt modelId="{466EDDE8-011A-4B50-A823-B2B490DA493E}" type="pres">
      <dgm:prSet presAssocID="{713083B4-84BF-48B7-9A2F-B4BA6F3296D1}" presName="linear" presStyleCnt="0">
        <dgm:presLayoutVars>
          <dgm:animLvl val="lvl"/>
          <dgm:resizeHandles val="exact"/>
        </dgm:presLayoutVars>
      </dgm:prSet>
      <dgm:spPr/>
    </dgm:pt>
    <dgm:pt modelId="{7A2109C9-B2DF-409C-B83B-C31CD122D043}" type="pres">
      <dgm:prSet presAssocID="{F819334F-D131-42AC-916A-1A4A4E279944}" presName="parentText" presStyleLbl="node1" presStyleIdx="0" presStyleCnt="3" custLinFactNeighborX="-95">
        <dgm:presLayoutVars>
          <dgm:chMax val="0"/>
          <dgm:bulletEnabled val="1"/>
        </dgm:presLayoutVars>
      </dgm:prSet>
      <dgm:spPr/>
    </dgm:pt>
    <dgm:pt modelId="{89F2C2A5-F594-437A-AF20-A18B11B2D771}" type="pres">
      <dgm:prSet presAssocID="{22451589-7502-4353-B6B0-8F6BC8C9C701}" presName="spacer" presStyleCnt="0"/>
      <dgm:spPr/>
    </dgm:pt>
    <dgm:pt modelId="{EE776701-61EE-4EE9-B4AC-9F673BCD7574}" type="pres">
      <dgm:prSet presAssocID="{8817AE3C-9288-4527-B7BA-95F04B3E9396}" presName="parentText" presStyleLbl="node1" presStyleIdx="1" presStyleCnt="3" custScaleY="57530">
        <dgm:presLayoutVars>
          <dgm:chMax val="0"/>
          <dgm:bulletEnabled val="1"/>
        </dgm:presLayoutVars>
      </dgm:prSet>
      <dgm:spPr/>
    </dgm:pt>
    <dgm:pt modelId="{ECE27816-9C9A-4E1F-945C-917813FD10F5}" type="pres">
      <dgm:prSet presAssocID="{081E64BD-4FB8-4333-949D-B1B84217F1E6}" presName="spacer" presStyleCnt="0"/>
      <dgm:spPr/>
    </dgm:pt>
    <dgm:pt modelId="{B2138D85-C41F-4156-A107-19A12BED2FE5}" type="pres">
      <dgm:prSet presAssocID="{AF6658F4-BAAE-4507-AED8-068A49023BB5}" presName="parentText" presStyleLbl="node1" presStyleIdx="2" presStyleCnt="3" custLinFactNeighborX="-95">
        <dgm:presLayoutVars>
          <dgm:chMax val="0"/>
          <dgm:bulletEnabled val="1"/>
        </dgm:presLayoutVars>
      </dgm:prSet>
      <dgm:spPr/>
    </dgm:pt>
  </dgm:ptLst>
  <dgm:cxnLst>
    <dgm:cxn modelId="{C298D037-44EC-4DE4-AE82-C3F4422E9B86}" srcId="{713083B4-84BF-48B7-9A2F-B4BA6F3296D1}" destId="{AF6658F4-BAAE-4507-AED8-068A49023BB5}" srcOrd="2" destOrd="0" parTransId="{5FA29356-82F8-46A8-9825-919F2F059296}" sibTransId="{F10259B2-7FBD-4AE1-B890-21ED7233A21B}"/>
    <dgm:cxn modelId="{F98C953D-35D7-4D09-942B-C99C022AC7A0}" type="presOf" srcId="{8817AE3C-9288-4527-B7BA-95F04B3E9396}" destId="{EE776701-61EE-4EE9-B4AC-9F673BCD7574}" srcOrd="0" destOrd="0" presId="urn:microsoft.com/office/officeart/2005/8/layout/vList2"/>
    <dgm:cxn modelId="{ED34C270-0735-4A2B-B78B-FA4016F59982}" type="presOf" srcId="{AF6658F4-BAAE-4507-AED8-068A49023BB5}" destId="{B2138D85-C41F-4156-A107-19A12BED2FE5}" srcOrd="0" destOrd="0" presId="urn:microsoft.com/office/officeart/2005/8/layout/vList2"/>
    <dgm:cxn modelId="{7B266856-0986-43D5-B2FE-31C57E2D0A8E}" srcId="{713083B4-84BF-48B7-9A2F-B4BA6F3296D1}" destId="{8817AE3C-9288-4527-B7BA-95F04B3E9396}" srcOrd="1" destOrd="0" parTransId="{EDB9D0F0-A96C-4C6F-8615-9215F95127AE}" sibTransId="{081E64BD-4FB8-4333-949D-B1B84217F1E6}"/>
    <dgm:cxn modelId="{56C3BD56-4C9C-4869-8087-B9F977E3B037}" type="presOf" srcId="{713083B4-84BF-48B7-9A2F-B4BA6F3296D1}" destId="{466EDDE8-011A-4B50-A823-B2B490DA493E}" srcOrd="0" destOrd="0" presId="urn:microsoft.com/office/officeart/2005/8/layout/vList2"/>
    <dgm:cxn modelId="{22971485-AE2D-45DE-B899-DDBC37437615}" srcId="{713083B4-84BF-48B7-9A2F-B4BA6F3296D1}" destId="{F819334F-D131-42AC-916A-1A4A4E279944}" srcOrd="0" destOrd="0" parTransId="{5D051973-2E9F-4493-8215-95526D152544}" sibTransId="{22451589-7502-4353-B6B0-8F6BC8C9C701}"/>
    <dgm:cxn modelId="{0D02F7C4-8ADA-43FE-82B0-371B41B0E128}" type="presOf" srcId="{F819334F-D131-42AC-916A-1A4A4E279944}" destId="{7A2109C9-B2DF-409C-B83B-C31CD122D043}" srcOrd="0" destOrd="0" presId="urn:microsoft.com/office/officeart/2005/8/layout/vList2"/>
    <dgm:cxn modelId="{29F45230-FCB5-4814-8FBB-197DB568FC53}" type="presParOf" srcId="{466EDDE8-011A-4B50-A823-B2B490DA493E}" destId="{7A2109C9-B2DF-409C-B83B-C31CD122D043}" srcOrd="0" destOrd="0" presId="urn:microsoft.com/office/officeart/2005/8/layout/vList2"/>
    <dgm:cxn modelId="{0826BDE7-031E-4D98-9936-7992B428D500}" type="presParOf" srcId="{466EDDE8-011A-4B50-A823-B2B490DA493E}" destId="{89F2C2A5-F594-437A-AF20-A18B11B2D771}" srcOrd="1" destOrd="0" presId="urn:microsoft.com/office/officeart/2005/8/layout/vList2"/>
    <dgm:cxn modelId="{A05C8FE8-14CE-482F-808F-A9DC0D524747}" type="presParOf" srcId="{466EDDE8-011A-4B50-A823-B2B490DA493E}" destId="{EE776701-61EE-4EE9-B4AC-9F673BCD7574}" srcOrd="2" destOrd="0" presId="urn:microsoft.com/office/officeart/2005/8/layout/vList2"/>
    <dgm:cxn modelId="{EC507757-E529-4AC0-8941-A8DE3B45D228}" type="presParOf" srcId="{466EDDE8-011A-4B50-A823-B2B490DA493E}" destId="{ECE27816-9C9A-4E1F-945C-917813FD10F5}" srcOrd="3" destOrd="0" presId="urn:microsoft.com/office/officeart/2005/8/layout/vList2"/>
    <dgm:cxn modelId="{9741ADC0-0864-4768-807E-5BFECF9436D8}" type="presParOf" srcId="{466EDDE8-011A-4B50-A823-B2B490DA493E}" destId="{B2138D85-C41F-4156-A107-19A12BED2FE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3083B4-84BF-48B7-9A2F-B4BA6F3296D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819334F-D131-42AC-916A-1A4A4E279944}">
      <dgm:prSet phldrT="[Text]"/>
      <dgm:spPr>
        <a:solidFill>
          <a:schemeClr val="accent6">
            <a:lumMod val="40000"/>
            <a:lumOff val="60000"/>
          </a:schemeClr>
        </a:solidFill>
      </dgm:spPr>
      <dgm:t>
        <a:bodyPr/>
        <a:lstStyle/>
        <a:p>
          <a:r>
            <a:rPr lang="en-US" dirty="0">
              <a:solidFill>
                <a:schemeClr val="tx1"/>
              </a:solidFill>
              <a:effectLst/>
            </a:rPr>
            <a:t>Encompass federally-assisted (for federal awards) or state-assisted (for state awards), and all other activities compensated by the entity on an integrated basis, but may include the use of subsidiary records as defined in the entity's written policy;</a:t>
          </a:r>
          <a:endParaRPr lang="en-US" dirty="0">
            <a:solidFill>
              <a:schemeClr val="tx1"/>
            </a:solidFill>
          </a:endParaRPr>
        </a:p>
      </dgm:t>
    </dgm:pt>
    <dgm:pt modelId="{5D051973-2E9F-4493-8215-95526D152544}" type="parTrans" cxnId="{22971485-AE2D-45DE-B899-DDBC37437615}">
      <dgm:prSet/>
      <dgm:spPr/>
      <dgm:t>
        <a:bodyPr/>
        <a:lstStyle/>
        <a:p>
          <a:endParaRPr lang="en-US"/>
        </a:p>
      </dgm:t>
    </dgm:pt>
    <dgm:pt modelId="{22451589-7502-4353-B6B0-8F6BC8C9C701}" type="sibTrans" cxnId="{22971485-AE2D-45DE-B899-DDBC37437615}">
      <dgm:prSet/>
      <dgm:spPr/>
      <dgm:t>
        <a:bodyPr/>
        <a:lstStyle/>
        <a:p>
          <a:endParaRPr lang="en-US"/>
        </a:p>
      </dgm:t>
    </dgm:pt>
    <dgm:pt modelId="{8817AE3C-9288-4527-B7BA-95F04B3E9396}">
      <dgm:prSet phldrT="[Text]"/>
      <dgm:spPr>
        <a:solidFill>
          <a:schemeClr val="accent6">
            <a:lumMod val="40000"/>
            <a:lumOff val="60000"/>
          </a:schemeClr>
        </a:solidFill>
      </dgm:spPr>
      <dgm:t>
        <a:bodyPr/>
        <a:lstStyle/>
        <a:p>
          <a:r>
            <a:rPr lang="en-US" dirty="0">
              <a:solidFill>
                <a:schemeClr val="tx1"/>
              </a:solidFill>
              <a:effectLst/>
            </a:rPr>
            <a:t>Comply with the established accounting policies and practices of the entity; and</a:t>
          </a:r>
          <a:endParaRPr lang="en-US" dirty="0">
            <a:solidFill>
              <a:schemeClr val="tx1"/>
            </a:solidFill>
          </a:endParaRPr>
        </a:p>
      </dgm:t>
    </dgm:pt>
    <dgm:pt modelId="{EDB9D0F0-A96C-4C6F-8615-9215F95127AE}" type="parTrans" cxnId="{7B266856-0986-43D5-B2FE-31C57E2D0A8E}">
      <dgm:prSet/>
      <dgm:spPr/>
      <dgm:t>
        <a:bodyPr/>
        <a:lstStyle/>
        <a:p>
          <a:endParaRPr lang="en-US"/>
        </a:p>
      </dgm:t>
    </dgm:pt>
    <dgm:pt modelId="{081E64BD-4FB8-4333-949D-B1B84217F1E6}" type="sibTrans" cxnId="{7B266856-0986-43D5-B2FE-31C57E2D0A8E}">
      <dgm:prSet/>
      <dgm:spPr/>
      <dgm:t>
        <a:bodyPr/>
        <a:lstStyle/>
        <a:p>
          <a:endParaRPr lang="en-US"/>
        </a:p>
      </dgm:t>
    </dgm:pt>
    <dgm:pt modelId="{AF6658F4-BAAE-4507-AED8-068A49023BB5}">
      <dgm:prSet phldrT="[Text]"/>
      <dgm:spPr>
        <a:solidFill>
          <a:schemeClr val="accent6">
            <a:lumMod val="40000"/>
            <a:lumOff val="60000"/>
          </a:schemeClr>
        </a:solidFill>
      </dgm:spPr>
      <dgm:t>
        <a:bodyPr/>
        <a:lstStyle/>
        <a:p>
          <a:r>
            <a:rPr lang="en-US" dirty="0">
              <a:solidFill>
                <a:schemeClr val="tx1"/>
              </a:solidFill>
              <a:effectLst/>
            </a:rPr>
            <a:t>Support the distribution of the employee’s salary or wages among: 1) specific activities or cost objectives if the employee works on more than one federal award; 2) a  federal award and a non-federal award; 3) an indirect cost activity and a direct cost activity; 4) two or more indirect activities which are allocated using different allocation bases; or 5) an unallowable activity and a direct or indirect cost activity. (Similar for state awards.)</a:t>
          </a:r>
          <a:endParaRPr lang="en-US" dirty="0">
            <a:solidFill>
              <a:schemeClr val="tx1"/>
            </a:solidFill>
          </a:endParaRPr>
        </a:p>
      </dgm:t>
    </dgm:pt>
    <dgm:pt modelId="{5FA29356-82F8-46A8-9825-919F2F059296}" type="parTrans" cxnId="{C298D037-44EC-4DE4-AE82-C3F4422E9B86}">
      <dgm:prSet/>
      <dgm:spPr/>
      <dgm:t>
        <a:bodyPr/>
        <a:lstStyle/>
        <a:p>
          <a:endParaRPr lang="en-US"/>
        </a:p>
      </dgm:t>
    </dgm:pt>
    <dgm:pt modelId="{F10259B2-7FBD-4AE1-B890-21ED7233A21B}" type="sibTrans" cxnId="{C298D037-44EC-4DE4-AE82-C3F4422E9B86}">
      <dgm:prSet/>
      <dgm:spPr/>
      <dgm:t>
        <a:bodyPr/>
        <a:lstStyle/>
        <a:p>
          <a:endParaRPr lang="en-US"/>
        </a:p>
      </dgm:t>
    </dgm:pt>
    <dgm:pt modelId="{466EDDE8-011A-4B50-A823-B2B490DA493E}" type="pres">
      <dgm:prSet presAssocID="{713083B4-84BF-48B7-9A2F-B4BA6F3296D1}" presName="linear" presStyleCnt="0">
        <dgm:presLayoutVars>
          <dgm:animLvl val="lvl"/>
          <dgm:resizeHandles val="exact"/>
        </dgm:presLayoutVars>
      </dgm:prSet>
      <dgm:spPr/>
    </dgm:pt>
    <dgm:pt modelId="{7A2109C9-B2DF-409C-B83B-C31CD122D043}" type="pres">
      <dgm:prSet presAssocID="{F819334F-D131-42AC-916A-1A4A4E279944}" presName="parentText" presStyleLbl="node1" presStyleIdx="0" presStyleCnt="3" custScaleY="47827" custLinFactNeighborX="-95">
        <dgm:presLayoutVars>
          <dgm:chMax val="0"/>
          <dgm:bulletEnabled val="1"/>
        </dgm:presLayoutVars>
      </dgm:prSet>
      <dgm:spPr/>
    </dgm:pt>
    <dgm:pt modelId="{89F2C2A5-F594-437A-AF20-A18B11B2D771}" type="pres">
      <dgm:prSet presAssocID="{22451589-7502-4353-B6B0-8F6BC8C9C701}" presName="spacer" presStyleCnt="0"/>
      <dgm:spPr/>
    </dgm:pt>
    <dgm:pt modelId="{EE776701-61EE-4EE9-B4AC-9F673BCD7574}" type="pres">
      <dgm:prSet presAssocID="{8817AE3C-9288-4527-B7BA-95F04B3E9396}" presName="parentText" presStyleLbl="node1" presStyleIdx="1" presStyleCnt="3" custScaleY="22825">
        <dgm:presLayoutVars>
          <dgm:chMax val="0"/>
          <dgm:bulletEnabled val="1"/>
        </dgm:presLayoutVars>
      </dgm:prSet>
      <dgm:spPr/>
    </dgm:pt>
    <dgm:pt modelId="{ECE27816-9C9A-4E1F-945C-917813FD10F5}" type="pres">
      <dgm:prSet presAssocID="{081E64BD-4FB8-4333-949D-B1B84217F1E6}" presName="spacer" presStyleCnt="0"/>
      <dgm:spPr/>
    </dgm:pt>
    <dgm:pt modelId="{B2138D85-C41F-4156-A107-19A12BED2FE5}" type="pres">
      <dgm:prSet presAssocID="{AF6658F4-BAAE-4507-AED8-068A49023BB5}" presName="parentText" presStyleLbl="node1" presStyleIdx="2" presStyleCnt="3" custScaleY="89967" custLinFactNeighborX="-95">
        <dgm:presLayoutVars>
          <dgm:chMax val="0"/>
          <dgm:bulletEnabled val="1"/>
        </dgm:presLayoutVars>
      </dgm:prSet>
      <dgm:spPr/>
    </dgm:pt>
  </dgm:ptLst>
  <dgm:cxnLst>
    <dgm:cxn modelId="{C298D037-44EC-4DE4-AE82-C3F4422E9B86}" srcId="{713083B4-84BF-48B7-9A2F-B4BA6F3296D1}" destId="{AF6658F4-BAAE-4507-AED8-068A49023BB5}" srcOrd="2" destOrd="0" parTransId="{5FA29356-82F8-46A8-9825-919F2F059296}" sibTransId="{F10259B2-7FBD-4AE1-B890-21ED7233A21B}"/>
    <dgm:cxn modelId="{F98C953D-35D7-4D09-942B-C99C022AC7A0}" type="presOf" srcId="{8817AE3C-9288-4527-B7BA-95F04B3E9396}" destId="{EE776701-61EE-4EE9-B4AC-9F673BCD7574}" srcOrd="0" destOrd="0" presId="urn:microsoft.com/office/officeart/2005/8/layout/vList2"/>
    <dgm:cxn modelId="{ED34C270-0735-4A2B-B78B-FA4016F59982}" type="presOf" srcId="{AF6658F4-BAAE-4507-AED8-068A49023BB5}" destId="{B2138D85-C41F-4156-A107-19A12BED2FE5}" srcOrd="0" destOrd="0" presId="urn:microsoft.com/office/officeart/2005/8/layout/vList2"/>
    <dgm:cxn modelId="{7B266856-0986-43D5-B2FE-31C57E2D0A8E}" srcId="{713083B4-84BF-48B7-9A2F-B4BA6F3296D1}" destId="{8817AE3C-9288-4527-B7BA-95F04B3E9396}" srcOrd="1" destOrd="0" parTransId="{EDB9D0F0-A96C-4C6F-8615-9215F95127AE}" sibTransId="{081E64BD-4FB8-4333-949D-B1B84217F1E6}"/>
    <dgm:cxn modelId="{56C3BD56-4C9C-4869-8087-B9F977E3B037}" type="presOf" srcId="{713083B4-84BF-48B7-9A2F-B4BA6F3296D1}" destId="{466EDDE8-011A-4B50-A823-B2B490DA493E}" srcOrd="0" destOrd="0" presId="urn:microsoft.com/office/officeart/2005/8/layout/vList2"/>
    <dgm:cxn modelId="{22971485-AE2D-45DE-B899-DDBC37437615}" srcId="{713083B4-84BF-48B7-9A2F-B4BA6F3296D1}" destId="{F819334F-D131-42AC-916A-1A4A4E279944}" srcOrd="0" destOrd="0" parTransId="{5D051973-2E9F-4493-8215-95526D152544}" sibTransId="{22451589-7502-4353-B6B0-8F6BC8C9C701}"/>
    <dgm:cxn modelId="{0D02F7C4-8ADA-43FE-82B0-371B41B0E128}" type="presOf" srcId="{F819334F-D131-42AC-916A-1A4A4E279944}" destId="{7A2109C9-B2DF-409C-B83B-C31CD122D043}" srcOrd="0" destOrd="0" presId="urn:microsoft.com/office/officeart/2005/8/layout/vList2"/>
    <dgm:cxn modelId="{29F45230-FCB5-4814-8FBB-197DB568FC53}" type="presParOf" srcId="{466EDDE8-011A-4B50-A823-B2B490DA493E}" destId="{7A2109C9-B2DF-409C-B83B-C31CD122D043}" srcOrd="0" destOrd="0" presId="urn:microsoft.com/office/officeart/2005/8/layout/vList2"/>
    <dgm:cxn modelId="{0826BDE7-031E-4D98-9936-7992B428D500}" type="presParOf" srcId="{466EDDE8-011A-4B50-A823-B2B490DA493E}" destId="{89F2C2A5-F594-437A-AF20-A18B11B2D771}" srcOrd="1" destOrd="0" presId="urn:microsoft.com/office/officeart/2005/8/layout/vList2"/>
    <dgm:cxn modelId="{A05C8FE8-14CE-482F-808F-A9DC0D524747}" type="presParOf" srcId="{466EDDE8-011A-4B50-A823-B2B490DA493E}" destId="{EE776701-61EE-4EE9-B4AC-9F673BCD7574}" srcOrd="2" destOrd="0" presId="urn:microsoft.com/office/officeart/2005/8/layout/vList2"/>
    <dgm:cxn modelId="{EC507757-E529-4AC0-8941-A8DE3B45D228}" type="presParOf" srcId="{466EDDE8-011A-4B50-A823-B2B490DA493E}" destId="{ECE27816-9C9A-4E1F-945C-917813FD10F5}" srcOrd="3" destOrd="0" presId="urn:microsoft.com/office/officeart/2005/8/layout/vList2"/>
    <dgm:cxn modelId="{9741ADC0-0864-4768-807E-5BFECF9436D8}" type="presParOf" srcId="{466EDDE8-011A-4B50-A823-B2B490DA493E}" destId="{B2138D85-C41F-4156-A107-19A12BED2FE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3083B4-84BF-48B7-9A2F-B4BA6F3296D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819334F-D131-42AC-916A-1A4A4E279944}">
      <dgm:prSet phldrT="[Text]"/>
      <dgm:spPr>
        <a:solidFill>
          <a:schemeClr val="accent2">
            <a:lumMod val="20000"/>
            <a:lumOff val="80000"/>
          </a:schemeClr>
        </a:solidFill>
      </dgm:spPr>
      <dgm:t>
        <a:bodyPr/>
        <a:lstStyle/>
        <a:p>
          <a:r>
            <a:rPr lang="en-US" dirty="0">
              <a:solidFill>
                <a:schemeClr val="tx1"/>
              </a:solidFill>
              <a:effectLst/>
            </a:rPr>
            <a:t>The system for establishing the estimates produces reasonable approximations of the activity actually performed;</a:t>
          </a:r>
          <a:endParaRPr lang="en-US" dirty="0">
            <a:solidFill>
              <a:schemeClr val="tx1"/>
            </a:solidFill>
          </a:endParaRPr>
        </a:p>
      </dgm:t>
    </dgm:pt>
    <dgm:pt modelId="{5D051973-2E9F-4493-8215-95526D152544}" type="parTrans" cxnId="{22971485-AE2D-45DE-B899-DDBC37437615}">
      <dgm:prSet/>
      <dgm:spPr/>
      <dgm:t>
        <a:bodyPr/>
        <a:lstStyle/>
        <a:p>
          <a:endParaRPr lang="en-US"/>
        </a:p>
      </dgm:t>
    </dgm:pt>
    <dgm:pt modelId="{22451589-7502-4353-B6B0-8F6BC8C9C701}" type="sibTrans" cxnId="{22971485-AE2D-45DE-B899-DDBC37437615}">
      <dgm:prSet/>
      <dgm:spPr/>
      <dgm:t>
        <a:bodyPr/>
        <a:lstStyle/>
        <a:p>
          <a:endParaRPr lang="en-US"/>
        </a:p>
      </dgm:t>
    </dgm:pt>
    <dgm:pt modelId="{8817AE3C-9288-4527-B7BA-95F04B3E9396}">
      <dgm:prSet phldrT="[Text]"/>
      <dgm:spPr>
        <a:solidFill>
          <a:schemeClr val="accent2">
            <a:lumMod val="20000"/>
            <a:lumOff val="80000"/>
          </a:schemeClr>
        </a:solidFill>
      </dgm:spPr>
      <dgm:t>
        <a:bodyPr/>
        <a:lstStyle/>
        <a:p>
          <a:r>
            <a:rPr lang="en-US" dirty="0">
              <a:solidFill>
                <a:schemeClr val="tx1"/>
              </a:solidFill>
              <a:effectLst/>
            </a:rPr>
            <a:t>Significant changes in the corresponding work activity (as defined by the entity’s written policies) are identified and entered into the records in a timely manner. Short term (such as one or two months) fluctuation between workload categories need not be considered as long as the distribution of salaries and wages is reasonable over the longer term; and</a:t>
          </a:r>
          <a:endParaRPr lang="en-US" dirty="0">
            <a:solidFill>
              <a:schemeClr val="tx1"/>
            </a:solidFill>
          </a:endParaRPr>
        </a:p>
      </dgm:t>
    </dgm:pt>
    <dgm:pt modelId="{EDB9D0F0-A96C-4C6F-8615-9215F95127AE}" type="parTrans" cxnId="{7B266856-0986-43D5-B2FE-31C57E2D0A8E}">
      <dgm:prSet/>
      <dgm:spPr/>
      <dgm:t>
        <a:bodyPr/>
        <a:lstStyle/>
        <a:p>
          <a:endParaRPr lang="en-US"/>
        </a:p>
      </dgm:t>
    </dgm:pt>
    <dgm:pt modelId="{081E64BD-4FB8-4333-949D-B1B84217F1E6}" type="sibTrans" cxnId="{7B266856-0986-43D5-B2FE-31C57E2D0A8E}">
      <dgm:prSet/>
      <dgm:spPr/>
      <dgm:t>
        <a:bodyPr/>
        <a:lstStyle/>
        <a:p>
          <a:endParaRPr lang="en-US"/>
        </a:p>
      </dgm:t>
    </dgm:pt>
    <dgm:pt modelId="{AF6658F4-BAAE-4507-AED8-068A49023BB5}">
      <dgm:prSet phldrT="[Text]"/>
      <dgm:spPr>
        <a:solidFill>
          <a:schemeClr val="accent2">
            <a:lumMod val="20000"/>
            <a:lumOff val="80000"/>
          </a:schemeClr>
        </a:solidFill>
      </dgm:spPr>
      <dgm:t>
        <a:bodyPr/>
        <a:lstStyle/>
        <a:p>
          <a:r>
            <a:rPr lang="en-US" dirty="0">
              <a:solidFill>
                <a:schemeClr val="tx1"/>
              </a:solidFill>
              <a:effectLst/>
            </a:rPr>
            <a:t>The entity’s system of internal controls includes processes to review after-the-fact interim charges made to an award based on budget estimates. All necessary adjustment must be made such that the final amount charged to the award is accurate, allowable, and properly allocated.</a:t>
          </a:r>
          <a:endParaRPr lang="en-US" dirty="0">
            <a:solidFill>
              <a:schemeClr val="tx1"/>
            </a:solidFill>
          </a:endParaRPr>
        </a:p>
      </dgm:t>
    </dgm:pt>
    <dgm:pt modelId="{5FA29356-82F8-46A8-9825-919F2F059296}" type="parTrans" cxnId="{C298D037-44EC-4DE4-AE82-C3F4422E9B86}">
      <dgm:prSet/>
      <dgm:spPr/>
      <dgm:t>
        <a:bodyPr/>
        <a:lstStyle/>
        <a:p>
          <a:endParaRPr lang="en-US"/>
        </a:p>
      </dgm:t>
    </dgm:pt>
    <dgm:pt modelId="{F10259B2-7FBD-4AE1-B890-21ED7233A21B}" type="sibTrans" cxnId="{C298D037-44EC-4DE4-AE82-C3F4422E9B86}">
      <dgm:prSet/>
      <dgm:spPr/>
      <dgm:t>
        <a:bodyPr/>
        <a:lstStyle/>
        <a:p>
          <a:endParaRPr lang="en-US"/>
        </a:p>
      </dgm:t>
    </dgm:pt>
    <dgm:pt modelId="{466EDDE8-011A-4B50-A823-B2B490DA493E}" type="pres">
      <dgm:prSet presAssocID="{713083B4-84BF-48B7-9A2F-B4BA6F3296D1}" presName="linear" presStyleCnt="0">
        <dgm:presLayoutVars>
          <dgm:animLvl val="lvl"/>
          <dgm:resizeHandles val="exact"/>
        </dgm:presLayoutVars>
      </dgm:prSet>
      <dgm:spPr/>
    </dgm:pt>
    <dgm:pt modelId="{7A2109C9-B2DF-409C-B83B-C31CD122D043}" type="pres">
      <dgm:prSet presAssocID="{F819334F-D131-42AC-916A-1A4A4E279944}" presName="parentText" presStyleLbl="node1" presStyleIdx="0" presStyleCnt="3" custScaleY="60039" custLinFactNeighborX="-95">
        <dgm:presLayoutVars>
          <dgm:chMax val="0"/>
          <dgm:bulletEnabled val="1"/>
        </dgm:presLayoutVars>
      </dgm:prSet>
      <dgm:spPr/>
    </dgm:pt>
    <dgm:pt modelId="{89F2C2A5-F594-437A-AF20-A18B11B2D771}" type="pres">
      <dgm:prSet presAssocID="{22451589-7502-4353-B6B0-8F6BC8C9C701}" presName="spacer" presStyleCnt="0"/>
      <dgm:spPr/>
    </dgm:pt>
    <dgm:pt modelId="{EE776701-61EE-4EE9-B4AC-9F673BCD7574}" type="pres">
      <dgm:prSet presAssocID="{8817AE3C-9288-4527-B7BA-95F04B3E9396}" presName="parentText" presStyleLbl="node1" presStyleIdx="1" presStyleCnt="3">
        <dgm:presLayoutVars>
          <dgm:chMax val="0"/>
          <dgm:bulletEnabled val="1"/>
        </dgm:presLayoutVars>
      </dgm:prSet>
      <dgm:spPr/>
    </dgm:pt>
    <dgm:pt modelId="{ECE27816-9C9A-4E1F-945C-917813FD10F5}" type="pres">
      <dgm:prSet presAssocID="{081E64BD-4FB8-4333-949D-B1B84217F1E6}" presName="spacer" presStyleCnt="0"/>
      <dgm:spPr/>
    </dgm:pt>
    <dgm:pt modelId="{B2138D85-C41F-4156-A107-19A12BED2FE5}" type="pres">
      <dgm:prSet presAssocID="{AF6658F4-BAAE-4507-AED8-068A49023BB5}" presName="parentText" presStyleLbl="node1" presStyleIdx="2" presStyleCnt="3" custLinFactNeighborX="-95">
        <dgm:presLayoutVars>
          <dgm:chMax val="0"/>
          <dgm:bulletEnabled val="1"/>
        </dgm:presLayoutVars>
      </dgm:prSet>
      <dgm:spPr/>
    </dgm:pt>
  </dgm:ptLst>
  <dgm:cxnLst>
    <dgm:cxn modelId="{C298D037-44EC-4DE4-AE82-C3F4422E9B86}" srcId="{713083B4-84BF-48B7-9A2F-B4BA6F3296D1}" destId="{AF6658F4-BAAE-4507-AED8-068A49023BB5}" srcOrd="2" destOrd="0" parTransId="{5FA29356-82F8-46A8-9825-919F2F059296}" sibTransId="{F10259B2-7FBD-4AE1-B890-21ED7233A21B}"/>
    <dgm:cxn modelId="{F98C953D-35D7-4D09-942B-C99C022AC7A0}" type="presOf" srcId="{8817AE3C-9288-4527-B7BA-95F04B3E9396}" destId="{EE776701-61EE-4EE9-B4AC-9F673BCD7574}" srcOrd="0" destOrd="0" presId="urn:microsoft.com/office/officeart/2005/8/layout/vList2"/>
    <dgm:cxn modelId="{ED34C270-0735-4A2B-B78B-FA4016F59982}" type="presOf" srcId="{AF6658F4-BAAE-4507-AED8-068A49023BB5}" destId="{B2138D85-C41F-4156-A107-19A12BED2FE5}" srcOrd="0" destOrd="0" presId="urn:microsoft.com/office/officeart/2005/8/layout/vList2"/>
    <dgm:cxn modelId="{7B266856-0986-43D5-B2FE-31C57E2D0A8E}" srcId="{713083B4-84BF-48B7-9A2F-B4BA6F3296D1}" destId="{8817AE3C-9288-4527-B7BA-95F04B3E9396}" srcOrd="1" destOrd="0" parTransId="{EDB9D0F0-A96C-4C6F-8615-9215F95127AE}" sibTransId="{081E64BD-4FB8-4333-949D-B1B84217F1E6}"/>
    <dgm:cxn modelId="{56C3BD56-4C9C-4869-8087-B9F977E3B037}" type="presOf" srcId="{713083B4-84BF-48B7-9A2F-B4BA6F3296D1}" destId="{466EDDE8-011A-4B50-A823-B2B490DA493E}" srcOrd="0" destOrd="0" presId="urn:microsoft.com/office/officeart/2005/8/layout/vList2"/>
    <dgm:cxn modelId="{22971485-AE2D-45DE-B899-DDBC37437615}" srcId="{713083B4-84BF-48B7-9A2F-B4BA6F3296D1}" destId="{F819334F-D131-42AC-916A-1A4A4E279944}" srcOrd="0" destOrd="0" parTransId="{5D051973-2E9F-4493-8215-95526D152544}" sibTransId="{22451589-7502-4353-B6B0-8F6BC8C9C701}"/>
    <dgm:cxn modelId="{0D02F7C4-8ADA-43FE-82B0-371B41B0E128}" type="presOf" srcId="{F819334F-D131-42AC-916A-1A4A4E279944}" destId="{7A2109C9-B2DF-409C-B83B-C31CD122D043}" srcOrd="0" destOrd="0" presId="urn:microsoft.com/office/officeart/2005/8/layout/vList2"/>
    <dgm:cxn modelId="{29F45230-FCB5-4814-8FBB-197DB568FC53}" type="presParOf" srcId="{466EDDE8-011A-4B50-A823-B2B490DA493E}" destId="{7A2109C9-B2DF-409C-B83B-C31CD122D043}" srcOrd="0" destOrd="0" presId="urn:microsoft.com/office/officeart/2005/8/layout/vList2"/>
    <dgm:cxn modelId="{0826BDE7-031E-4D98-9936-7992B428D500}" type="presParOf" srcId="{466EDDE8-011A-4B50-A823-B2B490DA493E}" destId="{89F2C2A5-F594-437A-AF20-A18B11B2D771}" srcOrd="1" destOrd="0" presId="urn:microsoft.com/office/officeart/2005/8/layout/vList2"/>
    <dgm:cxn modelId="{A05C8FE8-14CE-482F-808F-A9DC0D524747}" type="presParOf" srcId="{466EDDE8-011A-4B50-A823-B2B490DA493E}" destId="{EE776701-61EE-4EE9-B4AC-9F673BCD7574}" srcOrd="2" destOrd="0" presId="urn:microsoft.com/office/officeart/2005/8/layout/vList2"/>
    <dgm:cxn modelId="{EC507757-E529-4AC0-8941-A8DE3B45D228}" type="presParOf" srcId="{466EDDE8-011A-4B50-A823-B2B490DA493E}" destId="{ECE27816-9C9A-4E1F-945C-917813FD10F5}" srcOrd="3" destOrd="0" presId="urn:microsoft.com/office/officeart/2005/8/layout/vList2"/>
    <dgm:cxn modelId="{9741ADC0-0864-4768-807E-5BFECF9436D8}" type="presParOf" srcId="{466EDDE8-011A-4B50-A823-B2B490DA493E}" destId="{B2138D85-C41F-4156-A107-19A12BED2FE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109C9-B2DF-409C-B83B-C31CD122D043}">
      <dsp:nvSpPr>
        <dsp:cNvPr id="0" name=""/>
        <dsp:cNvSpPr/>
      </dsp:nvSpPr>
      <dsp:spPr>
        <a:xfrm>
          <a:off x="0" y="57903"/>
          <a:ext cx="10515600" cy="1398515"/>
        </a:xfrm>
        <a:prstGeom prst="roundRect">
          <a:avLst/>
        </a:prstGeom>
        <a:solidFill>
          <a:schemeClr val="accent5">
            <a:lumMod val="60000"/>
            <a:lumOff val="4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Be reasonable for the services rendered and conform to the established written policy of the entity consistently applied to all activities;</a:t>
          </a:r>
        </a:p>
      </dsp:txBody>
      <dsp:txXfrm>
        <a:off x="68270" y="126173"/>
        <a:ext cx="10379060" cy="1261975"/>
      </dsp:txXfrm>
    </dsp:sp>
    <dsp:sp modelId="{EE776701-61EE-4EE9-B4AC-9F673BCD7574}">
      <dsp:nvSpPr>
        <dsp:cNvPr id="0" name=""/>
        <dsp:cNvSpPr/>
      </dsp:nvSpPr>
      <dsp:spPr>
        <a:xfrm>
          <a:off x="0" y="1528418"/>
          <a:ext cx="10515600" cy="1398515"/>
        </a:xfrm>
        <a:prstGeom prst="roundRect">
          <a:avLst/>
        </a:prstGeom>
        <a:solidFill>
          <a:schemeClr val="accent5">
            <a:lumMod val="60000"/>
            <a:lumOff val="4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Follow an appointment made in accordance with an entity’s laws and/or rules or written policies, and meet the requirements of federal/state statute, where applicable; and</a:t>
          </a:r>
        </a:p>
      </dsp:txBody>
      <dsp:txXfrm>
        <a:off x="68270" y="1596688"/>
        <a:ext cx="10379060" cy="1261975"/>
      </dsp:txXfrm>
    </dsp:sp>
    <dsp:sp modelId="{B2138D85-C41F-4156-A107-19A12BED2FE5}">
      <dsp:nvSpPr>
        <dsp:cNvPr id="0" name=""/>
        <dsp:cNvSpPr/>
      </dsp:nvSpPr>
      <dsp:spPr>
        <a:xfrm>
          <a:off x="0" y="2998934"/>
          <a:ext cx="10515600" cy="1398515"/>
        </a:xfrm>
        <a:prstGeom prst="roundRect">
          <a:avLst/>
        </a:prstGeom>
        <a:solidFill>
          <a:schemeClr val="accent5">
            <a:lumMod val="60000"/>
            <a:lumOff val="4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Be determined and supported as provided in 2 C.F.R. § 200.430/TxGMS (documentation standards).</a:t>
          </a:r>
        </a:p>
      </dsp:txBody>
      <dsp:txXfrm>
        <a:off x="68270" y="3067204"/>
        <a:ext cx="10379060" cy="1261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109C9-B2DF-409C-B83B-C31CD122D043}">
      <dsp:nvSpPr>
        <dsp:cNvPr id="0" name=""/>
        <dsp:cNvSpPr/>
      </dsp:nvSpPr>
      <dsp:spPr>
        <a:xfrm>
          <a:off x="0" y="52883"/>
          <a:ext cx="10515600" cy="1685529"/>
        </a:xfrm>
        <a:prstGeom prst="roundRect">
          <a:avLst/>
        </a:prstGeom>
        <a:solidFill>
          <a:schemeClr val="accent4">
            <a:lumMod val="40000"/>
            <a:lumOff val="6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rPr>
            <a:t>Compensation is considered reasonable to the extent that it is consistent with that paid for similar work in other activities of the entity.</a:t>
          </a:r>
        </a:p>
      </dsp:txBody>
      <dsp:txXfrm>
        <a:off x="82281" y="135164"/>
        <a:ext cx="10351038" cy="1520967"/>
      </dsp:txXfrm>
    </dsp:sp>
    <dsp:sp modelId="{EE776701-61EE-4EE9-B4AC-9F673BCD7574}">
      <dsp:nvSpPr>
        <dsp:cNvPr id="0" name=""/>
        <dsp:cNvSpPr/>
      </dsp:nvSpPr>
      <dsp:spPr>
        <a:xfrm>
          <a:off x="0" y="1824813"/>
          <a:ext cx="10515600" cy="2577656"/>
        </a:xfrm>
        <a:prstGeom prst="roundRect">
          <a:avLst/>
        </a:prstGeom>
        <a:solidFill>
          <a:schemeClr val="accent4">
            <a:lumMod val="40000"/>
            <a:lumOff val="6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rPr>
            <a:t>If the kinds of employees required for the awards are not found in the other activities of the entity, compensation will be considered reasonable to the extent that it is comparable to that paid for similar work in the labor market in which the entity competes for the kind of employees involved.</a:t>
          </a:r>
        </a:p>
      </dsp:txBody>
      <dsp:txXfrm>
        <a:off x="125831" y="1950644"/>
        <a:ext cx="10263938" cy="2325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109C9-B2DF-409C-B83B-C31CD122D043}">
      <dsp:nvSpPr>
        <dsp:cNvPr id="0" name=""/>
        <dsp:cNvSpPr/>
      </dsp:nvSpPr>
      <dsp:spPr>
        <a:xfrm>
          <a:off x="0" y="512411"/>
          <a:ext cx="10515600" cy="1034280"/>
        </a:xfrm>
        <a:prstGeom prst="roundRect">
          <a:avLst/>
        </a:prstGeom>
        <a:solidFill>
          <a:schemeClr val="accent6">
            <a:lumMod val="40000"/>
            <a:lumOff val="6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effectLst/>
            </a:rPr>
            <a:t>Be supported by a system of internal control which provides reasonable assurance that the charges are accurate, allowable, and properly allocated;</a:t>
          </a:r>
          <a:endParaRPr lang="en-US" sz="2400" kern="1200" dirty="0">
            <a:solidFill>
              <a:schemeClr val="tx1"/>
            </a:solidFill>
          </a:endParaRPr>
        </a:p>
      </dsp:txBody>
      <dsp:txXfrm>
        <a:off x="50489" y="562900"/>
        <a:ext cx="10414622" cy="933302"/>
      </dsp:txXfrm>
    </dsp:sp>
    <dsp:sp modelId="{EE776701-61EE-4EE9-B4AC-9F673BCD7574}">
      <dsp:nvSpPr>
        <dsp:cNvPr id="0" name=""/>
        <dsp:cNvSpPr/>
      </dsp:nvSpPr>
      <dsp:spPr>
        <a:xfrm>
          <a:off x="0" y="1621571"/>
          <a:ext cx="10515600" cy="595021"/>
        </a:xfrm>
        <a:prstGeom prst="roundRect">
          <a:avLst/>
        </a:prstGeom>
        <a:solidFill>
          <a:schemeClr val="accent6">
            <a:lumMod val="40000"/>
            <a:lumOff val="6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effectLst/>
            </a:rPr>
            <a:t>Be incorporated into the official records of the entity;</a:t>
          </a:r>
          <a:endParaRPr lang="en-US" sz="2400" kern="1200" dirty="0">
            <a:solidFill>
              <a:schemeClr val="tx1"/>
            </a:solidFill>
          </a:endParaRPr>
        </a:p>
      </dsp:txBody>
      <dsp:txXfrm>
        <a:off x="29047" y="1650618"/>
        <a:ext cx="10457506" cy="536927"/>
      </dsp:txXfrm>
    </dsp:sp>
    <dsp:sp modelId="{B2138D85-C41F-4156-A107-19A12BED2FE5}">
      <dsp:nvSpPr>
        <dsp:cNvPr id="0" name=""/>
        <dsp:cNvSpPr/>
      </dsp:nvSpPr>
      <dsp:spPr>
        <a:xfrm>
          <a:off x="0" y="2291472"/>
          <a:ext cx="10515600" cy="1034280"/>
        </a:xfrm>
        <a:prstGeom prst="roundRect">
          <a:avLst/>
        </a:prstGeom>
        <a:solidFill>
          <a:schemeClr val="accent6">
            <a:lumMod val="40000"/>
            <a:lumOff val="6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effectLst/>
            </a:rPr>
            <a:t>Reasonably reflect the total activity for which the employee is compensated by the entity, not exceeding 100% of compensated activities;</a:t>
          </a:r>
          <a:endParaRPr lang="en-US" sz="2400" kern="1200" dirty="0">
            <a:solidFill>
              <a:schemeClr val="tx1"/>
            </a:solidFill>
          </a:endParaRPr>
        </a:p>
      </dsp:txBody>
      <dsp:txXfrm>
        <a:off x="50489" y="2341961"/>
        <a:ext cx="10414622" cy="933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109C9-B2DF-409C-B83B-C31CD122D043}">
      <dsp:nvSpPr>
        <dsp:cNvPr id="0" name=""/>
        <dsp:cNvSpPr/>
      </dsp:nvSpPr>
      <dsp:spPr>
        <a:xfrm>
          <a:off x="0" y="372275"/>
          <a:ext cx="10515600" cy="1226695"/>
        </a:xfrm>
        <a:prstGeom prst="roundRect">
          <a:avLst/>
        </a:prstGeom>
        <a:solidFill>
          <a:schemeClr val="accent6">
            <a:lumMod val="40000"/>
            <a:lumOff val="6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effectLst/>
            </a:rPr>
            <a:t>Encompass federally-assisted (for federal awards) or state-assisted (for state awards), and all other activities compensated by the entity on an integrated basis, but may include the use of subsidiary records as defined in the entity's written policy;</a:t>
          </a:r>
          <a:endParaRPr lang="en-US" sz="2200" kern="1200" dirty="0">
            <a:solidFill>
              <a:schemeClr val="tx1"/>
            </a:solidFill>
          </a:endParaRPr>
        </a:p>
      </dsp:txBody>
      <dsp:txXfrm>
        <a:off x="59882" y="432157"/>
        <a:ext cx="10395836" cy="1106931"/>
      </dsp:txXfrm>
    </dsp:sp>
    <dsp:sp modelId="{EE776701-61EE-4EE9-B4AC-9F673BCD7574}">
      <dsp:nvSpPr>
        <dsp:cNvPr id="0" name=""/>
        <dsp:cNvSpPr/>
      </dsp:nvSpPr>
      <dsp:spPr>
        <a:xfrm>
          <a:off x="0" y="1670971"/>
          <a:ext cx="10515600" cy="585429"/>
        </a:xfrm>
        <a:prstGeom prst="roundRect">
          <a:avLst/>
        </a:prstGeom>
        <a:solidFill>
          <a:schemeClr val="accent6">
            <a:lumMod val="40000"/>
            <a:lumOff val="6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effectLst/>
            </a:rPr>
            <a:t>Comply with the established accounting policies and practices of the entity; and</a:t>
          </a:r>
          <a:endParaRPr lang="en-US" sz="2200" kern="1200" dirty="0">
            <a:solidFill>
              <a:schemeClr val="tx1"/>
            </a:solidFill>
          </a:endParaRPr>
        </a:p>
      </dsp:txBody>
      <dsp:txXfrm>
        <a:off x="28578" y="1699549"/>
        <a:ext cx="10458444" cy="528273"/>
      </dsp:txXfrm>
    </dsp:sp>
    <dsp:sp modelId="{B2138D85-C41F-4156-A107-19A12BED2FE5}">
      <dsp:nvSpPr>
        <dsp:cNvPr id="0" name=""/>
        <dsp:cNvSpPr/>
      </dsp:nvSpPr>
      <dsp:spPr>
        <a:xfrm>
          <a:off x="0" y="2328400"/>
          <a:ext cx="10515600" cy="2307527"/>
        </a:xfrm>
        <a:prstGeom prst="roundRect">
          <a:avLst/>
        </a:prstGeom>
        <a:solidFill>
          <a:schemeClr val="accent6">
            <a:lumMod val="40000"/>
            <a:lumOff val="6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effectLst/>
            </a:rPr>
            <a:t>Support the distribution of the employee’s salary or wages among: 1) specific activities or cost objectives if the employee works on more than one federal award; 2) a  federal award and a non-federal award; 3) an indirect cost activity and a direct cost activity; 4) two or more indirect activities which are allocated using different allocation bases; or 5) an unallowable activity and a direct or indirect cost activity. (Similar for state awards.)</a:t>
          </a:r>
          <a:endParaRPr lang="en-US" sz="2200" kern="1200" dirty="0">
            <a:solidFill>
              <a:schemeClr val="tx1"/>
            </a:solidFill>
          </a:endParaRPr>
        </a:p>
      </dsp:txBody>
      <dsp:txXfrm>
        <a:off x="112644" y="2441044"/>
        <a:ext cx="10290312" cy="20822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109C9-B2DF-409C-B83B-C31CD122D043}">
      <dsp:nvSpPr>
        <dsp:cNvPr id="0" name=""/>
        <dsp:cNvSpPr/>
      </dsp:nvSpPr>
      <dsp:spPr>
        <a:xfrm>
          <a:off x="0" y="67102"/>
          <a:ext cx="10999304" cy="935935"/>
        </a:xfrm>
        <a:prstGeom prst="roundRect">
          <a:avLst/>
        </a:prstGeom>
        <a:solidFill>
          <a:schemeClr val="accent2">
            <a:lumMod val="20000"/>
            <a:lumOff val="8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effectLst/>
            </a:rPr>
            <a:t>The system for establishing the estimates produces reasonable approximations of the activity actually performed;</a:t>
          </a:r>
          <a:endParaRPr lang="en-US" sz="2200" kern="1200" dirty="0">
            <a:solidFill>
              <a:schemeClr val="tx1"/>
            </a:solidFill>
          </a:endParaRPr>
        </a:p>
      </dsp:txBody>
      <dsp:txXfrm>
        <a:off x="45689" y="112791"/>
        <a:ext cx="10907926" cy="844557"/>
      </dsp:txXfrm>
    </dsp:sp>
    <dsp:sp modelId="{EE776701-61EE-4EE9-B4AC-9F673BCD7574}">
      <dsp:nvSpPr>
        <dsp:cNvPr id="0" name=""/>
        <dsp:cNvSpPr/>
      </dsp:nvSpPr>
      <dsp:spPr>
        <a:xfrm>
          <a:off x="0" y="1066397"/>
          <a:ext cx="10999304" cy="1558878"/>
        </a:xfrm>
        <a:prstGeom prst="roundRect">
          <a:avLst/>
        </a:prstGeom>
        <a:solidFill>
          <a:schemeClr val="accent2">
            <a:lumMod val="20000"/>
            <a:lumOff val="8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effectLst/>
            </a:rPr>
            <a:t>Significant changes in the corresponding work activity (as defined by the entity’s written policies) are identified and entered into the records in a timely manner. Short term (such as one or two months) fluctuation between workload categories need not be considered as long as the distribution of salaries and wages is reasonable over the longer term; and</a:t>
          </a:r>
          <a:endParaRPr lang="en-US" sz="2200" kern="1200" dirty="0">
            <a:solidFill>
              <a:schemeClr val="tx1"/>
            </a:solidFill>
          </a:endParaRPr>
        </a:p>
      </dsp:txBody>
      <dsp:txXfrm>
        <a:off x="76098" y="1142495"/>
        <a:ext cx="10847108" cy="1406682"/>
      </dsp:txXfrm>
    </dsp:sp>
    <dsp:sp modelId="{B2138D85-C41F-4156-A107-19A12BED2FE5}">
      <dsp:nvSpPr>
        <dsp:cNvPr id="0" name=""/>
        <dsp:cNvSpPr/>
      </dsp:nvSpPr>
      <dsp:spPr>
        <a:xfrm>
          <a:off x="0" y="2688636"/>
          <a:ext cx="10999304" cy="1558878"/>
        </a:xfrm>
        <a:prstGeom prst="roundRect">
          <a:avLst/>
        </a:prstGeom>
        <a:solidFill>
          <a:schemeClr val="accent2">
            <a:lumMod val="20000"/>
            <a:lumOff val="80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effectLst/>
            </a:rPr>
            <a:t>The entity’s system of internal controls includes processes to review after-the-fact interim charges made to an award based on budget estimates. All necessary adjustment must be made such that the final amount charged to the award is accurate, allowable, and properly allocated.</a:t>
          </a:r>
          <a:endParaRPr lang="en-US" sz="2200" kern="1200" dirty="0">
            <a:solidFill>
              <a:schemeClr val="tx1"/>
            </a:solidFill>
          </a:endParaRPr>
        </a:p>
      </dsp:txBody>
      <dsp:txXfrm>
        <a:off x="76098" y="2764734"/>
        <a:ext cx="10847108" cy="14066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3D33AE-9330-BB26-6C2A-D560F9210F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2A316C-A4E4-F41B-787A-2DBB644C34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95531-4906-47B0-B459-A113588FA3DE}" type="datetimeFigureOut">
              <a:rPr lang="en-US" smtClean="0"/>
              <a:t>7/21/2025</a:t>
            </a:fld>
            <a:endParaRPr lang="en-US"/>
          </a:p>
        </p:txBody>
      </p:sp>
      <p:sp>
        <p:nvSpPr>
          <p:cNvPr id="4" name="Footer Placeholder 3">
            <a:extLst>
              <a:ext uri="{FF2B5EF4-FFF2-40B4-BE49-F238E27FC236}">
                <a16:creationId xmlns:a16="http://schemas.microsoft.com/office/drawing/2014/main" id="{0BE3EDC0-ACF5-037B-B1FD-563B30251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7ABF4D-65B2-4CAE-E2F3-ABBC8ACCC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BCA6DC-C04C-41EF-82D7-F44316BD4BEF}" type="slidenum">
              <a:rPr lang="en-US" smtClean="0"/>
              <a:t>‹#›</a:t>
            </a:fld>
            <a:endParaRPr lang="en-US"/>
          </a:p>
        </p:txBody>
      </p:sp>
    </p:spTree>
    <p:extLst>
      <p:ext uri="{BB962C8B-B14F-4D97-AF65-F5344CB8AC3E}">
        <p14:creationId xmlns:p14="http://schemas.microsoft.com/office/powerpoint/2010/main" val="3572731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53A21-8FC2-43B7-BD80-430B605D288D}"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39AF5-CC30-4B2C-893A-41AB5BB144C0}" type="slidenum">
              <a:rPr lang="en-US" smtClean="0"/>
              <a:t>‹#›</a:t>
            </a:fld>
            <a:endParaRPr lang="en-US"/>
          </a:p>
        </p:txBody>
      </p:sp>
    </p:spTree>
    <p:extLst>
      <p:ext uri="{BB962C8B-B14F-4D97-AF65-F5344CB8AC3E}">
        <p14:creationId xmlns:p14="http://schemas.microsoft.com/office/powerpoint/2010/main" val="1678395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39AF5-CC30-4B2C-893A-41AB5BB144C0}" type="slidenum">
              <a:rPr lang="en-US" smtClean="0"/>
              <a:t>11</a:t>
            </a:fld>
            <a:endParaRPr lang="en-US"/>
          </a:p>
        </p:txBody>
      </p:sp>
    </p:spTree>
    <p:extLst>
      <p:ext uri="{BB962C8B-B14F-4D97-AF65-F5344CB8AC3E}">
        <p14:creationId xmlns:p14="http://schemas.microsoft.com/office/powerpoint/2010/main" val="1951685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1342351"/>
            <a:ext cx="8825658" cy="1659467"/>
          </a:xfrm>
        </p:spPr>
        <p:txBody>
          <a:bodyPr anchor="b"/>
          <a:lstStyle>
            <a:lvl1pPr>
              <a:defRPr sz="4800"/>
            </a:lvl1pPr>
          </a:lstStyle>
          <a:p>
            <a:r>
              <a:rPr lang="en-US" dirty="0"/>
              <a:t>Click to edit Master title style</a:t>
            </a:r>
          </a:p>
        </p:txBody>
      </p:sp>
      <p:sp>
        <p:nvSpPr>
          <p:cNvPr id="3" name="Subtitle 2"/>
          <p:cNvSpPr>
            <a:spLocks noGrp="1"/>
          </p:cNvSpPr>
          <p:nvPr>
            <p:ph type="subTitle" idx="1" hasCustomPrompt="1"/>
          </p:nvPr>
        </p:nvSpPr>
        <p:spPr bwMode="gray">
          <a:xfrm>
            <a:off x="1154955" y="4777380"/>
            <a:ext cx="8825658" cy="861419"/>
          </a:xfrm>
        </p:spPr>
        <p:txBody>
          <a:bodyPr anchor="t">
            <a:normAutofit/>
          </a:bodyPr>
          <a:lstStyle>
            <a:lvl1pPr marL="0" indent="0" algn="l">
              <a:buNone/>
              <a:defRPr sz="24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1" name="Rectangle 10"/>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10444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Autofit/>
          </a:bodyPr>
          <a:lstStyle>
            <a:lvl1pPr algn="l">
              <a:defRPr sz="36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rgbClr val="1746BB"/>
                </a:solidFill>
              </a:defRPr>
            </a:lvl1pPr>
          </a:lstStyle>
          <a:p>
            <a:endParaRPr lang="en-US" dirty="0"/>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dirty="0"/>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48271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3600"/>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rgbClr val="1746BB"/>
                </a:solidFill>
              </a:defRPr>
            </a:lvl1pPr>
          </a:lstStyle>
          <a:p>
            <a:endParaRPr lang="en-US" dirty="0"/>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dirty="0"/>
          </a:p>
        </p:txBody>
      </p:sp>
      <p:sp>
        <p:nvSpPr>
          <p:cNvPr id="13" name="Rectangle 12"/>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42070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3600"/>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Autofit/>
          </a:bodyPr>
          <a:lstStyle>
            <a:lvl1pPr marL="0" indent="0">
              <a:buNone/>
              <a:defRPr lang="en-US" sz="2000" b="0" i="0" kern="1200" cap="none" baseline="0"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1746BB"/>
                </a:solidFill>
              </a:defRPr>
            </a:lvl1pPr>
          </a:lstStyle>
          <a:p>
            <a:endParaRPr lang="en-US" dirty="0"/>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dirty="0"/>
          </a:p>
        </p:txBody>
      </p:sp>
      <p:sp>
        <p:nvSpPr>
          <p:cNvPr id="19" name="Rectangle 18"/>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78579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3600" b="0" cap="none"/>
            </a:lvl1pPr>
          </a:lstStyle>
          <a:p>
            <a:r>
              <a:rPr lang="en-US" dirty="0"/>
              <a:t>Click to edit Master title style</a:t>
            </a:r>
          </a:p>
        </p:txBody>
      </p:sp>
      <p:sp>
        <p:nvSpPr>
          <p:cNvPr id="3" name="Text Placeholder 2"/>
          <p:cNvSpPr>
            <a:spLocks noGrp="1"/>
          </p:cNvSpPr>
          <p:nvPr>
            <p:ph type="body" idx="1"/>
          </p:nvPr>
        </p:nvSpPr>
        <p:spPr>
          <a:xfrm>
            <a:off x="1154954" y="5024967"/>
            <a:ext cx="8825659" cy="860400"/>
          </a:xfrm>
        </p:spPr>
        <p:txBody>
          <a:bodyPr anchor="t">
            <a:normAutofit/>
          </a:bodyPr>
          <a:lstStyle>
            <a:lvl1pPr marL="0" indent="0" algn="l">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rgbClr val="1746BB"/>
                </a:solidFill>
              </a:defRPr>
            </a:lvl1pPr>
          </a:lstStyle>
          <a:p>
            <a:endParaRPr lang="en-US" dirty="0"/>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dirty="0"/>
          </a:p>
        </p:txBody>
      </p:sp>
      <p:sp>
        <p:nvSpPr>
          <p:cNvPr id="14" name="Rectangle 13"/>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4100759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794766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lvl1pPr>
              <a:defRPr baseline="0">
                <a:solidFill>
                  <a:srgbClr val="1746BB"/>
                </a:solidFill>
              </a:defRPr>
            </a:lvl1pPr>
          </a:lstStyle>
          <a:p>
            <a:endParaRPr lang="en-US" dirty="0"/>
          </a:p>
        </p:txBody>
      </p:sp>
      <p:sp>
        <p:nvSpPr>
          <p:cNvPr id="8" name="Footer Placeholder 7"/>
          <p:cNvSpPr>
            <a:spLocks noGrp="1"/>
          </p:cNvSpPr>
          <p:nvPr>
            <p:ph type="ftr" sz="quarter" idx="11"/>
          </p:nvPr>
        </p:nvSpPr>
        <p:spPr>
          <a:xfrm>
            <a:off x="561111" y="6391838"/>
            <a:ext cx="3644282" cy="304801"/>
          </a:xfrm>
        </p:spPr>
        <p:txBody>
          <a:bodyPr/>
          <a:lstStyle>
            <a:lvl1pPr>
              <a:defRPr baseline="0">
                <a:solidFill>
                  <a:srgbClr val="1746BB"/>
                </a:solidFill>
              </a:defRPr>
            </a:lvl1pPr>
          </a:lstStyle>
          <a:p>
            <a:endParaRPr lang="en-US" dirty="0"/>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62700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57F4-77D5-8272-4F9A-757B6BA650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A2091B-F96F-C0EC-4CFF-E8EDDEFE77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71FFC3-AB18-A82C-9334-B81BCFE37494}"/>
              </a:ext>
            </a:extLst>
          </p:cNvPr>
          <p:cNvSpPr>
            <a:spLocks noGrp="1"/>
          </p:cNvSpPr>
          <p:nvPr>
            <p:ph type="dt" sz="half" idx="10"/>
          </p:nvPr>
        </p:nvSpPr>
        <p:spPr/>
        <p:txBody>
          <a:bodyPr/>
          <a:lstStyle/>
          <a:p>
            <a:fld id="{1CACD4AE-9812-409B-B4BF-BBF7FABD0E95}" type="datetime1">
              <a:rPr lang="en-US" smtClean="0"/>
              <a:t>7/21/2025</a:t>
            </a:fld>
            <a:endParaRPr lang="en-US"/>
          </a:p>
        </p:txBody>
      </p:sp>
      <p:sp>
        <p:nvSpPr>
          <p:cNvPr id="5" name="Footer Placeholder 4">
            <a:extLst>
              <a:ext uri="{FF2B5EF4-FFF2-40B4-BE49-F238E27FC236}">
                <a16:creationId xmlns:a16="http://schemas.microsoft.com/office/drawing/2014/main" id="{364B0A8D-4C0B-E404-87A9-05C731CF3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E28B6-7870-2434-EE03-3D490A7EDF01}"/>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283528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145C-9695-52A9-989C-04654A4A0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66548B-860D-520F-484F-32E7201D1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55417-EACC-64B3-FC1B-EDF4350204E8}"/>
              </a:ext>
            </a:extLst>
          </p:cNvPr>
          <p:cNvSpPr>
            <a:spLocks noGrp="1"/>
          </p:cNvSpPr>
          <p:nvPr>
            <p:ph type="dt" sz="half" idx="10"/>
          </p:nvPr>
        </p:nvSpPr>
        <p:spPr/>
        <p:txBody>
          <a:bodyPr/>
          <a:lstStyle/>
          <a:p>
            <a:fld id="{18A11A25-0D8E-4AFC-B6BB-0560DB2D8A33}" type="datetime1">
              <a:rPr lang="en-US" smtClean="0"/>
              <a:t>7/21/2025</a:t>
            </a:fld>
            <a:endParaRPr lang="en-US"/>
          </a:p>
        </p:txBody>
      </p:sp>
      <p:sp>
        <p:nvSpPr>
          <p:cNvPr id="5" name="Footer Placeholder 4">
            <a:extLst>
              <a:ext uri="{FF2B5EF4-FFF2-40B4-BE49-F238E27FC236}">
                <a16:creationId xmlns:a16="http://schemas.microsoft.com/office/drawing/2014/main" id="{8163DB96-0E2E-4325-1136-47A60E9DB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E96D7-79E3-9A64-7B5E-E73FBA3CC63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544897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CEBE-DB25-62A1-5B64-98FDD5E0F9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601ED1-7CB3-71B3-36BD-ECA25B477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2C8DF-81A3-5348-AF09-97659A1955DD}"/>
              </a:ext>
            </a:extLst>
          </p:cNvPr>
          <p:cNvSpPr>
            <a:spLocks noGrp="1"/>
          </p:cNvSpPr>
          <p:nvPr>
            <p:ph type="dt" sz="half" idx="10"/>
          </p:nvPr>
        </p:nvSpPr>
        <p:spPr/>
        <p:txBody>
          <a:bodyPr/>
          <a:lstStyle/>
          <a:p>
            <a:fld id="{EAB3378D-E979-455F-B2F4-1987ADE3B35F}" type="datetime1">
              <a:rPr lang="en-US" smtClean="0"/>
              <a:t>7/21/2025</a:t>
            </a:fld>
            <a:endParaRPr lang="en-US"/>
          </a:p>
        </p:txBody>
      </p:sp>
      <p:sp>
        <p:nvSpPr>
          <p:cNvPr id="5" name="Footer Placeholder 4">
            <a:extLst>
              <a:ext uri="{FF2B5EF4-FFF2-40B4-BE49-F238E27FC236}">
                <a16:creationId xmlns:a16="http://schemas.microsoft.com/office/drawing/2014/main" id="{FCA2F769-FAAC-5C82-93BF-26E764074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9A06F-1DCC-90E3-93C9-8E8175B29F0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4097018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96BA-8D28-D0D0-3287-141307E32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0B729-806B-D691-4402-88EEFABE7F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4B9241-5542-193A-5928-991F0A5BAA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9D6F77-386B-01F4-FA9E-AEE2D5070C05}"/>
              </a:ext>
            </a:extLst>
          </p:cNvPr>
          <p:cNvSpPr>
            <a:spLocks noGrp="1"/>
          </p:cNvSpPr>
          <p:nvPr>
            <p:ph type="dt" sz="half" idx="10"/>
          </p:nvPr>
        </p:nvSpPr>
        <p:spPr/>
        <p:txBody>
          <a:bodyPr/>
          <a:lstStyle/>
          <a:p>
            <a:fld id="{84153560-D2D7-4A56-8CCB-EB23E4E07FB9}" type="datetime1">
              <a:rPr lang="en-US" smtClean="0"/>
              <a:t>7/21/2025</a:t>
            </a:fld>
            <a:endParaRPr lang="en-US"/>
          </a:p>
        </p:txBody>
      </p:sp>
      <p:sp>
        <p:nvSpPr>
          <p:cNvPr id="6" name="Footer Placeholder 5">
            <a:extLst>
              <a:ext uri="{FF2B5EF4-FFF2-40B4-BE49-F238E27FC236}">
                <a16:creationId xmlns:a16="http://schemas.microsoft.com/office/drawing/2014/main" id="{D031B5AE-7179-A5A9-7E7E-480FE0386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084406-6784-61B1-617F-FC9DB79A67E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8462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77824" y="2568084"/>
            <a:ext cx="10442448" cy="3639312"/>
          </a:xfrm>
        </p:spPr>
        <p:txBody>
          <a:bodyPr/>
          <a:lstStyle>
            <a:lvl1pPr marL="457200" indent="-457200">
              <a:lnSpc>
                <a:spcPct val="125000"/>
              </a:lnSpc>
              <a:spcBef>
                <a:spcPts val="0"/>
              </a:spcBef>
              <a:spcAft>
                <a:spcPts val="1000"/>
              </a:spcAft>
              <a:buClr>
                <a:srgbClr val="1746BB"/>
              </a:buClr>
              <a:defRPr sz="2800" baseline="0"/>
            </a:lvl1pPr>
            <a:lvl2pPr marL="914400" indent="-457200">
              <a:lnSpc>
                <a:spcPct val="125000"/>
              </a:lnSpc>
              <a:spcBef>
                <a:spcPts val="0"/>
              </a:spcBef>
              <a:spcAft>
                <a:spcPts val="1000"/>
              </a:spcAft>
              <a:buClr>
                <a:srgbClr val="1746BB"/>
              </a:buClr>
              <a:buSzPct val="100000"/>
              <a:buFont typeface="Wingdings" panose="05000000000000000000" pitchFamily="2" charset="2"/>
              <a:buChar char="v"/>
              <a:defRPr sz="2400"/>
            </a:lvl2pPr>
            <a:lvl3pPr marL="1371600" indent="-365760">
              <a:lnSpc>
                <a:spcPct val="125000"/>
              </a:lnSpc>
              <a:spcBef>
                <a:spcPts val="0"/>
              </a:spcBef>
              <a:spcAft>
                <a:spcPts val="1000"/>
              </a:spcAft>
              <a:buClr>
                <a:srgbClr val="1746BB"/>
              </a:buClr>
              <a:buSzPct val="100000"/>
              <a:buFont typeface="Arial" panose="020B0604020202020204" pitchFamily="34" charset="0"/>
              <a:buChar char="–"/>
              <a:defRPr sz="2000" baseline="0"/>
            </a:lvl3pPr>
            <a:lvl4pPr marL="1371600" indent="0">
              <a:buNone/>
              <a:defRPr/>
            </a:lvl4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dirty="0"/>
          </a:p>
        </p:txBody>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487552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D5BD-F812-F17A-78C0-B8580F38A5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FD8D70-57CA-74F8-6D91-33C331F7D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C58E8C-EC31-340C-A520-F785CF6EBC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C47849-0670-2613-C995-C1682DF25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935FF5-8306-68B6-98EE-A53A45149D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D15E9F-9ACC-4C05-1CDD-7492676BD086}"/>
              </a:ext>
            </a:extLst>
          </p:cNvPr>
          <p:cNvSpPr>
            <a:spLocks noGrp="1"/>
          </p:cNvSpPr>
          <p:nvPr>
            <p:ph type="dt" sz="half" idx="10"/>
          </p:nvPr>
        </p:nvSpPr>
        <p:spPr/>
        <p:txBody>
          <a:bodyPr/>
          <a:lstStyle/>
          <a:p>
            <a:fld id="{066E17BC-023A-4D3A-BC31-69A3BDA9DD0C}" type="datetime1">
              <a:rPr lang="en-US" smtClean="0"/>
              <a:t>7/21/2025</a:t>
            </a:fld>
            <a:endParaRPr lang="en-US"/>
          </a:p>
        </p:txBody>
      </p:sp>
      <p:sp>
        <p:nvSpPr>
          <p:cNvPr id="8" name="Footer Placeholder 7">
            <a:extLst>
              <a:ext uri="{FF2B5EF4-FFF2-40B4-BE49-F238E27FC236}">
                <a16:creationId xmlns:a16="http://schemas.microsoft.com/office/drawing/2014/main" id="{6CA3334F-DDE4-D6DA-1392-A469DF12AF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413B45-E475-EB54-08A8-5E3EF6FC1053}"/>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219408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D216-C0B5-2691-A7BB-E99FD55507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79E43A-62F7-AC33-1A84-842EF2AE6F68}"/>
              </a:ext>
            </a:extLst>
          </p:cNvPr>
          <p:cNvSpPr>
            <a:spLocks noGrp="1"/>
          </p:cNvSpPr>
          <p:nvPr>
            <p:ph type="dt" sz="half" idx="10"/>
          </p:nvPr>
        </p:nvSpPr>
        <p:spPr/>
        <p:txBody>
          <a:bodyPr/>
          <a:lstStyle/>
          <a:p>
            <a:fld id="{1A4DCB67-1777-4753-BA7C-D728982E2A3A}" type="datetime1">
              <a:rPr lang="en-US" smtClean="0"/>
              <a:t>7/21/2025</a:t>
            </a:fld>
            <a:endParaRPr lang="en-US"/>
          </a:p>
        </p:txBody>
      </p:sp>
      <p:sp>
        <p:nvSpPr>
          <p:cNvPr id="4" name="Footer Placeholder 3">
            <a:extLst>
              <a:ext uri="{FF2B5EF4-FFF2-40B4-BE49-F238E27FC236}">
                <a16:creationId xmlns:a16="http://schemas.microsoft.com/office/drawing/2014/main" id="{7CB16247-D641-31D4-2D1C-E35E853F9F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286CD1-C329-5938-7320-B93DEEFFC187}"/>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936037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927A22-E19E-DE98-8FF5-0E9218A742FC}"/>
              </a:ext>
            </a:extLst>
          </p:cNvPr>
          <p:cNvSpPr>
            <a:spLocks noGrp="1"/>
          </p:cNvSpPr>
          <p:nvPr>
            <p:ph type="dt" sz="half" idx="10"/>
          </p:nvPr>
        </p:nvSpPr>
        <p:spPr/>
        <p:txBody>
          <a:bodyPr/>
          <a:lstStyle/>
          <a:p>
            <a:fld id="{CD873699-C44E-42FE-8AB8-FDEA836511D1}" type="datetime1">
              <a:rPr lang="en-US" smtClean="0"/>
              <a:t>7/21/2025</a:t>
            </a:fld>
            <a:endParaRPr lang="en-US"/>
          </a:p>
        </p:txBody>
      </p:sp>
      <p:sp>
        <p:nvSpPr>
          <p:cNvPr id="3" name="Footer Placeholder 2">
            <a:extLst>
              <a:ext uri="{FF2B5EF4-FFF2-40B4-BE49-F238E27FC236}">
                <a16:creationId xmlns:a16="http://schemas.microsoft.com/office/drawing/2014/main" id="{B7AC18FB-3462-9D80-5725-6ED639F4CB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6F92AE-2A50-6A65-F5C3-77181316AAB3}"/>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834695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991-D04F-267B-9E75-9C4AEAD58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94AB5A-9917-43DC-5F3E-E22E9CDD5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DC75CA-0715-8A56-FBFF-4FC44FB4A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87F80-9DA1-9F40-DD56-916C5902B3B2}"/>
              </a:ext>
            </a:extLst>
          </p:cNvPr>
          <p:cNvSpPr>
            <a:spLocks noGrp="1"/>
          </p:cNvSpPr>
          <p:nvPr>
            <p:ph type="dt" sz="half" idx="10"/>
          </p:nvPr>
        </p:nvSpPr>
        <p:spPr/>
        <p:txBody>
          <a:bodyPr/>
          <a:lstStyle/>
          <a:p>
            <a:fld id="{0A1E6B6B-9620-4F1D-9BC9-4B15E6B0A2E8}" type="datetime1">
              <a:rPr lang="en-US" smtClean="0"/>
              <a:t>7/21/2025</a:t>
            </a:fld>
            <a:endParaRPr lang="en-US"/>
          </a:p>
        </p:txBody>
      </p:sp>
      <p:sp>
        <p:nvSpPr>
          <p:cNvPr id="6" name="Footer Placeholder 5">
            <a:extLst>
              <a:ext uri="{FF2B5EF4-FFF2-40B4-BE49-F238E27FC236}">
                <a16:creationId xmlns:a16="http://schemas.microsoft.com/office/drawing/2014/main" id="{11F2B81C-4050-2DD6-58CE-8F7E7676F7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9A99F-3EF3-E744-A998-A1C85D2F758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638687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7D66-5575-19B3-C125-26E7A0873F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CB0E0F-7D35-073E-F7D4-F9E7D5B580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2BD8C4-5F65-6565-64A8-CC4846964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2547D-148B-2F11-FEC7-0B269C88EF85}"/>
              </a:ext>
            </a:extLst>
          </p:cNvPr>
          <p:cNvSpPr>
            <a:spLocks noGrp="1"/>
          </p:cNvSpPr>
          <p:nvPr>
            <p:ph type="dt" sz="half" idx="10"/>
          </p:nvPr>
        </p:nvSpPr>
        <p:spPr/>
        <p:txBody>
          <a:bodyPr/>
          <a:lstStyle/>
          <a:p>
            <a:fld id="{ED98174D-C4CA-43B2-90B8-3161AFC03003}" type="datetime1">
              <a:rPr lang="en-US" smtClean="0"/>
              <a:t>7/21/2025</a:t>
            </a:fld>
            <a:endParaRPr lang="en-US"/>
          </a:p>
        </p:txBody>
      </p:sp>
      <p:sp>
        <p:nvSpPr>
          <p:cNvPr id="6" name="Footer Placeholder 5">
            <a:extLst>
              <a:ext uri="{FF2B5EF4-FFF2-40B4-BE49-F238E27FC236}">
                <a16:creationId xmlns:a16="http://schemas.microsoft.com/office/drawing/2014/main" id="{7F15790F-152F-9AF8-7AE6-26D2AEA97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49961-4C85-376A-26C7-2ECAD48B32F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439368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0F23-1132-7F8C-E523-AA4BE5479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200C18-B8E4-E5D5-D119-CB5E9BEAB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9C347-68F1-1CA7-A43D-B6E484281176}"/>
              </a:ext>
            </a:extLst>
          </p:cNvPr>
          <p:cNvSpPr>
            <a:spLocks noGrp="1"/>
          </p:cNvSpPr>
          <p:nvPr>
            <p:ph type="dt" sz="half" idx="10"/>
          </p:nvPr>
        </p:nvSpPr>
        <p:spPr/>
        <p:txBody>
          <a:bodyPr/>
          <a:lstStyle/>
          <a:p>
            <a:fld id="{E9782EC6-15C1-4963-8E57-A82C7A75259D}" type="datetime1">
              <a:rPr lang="en-US" smtClean="0"/>
              <a:t>7/21/2025</a:t>
            </a:fld>
            <a:endParaRPr lang="en-US"/>
          </a:p>
        </p:txBody>
      </p:sp>
      <p:sp>
        <p:nvSpPr>
          <p:cNvPr id="5" name="Footer Placeholder 4">
            <a:extLst>
              <a:ext uri="{FF2B5EF4-FFF2-40B4-BE49-F238E27FC236}">
                <a16:creationId xmlns:a16="http://schemas.microsoft.com/office/drawing/2014/main" id="{16EF4CF0-69E3-87BD-672E-3FCEF29B7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E93EE-5268-0FE6-EECE-9E1BBD069F3B}"/>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506917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0BB7EE-A4BC-D6A4-4ABC-2755842310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C72B4D-2AF3-9684-8D3F-C4D1BF09A0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5EFC9-21DB-2236-8428-CF018E393930}"/>
              </a:ext>
            </a:extLst>
          </p:cNvPr>
          <p:cNvSpPr>
            <a:spLocks noGrp="1"/>
          </p:cNvSpPr>
          <p:nvPr>
            <p:ph type="dt" sz="half" idx="10"/>
          </p:nvPr>
        </p:nvSpPr>
        <p:spPr/>
        <p:txBody>
          <a:bodyPr/>
          <a:lstStyle/>
          <a:p>
            <a:fld id="{CB8F8278-EEB3-45C5-917D-94CBA1DB1DC6}" type="datetime1">
              <a:rPr lang="en-US" smtClean="0"/>
              <a:t>7/21/2025</a:t>
            </a:fld>
            <a:endParaRPr lang="en-US"/>
          </a:p>
        </p:txBody>
      </p:sp>
      <p:sp>
        <p:nvSpPr>
          <p:cNvPr id="5" name="Footer Placeholder 4">
            <a:extLst>
              <a:ext uri="{FF2B5EF4-FFF2-40B4-BE49-F238E27FC236}">
                <a16:creationId xmlns:a16="http://schemas.microsoft.com/office/drawing/2014/main" id="{E6B8B239-B75A-47F3-44E0-C5440649F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EB353-1DE9-9416-64DA-2DA6D3CF3E2F}"/>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253269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0849-A74B-F797-0342-FB30C293ED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8C09B8-0D02-EF99-3761-7B5F040A1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64E69C-F18F-FC57-0341-3618259D5BC9}"/>
              </a:ext>
            </a:extLst>
          </p:cNvPr>
          <p:cNvSpPr>
            <a:spLocks noGrp="1"/>
          </p:cNvSpPr>
          <p:nvPr>
            <p:ph type="dt" sz="half" idx="10"/>
          </p:nvPr>
        </p:nvSpPr>
        <p:spPr/>
        <p:txBody>
          <a:bodyPr/>
          <a:lstStyle/>
          <a:p>
            <a:fld id="{042342E8-460B-462A-852B-5000938C88DE}" type="datetime1">
              <a:rPr lang="en-US" smtClean="0"/>
              <a:t>7/21/2025</a:t>
            </a:fld>
            <a:endParaRPr lang="en-US"/>
          </a:p>
        </p:txBody>
      </p:sp>
      <p:sp>
        <p:nvSpPr>
          <p:cNvPr id="5" name="Footer Placeholder 4">
            <a:extLst>
              <a:ext uri="{FF2B5EF4-FFF2-40B4-BE49-F238E27FC236}">
                <a16:creationId xmlns:a16="http://schemas.microsoft.com/office/drawing/2014/main" id="{E51E5771-48DE-2361-28E9-25429CE19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4F3CC-7038-1F14-3FB2-A8362BFC06B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856659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0C70-9E60-33BA-656D-C36F37FCAC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6E84C-B8E5-03C2-6A13-D0214EEEE0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24F3F-16CB-220E-BF3F-ED5F0204F0F4}"/>
              </a:ext>
            </a:extLst>
          </p:cNvPr>
          <p:cNvSpPr>
            <a:spLocks noGrp="1"/>
          </p:cNvSpPr>
          <p:nvPr>
            <p:ph type="dt" sz="half" idx="10"/>
          </p:nvPr>
        </p:nvSpPr>
        <p:spPr/>
        <p:txBody>
          <a:bodyPr/>
          <a:lstStyle/>
          <a:p>
            <a:fld id="{EBB7E953-9BA8-4ED8-A3D1-CA6584517CE6}" type="datetime1">
              <a:rPr lang="en-US" smtClean="0"/>
              <a:t>7/21/2025</a:t>
            </a:fld>
            <a:endParaRPr lang="en-US"/>
          </a:p>
        </p:txBody>
      </p:sp>
      <p:sp>
        <p:nvSpPr>
          <p:cNvPr id="5" name="Footer Placeholder 4">
            <a:extLst>
              <a:ext uri="{FF2B5EF4-FFF2-40B4-BE49-F238E27FC236}">
                <a16:creationId xmlns:a16="http://schemas.microsoft.com/office/drawing/2014/main" id="{3FAFCC69-167E-17B1-9120-14D98A231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82CAD-5BA0-DDCB-7D0D-1943625418BC}"/>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125028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BEAD-CAC6-BB40-C04E-4501EEB072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B0B22A-5D51-9A22-F2E3-FC8FB039A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DB9398-51E6-F7D1-7AA2-EB0D2C1D42F0}"/>
              </a:ext>
            </a:extLst>
          </p:cNvPr>
          <p:cNvSpPr>
            <a:spLocks noGrp="1"/>
          </p:cNvSpPr>
          <p:nvPr>
            <p:ph type="dt" sz="half" idx="10"/>
          </p:nvPr>
        </p:nvSpPr>
        <p:spPr/>
        <p:txBody>
          <a:bodyPr/>
          <a:lstStyle/>
          <a:p>
            <a:fld id="{223E2203-DD07-47BD-AE49-60CBF1726676}" type="datetime1">
              <a:rPr lang="en-US" smtClean="0"/>
              <a:t>7/21/2025</a:t>
            </a:fld>
            <a:endParaRPr lang="en-US"/>
          </a:p>
        </p:txBody>
      </p:sp>
      <p:sp>
        <p:nvSpPr>
          <p:cNvPr id="5" name="Footer Placeholder 4">
            <a:extLst>
              <a:ext uri="{FF2B5EF4-FFF2-40B4-BE49-F238E27FC236}">
                <a16:creationId xmlns:a16="http://schemas.microsoft.com/office/drawing/2014/main" id="{FDDF2D7C-D9DA-7D5C-81BF-91205554C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2333F-3959-E436-E6AD-347A4068C3F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434623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normAutofit/>
          </a:bodyPr>
          <a:lstStyle>
            <a:lvl1pPr marL="0" indent="0" algn="l">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270744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D5CE-D30D-3110-B9D8-42C9D596D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AD09B-DE05-CBD9-E6DD-DC78AB0452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A12198-CF9B-1783-5DAC-4E5DD6985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26AB3D-E846-0802-450B-FE5AA6FBC44E}"/>
              </a:ext>
            </a:extLst>
          </p:cNvPr>
          <p:cNvSpPr>
            <a:spLocks noGrp="1"/>
          </p:cNvSpPr>
          <p:nvPr>
            <p:ph type="dt" sz="half" idx="10"/>
          </p:nvPr>
        </p:nvSpPr>
        <p:spPr/>
        <p:txBody>
          <a:bodyPr/>
          <a:lstStyle/>
          <a:p>
            <a:fld id="{A8FEA8D6-D613-4C64-BB61-54CBDBA3A14D}" type="datetime1">
              <a:rPr lang="en-US" smtClean="0"/>
              <a:t>7/21/2025</a:t>
            </a:fld>
            <a:endParaRPr lang="en-US"/>
          </a:p>
        </p:txBody>
      </p:sp>
      <p:sp>
        <p:nvSpPr>
          <p:cNvPr id="6" name="Footer Placeholder 5">
            <a:extLst>
              <a:ext uri="{FF2B5EF4-FFF2-40B4-BE49-F238E27FC236}">
                <a16:creationId xmlns:a16="http://schemas.microsoft.com/office/drawing/2014/main" id="{9ADD6B89-A975-647B-40F7-6FA382C5CB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52301A-BFFA-F66A-565B-AC43F0348F6B}"/>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582664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9CF6-B8D5-8246-543A-7895E98495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DBB53C-7EAF-93A6-57C8-D2ECAFB0E2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192D70-9EA5-7ED6-AB00-4878BE3318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7A0448-CF7E-8E28-0C5E-28FB17AEB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1F1F6E-4248-2781-894A-ED30E3FA7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0E6EAE-9CE0-25AD-30B4-580CC4485908}"/>
              </a:ext>
            </a:extLst>
          </p:cNvPr>
          <p:cNvSpPr>
            <a:spLocks noGrp="1"/>
          </p:cNvSpPr>
          <p:nvPr>
            <p:ph type="dt" sz="half" idx="10"/>
          </p:nvPr>
        </p:nvSpPr>
        <p:spPr/>
        <p:txBody>
          <a:bodyPr/>
          <a:lstStyle/>
          <a:p>
            <a:fld id="{27E85866-ACDC-4B65-8BAB-6F937B752014}" type="datetime1">
              <a:rPr lang="en-US" smtClean="0"/>
              <a:t>7/21/2025</a:t>
            </a:fld>
            <a:endParaRPr lang="en-US"/>
          </a:p>
        </p:txBody>
      </p:sp>
      <p:sp>
        <p:nvSpPr>
          <p:cNvPr id="8" name="Footer Placeholder 7">
            <a:extLst>
              <a:ext uri="{FF2B5EF4-FFF2-40B4-BE49-F238E27FC236}">
                <a16:creationId xmlns:a16="http://schemas.microsoft.com/office/drawing/2014/main" id="{7E6F62F3-D861-F0CF-5580-2C6D295084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8922A4-CD4F-3CBE-5A9F-429C40C2C3B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303413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7E1F-FF7D-5AF5-6AF8-35FB6AFF7A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65CDCE-2B07-2337-8F7C-BAF61727EEF0}"/>
              </a:ext>
            </a:extLst>
          </p:cNvPr>
          <p:cNvSpPr>
            <a:spLocks noGrp="1"/>
          </p:cNvSpPr>
          <p:nvPr>
            <p:ph type="dt" sz="half" idx="10"/>
          </p:nvPr>
        </p:nvSpPr>
        <p:spPr/>
        <p:txBody>
          <a:bodyPr/>
          <a:lstStyle/>
          <a:p>
            <a:fld id="{C38D7ADD-AA69-4017-BAFA-1249059FFC48}" type="datetime1">
              <a:rPr lang="en-US" smtClean="0"/>
              <a:t>7/21/2025</a:t>
            </a:fld>
            <a:endParaRPr lang="en-US"/>
          </a:p>
        </p:txBody>
      </p:sp>
      <p:sp>
        <p:nvSpPr>
          <p:cNvPr id="4" name="Footer Placeholder 3">
            <a:extLst>
              <a:ext uri="{FF2B5EF4-FFF2-40B4-BE49-F238E27FC236}">
                <a16:creationId xmlns:a16="http://schemas.microsoft.com/office/drawing/2014/main" id="{6172194F-CF79-B915-DA9C-DD1484070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ABFE50-6FBC-F2D9-FECE-C812B1654794}"/>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454987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06EC9-D917-3EE5-9656-64653FD90834}"/>
              </a:ext>
            </a:extLst>
          </p:cNvPr>
          <p:cNvSpPr>
            <a:spLocks noGrp="1"/>
          </p:cNvSpPr>
          <p:nvPr>
            <p:ph type="dt" sz="half" idx="10"/>
          </p:nvPr>
        </p:nvSpPr>
        <p:spPr/>
        <p:txBody>
          <a:bodyPr/>
          <a:lstStyle/>
          <a:p>
            <a:fld id="{1AE61CC2-9321-4FF4-B0B0-49EB03FB8999}" type="datetime1">
              <a:rPr lang="en-US" smtClean="0"/>
              <a:t>7/21/2025</a:t>
            </a:fld>
            <a:endParaRPr lang="en-US"/>
          </a:p>
        </p:txBody>
      </p:sp>
      <p:sp>
        <p:nvSpPr>
          <p:cNvPr id="3" name="Footer Placeholder 2">
            <a:extLst>
              <a:ext uri="{FF2B5EF4-FFF2-40B4-BE49-F238E27FC236}">
                <a16:creationId xmlns:a16="http://schemas.microsoft.com/office/drawing/2014/main" id="{4E078A0D-57C9-09C6-F9BD-9D3E55704B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CA4703-5BDC-5018-DF05-1023614886A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363415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A5EA6-EC8D-F0AD-4B1B-CD01D0587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01B7A2-0905-6F3B-D57F-8ECB70E0B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A2D996-B852-EE96-EA94-87618001E8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BC0F9-13F3-D80A-FE4A-07E8FAC5CB13}"/>
              </a:ext>
            </a:extLst>
          </p:cNvPr>
          <p:cNvSpPr>
            <a:spLocks noGrp="1"/>
          </p:cNvSpPr>
          <p:nvPr>
            <p:ph type="dt" sz="half" idx="10"/>
          </p:nvPr>
        </p:nvSpPr>
        <p:spPr/>
        <p:txBody>
          <a:bodyPr/>
          <a:lstStyle/>
          <a:p>
            <a:fld id="{C0161747-8C54-499A-A8DA-ABC065F51E3E}" type="datetime1">
              <a:rPr lang="en-US" smtClean="0"/>
              <a:t>7/21/2025</a:t>
            </a:fld>
            <a:endParaRPr lang="en-US"/>
          </a:p>
        </p:txBody>
      </p:sp>
      <p:sp>
        <p:nvSpPr>
          <p:cNvPr id="6" name="Footer Placeholder 5">
            <a:extLst>
              <a:ext uri="{FF2B5EF4-FFF2-40B4-BE49-F238E27FC236}">
                <a16:creationId xmlns:a16="http://schemas.microsoft.com/office/drawing/2014/main" id="{74C34977-0873-4F4F-585F-3B2DB685E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695D5-29B1-3754-3DBF-EDACD566F824}"/>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933307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5316-F5B7-8AB9-2893-3E06B1527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C53C3F-6385-AA2D-3B46-C040705D8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E3B42-83BE-1C18-A978-F45F55D38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FD352-24E9-284F-2ADF-117B5893774D}"/>
              </a:ext>
            </a:extLst>
          </p:cNvPr>
          <p:cNvSpPr>
            <a:spLocks noGrp="1"/>
          </p:cNvSpPr>
          <p:nvPr>
            <p:ph type="dt" sz="half" idx="10"/>
          </p:nvPr>
        </p:nvSpPr>
        <p:spPr/>
        <p:txBody>
          <a:bodyPr/>
          <a:lstStyle/>
          <a:p>
            <a:fld id="{2F90B5C1-6E75-4BF3-8AB1-DE07AEE972E2}" type="datetime1">
              <a:rPr lang="en-US" smtClean="0"/>
              <a:t>7/21/2025</a:t>
            </a:fld>
            <a:endParaRPr lang="en-US"/>
          </a:p>
        </p:txBody>
      </p:sp>
      <p:sp>
        <p:nvSpPr>
          <p:cNvPr id="6" name="Footer Placeholder 5">
            <a:extLst>
              <a:ext uri="{FF2B5EF4-FFF2-40B4-BE49-F238E27FC236}">
                <a16:creationId xmlns:a16="http://schemas.microsoft.com/office/drawing/2014/main" id="{0A39197C-898F-B859-0D13-16CDB6EC5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C6D1A2-D783-CE4C-C162-B4946459591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12295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A2AF-521C-6CE0-3929-B9F49AA55E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B61201-FBF7-087D-72F6-1E9F7C5F5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3301C-BEFC-F910-BFEA-27F899E7551C}"/>
              </a:ext>
            </a:extLst>
          </p:cNvPr>
          <p:cNvSpPr>
            <a:spLocks noGrp="1"/>
          </p:cNvSpPr>
          <p:nvPr>
            <p:ph type="dt" sz="half" idx="10"/>
          </p:nvPr>
        </p:nvSpPr>
        <p:spPr/>
        <p:txBody>
          <a:bodyPr/>
          <a:lstStyle/>
          <a:p>
            <a:fld id="{C6C57948-26C0-47B4-9095-D4FDC1B99A73}" type="datetime1">
              <a:rPr lang="en-US" smtClean="0"/>
              <a:t>7/21/2025</a:t>
            </a:fld>
            <a:endParaRPr lang="en-US"/>
          </a:p>
        </p:txBody>
      </p:sp>
      <p:sp>
        <p:nvSpPr>
          <p:cNvPr id="5" name="Footer Placeholder 4">
            <a:extLst>
              <a:ext uri="{FF2B5EF4-FFF2-40B4-BE49-F238E27FC236}">
                <a16:creationId xmlns:a16="http://schemas.microsoft.com/office/drawing/2014/main" id="{6686DB5D-80A5-E02E-3A42-697A6DC4E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75A41-885F-FA8D-FAB3-DC767CA716F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744938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05AFD7-B4DC-7B07-AE08-F9BBE86869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DF4AC-4289-9898-EBFA-6B95574768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40D5E-E4F8-F9F5-0F6B-8C3D59A26219}"/>
              </a:ext>
            </a:extLst>
          </p:cNvPr>
          <p:cNvSpPr>
            <a:spLocks noGrp="1"/>
          </p:cNvSpPr>
          <p:nvPr>
            <p:ph type="dt" sz="half" idx="10"/>
          </p:nvPr>
        </p:nvSpPr>
        <p:spPr/>
        <p:txBody>
          <a:bodyPr/>
          <a:lstStyle/>
          <a:p>
            <a:fld id="{FDE2A6D5-1763-4709-8DED-F5309115182C}" type="datetime1">
              <a:rPr lang="en-US" smtClean="0"/>
              <a:t>7/21/2025</a:t>
            </a:fld>
            <a:endParaRPr lang="en-US"/>
          </a:p>
        </p:txBody>
      </p:sp>
      <p:sp>
        <p:nvSpPr>
          <p:cNvPr id="5" name="Footer Placeholder 4">
            <a:extLst>
              <a:ext uri="{FF2B5EF4-FFF2-40B4-BE49-F238E27FC236}">
                <a16:creationId xmlns:a16="http://schemas.microsoft.com/office/drawing/2014/main" id="{D0304DE3-004B-C864-EED4-472FB20E2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BDCDE-95E8-8310-CD36-F989C949E56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31016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lvl1pPr marL="342900" indent="-342900">
              <a:buSzPct val="100000"/>
              <a:buFont typeface="Arial" panose="020B0604020202020204" pitchFamily="34" charset="0"/>
              <a:buChar char="•"/>
              <a:defRPr sz="2800" baseline="0"/>
            </a:lvl1pPr>
            <a:lvl2pPr marL="742950" indent="-285750">
              <a:buFont typeface="Arial" panose="020B0604020202020204" pitchFamily="34" charset="0"/>
              <a:buChar char="–"/>
              <a:defRPr sz="2400" baseline="0"/>
            </a:lvl2pPr>
            <a:lvl3pPr marL="1143000" indent="-228600">
              <a:buFont typeface="Arial" panose="020B0604020202020204" pitchFamily="34" charset="0"/>
              <a:buChar char="–"/>
              <a:defRPr sz="2000" baseline="0"/>
            </a:lvl3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208712" y="2603500"/>
            <a:ext cx="4825159" cy="3416300"/>
          </a:xfrm>
        </p:spPr>
        <p:txBody>
          <a:bodyPr>
            <a:normAutofit/>
          </a:bodyPr>
          <a:lstStyle>
            <a:lvl1pPr marL="342900" indent="-342900">
              <a:buSzPct val="100000"/>
              <a:buFont typeface="Arial" panose="020B0604020202020204" pitchFamily="34" charset="0"/>
              <a:buChar char="•"/>
              <a:defRPr sz="2800" baseline="0"/>
            </a:lvl1pPr>
            <a:lvl2pPr marL="742950" indent="-285750">
              <a:buFont typeface="Arial" panose="020B0604020202020204" pitchFamily="34" charset="0"/>
              <a:buChar char="–"/>
              <a:defRPr sz="2400"/>
            </a:lvl2pPr>
            <a:lvl3pPr>
              <a:defRPr sz="2000"/>
            </a:lvl3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72329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800" b="1" baseline="0">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lvl1pPr marL="342900" indent="-342900">
              <a:buSzPct val="100000"/>
              <a:buFont typeface="Arial" panose="020B0604020202020204" pitchFamily="34" charset="0"/>
              <a:buChar char="•"/>
              <a:defRPr sz="2400"/>
            </a:lvl1pPr>
            <a:lvl2pPr marL="742950" indent="-285750">
              <a:buFont typeface="Arial" panose="020B0604020202020204" pitchFamily="34" charset="0"/>
              <a:buChar char="–"/>
              <a:defRPr sz="2000"/>
            </a:lvl2pPr>
            <a:lvl3pPr marL="914400" indent="0">
              <a:buNone/>
              <a:defRPr/>
            </a:lvl3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marL="342900" indent="-342900">
              <a:buSzPct val="100000"/>
              <a:buFont typeface="Arial" panose="020B0604020202020204" pitchFamily="34" charset="0"/>
              <a:buChar char="•"/>
              <a:defRPr sz="2400"/>
            </a:lvl1pPr>
            <a:lvl2pPr marL="742950" indent="-285750">
              <a:buFont typeface="Arial" panose="020B0604020202020204" pitchFamily="34" charset="0"/>
              <a:buChar char="–"/>
              <a:defRPr sz="2000"/>
            </a:lvl2pPr>
            <a:lvl3pPr marL="914400" indent="0">
              <a:buNone/>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p:txBody>
      </p:sp>
      <p:sp>
        <p:nvSpPr>
          <p:cNvPr id="7" name="Date Placeholder 6"/>
          <p:cNvSpPr>
            <a:spLocks noGrp="1"/>
          </p:cNvSpPr>
          <p:nvPr>
            <p:ph type="dt" sz="half" idx="10"/>
          </p:nvPr>
        </p:nvSpPr>
        <p:spPr/>
        <p:txBody>
          <a:bodyPr/>
          <a:lstStyle>
            <a:lvl1pPr>
              <a:defRPr>
                <a:solidFill>
                  <a:srgbClr val="1746BB"/>
                </a:solidFill>
              </a:defRPr>
            </a:lvl1pPr>
          </a:lstStyle>
          <a:p>
            <a:endParaRPr lang="en-US" dirty="0"/>
          </a:p>
        </p:txBody>
      </p:sp>
      <p:sp>
        <p:nvSpPr>
          <p:cNvPr id="8" name="Footer Placeholder 7"/>
          <p:cNvSpPr>
            <a:spLocks noGrp="1"/>
          </p:cNvSpPr>
          <p:nvPr>
            <p:ph type="ftr" sz="quarter" idx="11"/>
          </p:nvPr>
        </p:nvSpPr>
        <p:spPr/>
        <p:txBody>
          <a:bodyPr/>
          <a:lstStyle>
            <a:lvl1pPr>
              <a:defRPr baseline="0">
                <a:solidFill>
                  <a:srgbClr val="1746BB"/>
                </a:solidFill>
              </a:defRPr>
            </a:lvl1pPr>
          </a:lstStyle>
          <a:p>
            <a:endParaRPr lang="en-US" dirty="0"/>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7173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1746BB"/>
                </a:solidFill>
              </a:defRPr>
            </a:lvl1pPr>
          </a:lstStyle>
          <a:p>
            <a:endParaRPr lang="en-US" dirty="0"/>
          </a:p>
        </p:txBody>
      </p:sp>
      <p:sp>
        <p:nvSpPr>
          <p:cNvPr id="4" name="Footer Placeholder 3"/>
          <p:cNvSpPr>
            <a:spLocks noGrp="1"/>
          </p:cNvSpPr>
          <p:nvPr>
            <p:ph type="ftr" sz="quarter" idx="11"/>
          </p:nvPr>
        </p:nvSpPr>
        <p:spPr/>
        <p:txBody>
          <a:bodyPr/>
          <a:lstStyle>
            <a:lvl1pPr>
              <a:defRPr baseline="0">
                <a:solidFill>
                  <a:srgbClr val="1746BB"/>
                </a:solidFill>
              </a:defRPr>
            </a:lvl1pPr>
          </a:lstStyle>
          <a:p>
            <a:endParaRPr lang="en-US" dirty="0"/>
          </a:p>
        </p:txBody>
      </p:sp>
      <p:sp>
        <p:nvSpPr>
          <p:cNvPr id="5" name="Slide Number Placeholder 4"/>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50406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1746BB"/>
                </a:solidFill>
              </a:defRPr>
            </a:lvl1pPr>
          </a:lstStyle>
          <a:p>
            <a:endParaRPr lang="en-US" dirty="0"/>
          </a:p>
        </p:txBody>
      </p:sp>
      <p:sp>
        <p:nvSpPr>
          <p:cNvPr id="3" name="Footer Placeholder 2"/>
          <p:cNvSpPr>
            <a:spLocks noGrp="1"/>
          </p:cNvSpPr>
          <p:nvPr>
            <p:ph type="ftr" sz="quarter" idx="11"/>
          </p:nvPr>
        </p:nvSpPr>
        <p:spPr/>
        <p:txBody>
          <a:bodyPr/>
          <a:lstStyle>
            <a:lvl1pPr>
              <a:defRPr baseline="0">
                <a:solidFill>
                  <a:srgbClr val="1746BB"/>
                </a:solidFill>
              </a:defRPr>
            </a:lvl1pPr>
          </a:lstStyle>
          <a:p>
            <a:endParaRPr lang="en-US" dirty="0"/>
          </a:p>
        </p:txBody>
      </p:sp>
      <p:sp>
        <p:nvSpPr>
          <p:cNvPr id="7" name="Rectangle 6"/>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565678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3600" b="0"/>
            </a:lvl1pPr>
          </a:lstStyle>
          <a:p>
            <a:r>
              <a:rPr lang="en-US" dirty="0"/>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lvl1pPr marL="457200" indent="-457200">
              <a:buClr>
                <a:srgbClr val="1746BB"/>
              </a:buClr>
              <a:defRPr sz="2800"/>
            </a:lvl1pPr>
            <a:lvl2pPr marL="914400" indent="-457200">
              <a:buClr>
                <a:srgbClr val="1746BB"/>
              </a:buClr>
              <a:buSzPct val="100000"/>
              <a:buFont typeface="Wingdings" panose="05000000000000000000" pitchFamily="2" charset="2"/>
              <a:buChar char="v"/>
              <a:defRPr sz="2400"/>
            </a:lvl2pPr>
            <a:lvl3pPr marL="1371600" indent="-457200">
              <a:buClr>
                <a:srgbClr val="1746BB"/>
              </a:buClr>
              <a:buSzPct val="100000"/>
              <a:buFont typeface="Arial" panose="020B0604020202020204" pitchFamily="34" charset="0"/>
              <a:buChar char="–"/>
              <a:defRPr sz="2000"/>
            </a:lvl3pPr>
            <a:lvl4pPr marL="1371600" indent="0">
              <a:buNone/>
              <a:defRPr/>
            </a:lvl4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bwMode="gray">
          <a:xfrm>
            <a:off x="1154954" y="3129280"/>
            <a:ext cx="2793158" cy="2895599"/>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rgbClr val="1746BB"/>
                </a:solidFill>
              </a:defRPr>
            </a:lvl1pPr>
          </a:lstStyle>
          <a:p>
            <a:endParaRPr lang="en-US" dirty="0"/>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dirty="0"/>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00420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baseline="0">
                <a:solidFill>
                  <a:srgbClr val="1746BB"/>
                </a:solidFill>
              </a:defRPr>
            </a:lvl1pPr>
          </a:lstStyle>
          <a:p>
            <a:endParaRPr lang="en-US" dirty="0"/>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dirty="0"/>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53308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7">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rgbClr val="1746BB"/>
                </a:solidFill>
              </a:defRPr>
            </a:lvl1pPr>
          </a:lstStyle>
          <a:p>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rgbClr val="1746BB"/>
                </a:solidFill>
              </a:defRPr>
            </a:lvl1pPr>
          </a:lstStyle>
          <a:p>
            <a:endParaRPr lang="en-US" dirty="0"/>
          </a:p>
        </p:txBody>
      </p:sp>
      <p:sp>
        <p:nvSpPr>
          <p:cNvPr id="21" name="Rectangle 20"/>
          <p:cNvSpPr/>
          <p:nvPr/>
        </p:nvSpPr>
        <p:spPr>
          <a:xfrm>
            <a:off x="10437812" y="0"/>
            <a:ext cx="685800" cy="1143000"/>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baseline="0">
                <a:solidFill>
                  <a:schemeClr val="tx1"/>
                </a:solidFill>
              </a:defRPr>
            </a:lvl1pPr>
          </a:lstStyle>
          <a:p>
            <a:fld id="{56A0B0FD-D6B7-4878-B1BE-780ED0AA1A25}" type="slidenum">
              <a:rPr lang="en-US" smtClean="0"/>
              <a:pPr/>
              <a:t>‹#›</a:t>
            </a:fld>
            <a:endParaRPr lang="en-US" dirty="0"/>
          </a:p>
        </p:txBody>
      </p:sp>
    </p:spTree>
    <p:extLst>
      <p:ext uri="{BB962C8B-B14F-4D97-AF65-F5344CB8AC3E}">
        <p14:creationId xmlns:p14="http://schemas.microsoft.com/office/powerpoint/2010/main" val="1465575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200" indent="-457200" algn="l" defTabSz="457200" rtl="0" eaLnBrk="1" latinLnBrk="0" hangingPunct="1">
        <a:spcBef>
          <a:spcPts val="1000"/>
        </a:spcBef>
        <a:spcAft>
          <a:spcPts val="0"/>
        </a:spcAft>
        <a:buClr>
          <a:srgbClr val="1746BB"/>
        </a:buClr>
        <a:buSzPct val="80000"/>
        <a:buFont typeface="Wingdings 3" charset="2"/>
        <a:buChar char=""/>
        <a:defRPr sz="2800" b="0" i="0" kern="1200">
          <a:solidFill>
            <a:schemeClr val="tx1">
              <a:lumMod val="75000"/>
              <a:lumOff val="25000"/>
            </a:schemeClr>
          </a:solidFill>
          <a:latin typeface="+mn-lt"/>
          <a:ea typeface="+mn-ea"/>
          <a:cs typeface="+mn-cs"/>
        </a:defRPr>
      </a:lvl1pPr>
      <a:lvl2pPr marL="914400" indent="-457200" algn="l" defTabSz="457200" rtl="0" eaLnBrk="1" latinLnBrk="0" hangingPunct="1">
        <a:spcBef>
          <a:spcPts val="1000"/>
        </a:spcBef>
        <a:spcAft>
          <a:spcPts val="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457200" algn="l" defTabSz="457200" rtl="0" eaLnBrk="1" latinLnBrk="0" hangingPunct="1">
        <a:spcBef>
          <a:spcPts val="1000"/>
        </a:spcBef>
        <a:spcAft>
          <a:spcPts val="0"/>
        </a:spcAft>
        <a:buClr>
          <a:srgbClr val="1746BB"/>
        </a:buClr>
        <a:buSzPct val="100000"/>
        <a:buFont typeface="Arial" panose="020B0604020202020204" pitchFamily="34" charset="0"/>
        <a:buChar char="–"/>
        <a:defRPr sz="20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213F37-C291-C4CD-45EA-61103852E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D84EC9-FD03-4461-9A8C-CE9455806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B1811-60D9-5207-1CCC-9858D14C1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29D7B-5CC0-408E-8604-0D91873D7145}" type="datetime1">
              <a:rPr lang="en-US" smtClean="0"/>
              <a:t>7/21/2025</a:t>
            </a:fld>
            <a:endParaRPr lang="en-US"/>
          </a:p>
        </p:txBody>
      </p:sp>
      <p:sp>
        <p:nvSpPr>
          <p:cNvPr id="5" name="Footer Placeholder 4">
            <a:extLst>
              <a:ext uri="{FF2B5EF4-FFF2-40B4-BE49-F238E27FC236}">
                <a16:creationId xmlns:a16="http://schemas.microsoft.com/office/drawing/2014/main" id="{9AFC77D7-47A8-D7A7-7A97-9543E2BF4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1EAD08-BD55-06D8-351C-56CF329DD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39C9-DCF1-47E1-918D-420391A2911C}" type="slidenum">
              <a:rPr lang="en-US" smtClean="0"/>
              <a:t>‹#›</a:t>
            </a:fld>
            <a:endParaRPr lang="en-US"/>
          </a:p>
        </p:txBody>
      </p:sp>
    </p:spTree>
    <p:extLst>
      <p:ext uri="{BB962C8B-B14F-4D97-AF65-F5344CB8AC3E}">
        <p14:creationId xmlns:p14="http://schemas.microsoft.com/office/powerpoint/2010/main" val="191944211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11631-B0AF-4642-D276-8698E2AB15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50E99-9F49-911B-9FE0-BBF955259A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35B0F-879C-02E7-A8F7-19A53EA51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50573-9310-44B1-8D28-C8CF8762EE3E}" type="datetime1">
              <a:rPr lang="en-US" smtClean="0"/>
              <a:t>7/21/2025</a:t>
            </a:fld>
            <a:endParaRPr lang="en-US"/>
          </a:p>
        </p:txBody>
      </p:sp>
      <p:sp>
        <p:nvSpPr>
          <p:cNvPr id="5" name="Footer Placeholder 4">
            <a:extLst>
              <a:ext uri="{FF2B5EF4-FFF2-40B4-BE49-F238E27FC236}">
                <a16:creationId xmlns:a16="http://schemas.microsoft.com/office/drawing/2014/main" id="{7AE3B4C4-4402-E607-9BCE-C1D51DFE5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372FE3-4A75-F7C6-722E-7C9E0130D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39C9-DCF1-47E1-918D-420391A2911C}" type="slidenum">
              <a:rPr lang="en-US" smtClean="0"/>
              <a:t>‹#›</a:t>
            </a:fld>
            <a:endParaRPr lang="en-US"/>
          </a:p>
        </p:txBody>
      </p:sp>
    </p:spTree>
    <p:extLst>
      <p:ext uri="{BB962C8B-B14F-4D97-AF65-F5344CB8AC3E}">
        <p14:creationId xmlns:p14="http://schemas.microsoft.com/office/powerpoint/2010/main" val="1496139083"/>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automobile-car-cartoon-green-1293048/" TargetMode="External"/><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openclipart.org/detail/3130/warning-notification" TargetMode="External"/><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sao.texas.gov/"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hyperlink" Target="http://www.opm.gov/" TargetMode="Externa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hyperlink" Target="https://www.opm.gov/" TargetMode="Externa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fiscal.ta@twc.texas.gov" TargetMode="External"/><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courses.lumenlearning.com/boundless-business/chapter/performance-promotion-and-firing/" TargetMode="External"/><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CE484-8B5B-0E20-4FC5-06A514B4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B7476-65F1-FC30-781A-0ACFBF571A93}"/>
              </a:ext>
            </a:extLst>
          </p:cNvPr>
          <p:cNvSpPr>
            <a:spLocks noGrp="1"/>
          </p:cNvSpPr>
          <p:nvPr>
            <p:ph type="ctrTitle"/>
          </p:nvPr>
        </p:nvSpPr>
        <p:spPr>
          <a:xfrm>
            <a:off x="1154955" y="1949742"/>
            <a:ext cx="8825658" cy="1659467"/>
          </a:xfrm>
        </p:spPr>
        <p:txBody>
          <a:bodyPr/>
          <a:lstStyle/>
          <a:p>
            <a:r>
              <a:rPr lang="en-US" dirty="0"/>
              <a:t>Session 10:</a:t>
            </a:r>
            <a:br>
              <a:rPr lang="en-US" dirty="0">
                <a:ea typeface="Verdana"/>
              </a:rPr>
            </a:br>
            <a:r>
              <a:rPr lang="en-US" sz="4000" dirty="0"/>
              <a:t>Cost Principles for Employee Compensation</a:t>
            </a:r>
            <a:endParaRPr lang="en-US" sz="4000" dirty="0">
              <a:ea typeface="Verdana"/>
            </a:endParaRPr>
          </a:p>
        </p:txBody>
      </p:sp>
      <p:sp>
        <p:nvSpPr>
          <p:cNvPr id="3" name="Subtitle 2">
            <a:extLst>
              <a:ext uri="{FF2B5EF4-FFF2-40B4-BE49-F238E27FC236}">
                <a16:creationId xmlns:a16="http://schemas.microsoft.com/office/drawing/2014/main" id="{DEFA3A69-8CD3-5607-EB4F-EF9191740C04}"/>
              </a:ext>
            </a:extLst>
          </p:cNvPr>
          <p:cNvSpPr>
            <a:spLocks noGrp="1"/>
          </p:cNvSpPr>
          <p:nvPr>
            <p:ph type="subTitle" idx="1"/>
          </p:nvPr>
        </p:nvSpPr>
        <p:spPr/>
        <p:txBody>
          <a:bodyPr>
            <a:noAutofit/>
          </a:bodyPr>
          <a:lstStyle/>
          <a:p>
            <a:r>
              <a:rPr lang="en-US" sz="2400"/>
              <a:t>Texas Workforce Commission Financial Conference</a:t>
            </a:r>
          </a:p>
          <a:p>
            <a:r>
              <a:rPr lang="en-US" sz="2400"/>
              <a:t>July 23-25, </a:t>
            </a:r>
            <a:r>
              <a:rPr lang="en-US"/>
              <a:t>2025</a:t>
            </a:r>
            <a:endParaRPr lang="en-US" sz="2400">
              <a:cs typeface="Arial"/>
            </a:endParaRPr>
          </a:p>
        </p:txBody>
      </p:sp>
      <p:sp>
        <p:nvSpPr>
          <p:cNvPr id="4" name="Slide Number Placeholder 3">
            <a:extLst>
              <a:ext uri="{FF2B5EF4-FFF2-40B4-BE49-F238E27FC236}">
                <a16:creationId xmlns:a16="http://schemas.microsoft.com/office/drawing/2014/main" id="{64B69844-ECEA-D466-1966-FC05EBDBF832}"/>
              </a:ext>
            </a:extLst>
          </p:cNvPr>
          <p:cNvSpPr>
            <a:spLocks noGrp="1"/>
          </p:cNvSpPr>
          <p:nvPr>
            <p:ph type="sldNum" sz="quarter" idx="12"/>
          </p:nvPr>
        </p:nvSpPr>
        <p:spPr/>
        <p:txBody>
          <a:bodyPr/>
          <a:lstStyle/>
          <a:p>
            <a:fld id="{56A0B0FD-D6B7-4878-B1BE-780ED0AA1A25}" type="slidenum">
              <a:rPr lang="en-US" smtClean="0"/>
              <a:t>1</a:t>
            </a:fld>
            <a:endParaRPr lang="en-US"/>
          </a:p>
        </p:txBody>
      </p:sp>
    </p:spTree>
    <p:extLst>
      <p:ext uri="{BB962C8B-B14F-4D97-AF65-F5344CB8AC3E}">
        <p14:creationId xmlns:p14="http://schemas.microsoft.com/office/powerpoint/2010/main" val="2515387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6403-CD99-26C4-785A-DC42AB8DF508}"/>
              </a:ext>
            </a:extLst>
          </p:cNvPr>
          <p:cNvSpPr>
            <a:spLocks noGrp="1"/>
          </p:cNvSpPr>
          <p:nvPr>
            <p:ph type="title"/>
          </p:nvPr>
        </p:nvSpPr>
        <p:spPr/>
        <p:txBody>
          <a:bodyPr/>
          <a:lstStyle/>
          <a:p>
            <a:r>
              <a:rPr lang="en-US" b="1" dirty="0"/>
              <a:t>Incentive Compensation</a:t>
            </a:r>
          </a:p>
        </p:txBody>
      </p:sp>
      <p:sp>
        <p:nvSpPr>
          <p:cNvPr id="3" name="Content Placeholder 2">
            <a:extLst>
              <a:ext uri="{FF2B5EF4-FFF2-40B4-BE49-F238E27FC236}">
                <a16:creationId xmlns:a16="http://schemas.microsoft.com/office/drawing/2014/main" id="{B5690750-3335-62BC-7874-A99F172A3C58}"/>
              </a:ext>
            </a:extLst>
          </p:cNvPr>
          <p:cNvSpPr>
            <a:spLocks noGrp="1"/>
          </p:cNvSpPr>
          <p:nvPr>
            <p:ph idx="1"/>
          </p:nvPr>
        </p:nvSpPr>
        <p:spPr>
          <a:xfrm>
            <a:off x="838200" y="1543664"/>
            <a:ext cx="10515600" cy="4812685"/>
          </a:xfrm>
        </p:spPr>
        <p:txBody>
          <a:bodyPr/>
          <a:lstStyle/>
          <a:p>
            <a:pPr marL="0" indent="0">
              <a:spcAft>
                <a:spcPts val="1200"/>
              </a:spcAft>
              <a:buNone/>
            </a:pPr>
            <a:r>
              <a:rPr lang="en-US" dirty="0"/>
              <a:t>Incentive compensation to employees based on cost reduction, efficient performance, suggestion awards, or safety awards is </a:t>
            </a:r>
            <a:r>
              <a:rPr lang="en-US" b="1" dirty="0"/>
              <a:t>allowable to the extent that</a:t>
            </a:r>
            <a:r>
              <a:rPr lang="en-US" dirty="0"/>
              <a:t>:</a:t>
            </a:r>
          </a:p>
          <a:p>
            <a:pPr lvl="1">
              <a:spcAft>
                <a:spcPts val="1200"/>
              </a:spcAft>
            </a:pPr>
            <a:r>
              <a:rPr lang="en-US" sz="2600" dirty="0"/>
              <a:t>The overall compensation is determined to be reasonable, and</a:t>
            </a:r>
          </a:p>
          <a:p>
            <a:pPr lvl="1">
              <a:spcAft>
                <a:spcPts val="1200"/>
              </a:spcAft>
            </a:pPr>
            <a:r>
              <a:rPr lang="en-US" sz="2600" dirty="0"/>
              <a:t>Such costs are paid or accrued according to:</a:t>
            </a:r>
          </a:p>
          <a:p>
            <a:pPr lvl="2">
              <a:spcAft>
                <a:spcPts val="1200"/>
              </a:spcAft>
            </a:pPr>
            <a:r>
              <a:rPr lang="en-US" sz="2200" dirty="0"/>
              <a:t>An agreement entered into in good faith between the entity and the employees before the services were rendered, or </a:t>
            </a:r>
          </a:p>
          <a:p>
            <a:pPr lvl="2"/>
            <a:r>
              <a:rPr lang="en-US" sz="2200" dirty="0"/>
              <a:t>According to an established plan followed by the entity so consistently as to imply, in effect, an agreement to make such payment.</a:t>
            </a:r>
          </a:p>
        </p:txBody>
      </p:sp>
      <p:sp>
        <p:nvSpPr>
          <p:cNvPr id="4" name="Slide Number Placeholder 3">
            <a:extLst>
              <a:ext uri="{FF2B5EF4-FFF2-40B4-BE49-F238E27FC236}">
                <a16:creationId xmlns:a16="http://schemas.microsoft.com/office/drawing/2014/main" id="{C6BC67CF-DE45-E239-BA23-A1A056395383}"/>
              </a:ext>
            </a:extLst>
          </p:cNvPr>
          <p:cNvSpPr>
            <a:spLocks noGrp="1"/>
          </p:cNvSpPr>
          <p:nvPr>
            <p:ph type="sldNum" sz="quarter" idx="12"/>
          </p:nvPr>
        </p:nvSpPr>
        <p:spPr/>
        <p:txBody>
          <a:bodyPr/>
          <a:lstStyle/>
          <a:p>
            <a:fld id="{718739C9-DCF1-47E1-918D-420391A2911C}" type="slidenum">
              <a:rPr lang="en-US" smtClean="0"/>
              <a:t>10</a:t>
            </a:fld>
            <a:endParaRPr lang="en-US"/>
          </a:p>
        </p:txBody>
      </p:sp>
    </p:spTree>
    <p:extLst>
      <p:ext uri="{BB962C8B-B14F-4D97-AF65-F5344CB8AC3E}">
        <p14:creationId xmlns:p14="http://schemas.microsoft.com/office/powerpoint/2010/main" val="143285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00121-336F-34B3-1769-ECAFEE2FD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C398CB-C14C-58CC-AF7A-6FC328B92544}"/>
              </a:ext>
            </a:extLst>
          </p:cNvPr>
          <p:cNvSpPr>
            <a:spLocks noGrp="1"/>
          </p:cNvSpPr>
          <p:nvPr>
            <p:ph type="title"/>
          </p:nvPr>
        </p:nvSpPr>
        <p:spPr>
          <a:xfrm>
            <a:off x="838200" y="697188"/>
            <a:ext cx="10515600" cy="926962"/>
          </a:xfrm>
        </p:spPr>
        <p:txBody>
          <a:bodyPr>
            <a:normAutofit fontScale="90000"/>
          </a:bodyPr>
          <a:lstStyle/>
          <a:p>
            <a:r>
              <a:rPr lang="en-US" b="1" dirty="0"/>
              <a:t>Compensation: Basic Documentation Standards</a:t>
            </a:r>
            <a:br>
              <a:rPr lang="en-US" b="1" dirty="0"/>
            </a:br>
            <a:r>
              <a:rPr lang="en-US" sz="2400" b="1" dirty="0"/>
              <a:t>(Slide 1 of 2)</a:t>
            </a:r>
            <a:endParaRPr lang="en-US" sz="2400" dirty="0"/>
          </a:p>
        </p:txBody>
      </p:sp>
      <p:sp>
        <p:nvSpPr>
          <p:cNvPr id="6" name="Content Placeholder 2">
            <a:extLst>
              <a:ext uri="{FF2B5EF4-FFF2-40B4-BE49-F238E27FC236}">
                <a16:creationId xmlns:a16="http://schemas.microsoft.com/office/drawing/2014/main" id="{A7333D15-6FE5-4CF8-2145-A97C292F6EB9}"/>
              </a:ext>
            </a:extLst>
          </p:cNvPr>
          <p:cNvSpPr txBox="1">
            <a:spLocks/>
          </p:cNvSpPr>
          <p:nvPr/>
        </p:nvSpPr>
        <p:spPr>
          <a:xfrm>
            <a:off x="838200" y="2171837"/>
            <a:ext cx="10515600" cy="105782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dirty="0"/>
              <a:t>Charges to awards for salaries and wages must be based on records that accurately reflect the work performed. The records must: </a:t>
            </a:r>
          </a:p>
          <a:p>
            <a:pPr marL="0" indent="0">
              <a:spcAft>
                <a:spcPts val="1800"/>
              </a:spcAft>
              <a:buFont typeface="Arial" panose="020B0604020202020204" pitchFamily="34" charset="0"/>
              <a:buNone/>
            </a:pPr>
            <a:endParaRPr lang="en-US" dirty="0"/>
          </a:p>
        </p:txBody>
      </p:sp>
      <p:graphicFrame>
        <p:nvGraphicFramePr>
          <p:cNvPr id="8" name="Content Placeholder 4">
            <a:extLst>
              <a:ext uri="{FF2B5EF4-FFF2-40B4-BE49-F238E27FC236}">
                <a16:creationId xmlns:a16="http://schemas.microsoft.com/office/drawing/2014/main" id="{B3134588-7404-9E07-FDBF-A3A20A8EBF9F}"/>
              </a:ext>
            </a:extLst>
          </p:cNvPr>
          <p:cNvGraphicFramePr>
            <a:graphicFrameLocks noGrp="1"/>
          </p:cNvGraphicFramePr>
          <p:nvPr>
            <p:ph idx="1"/>
            <p:extLst>
              <p:ext uri="{D42A27DB-BD31-4B8C-83A1-F6EECF244321}">
                <p14:modId xmlns:p14="http://schemas.microsoft.com/office/powerpoint/2010/main" val="34647330"/>
              </p:ext>
            </p:extLst>
          </p:nvPr>
        </p:nvGraphicFramePr>
        <p:xfrm>
          <a:off x="838200" y="2700748"/>
          <a:ext cx="10515600" cy="3838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D1EA088-4585-7C98-BD94-22409FBD5758}"/>
              </a:ext>
            </a:extLst>
          </p:cNvPr>
          <p:cNvSpPr>
            <a:spLocks noGrp="1"/>
          </p:cNvSpPr>
          <p:nvPr>
            <p:ph type="sldNum" sz="quarter" idx="12"/>
          </p:nvPr>
        </p:nvSpPr>
        <p:spPr/>
        <p:txBody>
          <a:bodyPr/>
          <a:lstStyle/>
          <a:p>
            <a:fld id="{718739C9-DCF1-47E1-918D-420391A2911C}" type="slidenum">
              <a:rPr lang="en-US" smtClean="0"/>
              <a:t>11</a:t>
            </a:fld>
            <a:endParaRPr lang="en-US"/>
          </a:p>
        </p:txBody>
      </p:sp>
    </p:spTree>
    <p:extLst>
      <p:ext uri="{BB962C8B-B14F-4D97-AF65-F5344CB8AC3E}">
        <p14:creationId xmlns:p14="http://schemas.microsoft.com/office/powerpoint/2010/main" val="3606985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DF314-9EAB-79EE-0A4E-8EF7E1C60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E02A1-C488-AC47-AB76-40565EE86D8D}"/>
              </a:ext>
            </a:extLst>
          </p:cNvPr>
          <p:cNvSpPr>
            <a:spLocks noGrp="1"/>
          </p:cNvSpPr>
          <p:nvPr>
            <p:ph type="title"/>
          </p:nvPr>
        </p:nvSpPr>
        <p:spPr>
          <a:xfrm>
            <a:off x="838200" y="424120"/>
            <a:ext cx="10515600" cy="926962"/>
          </a:xfrm>
        </p:spPr>
        <p:txBody>
          <a:bodyPr>
            <a:normAutofit fontScale="90000"/>
          </a:bodyPr>
          <a:lstStyle/>
          <a:p>
            <a:r>
              <a:rPr lang="en-US" b="1" dirty="0"/>
              <a:t>Compensation: Basic Documentation Standards</a:t>
            </a:r>
            <a:br>
              <a:rPr lang="en-US" b="1" dirty="0"/>
            </a:br>
            <a:r>
              <a:rPr lang="en-US" sz="2400" b="1" dirty="0"/>
              <a:t>(Slide 2 of 2)</a:t>
            </a:r>
            <a:endParaRPr lang="en-US" sz="2400" dirty="0"/>
          </a:p>
        </p:txBody>
      </p:sp>
      <p:graphicFrame>
        <p:nvGraphicFramePr>
          <p:cNvPr id="8" name="Content Placeholder 4">
            <a:extLst>
              <a:ext uri="{FF2B5EF4-FFF2-40B4-BE49-F238E27FC236}">
                <a16:creationId xmlns:a16="http://schemas.microsoft.com/office/drawing/2014/main" id="{74C83815-CCE4-0D85-AE40-218200AF6A79}"/>
              </a:ext>
            </a:extLst>
          </p:cNvPr>
          <p:cNvGraphicFramePr>
            <a:graphicFrameLocks noGrp="1"/>
          </p:cNvGraphicFramePr>
          <p:nvPr>
            <p:ph idx="1"/>
            <p:extLst>
              <p:ext uri="{D42A27DB-BD31-4B8C-83A1-F6EECF244321}">
                <p14:modId xmlns:p14="http://schemas.microsoft.com/office/powerpoint/2010/main" val="3320946752"/>
              </p:ext>
            </p:extLst>
          </p:nvPr>
        </p:nvGraphicFramePr>
        <p:xfrm>
          <a:off x="838200" y="1425677"/>
          <a:ext cx="10515600" cy="5008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957D123-D4B0-BC4E-CFF5-D17DE50D218D}"/>
              </a:ext>
            </a:extLst>
          </p:cNvPr>
          <p:cNvSpPr>
            <a:spLocks noGrp="1"/>
          </p:cNvSpPr>
          <p:nvPr>
            <p:ph type="sldNum" sz="quarter" idx="12"/>
          </p:nvPr>
        </p:nvSpPr>
        <p:spPr/>
        <p:txBody>
          <a:bodyPr/>
          <a:lstStyle/>
          <a:p>
            <a:fld id="{718739C9-DCF1-47E1-918D-420391A2911C}" type="slidenum">
              <a:rPr lang="en-US" smtClean="0"/>
              <a:t>12</a:t>
            </a:fld>
            <a:endParaRPr lang="en-US"/>
          </a:p>
        </p:txBody>
      </p:sp>
    </p:spTree>
    <p:extLst>
      <p:ext uri="{BB962C8B-B14F-4D97-AF65-F5344CB8AC3E}">
        <p14:creationId xmlns:p14="http://schemas.microsoft.com/office/powerpoint/2010/main" val="3673872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7D15A-7CBD-7536-4D1F-505B5F52B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D92B83-B2DC-E4F4-7391-12BB3E246DE2}"/>
              </a:ext>
            </a:extLst>
          </p:cNvPr>
          <p:cNvSpPr>
            <a:spLocks noGrp="1"/>
          </p:cNvSpPr>
          <p:nvPr>
            <p:ph type="title"/>
          </p:nvPr>
        </p:nvSpPr>
        <p:spPr>
          <a:xfrm>
            <a:off x="596348" y="319088"/>
            <a:ext cx="10999304" cy="926962"/>
          </a:xfrm>
        </p:spPr>
        <p:txBody>
          <a:bodyPr>
            <a:noAutofit/>
          </a:bodyPr>
          <a:lstStyle/>
          <a:p>
            <a:r>
              <a:rPr lang="en-US" b="1" dirty="0"/>
              <a:t>Compensation: Documentation Standards, Budget Estimates</a:t>
            </a:r>
          </a:p>
        </p:txBody>
      </p:sp>
      <p:graphicFrame>
        <p:nvGraphicFramePr>
          <p:cNvPr id="5" name="Content Placeholder 4">
            <a:extLst>
              <a:ext uri="{FF2B5EF4-FFF2-40B4-BE49-F238E27FC236}">
                <a16:creationId xmlns:a16="http://schemas.microsoft.com/office/drawing/2014/main" id="{CAB3F260-CF30-5AE4-120A-E1C7B1D41EF5}"/>
              </a:ext>
            </a:extLst>
          </p:cNvPr>
          <p:cNvGraphicFramePr>
            <a:graphicFrameLocks noGrp="1"/>
          </p:cNvGraphicFramePr>
          <p:nvPr>
            <p:ph idx="1"/>
            <p:extLst>
              <p:ext uri="{D42A27DB-BD31-4B8C-83A1-F6EECF244321}">
                <p14:modId xmlns:p14="http://schemas.microsoft.com/office/powerpoint/2010/main" val="1289761600"/>
              </p:ext>
            </p:extLst>
          </p:nvPr>
        </p:nvGraphicFramePr>
        <p:xfrm>
          <a:off x="596348" y="2224295"/>
          <a:ext cx="10999304" cy="431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5204B00A-0B0C-8383-4321-70F85D74A271}"/>
              </a:ext>
            </a:extLst>
          </p:cNvPr>
          <p:cNvSpPr txBox="1">
            <a:spLocks/>
          </p:cNvSpPr>
          <p:nvPr/>
        </p:nvSpPr>
        <p:spPr>
          <a:xfrm>
            <a:off x="596348" y="1462087"/>
            <a:ext cx="10999304" cy="5796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sz="2200" dirty="0"/>
              <a:t>Budget estimates alone don’t qualify as support for charges to awards, but may be used for interim accounting purposes if:</a:t>
            </a:r>
          </a:p>
        </p:txBody>
      </p:sp>
      <p:sp>
        <p:nvSpPr>
          <p:cNvPr id="4" name="Slide Number Placeholder 3">
            <a:extLst>
              <a:ext uri="{FF2B5EF4-FFF2-40B4-BE49-F238E27FC236}">
                <a16:creationId xmlns:a16="http://schemas.microsoft.com/office/drawing/2014/main" id="{6A3BE235-1687-4766-48AB-696EE0D429FD}"/>
              </a:ext>
            </a:extLst>
          </p:cNvPr>
          <p:cNvSpPr>
            <a:spLocks noGrp="1"/>
          </p:cNvSpPr>
          <p:nvPr>
            <p:ph type="sldNum" sz="quarter" idx="12"/>
          </p:nvPr>
        </p:nvSpPr>
        <p:spPr/>
        <p:txBody>
          <a:bodyPr/>
          <a:lstStyle/>
          <a:p>
            <a:fld id="{718739C9-DCF1-47E1-918D-420391A2911C}" type="slidenum">
              <a:rPr lang="en-US" smtClean="0"/>
              <a:t>13</a:t>
            </a:fld>
            <a:endParaRPr lang="en-US"/>
          </a:p>
        </p:txBody>
      </p:sp>
    </p:spTree>
    <p:extLst>
      <p:ext uri="{BB962C8B-B14F-4D97-AF65-F5344CB8AC3E}">
        <p14:creationId xmlns:p14="http://schemas.microsoft.com/office/powerpoint/2010/main" val="388614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A9996-ED81-A16B-5452-C5C5C9CD12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0CBEF0-78C4-3D68-8BF8-24CD1A2D7884}"/>
              </a:ext>
            </a:extLst>
          </p:cNvPr>
          <p:cNvSpPr>
            <a:spLocks noGrp="1"/>
          </p:cNvSpPr>
          <p:nvPr>
            <p:ph type="title"/>
          </p:nvPr>
        </p:nvSpPr>
        <p:spPr/>
        <p:txBody>
          <a:bodyPr>
            <a:normAutofit fontScale="90000"/>
          </a:bodyPr>
          <a:lstStyle/>
          <a:p>
            <a:r>
              <a:rPr lang="en-US" b="1" dirty="0"/>
              <a:t>Compensation: More Documentation Standards</a:t>
            </a:r>
            <a:br>
              <a:rPr lang="en-US" b="1" dirty="0"/>
            </a:br>
            <a:endParaRPr lang="en-US" sz="2200" b="1" dirty="0"/>
          </a:p>
        </p:txBody>
      </p:sp>
      <p:sp>
        <p:nvSpPr>
          <p:cNvPr id="3" name="Content Placeholder 2">
            <a:extLst>
              <a:ext uri="{FF2B5EF4-FFF2-40B4-BE49-F238E27FC236}">
                <a16:creationId xmlns:a16="http://schemas.microsoft.com/office/drawing/2014/main" id="{A0BE6148-F1EB-B7CF-C5A6-27CD7D7D7270}"/>
              </a:ext>
            </a:extLst>
          </p:cNvPr>
          <p:cNvSpPr>
            <a:spLocks noGrp="1"/>
          </p:cNvSpPr>
          <p:nvPr>
            <p:ph idx="1"/>
          </p:nvPr>
        </p:nvSpPr>
        <p:spPr/>
        <p:txBody>
          <a:bodyPr>
            <a:normAutofit fontScale="92500"/>
          </a:bodyPr>
          <a:lstStyle/>
          <a:p>
            <a:pPr>
              <a:spcAft>
                <a:spcPts val="1200"/>
              </a:spcAft>
            </a:pPr>
            <a:r>
              <a:rPr lang="en-US" dirty="0"/>
              <a:t>In accordance with DOL’s FLSA regulations, charges for the salaries and wages of </a:t>
            </a:r>
            <a:r>
              <a:rPr lang="en-US" b="1" dirty="0"/>
              <a:t>nonexempt employees</a:t>
            </a:r>
            <a:r>
              <a:rPr lang="en-US" dirty="0"/>
              <a:t>, must also be supported by records indicating the total number of hours worked each day.</a:t>
            </a:r>
          </a:p>
          <a:p>
            <a:pPr>
              <a:spcAft>
                <a:spcPts val="1200"/>
              </a:spcAft>
            </a:pPr>
            <a:r>
              <a:rPr lang="en-US" dirty="0"/>
              <a:t>Salaries and wages of employees used in meeting </a:t>
            </a:r>
            <a:r>
              <a:rPr lang="en-US" b="1" dirty="0"/>
              <a:t>cost sharing requirements</a:t>
            </a:r>
            <a:r>
              <a:rPr lang="en-US" dirty="0"/>
              <a:t> on TWC awards must be supported in the same manner as salaries and wages claimed for reimbursement </a:t>
            </a:r>
            <a:r>
              <a:rPr lang="en-US"/>
              <a:t>from TWC </a:t>
            </a:r>
            <a:r>
              <a:rPr lang="en-US" dirty="0"/>
              <a:t>awards.</a:t>
            </a:r>
          </a:p>
          <a:p>
            <a:pPr>
              <a:spcAft>
                <a:spcPts val="1200"/>
              </a:spcAft>
            </a:pPr>
            <a:r>
              <a:rPr lang="en-US" dirty="0"/>
              <a:t>Refer also to </a:t>
            </a:r>
            <a:r>
              <a:rPr lang="en-US" b="1" dirty="0"/>
              <a:t>additional considerations </a:t>
            </a:r>
            <a:r>
              <a:rPr lang="en-US" dirty="0"/>
              <a:t>for IHEs; states, local governments, and Indian tribes; nonprofit organizations; alternative proposals approved by cognizant agencies for indirect costs; and blended funding.</a:t>
            </a:r>
          </a:p>
          <a:p>
            <a:pPr marL="0" indent="0">
              <a:spcAft>
                <a:spcPts val="1200"/>
              </a:spcAft>
              <a:buNone/>
            </a:pPr>
            <a:endParaRPr lang="en-US" dirty="0"/>
          </a:p>
        </p:txBody>
      </p:sp>
      <p:sp>
        <p:nvSpPr>
          <p:cNvPr id="4" name="Slide Number Placeholder 3">
            <a:extLst>
              <a:ext uri="{FF2B5EF4-FFF2-40B4-BE49-F238E27FC236}">
                <a16:creationId xmlns:a16="http://schemas.microsoft.com/office/drawing/2014/main" id="{1B1330A8-CAFA-2652-4209-06EE6834E404}"/>
              </a:ext>
            </a:extLst>
          </p:cNvPr>
          <p:cNvSpPr>
            <a:spLocks noGrp="1"/>
          </p:cNvSpPr>
          <p:nvPr>
            <p:ph type="sldNum" sz="quarter" idx="12"/>
          </p:nvPr>
        </p:nvSpPr>
        <p:spPr/>
        <p:txBody>
          <a:bodyPr/>
          <a:lstStyle/>
          <a:p>
            <a:fld id="{718739C9-DCF1-47E1-918D-420391A2911C}" type="slidenum">
              <a:rPr lang="en-US" smtClean="0"/>
              <a:t>14</a:t>
            </a:fld>
            <a:endParaRPr lang="en-US"/>
          </a:p>
        </p:txBody>
      </p:sp>
    </p:spTree>
    <p:extLst>
      <p:ext uri="{BB962C8B-B14F-4D97-AF65-F5344CB8AC3E}">
        <p14:creationId xmlns:p14="http://schemas.microsoft.com/office/powerpoint/2010/main" val="463450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657E-5E06-AF32-F211-E8187EDCBD25}"/>
              </a:ext>
            </a:extLst>
          </p:cNvPr>
          <p:cNvSpPr>
            <a:spLocks noGrp="1"/>
          </p:cNvSpPr>
          <p:nvPr>
            <p:ph type="title"/>
          </p:nvPr>
        </p:nvSpPr>
        <p:spPr/>
        <p:txBody>
          <a:bodyPr/>
          <a:lstStyle/>
          <a:p>
            <a:r>
              <a:rPr lang="en-US" dirty="0"/>
              <a:t>Compensation—Fringe Benefits</a:t>
            </a:r>
          </a:p>
        </p:txBody>
      </p:sp>
      <p:sp>
        <p:nvSpPr>
          <p:cNvPr id="4" name="Slide Number Placeholder 3">
            <a:extLst>
              <a:ext uri="{FF2B5EF4-FFF2-40B4-BE49-F238E27FC236}">
                <a16:creationId xmlns:a16="http://schemas.microsoft.com/office/drawing/2014/main" id="{BD5A6E06-F364-64DA-1461-D6DE7A90F17D}"/>
              </a:ext>
            </a:extLst>
          </p:cNvPr>
          <p:cNvSpPr>
            <a:spLocks noGrp="1"/>
          </p:cNvSpPr>
          <p:nvPr>
            <p:ph type="sldNum" sz="quarter" idx="12"/>
          </p:nvPr>
        </p:nvSpPr>
        <p:spPr/>
        <p:txBody>
          <a:bodyPr/>
          <a:lstStyle/>
          <a:p>
            <a:fld id="{56A0B0FD-D6B7-4878-B1BE-780ED0AA1A25}" type="slidenum">
              <a:rPr lang="en-US" smtClean="0"/>
              <a:t>15</a:t>
            </a:fld>
            <a:endParaRPr lang="en-US"/>
          </a:p>
        </p:txBody>
      </p:sp>
    </p:spTree>
    <p:extLst>
      <p:ext uri="{BB962C8B-B14F-4D97-AF65-F5344CB8AC3E}">
        <p14:creationId xmlns:p14="http://schemas.microsoft.com/office/powerpoint/2010/main" val="209521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94032-74D8-5F87-7680-68E412B79180}"/>
              </a:ext>
            </a:extLst>
          </p:cNvPr>
          <p:cNvSpPr>
            <a:spLocks noGrp="1"/>
          </p:cNvSpPr>
          <p:nvPr>
            <p:ph type="title"/>
          </p:nvPr>
        </p:nvSpPr>
        <p:spPr/>
        <p:txBody>
          <a:bodyPr/>
          <a:lstStyle/>
          <a:p>
            <a:r>
              <a:rPr lang="en-US" b="1" dirty="0"/>
              <a:t>Fringe Benefits</a:t>
            </a:r>
          </a:p>
        </p:txBody>
      </p:sp>
      <p:sp>
        <p:nvSpPr>
          <p:cNvPr id="3" name="Content Placeholder 2">
            <a:extLst>
              <a:ext uri="{FF2B5EF4-FFF2-40B4-BE49-F238E27FC236}">
                <a16:creationId xmlns:a16="http://schemas.microsoft.com/office/drawing/2014/main" id="{3435548F-1A4B-46AC-A662-87E0FDCB8D4C}"/>
              </a:ext>
            </a:extLst>
          </p:cNvPr>
          <p:cNvSpPr>
            <a:spLocks noGrp="1"/>
          </p:cNvSpPr>
          <p:nvPr>
            <p:ph idx="1"/>
          </p:nvPr>
        </p:nvSpPr>
        <p:spPr>
          <a:xfrm>
            <a:off x="838200" y="1690688"/>
            <a:ext cx="10515600" cy="4486275"/>
          </a:xfrm>
        </p:spPr>
        <p:txBody>
          <a:bodyPr>
            <a:normAutofit/>
          </a:bodyPr>
          <a:lstStyle/>
          <a:p>
            <a:r>
              <a:rPr lang="en-US" dirty="0"/>
              <a:t>Except as provided elsewhere in the UG/TxGMS cost principles, costs of fringe benefits are </a:t>
            </a:r>
            <a:r>
              <a:rPr lang="en-US" b="1" dirty="0"/>
              <a:t>allowable,</a:t>
            </a:r>
            <a:r>
              <a:rPr lang="en-US" dirty="0"/>
              <a:t> </a:t>
            </a:r>
            <a:r>
              <a:rPr lang="en-US" b="1" dirty="0"/>
              <a:t>provided that </a:t>
            </a:r>
            <a:r>
              <a:rPr lang="en-US" dirty="0"/>
              <a:t>the benefits are:</a:t>
            </a:r>
          </a:p>
          <a:p>
            <a:pPr lvl="1"/>
            <a:r>
              <a:rPr lang="en-US" dirty="0"/>
              <a:t>Reasonable, and</a:t>
            </a:r>
          </a:p>
          <a:p>
            <a:pPr lvl="1">
              <a:spcAft>
                <a:spcPts val="1800"/>
              </a:spcAft>
            </a:pPr>
            <a:r>
              <a:rPr lang="en-US" dirty="0"/>
              <a:t>Required by law, an organization-employee agreement, or an established policy of the entity.</a:t>
            </a:r>
          </a:p>
          <a:p>
            <a:r>
              <a:rPr lang="en-US" dirty="0"/>
              <a:t>What are fringe benefits?</a:t>
            </a:r>
          </a:p>
          <a:p>
            <a:pPr lvl="1"/>
            <a:r>
              <a:rPr lang="en-US" dirty="0"/>
              <a:t>Allowances and services employers provide to their employees as compensation in addition to regular salaries and wages.</a:t>
            </a:r>
          </a:p>
          <a:p>
            <a:pPr lvl="1"/>
            <a:r>
              <a:rPr lang="en-US" dirty="0"/>
              <a:t>Examples are costs of leave, employee insurance, pensions, and unemployment benefits</a:t>
            </a:r>
          </a:p>
        </p:txBody>
      </p:sp>
      <p:pic>
        <p:nvPicPr>
          <p:cNvPr id="5" name="Picture 4" descr="Emphasis. Outline of text in first bullet point, describing conditions for allowability.">
            <a:extLst>
              <a:ext uri="{FF2B5EF4-FFF2-40B4-BE49-F238E27FC236}">
                <a16:creationId xmlns:a16="http://schemas.microsoft.com/office/drawing/2014/main" id="{992B2063-7F8A-96F8-04F6-BD7A6B36299A}"/>
              </a:ext>
            </a:extLst>
          </p:cNvPr>
          <p:cNvPicPr>
            <a:picLocks noChangeAspect="1"/>
          </p:cNvPicPr>
          <p:nvPr/>
        </p:nvPicPr>
        <p:blipFill>
          <a:blip r:embed="rId2"/>
          <a:stretch>
            <a:fillRect/>
          </a:stretch>
        </p:blipFill>
        <p:spPr>
          <a:xfrm>
            <a:off x="763016" y="1511301"/>
            <a:ext cx="10590784" cy="2475191"/>
          </a:xfrm>
          <a:prstGeom prst="rect">
            <a:avLst/>
          </a:prstGeom>
        </p:spPr>
      </p:pic>
      <p:sp>
        <p:nvSpPr>
          <p:cNvPr id="4" name="Slide Number Placeholder 3">
            <a:extLst>
              <a:ext uri="{FF2B5EF4-FFF2-40B4-BE49-F238E27FC236}">
                <a16:creationId xmlns:a16="http://schemas.microsoft.com/office/drawing/2014/main" id="{BA95633E-FAB4-3D69-ED1D-D9E36024C506}"/>
              </a:ext>
            </a:extLst>
          </p:cNvPr>
          <p:cNvSpPr>
            <a:spLocks noGrp="1"/>
          </p:cNvSpPr>
          <p:nvPr>
            <p:ph type="sldNum" sz="quarter" idx="12"/>
          </p:nvPr>
        </p:nvSpPr>
        <p:spPr/>
        <p:txBody>
          <a:bodyPr/>
          <a:lstStyle/>
          <a:p>
            <a:fld id="{718739C9-DCF1-47E1-918D-420391A2911C}" type="slidenum">
              <a:rPr lang="en-US" smtClean="0"/>
              <a:t>16</a:t>
            </a:fld>
            <a:endParaRPr lang="en-US"/>
          </a:p>
        </p:txBody>
      </p:sp>
    </p:spTree>
    <p:extLst>
      <p:ext uri="{BB962C8B-B14F-4D97-AF65-F5344CB8AC3E}">
        <p14:creationId xmlns:p14="http://schemas.microsoft.com/office/powerpoint/2010/main" val="2462619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8CDF-CE31-FA86-7214-FD6AE1C7DC69}"/>
              </a:ext>
            </a:extLst>
          </p:cNvPr>
          <p:cNvSpPr>
            <a:spLocks noGrp="1"/>
          </p:cNvSpPr>
          <p:nvPr>
            <p:ph type="title"/>
          </p:nvPr>
        </p:nvSpPr>
        <p:spPr/>
        <p:txBody>
          <a:bodyPr/>
          <a:lstStyle/>
          <a:p>
            <a:r>
              <a:rPr lang="en-US" b="1" dirty="0"/>
              <a:t>Fringe Benefits: Automobiles</a:t>
            </a:r>
          </a:p>
        </p:txBody>
      </p:sp>
      <p:sp>
        <p:nvSpPr>
          <p:cNvPr id="3" name="Content Placeholder 2">
            <a:extLst>
              <a:ext uri="{FF2B5EF4-FFF2-40B4-BE49-F238E27FC236}">
                <a16:creationId xmlns:a16="http://schemas.microsoft.com/office/drawing/2014/main" id="{487BE325-7D9B-E2B1-696E-AEC319713AB2}"/>
              </a:ext>
            </a:extLst>
          </p:cNvPr>
          <p:cNvSpPr>
            <a:spLocks noGrp="1"/>
          </p:cNvSpPr>
          <p:nvPr>
            <p:ph idx="1"/>
          </p:nvPr>
        </p:nvSpPr>
        <p:spPr>
          <a:xfrm>
            <a:off x="749710" y="1838632"/>
            <a:ext cx="4874342" cy="4041400"/>
          </a:xfrm>
        </p:spPr>
        <p:txBody>
          <a:bodyPr>
            <a:normAutofit/>
          </a:bodyPr>
          <a:lstStyle/>
          <a:p>
            <a:pPr marL="0" indent="0">
              <a:buNone/>
            </a:pPr>
            <a:r>
              <a:rPr lang="en-US" dirty="0"/>
              <a:t>The portion of automobile costs furnished by the entity that relates to </a:t>
            </a:r>
            <a:r>
              <a:rPr lang="en-US" b="1" dirty="0"/>
              <a:t>personal use </a:t>
            </a:r>
            <a:r>
              <a:rPr lang="en-US" dirty="0"/>
              <a:t>by employees (</a:t>
            </a:r>
            <a:r>
              <a:rPr lang="en-US" b="1" dirty="0"/>
              <a:t>including transportation to and from work</a:t>
            </a:r>
            <a:r>
              <a:rPr lang="en-US" dirty="0"/>
              <a:t>) is </a:t>
            </a:r>
            <a:r>
              <a:rPr lang="en-US" b="1" dirty="0"/>
              <a:t>unallowable</a:t>
            </a:r>
            <a:r>
              <a:rPr lang="en-US" dirty="0"/>
              <a:t> as a fringe benefit or indirect costs regardless of whether the cost is reported as taxable income to the employees.</a:t>
            </a:r>
          </a:p>
        </p:txBody>
      </p:sp>
      <p:pic>
        <p:nvPicPr>
          <p:cNvPr id="6" name="Picture 5" descr="decorative. A cartoon of a car. Green with orange seats, purple dashboard and steering wheel, blue tires, and pink bumper.">
            <a:extLst>
              <a:ext uri="{FF2B5EF4-FFF2-40B4-BE49-F238E27FC236}">
                <a16:creationId xmlns:a16="http://schemas.microsoft.com/office/drawing/2014/main" id="{97C06A46-8189-7A8D-44D0-BB81D81C110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18640" y="1838632"/>
            <a:ext cx="5749344" cy="3575373"/>
          </a:xfrm>
          <a:prstGeom prst="rect">
            <a:avLst/>
          </a:prstGeom>
        </p:spPr>
      </p:pic>
      <p:sp>
        <p:nvSpPr>
          <p:cNvPr id="4" name="Slide Number Placeholder 3">
            <a:extLst>
              <a:ext uri="{FF2B5EF4-FFF2-40B4-BE49-F238E27FC236}">
                <a16:creationId xmlns:a16="http://schemas.microsoft.com/office/drawing/2014/main" id="{3D38E415-23BE-A46B-4332-DCDB349F9430}"/>
              </a:ext>
            </a:extLst>
          </p:cNvPr>
          <p:cNvSpPr>
            <a:spLocks noGrp="1"/>
          </p:cNvSpPr>
          <p:nvPr>
            <p:ph type="sldNum" sz="quarter" idx="12"/>
          </p:nvPr>
        </p:nvSpPr>
        <p:spPr/>
        <p:txBody>
          <a:bodyPr/>
          <a:lstStyle/>
          <a:p>
            <a:fld id="{718739C9-DCF1-47E1-918D-420391A2911C}" type="slidenum">
              <a:rPr lang="en-US" smtClean="0"/>
              <a:t>17</a:t>
            </a:fld>
            <a:endParaRPr lang="en-US"/>
          </a:p>
        </p:txBody>
      </p:sp>
    </p:spTree>
    <p:extLst>
      <p:ext uri="{BB962C8B-B14F-4D97-AF65-F5344CB8AC3E}">
        <p14:creationId xmlns:p14="http://schemas.microsoft.com/office/powerpoint/2010/main" val="2491906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C28D-3C68-83D4-F81D-E43A7FF7C0AB}"/>
              </a:ext>
            </a:extLst>
          </p:cNvPr>
          <p:cNvSpPr>
            <a:spLocks noGrp="1"/>
          </p:cNvSpPr>
          <p:nvPr>
            <p:ph type="title"/>
          </p:nvPr>
        </p:nvSpPr>
        <p:spPr/>
        <p:txBody>
          <a:bodyPr/>
          <a:lstStyle/>
          <a:p>
            <a:r>
              <a:rPr lang="en-US" b="1" dirty="0"/>
              <a:t>Fringe Benefits: Severance (Dismissal Wages)</a:t>
            </a:r>
          </a:p>
        </p:txBody>
      </p:sp>
      <p:sp>
        <p:nvSpPr>
          <p:cNvPr id="3" name="Content Placeholder 2" descr="Emphasis. Outline of text in second bullet point, describing basic conditions for allowability.">
            <a:extLst>
              <a:ext uri="{FF2B5EF4-FFF2-40B4-BE49-F238E27FC236}">
                <a16:creationId xmlns:a16="http://schemas.microsoft.com/office/drawing/2014/main" id="{DC32DA6D-C1F4-7850-EA78-4245325AB33B}"/>
              </a:ext>
            </a:extLst>
          </p:cNvPr>
          <p:cNvSpPr>
            <a:spLocks noGrp="1"/>
          </p:cNvSpPr>
          <p:nvPr>
            <p:ph idx="1"/>
          </p:nvPr>
        </p:nvSpPr>
        <p:spPr>
          <a:xfrm>
            <a:off x="838200" y="1690689"/>
            <a:ext cx="10515600" cy="4486274"/>
          </a:xfrm>
          <a:solidFill>
            <a:schemeClr val="bg1"/>
          </a:solidFill>
        </p:spPr>
        <p:txBody>
          <a:bodyPr>
            <a:normAutofit/>
          </a:bodyPr>
          <a:lstStyle/>
          <a:p>
            <a:pPr>
              <a:spcAft>
                <a:spcPts val="1200"/>
              </a:spcAft>
            </a:pPr>
            <a:r>
              <a:rPr lang="en-US" dirty="0"/>
              <a:t>A payment in addition to regular salaries and wages, by an entity to workers whose employment is being terminated.</a:t>
            </a:r>
          </a:p>
          <a:p>
            <a:r>
              <a:rPr lang="en-US" b="1" dirty="0"/>
              <a:t>Allowable only to the extent that, in each case, it is required by</a:t>
            </a:r>
            <a:r>
              <a:rPr lang="en-US" dirty="0"/>
              <a:t>:</a:t>
            </a:r>
          </a:p>
          <a:p>
            <a:pPr lvl="1"/>
            <a:r>
              <a:rPr lang="en-US" dirty="0"/>
              <a:t>Law;</a:t>
            </a:r>
          </a:p>
          <a:p>
            <a:pPr lvl="1"/>
            <a:r>
              <a:rPr lang="en-US" dirty="0"/>
              <a:t>Employer-employee agreement;</a:t>
            </a:r>
          </a:p>
          <a:p>
            <a:pPr lvl="1"/>
            <a:r>
              <a:rPr lang="en-US" dirty="0"/>
              <a:t> Established policy that constitutes, in effect, an implied agreement on the entity’s part; or</a:t>
            </a:r>
          </a:p>
          <a:p>
            <a:pPr lvl="1">
              <a:spcAft>
                <a:spcPts val="1200"/>
              </a:spcAft>
            </a:pPr>
            <a:r>
              <a:rPr lang="en-US" dirty="0"/>
              <a:t>Circumstances of the particular employment.</a:t>
            </a:r>
          </a:p>
          <a:p>
            <a:r>
              <a:rPr lang="en-US" dirty="0"/>
              <a:t>Additional requirements apply. Refer to 2 C.F.R. § 200.431/TxGMS.</a:t>
            </a:r>
          </a:p>
          <a:p>
            <a:endParaRPr lang="en-US" dirty="0"/>
          </a:p>
        </p:txBody>
      </p:sp>
      <p:sp>
        <p:nvSpPr>
          <p:cNvPr id="6" name="Rectangle: Rounded Corners 5">
            <a:extLst>
              <a:ext uri="{FF2B5EF4-FFF2-40B4-BE49-F238E27FC236}">
                <a16:creationId xmlns:a16="http://schemas.microsoft.com/office/drawing/2014/main" id="{52CDF15E-7A1B-8A9F-5A06-CEB0D4DF992A}"/>
              </a:ext>
            </a:extLst>
          </p:cNvPr>
          <p:cNvSpPr/>
          <p:nvPr/>
        </p:nvSpPr>
        <p:spPr>
          <a:xfrm>
            <a:off x="838200" y="2733368"/>
            <a:ext cx="10134600" cy="2433943"/>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2F842A1-A018-BE16-4056-DA7F7F7EA805}"/>
              </a:ext>
            </a:extLst>
          </p:cNvPr>
          <p:cNvSpPr>
            <a:spLocks noGrp="1"/>
          </p:cNvSpPr>
          <p:nvPr>
            <p:ph type="sldNum" sz="quarter" idx="12"/>
          </p:nvPr>
        </p:nvSpPr>
        <p:spPr/>
        <p:txBody>
          <a:bodyPr/>
          <a:lstStyle/>
          <a:p>
            <a:fld id="{718739C9-DCF1-47E1-918D-420391A2911C}" type="slidenum">
              <a:rPr lang="en-US" smtClean="0"/>
              <a:t>18</a:t>
            </a:fld>
            <a:endParaRPr lang="en-US"/>
          </a:p>
        </p:txBody>
      </p:sp>
    </p:spTree>
    <p:extLst>
      <p:ext uri="{BB962C8B-B14F-4D97-AF65-F5344CB8AC3E}">
        <p14:creationId xmlns:p14="http://schemas.microsoft.com/office/powerpoint/2010/main" val="3507874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7FF3-5C6E-C955-7FFB-A074E966A8CB}"/>
              </a:ext>
            </a:extLst>
          </p:cNvPr>
          <p:cNvSpPr>
            <a:spLocks noGrp="1"/>
          </p:cNvSpPr>
          <p:nvPr>
            <p:ph type="title"/>
          </p:nvPr>
        </p:nvSpPr>
        <p:spPr>
          <a:xfrm>
            <a:off x="838200" y="365125"/>
            <a:ext cx="10515600" cy="1325563"/>
          </a:xfrm>
        </p:spPr>
        <p:txBody>
          <a:bodyPr/>
          <a:lstStyle/>
          <a:p>
            <a:r>
              <a:rPr lang="en-US" b="1" dirty="0"/>
              <a:t>Fringe Benefits: Additional Topics</a:t>
            </a:r>
          </a:p>
        </p:txBody>
      </p:sp>
      <p:sp>
        <p:nvSpPr>
          <p:cNvPr id="3" name="Content Placeholder 2">
            <a:extLst>
              <a:ext uri="{FF2B5EF4-FFF2-40B4-BE49-F238E27FC236}">
                <a16:creationId xmlns:a16="http://schemas.microsoft.com/office/drawing/2014/main" id="{A8C6DA97-87DF-93FF-8113-50A28F13D044}"/>
              </a:ext>
            </a:extLst>
          </p:cNvPr>
          <p:cNvSpPr>
            <a:spLocks noGrp="1"/>
          </p:cNvSpPr>
          <p:nvPr>
            <p:ph idx="1"/>
          </p:nvPr>
        </p:nvSpPr>
        <p:spPr>
          <a:xfrm>
            <a:off x="838200" y="1825625"/>
            <a:ext cx="10515600" cy="4351338"/>
          </a:xfrm>
        </p:spPr>
        <p:txBody>
          <a:bodyPr>
            <a:normAutofit/>
          </a:bodyPr>
          <a:lstStyle/>
          <a:p>
            <a:pPr>
              <a:spcAft>
                <a:spcPts val="1800"/>
              </a:spcAft>
            </a:pPr>
            <a:r>
              <a:rPr lang="en-US" sz="3200" dirty="0"/>
              <a:t>Leave</a:t>
            </a:r>
          </a:p>
          <a:p>
            <a:pPr>
              <a:spcAft>
                <a:spcPts val="1800"/>
              </a:spcAft>
            </a:pPr>
            <a:r>
              <a:rPr lang="en-US" sz="3200" dirty="0"/>
              <a:t>Certain insurance costs</a:t>
            </a:r>
          </a:p>
          <a:p>
            <a:pPr>
              <a:spcAft>
                <a:spcPts val="1800"/>
              </a:spcAft>
            </a:pPr>
            <a:r>
              <a:rPr lang="en-US" sz="3200" dirty="0"/>
              <a:t>Pension plan costs</a:t>
            </a:r>
          </a:p>
          <a:p>
            <a:pPr>
              <a:spcAft>
                <a:spcPts val="1800"/>
              </a:spcAft>
            </a:pPr>
            <a:r>
              <a:rPr lang="en-US" sz="3200" dirty="0"/>
              <a:t>Post-retirement health benefits</a:t>
            </a:r>
          </a:p>
          <a:p>
            <a:r>
              <a:rPr lang="en-US" sz="3200" dirty="0"/>
              <a:t>Special topics for IHEs</a:t>
            </a:r>
          </a:p>
        </p:txBody>
      </p:sp>
      <p:pic>
        <p:nvPicPr>
          <p:cNvPr id="12" name="Picture 11" descr="Alert. Orange caution triangle with exclamation point in center.">
            <a:extLst>
              <a:ext uri="{FF2B5EF4-FFF2-40B4-BE49-F238E27FC236}">
                <a16:creationId xmlns:a16="http://schemas.microsoft.com/office/drawing/2014/main" id="{A4B6F524-0D66-48E1-D41C-CF65BA0DCAB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84673" y="2396359"/>
            <a:ext cx="2431686" cy="2343807"/>
          </a:xfrm>
          <a:prstGeom prst="rect">
            <a:avLst/>
          </a:prstGeom>
        </p:spPr>
      </p:pic>
      <p:sp>
        <p:nvSpPr>
          <p:cNvPr id="4" name="Slide Number Placeholder 3">
            <a:extLst>
              <a:ext uri="{FF2B5EF4-FFF2-40B4-BE49-F238E27FC236}">
                <a16:creationId xmlns:a16="http://schemas.microsoft.com/office/drawing/2014/main" id="{9CDDA060-B18B-E2B9-8035-0243DFF49ADB}"/>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19</a:t>
            </a:fld>
            <a:endParaRPr lang="en-US"/>
          </a:p>
        </p:txBody>
      </p:sp>
    </p:spTree>
    <p:extLst>
      <p:ext uri="{BB962C8B-B14F-4D97-AF65-F5344CB8AC3E}">
        <p14:creationId xmlns:p14="http://schemas.microsoft.com/office/powerpoint/2010/main" val="309369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36C5CB-6C5B-46D8-C33F-89212914DF32}"/>
              </a:ext>
            </a:extLst>
          </p:cNvPr>
          <p:cNvSpPr>
            <a:spLocks noGrp="1"/>
          </p:cNvSpPr>
          <p:nvPr>
            <p:ph type="title"/>
          </p:nvPr>
        </p:nvSpPr>
        <p:spPr>
          <a:xfrm>
            <a:off x="838200" y="963507"/>
            <a:ext cx="3494362" cy="4930986"/>
          </a:xfrm>
        </p:spPr>
        <p:txBody>
          <a:bodyPr>
            <a:normAutofit/>
          </a:bodyPr>
          <a:lstStyle/>
          <a:p>
            <a:pPr algn="r"/>
            <a:r>
              <a:rPr lang="en-US" b="1" dirty="0">
                <a:solidFill>
                  <a:schemeClr val="accent1"/>
                </a:solidFill>
              </a:rPr>
              <a:t>Presenter</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1A9CDE-181A-D38E-48AE-10B00F08BF46}"/>
              </a:ext>
            </a:extLst>
          </p:cNvPr>
          <p:cNvSpPr>
            <a:spLocks noGrp="1"/>
          </p:cNvSpPr>
          <p:nvPr>
            <p:ph sz="half" idx="1"/>
          </p:nvPr>
        </p:nvSpPr>
        <p:spPr>
          <a:xfrm>
            <a:off x="4976029" y="2730226"/>
            <a:ext cx="6250940" cy="1210734"/>
          </a:xfrm>
        </p:spPr>
        <p:txBody>
          <a:bodyPr anchor="b">
            <a:normAutofit/>
          </a:bodyPr>
          <a:lstStyle/>
          <a:p>
            <a:pPr marL="0" indent="0">
              <a:buNone/>
            </a:pPr>
            <a:r>
              <a:rPr lang="en-US" b="1" dirty="0"/>
              <a:t>Jenny Noren</a:t>
            </a:r>
          </a:p>
          <a:p>
            <a:pPr marL="0" indent="0">
              <a:buNone/>
            </a:pPr>
            <a:r>
              <a:rPr lang="en-US" dirty="0"/>
              <a:t>TWC Financial Initiatives</a:t>
            </a:r>
          </a:p>
        </p:txBody>
      </p:sp>
      <p:sp>
        <p:nvSpPr>
          <p:cNvPr id="5" name="Slide Number Placeholder 4">
            <a:extLst>
              <a:ext uri="{FF2B5EF4-FFF2-40B4-BE49-F238E27FC236}">
                <a16:creationId xmlns:a16="http://schemas.microsoft.com/office/drawing/2014/main" id="{4F53EDF3-CD90-5747-50B5-99007244DD15}"/>
              </a:ext>
            </a:extLst>
          </p:cNvPr>
          <p:cNvSpPr>
            <a:spLocks noGrp="1"/>
          </p:cNvSpPr>
          <p:nvPr>
            <p:ph type="sldNum" sz="quarter" idx="12"/>
          </p:nvPr>
        </p:nvSpPr>
        <p:spPr>
          <a:xfrm>
            <a:off x="10571516" y="6033479"/>
            <a:ext cx="782283" cy="365125"/>
          </a:xfrm>
        </p:spPr>
        <p:txBody>
          <a:bodyPr>
            <a:normAutofit/>
          </a:bodyPr>
          <a:lstStyle/>
          <a:p>
            <a:pPr>
              <a:spcAft>
                <a:spcPts val="600"/>
              </a:spcAft>
            </a:pPr>
            <a:fld id="{718739C9-DCF1-47E1-918D-420391A2911C}" type="slidenum">
              <a:rPr lang="en-US" sz="1050">
                <a:solidFill>
                  <a:schemeClr val="tx1">
                    <a:alpha val="80000"/>
                  </a:schemeClr>
                </a:solidFill>
              </a:rPr>
              <a:pPr>
                <a:spcAft>
                  <a:spcPts val="600"/>
                </a:spcAft>
              </a:pPr>
              <a:t>2</a:t>
            </a:fld>
            <a:endParaRPr lang="en-US" sz="1050">
              <a:solidFill>
                <a:schemeClr val="tx1">
                  <a:alpha val="80000"/>
                </a:schemeClr>
              </a:solidFill>
            </a:endParaRPr>
          </a:p>
        </p:txBody>
      </p:sp>
    </p:spTree>
    <p:extLst>
      <p:ext uri="{BB962C8B-B14F-4D97-AF65-F5344CB8AC3E}">
        <p14:creationId xmlns:p14="http://schemas.microsoft.com/office/powerpoint/2010/main" val="713126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9B67-28CE-A0A9-2B98-57C132368B36}"/>
              </a:ext>
            </a:extLst>
          </p:cNvPr>
          <p:cNvSpPr>
            <a:spLocks noGrp="1"/>
          </p:cNvSpPr>
          <p:nvPr>
            <p:ph type="title"/>
          </p:nvPr>
        </p:nvSpPr>
        <p:spPr>
          <a:xfrm>
            <a:off x="1002890" y="2481000"/>
            <a:ext cx="4798142" cy="2283824"/>
          </a:xfrm>
        </p:spPr>
        <p:txBody>
          <a:bodyPr/>
          <a:lstStyle/>
          <a:p>
            <a:r>
              <a:rPr lang="en-US" dirty="0"/>
              <a:t>State Salary Limits for Workforce Board Staff</a:t>
            </a:r>
          </a:p>
        </p:txBody>
      </p:sp>
      <p:sp>
        <p:nvSpPr>
          <p:cNvPr id="4" name="Slide Number Placeholder 3">
            <a:extLst>
              <a:ext uri="{FF2B5EF4-FFF2-40B4-BE49-F238E27FC236}">
                <a16:creationId xmlns:a16="http://schemas.microsoft.com/office/drawing/2014/main" id="{DB64D78D-30F4-AA12-3179-AC1B45609973}"/>
              </a:ext>
            </a:extLst>
          </p:cNvPr>
          <p:cNvSpPr>
            <a:spLocks noGrp="1"/>
          </p:cNvSpPr>
          <p:nvPr>
            <p:ph type="sldNum" sz="quarter" idx="12"/>
          </p:nvPr>
        </p:nvSpPr>
        <p:spPr/>
        <p:txBody>
          <a:bodyPr/>
          <a:lstStyle/>
          <a:p>
            <a:fld id="{56A0B0FD-D6B7-4878-B1BE-780ED0AA1A25}" type="slidenum">
              <a:rPr lang="en-US" smtClean="0"/>
              <a:t>20</a:t>
            </a:fld>
            <a:endParaRPr lang="en-US"/>
          </a:p>
        </p:txBody>
      </p:sp>
    </p:spTree>
    <p:extLst>
      <p:ext uri="{BB962C8B-B14F-4D97-AF65-F5344CB8AC3E}">
        <p14:creationId xmlns:p14="http://schemas.microsoft.com/office/powerpoint/2010/main" val="2236083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0FBE-0835-68B2-3EFB-A97BDBE28405}"/>
              </a:ext>
            </a:extLst>
          </p:cNvPr>
          <p:cNvSpPr>
            <a:spLocks noGrp="1"/>
          </p:cNvSpPr>
          <p:nvPr>
            <p:ph type="title"/>
          </p:nvPr>
        </p:nvSpPr>
        <p:spPr>
          <a:xfrm>
            <a:off x="838200" y="365126"/>
            <a:ext cx="10515600" cy="828408"/>
          </a:xfrm>
        </p:spPr>
        <p:txBody>
          <a:bodyPr/>
          <a:lstStyle/>
          <a:p>
            <a:r>
              <a:rPr lang="en-US" b="1" dirty="0"/>
              <a:t>State Salary Compensation Limits for Boards</a:t>
            </a:r>
          </a:p>
        </p:txBody>
      </p:sp>
      <p:sp>
        <p:nvSpPr>
          <p:cNvPr id="3" name="Content Placeholder 2">
            <a:extLst>
              <a:ext uri="{FF2B5EF4-FFF2-40B4-BE49-F238E27FC236}">
                <a16:creationId xmlns:a16="http://schemas.microsoft.com/office/drawing/2014/main" id="{323F4F5C-FC5A-2465-BC0E-3ECD7D558EE2}"/>
              </a:ext>
            </a:extLst>
          </p:cNvPr>
          <p:cNvSpPr>
            <a:spLocks noGrp="1"/>
          </p:cNvSpPr>
          <p:nvPr>
            <p:ph idx="1"/>
          </p:nvPr>
        </p:nvSpPr>
        <p:spPr>
          <a:xfrm>
            <a:off x="802558" y="1395663"/>
            <a:ext cx="10586884" cy="4781300"/>
          </a:xfrm>
        </p:spPr>
        <p:txBody>
          <a:bodyPr>
            <a:normAutofit/>
          </a:bodyPr>
          <a:lstStyle/>
          <a:p>
            <a:pPr>
              <a:spcAft>
                <a:spcPts val="1200"/>
              </a:spcAft>
            </a:pPr>
            <a:r>
              <a:rPr lang="en-US" dirty="0"/>
              <a:t>Requires salaries of workforce board staff to conform to the state salary classification schedule.</a:t>
            </a:r>
          </a:p>
          <a:p>
            <a:pPr>
              <a:spcAft>
                <a:spcPts val="1200"/>
              </a:spcAft>
            </a:pPr>
            <a:r>
              <a:rPr lang="en-US" dirty="0"/>
              <a:t>State salary classification schedule is available on the Texas State Auditor’s website at </a:t>
            </a:r>
            <a:r>
              <a:rPr lang="en-US" dirty="0">
                <a:hlinkClick r:id="rId2"/>
              </a:rPr>
              <a:t>sao.texas.gov</a:t>
            </a:r>
            <a:r>
              <a:rPr lang="en-US" dirty="0"/>
              <a:t>. </a:t>
            </a:r>
          </a:p>
          <a:p>
            <a:r>
              <a:rPr lang="en-US" dirty="0"/>
              <a:t>Source: Texas General Appropriations Act for the respective biennium:</a:t>
            </a:r>
          </a:p>
          <a:p>
            <a:pPr lvl="1"/>
            <a:r>
              <a:rPr lang="en-US" dirty="0"/>
              <a:t>For State Fiscal Year 2025 (9/1/2024-8/31/2025): Section 4.04, Part 4, Article IX, Texas General Appropriations Act, 88</a:t>
            </a:r>
            <a:r>
              <a:rPr lang="en-US" baseline="30000" dirty="0"/>
              <a:t>th</a:t>
            </a:r>
            <a:r>
              <a:rPr lang="en-US" dirty="0"/>
              <a:t> Texas Legislature, Regular Session, 2023.</a:t>
            </a:r>
          </a:p>
          <a:p>
            <a:pPr lvl="1"/>
            <a:r>
              <a:rPr lang="en-US" dirty="0"/>
              <a:t>For State Fiscal Year 2026 (9/1/2025-8/31/2026): Section 4.04, Part 4, Article IX, Texas General Appropriations Act, 89</a:t>
            </a:r>
            <a:r>
              <a:rPr lang="en-US" baseline="30000" dirty="0"/>
              <a:t>th</a:t>
            </a:r>
            <a:r>
              <a:rPr lang="en-US" dirty="0"/>
              <a:t> Texas Legislature, Regular Session, 2025.</a:t>
            </a:r>
          </a:p>
        </p:txBody>
      </p:sp>
      <p:sp>
        <p:nvSpPr>
          <p:cNvPr id="4" name="Slide Number Placeholder 3">
            <a:extLst>
              <a:ext uri="{FF2B5EF4-FFF2-40B4-BE49-F238E27FC236}">
                <a16:creationId xmlns:a16="http://schemas.microsoft.com/office/drawing/2014/main" id="{0D3596E6-8FE5-1C6C-09BD-752D467616E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678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9A22-FA34-285A-0B90-96A492401382}"/>
              </a:ext>
            </a:extLst>
          </p:cNvPr>
          <p:cNvSpPr>
            <a:spLocks noGrp="1"/>
          </p:cNvSpPr>
          <p:nvPr>
            <p:ph type="title"/>
          </p:nvPr>
        </p:nvSpPr>
        <p:spPr>
          <a:xfrm>
            <a:off x="1204650" y="2287088"/>
            <a:ext cx="4351025" cy="2283824"/>
          </a:xfrm>
        </p:spPr>
        <p:txBody>
          <a:bodyPr/>
          <a:lstStyle/>
          <a:p>
            <a:r>
              <a:rPr lang="en-US" dirty="0"/>
              <a:t>Federal Salary Limits for All Covered TWC Subrecipients</a:t>
            </a:r>
          </a:p>
        </p:txBody>
      </p:sp>
      <p:sp>
        <p:nvSpPr>
          <p:cNvPr id="4" name="Slide Number Placeholder 3">
            <a:extLst>
              <a:ext uri="{FF2B5EF4-FFF2-40B4-BE49-F238E27FC236}">
                <a16:creationId xmlns:a16="http://schemas.microsoft.com/office/drawing/2014/main" id="{EE55C572-4CCD-4756-DB1D-9A8E33232230}"/>
              </a:ext>
            </a:extLst>
          </p:cNvPr>
          <p:cNvSpPr>
            <a:spLocks noGrp="1"/>
          </p:cNvSpPr>
          <p:nvPr>
            <p:ph type="sldNum" sz="quarter" idx="12"/>
          </p:nvPr>
        </p:nvSpPr>
        <p:spPr/>
        <p:txBody>
          <a:bodyPr/>
          <a:lstStyle/>
          <a:p>
            <a:fld id="{56A0B0FD-D6B7-4878-B1BE-780ED0AA1A25}" type="slidenum">
              <a:rPr lang="en-US" smtClean="0"/>
              <a:t>22</a:t>
            </a:fld>
            <a:endParaRPr lang="en-US" dirty="0"/>
          </a:p>
        </p:txBody>
      </p:sp>
    </p:spTree>
    <p:extLst>
      <p:ext uri="{BB962C8B-B14F-4D97-AF65-F5344CB8AC3E}">
        <p14:creationId xmlns:p14="http://schemas.microsoft.com/office/powerpoint/2010/main" val="349433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8FDC-5B73-4916-B345-92746FB39418}"/>
              </a:ext>
            </a:extLst>
          </p:cNvPr>
          <p:cNvSpPr>
            <a:spLocks noGrp="1"/>
          </p:cNvSpPr>
          <p:nvPr>
            <p:ph type="title"/>
          </p:nvPr>
        </p:nvSpPr>
        <p:spPr/>
        <p:txBody>
          <a:bodyPr>
            <a:normAutofit/>
          </a:bodyPr>
          <a:lstStyle/>
          <a:p>
            <a:r>
              <a:rPr lang="en-US" b="1" dirty="0"/>
              <a:t>Federal Salary Limits</a:t>
            </a:r>
          </a:p>
        </p:txBody>
      </p:sp>
      <p:sp>
        <p:nvSpPr>
          <p:cNvPr id="3" name="Content Placeholder 2">
            <a:extLst>
              <a:ext uri="{FF2B5EF4-FFF2-40B4-BE49-F238E27FC236}">
                <a16:creationId xmlns:a16="http://schemas.microsoft.com/office/drawing/2014/main" id="{4A0A0615-2A89-489D-A5DE-EB27652AB553}"/>
              </a:ext>
            </a:extLst>
          </p:cNvPr>
          <p:cNvSpPr>
            <a:spLocks noGrp="1"/>
          </p:cNvSpPr>
          <p:nvPr>
            <p:ph idx="1"/>
          </p:nvPr>
        </p:nvSpPr>
        <p:spPr/>
        <p:txBody>
          <a:bodyPr anchor="t">
            <a:noAutofit/>
          </a:bodyPr>
          <a:lstStyle/>
          <a:p>
            <a:r>
              <a:rPr lang="en-US" sz="2600" dirty="0"/>
              <a:t>Federal salary limit on HHS ACF funds (CCDF and TANF)</a:t>
            </a:r>
          </a:p>
          <a:p>
            <a:r>
              <a:rPr lang="en-US" sz="2600" dirty="0"/>
              <a:t>Federal salary limit on DOL funds</a:t>
            </a:r>
          </a:p>
          <a:p>
            <a:r>
              <a:rPr lang="en-US" sz="2600" dirty="0"/>
              <a:t>Federal salary limit on WIOA Title I and Wagner-</a:t>
            </a:r>
            <a:r>
              <a:rPr lang="en-US" sz="2600" dirty="0" err="1"/>
              <a:t>Peyser</a:t>
            </a:r>
            <a:r>
              <a:rPr lang="en-US" sz="2600" dirty="0"/>
              <a:t> Act funds</a:t>
            </a:r>
          </a:p>
        </p:txBody>
      </p:sp>
      <p:sp>
        <p:nvSpPr>
          <p:cNvPr id="4" name="Slide Number Placeholder 3">
            <a:extLst>
              <a:ext uri="{FF2B5EF4-FFF2-40B4-BE49-F238E27FC236}">
                <a16:creationId xmlns:a16="http://schemas.microsoft.com/office/drawing/2014/main" id="{736D30F9-ACD2-990F-F8EC-CD25FFF9FC69}"/>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18739C9-DCF1-47E1-918D-420391A2911C}"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66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ABD4-9AF6-D98C-D051-BF9A88CF53CC}"/>
              </a:ext>
            </a:extLst>
          </p:cNvPr>
          <p:cNvSpPr>
            <a:spLocks noGrp="1"/>
          </p:cNvSpPr>
          <p:nvPr>
            <p:ph type="title"/>
          </p:nvPr>
        </p:nvSpPr>
        <p:spPr/>
        <p:txBody>
          <a:bodyPr/>
          <a:lstStyle/>
          <a:p>
            <a:r>
              <a:rPr lang="en-US" b="1" dirty="0"/>
              <a:t>Federal Executive Level II Salary Limit</a:t>
            </a:r>
          </a:p>
        </p:txBody>
      </p:sp>
      <p:sp>
        <p:nvSpPr>
          <p:cNvPr id="3" name="Content Placeholder 2">
            <a:extLst>
              <a:ext uri="{FF2B5EF4-FFF2-40B4-BE49-F238E27FC236}">
                <a16:creationId xmlns:a16="http://schemas.microsoft.com/office/drawing/2014/main" id="{8FD95670-CA2A-2508-448B-DFBE44F81BA2}"/>
              </a:ext>
            </a:extLst>
          </p:cNvPr>
          <p:cNvSpPr>
            <a:spLocks noGrp="1"/>
          </p:cNvSpPr>
          <p:nvPr>
            <p:ph idx="1"/>
          </p:nvPr>
        </p:nvSpPr>
        <p:spPr/>
        <p:txBody>
          <a:bodyPr>
            <a:normAutofit lnSpcReduction="10000"/>
          </a:bodyPr>
          <a:lstStyle/>
          <a:p>
            <a:r>
              <a:rPr lang="en-US" dirty="0"/>
              <a:t>Calendar Year 2025: $225,700</a:t>
            </a:r>
          </a:p>
          <a:p>
            <a:r>
              <a:rPr lang="en-US" dirty="0"/>
              <a:t>Calendar Year 2024: $221,900</a:t>
            </a:r>
          </a:p>
          <a:p>
            <a:r>
              <a:rPr lang="en-US" dirty="0"/>
              <a:t>Calendar Year 2023: $212,100</a:t>
            </a:r>
          </a:p>
          <a:p>
            <a:r>
              <a:rPr lang="en-US" dirty="0"/>
              <a:t>Calendar Year 2022: $203,700</a:t>
            </a:r>
          </a:p>
          <a:p>
            <a:r>
              <a:rPr lang="en-US" dirty="0"/>
              <a:t>Calendar year 2021: $199,300</a:t>
            </a:r>
          </a:p>
          <a:p>
            <a:r>
              <a:rPr lang="en-US" dirty="0"/>
              <a:t>Historically, updated in January of each calendar year.</a:t>
            </a:r>
          </a:p>
          <a:p>
            <a:r>
              <a:rPr lang="en-US" dirty="0"/>
              <a:t>Locate on the U.S. Office of Personnel Management (OPM) website at </a:t>
            </a:r>
            <a:r>
              <a:rPr lang="en-US" dirty="0">
                <a:hlinkClick r:id="rId2"/>
              </a:rPr>
              <a:t>www.opm.gov</a:t>
            </a:r>
            <a:r>
              <a:rPr lang="en-US" dirty="0"/>
              <a:t>.</a:t>
            </a:r>
          </a:p>
          <a:p>
            <a:r>
              <a:rPr lang="en-US" dirty="0"/>
              <a:t>Refer to award terms for details on how the limit applies.</a:t>
            </a:r>
          </a:p>
        </p:txBody>
      </p:sp>
      <p:sp>
        <p:nvSpPr>
          <p:cNvPr id="4" name="Slide Number Placeholder 3">
            <a:extLst>
              <a:ext uri="{FF2B5EF4-FFF2-40B4-BE49-F238E27FC236}">
                <a16:creationId xmlns:a16="http://schemas.microsoft.com/office/drawing/2014/main" id="{3399C080-FB88-B7E5-A96E-40481CEF0B6F}"/>
              </a:ext>
            </a:extLst>
          </p:cNvPr>
          <p:cNvSpPr>
            <a:spLocks noGrp="1"/>
          </p:cNvSpPr>
          <p:nvPr>
            <p:ph type="sldNum" sz="quarter" idx="12"/>
          </p:nvPr>
        </p:nvSpPr>
        <p:spPr/>
        <p:txBody>
          <a:bodyPr/>
          <a:lstStyle/>
          <a:p>
            <a:fld id="{718739C9-DCF1-47E1-918D-420391A2911C}" type="slidenum">
              <a:rPr lang="en-US" smtClean="0"/>
              <a:t>24</a:t>
            </a:fld>
            <a:endParaRPr lang="en-US"/>
          </a:p>
        </p:txBody>
      </p:sp>
    </p:spTree>
    <p:extLst>
      <p:ext uri="{BB962C8B-B14F-4D97-AF65-F5344CB8AC3E}">
        <p14:creationId xmlns:p14="http://schemas.microsoft.com/office/powerpoint/2010/main" val="1383825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0152B-8275-F91B-1147-B6F95AB79C61}"/>
              </a:ext>
            </a:extLst>
          </p:cNvPr>
          <p:cNvSpPr>
            <a:spLocks noGrp="1"/>
          </p:cNvSpPr>
          <p:nvPr>
            <p:ph type="title"/>
          </p:nvPr>
        </p:nvSpPr>
        <p:spPr/>
        <p:txBody>
          <a:bodyPr>
            <a:normAutofit/>
          </a:bodyPr>
          <a:lstStyle/>
          <a:p>
            <a:r>
              <a:rPr lang="en-US" sz="4000" b="1" dirty="0"/>
              <a:t>Federal Salary Limit: HHS ACF Funds</a:t>
            </a:r>
            <a:br>
              <a:rPr lang="en-US" sz="4000" b="1" dirty="0"/>
            </a:br>
            <a:r>
              <a:rPr lang="en-US" sz="4000" b="1" dirty="0"/>
              <a:t>(CCDF and TANF)</a:t>
            </a:r>
          </a:p>
        </p:txBody>
      </p:sp>
      <p:sp>
        <p:nvSpPr>
          <p:cNvPr id="3" name="Content Placeholder 2">
            <a:extLst>
              <a:ext uri="{FF2B5EF4-FFF2-40B4-BE49-F238E27FC236}">
                <a16:creationId xmlns:a16="http://schemas.microsoft.com/office/drawing/2014/main" id="{7908A81C-A4C5-CC86-ED46-D0BE4282AE78}"/>
              </a:ext>
            </a:extLst>
          </p:cNvPr>
          <p:cNvSpPr>
            <a:spLocks noGrp="1"/>
          </p:cNvSpPr>
          <p:nvPr>
            <p:ph idx="1"/>
          </p:nvPr>
        </p:nvSpPr>
        <p:spPr>
          <a:xfrm>
            <a:off x="838200" y="2005012"/>
            <a:ext cx="10515600" cy="4351338"/>
          </a:xfrm>
        </p:spPr>
        <p:txBody>
          <a:bodyPr>
            <a:normAutofit fontScale="92500" lnSpcReduction="20000"/>
          </a:bodyPr>
          <a:lstStyle/>
          <a:p>
            <a:pPr>
              <a:spcAft>
                <a:spcPts val="600"/>
              </a:spcAft>
            </a:pPr>
            <a:r>
              <a:rPr lang="en-US" dirty="0"/>
              <a:t>The amount that shall be used to pay the salary of an individual, through </a:t>
            </a:r>
            <a:r>
              <a:rPr lang="en-US" b="1" dirty="0"/>
              <a:t>a grant or other extramural mechanism including non-federal share</a:t>
            </a:r>
            <a:r>
              <a:rPr lang="en-US" dirty="0"/>
              <a:t>, must not exceed the amount of the Federal Executive Level II salary for that </a:t>
            </a:r>
            <a:r>
              <a:rPr lang="en-US" b="1" dirty="0"/>
              <a:t>calendar year</a:t>
            </a:r>
            <a:r>
              <a:rPr lang="en-US" dirty="0"/>
              <a:t>.</a:t>
            </a:r>
          </a:p>
          <a:p>
            <a:pPr>
              <a:spcAft>
                <a:spcPts val="600"/>
              </a:spcAft>
            </a:pPr>
            <a:r>
              <a:rPr lang="en-US" dirty="0"/>
              <a:t>Reflects an individual’s </a:t>
            </a:r>
            <a:r>
              <a:rPr lang="en-US" b="1" dirty="0"/>
              <a:t>base salary exclusive of fringe benefits </a:t>
            </a:r>
            <a:r>
              <a:rPr lang="en-US" dirty="0"/>
              <a:t>and any income that an individual may be permitted to earn outside of the duties of the entity’s organization.</a:t>
            </a:r>
          </a:p>
          <a:p>
            <a:pPr>
              <a:spcAft>
                <a:spcPts val="600"/>
              </a:spcAft>
            </a:pPr>
            <a:r>
              <a:rPr lang="en-US" b="1" dirty="0"/>
              <a:t>Also applies to subawards, contracts, and subcontracts </a:t>
            </a:r>
            <a:r>
              <a:rPr lang="en-US" dirty="0"/>
              <a:t>under an ACF grant or cooperative agreement.</a:t>
            </a:r>
          </a:p>
          <a:p>
            <a:r>
              <a:rPr lang="en-US" dirty="0"/>
              <a:t>Reference:</a:t>
            </a:r>
          </a:p>
          <a:p>
            <a:pPr lvl="1"/>
            <a:r>
              <a:rPr lang="en-US" dirty="0"/>
              <a:t>Special Terms and Conditions of Grant Award</a:t>
            </a:r>
          </a:p>
          <a:p>
            <a:pPr lvl="1"/>
            <a:r>
              <a:rPr lang="en-US" dirty="0"/>
              <a:t>Administrative and National Policy requirements on HHS ACF website</a:t>
            </a:r>
          </a:p>
        </p:txBody>
      </p:sp>
      <p:sp>
        <p:nvSpPr>
          <p:cNvPr id="4" name="Slide Number Placeholder 3">
            <a:extLst>
              <a:ext uri="{FF2B5EF4-FFF2-40B4-BE49-F238E27FC236}">
                <a16:creationId xmlns:a16="http://schemas.microsoft.com/office/drawing/2014/main" id="{437AFA7A-A782-F866-32E2-5F371A9EEE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219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880CA-1E57-B1CE-D712-9168AE988769}"/>
              </a:ext>
            </a:extLst>
          </p:cNvPr>
          <p:cNvSpPr>
            <a:spLocks noGrp="1"/>
          </p:cNvSpPr>
          <p:nvPr>
            <p:ph type="title"/>
          </p:nvPr>
        </p:nvSpPr>
        <p:spPr/>
        <p:txBody>
          <a:bodyPr/>
          <a:lstStyle/>
          <a:p>
            <a:r>
              <a:rPr lang="en-US" b="1" dirty="0"/>
              <a:t>Federal Salary Limit: DOL Funds</a:t>
            </a:r>
          </a:p>
        </p:txBody>
      </p:sp>
      <p:sp>
        <p:nvSpPr>
          <p:cNvPr id="3" name="Content Placeholder 2">
            <a:extLst>
              <a:ext uri="{FF2B5EF4-FFF2-40B4-BE49-F238E27FC236}">
                <a16:creationId xmlns:a16="http://schemas.microsoft.com/office/drawing/2014/main" id="{A0B9918A-882A-A1FE-A9D8-EA5F2137AF1F}"/>
              </a:ext>
            </a:extLst>
          </p:cNvPr>
          <p:cNvSpPr>
            <a:spLocks noGrp="1"/>
          </p:cNvSpPr>
          <p:nvPr>
            <p:ph idx="1"/>
          </p:nvPr>
        </p:nvSpPr>
        <p:spPr/>
        <p:txBody>
          <a:bodyPr>
            <a:normAutofit/>
          </a:bodyPr>
          <a:lstStyle/>
          <a:p>
            <a:r>
              <a:rPr lang="en-US" dirty="0"/>
              <a:t>Recipients and subrecipients shall not use funds to pay the </a:t>
            </a:r>
            <a:r>
              <a:rPr lang="en-US" b="1" dirty="0"/>
              <a:t>salary and bonuses </a:t>
            </a:r>
            <a:r>
              <a:rPr lang="en-US" dirty="0"/>
              <a:t>of an individual, either as direct costs or as indirect costs, at a rate in excess of Executive Level II.</a:t>
            </a:r>
          </a:p>
          <a:p>
            <a:r>
              <a:rPr lang="en-US" b="1" dirty="0"/>
              <a:t>Does not apply to contractors (vendors)</a:t>
            </a:r>
            <a:r>
              <a:rPr lang="en-US" dirty="0"/>
              <a:t>.</a:t>
            </a:r>
          </a:p>
          <a:p>
            <a:r>
              <a:rPr lang="en-US" dirty="0"/>
              <a:t>Reference:</a:t>
            </a:r>
          </a:p>
          <a:p>
            <a:pPr lvl="1"/>
            <a:r>
              <a:rPr lang="en-US" dirty="0"/>
              <a:t>Special Terms and Conditions of the Grant Award</a:t>
            </a:r>
          </a:p>
          <a:p>
            <a:pPr lvl="1"/>
            <a:r>
              <a:rPr lang="en-US" dirty="0"/>
              <a:t>DOL TEGL 05-06</a:t>
            </a:r>
          </a:p>
          <a:p>
            <a:pPr lvl="1"/>
            <a:r>
              <a:rPr lang="en-US" dirty="0"/>
              <a:t>TWC WD Letter 28-07, Change 1</a:t>
            </a:r>
          </a:p>
        </p:txBody>
      </p:sp>
      <p:sp>
        <p:nvSpPr>
          <p:cNvPr id="4" name="Slide Number Placeholder 3">
            <a:extLst>
              <a:ext uri="{FF2B5EF4-FFF2-40B4-BE49-F238E27FC236}">
                <a16:creationId xmlns:a16="http://schemas.microsoft.com/office/drawing/2014/main" id="{35EB500C-A866-BC5C-FCD9-60349BCFC6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460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5F7B-1E88-0209-CE5B-AE3F92489ECE}"/>
              </a:ext>
            </a:extLst>
          </p:cNvPr>
          <p:cNvSpPr>
            <a:spLocks noGrp="1"/>
          </p:cNvSpPr>
          <p:nvPr>
            <p:ph type="title"/>
          </p:nvPr>
        </p:nvSpPr>
        <p:spPr>
          <a:xfrm>
            <a:off x="412280" y="141011"/>
            <a:ext cx="11367435" cy="549275"/>
          </a:xfrm>
        </p:spPr>
        <p:txBody>
          <a:bodyPr>
            <a:noAutofit/>
          </a:bodyPr>
          <a:lstStyle/>
          <a:p>
            <a:r>
              <a:rPr lang="en-US" sz="3600" b="1" dirty="0"/>
              <a:t>Side-by-Side of DOL and ACF Salary Limits</a:t>
            </a:r>
          </a:p>
        </p:txBody>
      </p:sp>
      <p:graphicFrame>
        <p:nvGraphicFramePr>
          <p:cNvPr id="5" name="Table 5">
            <a:extLst>
              <a:ext uri="{FF2B5EF4-FFF2-40B4-BE49-F238E27FC236}">
                <a16:creationId xmlns:a16="http://schemas.microsoft.com/office/drawing/2014/main" id="{26BE042A-2C21-93C3-0DA8-8D0D3E836D64}"/>
              </a:ext>
            </a:extLst>
          </p:cNvPr>
          <p:cNvGraphicFramePr>
            <a:graphicFrameLocks noGrp="1"/>
          </p:cNvGraphicFramePr>
          <p:nvPr>
            <p:ph idx="1"/>
            <p:extLst>
              <p:ext uri="{D42A27DB-BD31-4B8C-83A1-F6EECF244321}">
                <p14:modId xmlns:p14="http://schemas.microsoft.com/office/powerpoint/2010/main" val="315868604"/>
              </p:ext>
            </p:extLst>
          </p:nvPr>
        </p:nvGraphicFramePr>
        <p:xfrm>
          <a:off x="412280" y="682912"/>
          <a:ext cx="11367435" cy="5765800"/>
        </p:xfrm>
        <a:graphic>
          <a:graphicData uri="http://schemas.openxmlformats.org/drawingml/2006/table">
            <a:tbl>
              <a:tblPr firstRow="1" bandRow="1">
                <a:tableStyleId>{5C22544A-7EE6-4342-B048-85BDC9FD1C3A}</a:tableStyleId>
              </a:tblPr>
              <a:tblGrid>
                <a:gridCol w="2505776">
                  <a:extLst>
                    <a:ext uri="{9D8B030D-6E8A-4147-A177-3AD203B41FA5}">
                      <a16:colId xmlns:a16="http://schemas.microsoft.com/office/drawing/2014/main" val="1358631888"/>
                    </a:ext>
                  </a:extLst>
                </a:gridCol>
                <a:gridCol w="4668252">
                  <a:extLst>
                    <a:ext uri="{9D8B030D-6E8A-4147-A177-3AD203B41FA5}">
                      <a16:colId xmlns:a16="http://schemas.microsoft.com/office/drawing/2014/main" val="128575009"/>
                    </a:ext>
                  </a:extLst>
                </a:gridCol>
                <a:gridCol w="4193407">
                  <a:extLst>
                    <a:ext uri="{9D8B030D-6E8A-4147-A177-3AD203B41FA5}">
                      <a16:colId xmlns:a16="http://schemas.microsoft.com/office/drawing/2014/main" val="2823056435"/>
                    </a:ext>
                  </a:extLst>
                </a:gridCol>
              </a:tblGrid>
              <a:tr h="236086">
                <a:tc>
                  <a:txBody>
                    <a:bodyPr/>
                    <a:lstStyle/>
                    <a:p>
                      <a:r>
                        <a:rPr lang="en-US" dirty="0"/>
                        <a:t>Description</a:t>
                      </a:r>
                    </a:p>
                  </a:txBody>
                  <a:tcPr/>
                </a:tc>
                <a:tc>
                  <a:txBody>
                    <a:bodyPr/>
                    <a:lstStyle/>
                    <a:p>
                      <a:r>
                        <a:rPr lang="en-US" dirty="0"/>
                        <a:t>DOL Salary Limit</a:t>
                      </a:r>
                    </a:p>
                  </a:txBody>
                  <a:tcPr/>
                </a:tc>
                <a:tc>
                  <a:txBody>
                    <a:bodyPr/>
                    <a:lstStyle/>
                    <a:p>
                      <a:r>
                        <a:rPr lang="en-US" dirty="0"/>
                        <a:t>HHS ACF Salary Limit</a:t>
                      </a:r>
                    </a:p>
                  </a:txBody>
                  <a:tcPr/>
                </a:tc>
                <a:extLst>
                  <a:ext uri="{0D108BD9-81ED-4DB2-BD59-A6C34878D82A}">
                    <a16:rowId xmlns:a16="http://schemas.microsoft.com/office/drawing/2014/main" val="4111745528"/>
                  </a:ext>
                </a:extLst>
              </a:tr>
              <a:tr h="370840">
                <a:tc>
                  <a:txBody>
                    <a:bodyPr/>
                    <a:lstStyle/>
                    <a:p>
                      <a:r>
                        <a:rPr lang="en-US" dirty="0"/>
                        <a:t>Base</a:t>
                      </a:r>
                    </a:p>
                  </a:txBody>
                  <a:tcPr/>
                </a:tc>
                <a:tc>
                  <a:txBody>
                    <a:bodyPr/>
                    <a:lstStyle/>
                    <a:p>
                      <a:r>
                        <a:rPr lang="en-US" b="0" dirty="0"/>
                        <a:t>Salary and bonuses.</a:t>
                      </a:r>
                    </a:p>
                    <a:p>
                      <a:r>
                        <a:rPr lang="en-US" dirty="0"/>
                        <a:t>Excludes fringe benefits.</a:t>
                      </a:r>
                    </a:p>
                    <a:p>
                      <a:r>
                        <a:rPr lang="en-US" dirty="0"/>
                        <a:t>“Salary” includes, </a:t>
                      </a:r>
                      <a:r>
                        <a:rPr lang="en-US" sz="1800" b="0" i="0" u="none" strike="noStrike" kern="1200" baseline="0" dirty="0">
                          <a:solidFill>
                            <a:schemeClr val="dk1"/>
                          </a:solidFill>
                          <a:latin typeface="+mn-lt"/>
                          <a:ea typeface="+mn-ea"/>
                          <a:cs typeface="+mn-cs"/>
                        </a:rPr>
                        <a:t>but not limited to, regular pay, merit increases, overtime pay, across-the-board pay increases, and severance pay.</a:t>
                      </a:r>
                    </a:p>
                    <a:p>
                      <a:r>
                        <a:rPr lang="en-US" sz="1800" b="0" i="0" u="none" strike="noStrike" kern="1200" baseline="0" dirty="0">
                          <a:solidFill>
                            <a:schemeClr val="dk1"/>
                          </a:solidFill>
                          <a:latin typeface="+mn-lt"/>
                          <a:ea typeface="+mn-ea"/>
                          <a:cs typeface="+mn-cs"/>
                        </a:rPr>
                        <a:t>“Bonuses” includes, but is not limited to, </a:t>
                      </a:r>
                    </a:p>
                    <a:p>
                      <a:r>
                        <a:rPr lang="en-US" sz="1800" b="0" i="0" u="none" strike="noStrike" kern="1200" baseline="0" dirty="0">
                          <a:solidFill>
                            <a:schemeClr val="dk1"/>
                          </a:solidFill>
                          <a:latin typeface="+mn-lt"/>
                          <a:ea typeface="+mn-ea"/>
                          <a:cs typeface="+mn-cs"/>
                        </a:rPr>
                        <a:t>monetary awards and prizes, day-off awards, and profit sharing when it is part of personnel policies and not paid on a per share basis that required investment.</a:t>
                      </a:r>
                    </a:p>
                  </a:txBody>
                  <a:tcPr/>
                </a:tc>
                <a:tc>
                  <a:txBody>
                    <a:bodyPr/>
                    <a:lstStyle/>
                    <a:p>
                      <a:r>
                        <a:rPr lang="en-US" b="0" dirty="0"/>
                        <a:t>Base salary.</a:t>
                      </a:r>
                    </a:p>
                    <a:p>
                      <a:r>
                        <a:rPr lang="en-US" b="0" dirty="0"/>
                        <a:t>Expressly excludes fringe benefits and any income that an individual may be permitted to earn outside of the duties of the entity’s organization.</a:t>
                      </a:r>
                    </a:p>
                  </a:txBody>
                  <a:tcPr/>
                </a:tc>
                <a:extLst>
                  <a:ext uri="{0D108BD9-81ED-4DB2-BD59-A6C34878D82A}">
                    <a16:rowId xmlns:a16="http://schemas.microsoft.com/office/drawing/2014/main" val="4029882787"/>
                  </a:ext>
                </a:extLst>
              </a:tr>
              <a:tr h="370840">
                <a:tc>
                  <a:txBody>
                    <a:bodyPr/>
                    <a:lstStyle/>
                    <a:p>
                      <a:r>
                        <a:rPr lang="en-US" dirty="0"/>
                        <a:t>Rate</a:t>
                      </a:r>
                    </a:p>
                  </a:txBody>
                  <a:tcPr/>
                </a:tc>
                <a:tc>
                  <a:txBody>
                    <a:bodyPr/>
                    <a:lstStyle/>
                    <a:p>
                      <a:pPr lvl="0"/>
                      <a:r>
                        <a:rPr lang="en-US" dirty="0"/>
                        <a:t>Executive Level II</a:t>
                      </a:r>
                    </a:p>
                  </a:txBody>
                  <a:tcPr/>
                </a:tc>
                <a:tc>
                  <a:txBody>
                    <a:bodyPr/>
                    <a:lstStyle/>
                    <a:p>
                      <a:pPr lvl="0"/>
                      <a:r>
                        <a:rPr lang="en-US" dirty="0"/>
                        <a:t>Executive Level II</a:t>
                      </a:r>
                    </a:p>
                  </a:txBody>
                  <a:tcPr/>
                </a:tc>
                <a:extLst>
                  <a:ext uri="{0D108BD9-81ED-4DB2-BD59-A6C34878D82A}">
                    <a16:rowId xmlns:a16="http://schemas.microsoft.com/office/drawing/2014/main" val="506633798"/>
                  </a:ext>
                </a:extLst>
              </a:tr>
              <a:tr h="370840">
                <a:tc>
                  <a:txBody>
                    <a:bodyPr/>
                    <a:lstStyle/>
                    <a:p>
                      <a:r>
                        <a:rPr lang="en-US" dirty="0"/>
                        <a:t>Applies to Recipients &amp; Subrecipients</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2165222113"/>
                  </a:ext>
                </a:extLst>
              </a:tr>
              <a:tr h="370840">
                <a:tc>
                  <a:txBody>
                    <a:bodyPr/>
                    <a:lstStyle/>
                    <a:p>
                      <a:r>
                        <a:rPr lang="en-US" dirty="0"/>
                        <a:t>Applies to Contractors &amp; Subcontractors</a:t>
                      </a:r>
                    </a:p>
                  </a:txBody>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3761060152"/>
                  </a:ext>
                </a:extLst>
              </a:tr>
              <a:tr h="370840">
                <a:tc>
                  <a:txBody>
                    <a:bodyPr/>
                    <a:lstStyle/>
                    <a:p>
                      <a:r>
                        <a:rPr lang="en-US" dirty="0"/>
                        <a:t>Reference</a:t>
                      </a:r>
                    </a:p>
                  </a:txBody>
                  <a:tcPr/>
                </a:tc>
                <a:tc>
                  <a:txBody>
                    <a:bodyPr/>
                    <a:lstStyle/>
                    <a:p>
                      <a:r>
                        <a:rPr lang="en-US" dirty="0"/>
                        <a:t>Special Terms and Conditions of the TWC Grant Award; DOL TEGL 05-06; and TWC WD Letter 28-07, Ch. 1.</a:t>
                      </a:r>
                    </a:p>
                  </a:txBody>
                  <a:tcPr/>
                </a:tc>
                <a:tc>
                  <a:txBody>
                    <a:bodyPr/>
                    <a:lstStyle/>
                    <a:p>
                      <a:r>
                        <a:rPr lang="en-US" dirty="0"/>
                        <a:t>Special Terms and Conditions of the TWC Grant Award; Administrative and National Policy Requirements on HHS ACF website.</a:t>
                      </a:r>
                    </a:p>
                  </a:txBody>
                  <a:tcPr/>
                </a:tc>
                <a:extLst>
                  <a:ext uri="{0D108BD9-81ED-4DB2-BD59-A6C34878D82A}">
                    <a16:rowId xmlns:a16="http://schemas.microsoft.com/office/drawing/2014/main" val="1099604029"/>
                  </a:ext>
                </a:extLst>
              </a:tr>
            </a:tbl>
          </a:graphicData>
        </a:graphic>
      </p:graphicFrame>
      <p:sp>
        <p:nvSpPr>
          <p:cNvPr id="4" name="Slide Number Placeholder 3">
            <a:extLst>
              <a:ext uri="{FF2B5EF4-FFF2-40B4-BE49-F238E27FC236}">
                <a16:creationId xmlns:a16="http://schemas.microsoft.com/office/drawing/2014/main" id="{285FE4AF-269F-AFDD-1CA4-0117F37390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502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B28F-7D08-043A-9E04-82A644BC75AF}"/>
              </a:ext>
            </a:extLst>
          </p:cNvPr>
          <p:cNvSpPr>
            <a:spLocks noGrp="1"/>
          </p:cNvSpPr>
          <p:nvPr>
            <p:ph type="title"/>
          </p:nvPr>
        </p:nvSpPr>
        <p:spPr>
          <a:xfrm>
            <a:off x="838200" y="365126"/>
            <a:ext cx="10515600" cy="952398"/>
          </a:xfrm>
        </p:spPr>
        <p:txBody>
          <a:bodyPr>
            <a:normAutofit fontScale="90000"/>
          </a:bodyPr>
          <a:lstStyle/>
          <a:p>
            <a:r>
              <a:rPr lang="en-US" sz="4000" b="1" dirty="0"/>
              <a:t>Federal Salary Limit: WIOA Title I &amp; Wagner-Peyser Act</a:t>
            </a:r>
            <a:br>
              <a:rPr lang="en-US" sz="4000" b="1" dirty="0"/>
            </a:br>
            <a:r>
              <a:rPr lang="en-US" sz="2200" dirty="0"/>
              <a:t>(20 C.F.R. § 683.290)</a:t>
            </a:r>
          </a:p>
        </p:txBody>
      </p:sp>
      <p:sp>
        <p:nvSpPr>
          <p:cNvPr id="3" name="Content Placeholder 2">
            <a:extLst>
              <a:ext uri="{FF2B5EF4-FFF2-40B4-BE49-F238E27FC236}">
                <a16:creationId xmlns:a16="http://schemas.microsoft.com/office/drawing/2014/main" id="{BD9990E2-5EC8-D4B2-74FC-77109B716223}"/>
              </a:ext>
            </a:extLst>
          </p:cNvPr>
          <p:cNvSpPr>
            <a:spLocks noGrp="1"/>
          </p:cNvSpPr>
          <p:nvPr>
            <p:ph idx="1"/>
          </p:nvPr>
        </p:nvSpPr>
        <p:spPr>
          <a:xfrm>
            <a:off x="838200" y="1563329"/>
            <a:ext cx="10515600" cy="4793021"/>
          </a:xfrm>
        </p:spPr>
        <p:txBody>
          <a:bodyPr>
            <a:normAutofit fontScale="85000" lnSpcReduction="10000"/>
          </a:bodyPr>
          <a:lstStyle/>
          <a:p>
            <a:r>
              <a:rPr lang="en-US" dirty="0"/>
              <a:t>Same as Federal Salary Limit on DOL Funds.</a:t>
            </a:r>
          </a:p>
          <a:p>
            <a:r>
              <a:rPr lang="en-US" dirty="0"/>
              <a:t>No funds available under title I of WIOA or the Wagner-</a:t>
            </a:r>
            <a:r>
              <a:rPr lang="en-US" dirty="0" err="1"/>
              <a:t>Peyser</a:t>
            </a:r>
            <a:r>
              <a:rPr lang="en-US" dirty="0"/>
              <a:t> Act may be used by a recipient or subrecipient of such funds to pay the salary and bonuses of an individual, either as direct costs or indirect costs, at a rate in excess of the annual rate of basic pay prescribed for level II of the Executive Schedule under 5 U.S.C. 5313, which can be found at </a:t>
            </a:r>
            <a:r>
              <a:rPr lang="en-US" dirty="0">
                <a:hlinkClick r:id="rId2"/>
              </a:rPr>
              <a:t>https://www.opm.gov/</a:t>
            </a:r>
            <a:r>
              <a:rPr lang="en-US" dirty="0"/>
              <a:t>.</a:t>
            </a:r>
          </a:p>
          <a:p>
            <a:r>
              <a:rPr lang="en-US" dirty="0"/>
              <a:t>Where funds awarded under WIOA Title I or the Wagner-</a:t>
            </a:r>
            <a:r>
              <a:rPr lang="en-US" dirty="0" err="1"/>
              <a:t>Peyser</a:t>
            </a:r>
            <a:r>
              <a:rPr lang="en-US" dirty="0"/>
              <a:t> Act pay only a portion of the salary or bonus, the WIOA Title I or Wagner-</a:t>
            </a:r>
            <a:r>
              <a:rPr lang="en-US" dirty="0" err="1"/>
              <a:t>Peyser</a:t>
            </a:r>
            <a:r>
              <a:rPr lang="en-US" dirty="0"/>
              <a:t> Act funds may only be charged for the share of the employee’s salary or bonus attributable to the work performed on the WIOA Title I or Wagner-</a:t>
            </a:r>
            <a:r>
              <a:rPr lang="en-US" dirty="0" err="1"/>
              <a:t>Peyser</a:t>
            </a:r>
            <a:r>
              <a:rPr lang="en-US" dirty="0"/>
              <a:t> Act grant. That portion cannot exceed the proportional Executive Level II rate. The restriction applies to the sum of salaries and bonuses charged as either direct costs or indirect costs under WIOA Title I and the Wagner-</a:t>
            </a:r>
            <a:r>
              <a:rPr lang="en-US" dirty="0" err="1"/>
              <a:t>Peyser</a:t>
            </a:r>
            <a:r>
              <a:rPr lang="en-US" dirty="0"/>
              <a:t> Act.</a:t>
            </a:r>
          </a:p>
          <a:p>
            <a:r>
              <a:rPr lang="en-US" dirty="0"/>
              <a:t>Applies to subrecipients, not contractors.</a:t>
            </a:r>
          </a:p>
          <a:p>
            <a:endParaRPr lang="en-US" dirty="0"/>
          </a:p>
        </p:txBody>
      </p:sp>
      <p:sp>
        <p:nvSpPr>
          <p:cNvPr id="4" name="Slide Number Placeholder 3">
            <a:extLst>
              <a:ext uri="{FF2B5EF4-FFF2-40B4-BE49-F238E27FC236}">
                <a16:creationId xmlns:a16="http://schemas.microsoft.com/office/drawing/2014/main" id="{6F863371-9C1B-45B0-7162-70A66DD53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797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EF38-A2A9-DDCF-5124-81222D24F6E4}"/>
              </a:ext>
            </a:extLst>
          </p:cNvPr>
          <p:cNvSpPr>
            <a:spLocks noGrp="1"/>
          </p:cNvSpPr>
          <p:nvPr>
            <p:ph type="title"/>
          </p:nvPr>
        </p:nvSpPr>
        <p:spPr/>
        <p:txBody>
          <a:bodyPr/>
          <a:lstStyle/>
          <a:p>
            <a:r>
              <a:rPr lang="en-US" b="1" dirty="0"/>
              <a:t>Sample: ACF Calculation</a:t>
            </a:r>
          </a:p>
        </p:txBody>
      </p:sp>
      <p:graphicFrame>
        <p:nvGraphicFramePr>
          <p:cNvPr id="6" name="Table 5">
            <a:extLst>
              <a:ext uri="{FF2B5EF4-FFF2-40B4-BE49-F238E27FC236}">
                <a16:creationId xmlns:a16="http://schemas.microsoft.com/office/drawing/2014/main" id="{F32B4973-FE92-3833-3F55-71A9AA28BE04}"/>
              </a:ext>
            </a:extLst>
          </p:cNvPr>
          <p:cNvGraphicFramePr>
            <a:graphicFrameLocks/>
          </p:cNvGraphicFramePr>
          <p:nvPr>
            <p:extLst>
              <p:ext uri="{D42A27DB-BD31-4B8C-83A1-F6EECF244321}">
                <p14:modId xmlns:p14="http://schemas.microsoft.com/office/powerpoint/2010/main" val="2941239344"/>
              </p:ext>
            </p:extLst>
          </p:nvPr>
        </p:nvGraphicFramePr>
        <p:xfrm>
          <a:off x="838200" y="1968500"/>
          <a:ext cx="4638675" cy="3708400"/>
        </p:xfrm>
        <a:graphic>
          <a:graphicData uri="http://schemas.openxmlformats.org/drawingml/2006/table">
            <a:tbl>
              <a:tblPr firstRow="1" bandRow="1">
                <a:tableStyleId>{5C22544A-7EE6-4342-B048-85BDC9FD1C3A}</a:tableStyleId>
              </a:tblPr>
              <a:tblGrid>
                <a:gridCol w="3080510">
                  <a:extLst>
                    <a:ext uri="{9D8B030D-6E8A-4147-A177-3AD203B41FA5}">
                      <a16:colId xmlns:a16="http://schemas.microsoft.com/office/drawing/2014/main" val="1723121018"/>
                    </a:ext>
                  </a:extLst>
                </a:gridCol>
                <a:gridCol w="1558165">
                  <a:extLst>
                    <a:ext uri="{9D8B030D-6E8A-4147-A177-3AD203B41FA5}">
                      <a16:colId xmlns:a16="http://schemas.microsoft.com/office/drawing/2014/main" val="1108046123"/>
                    </a:ext>
                  </a:extLst>
                </a:gridCol>
              </a:tblGrid>
              <a:tr h="370840">
                <a:tc>
                  <a:txBody>
                    <a:bodyPr/>
                    <a:lstStyle/>
                    <a:p>
                      <a:r>
                        <a:rPr lang="en-US" dirty="0"/>
                        <a:t>Description</a:t>
                      </a:r>
                    </a:p>
                  </a:txBody>
                  <a:tcPr/>
                </a:tc>
                <a:tc>
                  <a:txBody>
                    <a:bodyPr/>
                    <a:lstStyle/>
                    <a:p>
                      <a:r>
                        <a:rPr lang="en-US" dirty="0"/>
                        <a:t>Values</a:t>
                      </a:r>
                    </a:p>
                  </a:txBody>
                  <a:tcPr/>
                </a:tc>
                <a:extLst>
                  <a:ext uri="{0D108BD9-81ED-4DB2-BD59-A6C34878D82A}">
                    <a16:rowId xmlns:a16="http://schemas.microsoft.com/office/drawing/2014/main" val="80445311"/>
                  </a:ext>
                </a:extLst>
              </a:tr>
              <a:tr h="370840">
                <a:tc>
                  <a:txBody>
                    <a:bodyPr/>
                    <a:lstStyle/>
                    <a:p>
                      <a:r>
                        <a:rPr lang="en-US" dirty="0"/>
                        <a:t>Annual Base Salary</a:t>
                      </a:r>
                    </a:p>
                  </a:txBody>
                  <a:tcPr/>
                </a:tc>
                <a:tc>
                  <a:txBody>
                    <a:bodyPr/>
                    <a:lstStyle/>
                    <a:p>
                      <a:r>
                        <a:rPr lang="en-US" dirty="0"/>
                        <a:t>$250,000</a:t>
                      </a:r>
                    </a:p>
                  </a:txBody>
                  <a:tcPr/>
                </a:tc>
                <a:extLst>
                  <a:ext uri="{0D108BD9-81ED-4DB2-BD59-A6C34878D82A}">
                    <a16:rowId xmlns:a16="http://schemas.microsoft.com/office/drawing/2014/main" val="4146874474"/>
                  </a:ext>
                </a:extLst>
              </a:tr>
              <a:tr h="370840">
                <a:tc>
                  <a:txBody>
                    <a:bodyPr/>
                    <a:lstStyle/>
                    <a:p>
                      <a:r>
                        <a:rPr lang="en-US" dirty="0"/>
                        <a:t>$ Charged to CCDF</a:t>
                      </a:r>
                    </a:p>
                  </a:txBody>
                  <a:tcPr/>
                </a:tc>
                <a:tc>
                  <a:txBody>
                    <a:bodyPr/>
                    <a:lstStyle/>
                    <a:p>
                      <a:r>
                        <a:rPr lang="en-US" dirty="0"/>
                        <a:t>$125,000</a:t>
                      </a:r>
                    </a:p>
                  </a:txBody>
                  <a:tcPr/>
                </a:tc>
                <a:extLst>
                  <a:ext uri="{0D108BD9-81ED-4DB2-BD59-A6C34878D82A}">
                    <a16:rowId xmlns:a16="http://schemas.microsoft.com/office/drawing/2014/main" val="3218014905"/>
                  </a:ext>
                </a:extLst>
              </a:tr>
              <a:tr h="370840">
                <a:tc>
                  <a:txBody>
                    <a:bodyPr/>
                    <a:lstStyle/>
                    <a:p>
                      <a:r>
                        <a:rPr lang="en-US" dirty="0"/>
                        <a:t>% Share to CCDF </a:t>
                      </a:r>
                    </a:p>
                  </a:txBody>
                  <a:tcPr/>
                </a:tc>
                <a:tc>
                  <a:txBody>
                    <a:bodyPr/>
                    <a:lstStyle/>
                    <a:p>
                      <a:r>
                        <a:rPr lang="en-US" dirty="0"/>
                        <a:t>50%</a:t>
                      </a:r>
                    </a:p>
                  </a:txBody>
                  <a:tcPr/>
                </a:tc>
                <a:extLst>
                  <a:ext uri="{0D108BD9-81ED-4DB2-BD59-A6C34878D82A}">
                    <a16:rowId xmlns:a16="http://schemas.microsoft.com/office/drawing/2014/main" val="1326587357"/>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27820025"/>
                  </a:ext>
                </a:extLst>
              </a:tr>
              <a:tr h="370840">
                <a:tc>
                  <a:txBody>
                    <a:bodyPr/>
                    <a:lstStyle/>
                    <a:p>
                      <a:r>
                        <a:rPr lang="en-US" dirty="0"/>
                        <a:t>Annual Salary Cap, CY 2025</a:t>
                      </a:r>
                    </a:p>
                  </a:txBody>
                  <a:tcPr/>
                </a:tc>
                <a:tc>
                  <a:txBody>
                    <a:bodyPr/>
                    <a:lstStyle/>
                    <a:p>
                      <a:r>
                        <a:rPr lang="en-US" dirty="0"/>
                        <a:t>$225,700</a:t>
                      </a:r>
                    </a:p>
                  </a:txBody>
                  <a:tcPr/>
                </a:tc>
                <a:extLst>
                  <a:ext uri="{0D108BD9-81ED-4DB2-BD59-A6C34878D82A}">
                    <a16:rowId xmlns:a16="http://schemas.microsoft.com/office/drawing/2014/main" val="2363236148"/>
                  </a:ext>
                </a:extLst>
              </a:tr>
              <a:tr h="370840">
                <a:tc>
                  <a:txBody>
                    <a:bodyPr/>
                    <a:lstStyle/>
                    <a:p>
                      <a:r>
                        <a:rPr lang="en-US" dirty="0"/>
                        <a:t>% Share</a:t>
                      </a:r>
                    </a:p>
                  </a:txBody>
                  <a:tcPr/>
                </a:tc>
                <a:tc>
                  <a:txBody>
                    <a:bodyPr/>
                    <a:lstStyle/>
                    <a:p>
                      <a:r>
                        <a:rPr lang="en-US" dirty="0"/>
                        <a:t>50%</a:t>
                      </a:r>
                    </a:p>
                  </a:txBody>
                  <a:tcPr/>
                </a:tc>
                <a:extLst>
                  <a:ext uri="{0D108BD9-81ED-4DB2-BD59-A6C34878D82A}">
                    <a16:rowId xmlns:a16="http://schemas.microsoft.com/office/drawing/2014/main" val="3836381958"/>
                  </a:ext>
                </a:extLst>
              </a:tr>
              <a:tr h="370840">
                <a:tc>
                  <a:txBody>
                    <a:bodyPr/>
                    <a:lstStyle/>
                    <a:p>
                      <a:r>
                        <a:rPr lang="en-US" dirty="0"/>
                        <a:t>Max CCDF</a:t>
                      </a:r>
                    </a:p>
                  </a:txBody>
                  <a:tcPr/>
                </a:tc>
                <a:tc>
                  <a:txBody>
                    <a:bodyPr/>
                    <a:lstStyle/>
                    <a:p>
                      <a:r>
                        <a:rPr lang="en-US" dirty="0"/>
                        <a:t>$112,850</a:t>
                      </a:r>
                    </a:p>
                  </a:txBody>
                  <a:tcPr/>
                </a:tc>
                <a:extLst>
                  <a:ext uri="{0D108BD9-81ED-4DB2-BD59-A6C34878D82A}">
                    <a16:rowId xmlns:a16="http://schemas.microsoft.com/office/drawing/2014/main" val="3654325365"/>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93399959"/>
                  </a:ext>
                </a:extLst>
              </a:tr>
              <a:tr h="370840">
                <a:tc>
                  <a:txBody>
                    <a:bodyPr/>
                    <a:lstStyle/>
                    <a:p>
                      <a:r>
                        <a:rPr lang="en-US" dirty="0"/>
                        <a:t>Overage </a:t>
                      </a:r>
                    </a:p>
                  </a:txBody>
                  <a:tcPr/>
                </a:tc>
                <a:tc>
                  <a:txBody>
                    <a:bodyPr/>
                    <a:lstStyle/>
                    <a:p>
                      <a:r>
                        <a:rPr lang="en-US" dirty="0"/>
                        <a:t>$12,150</a:t>
                      </a:r>
                    </a:p>
                  </a:txBody>
                  <a:tcPr/>
                </a:tc>
                <a:extLst>
                  <a:ext uri="{0D108BD9-81ED-4DB2-BD59-A6C34878D82A}">
                    <a16:rowId xmlns:a16="http://schemas.microsoft.com/office/drawing/2014/main" val="2029847276"/>
                  </a:ext>
                </a:extLst>
              </a:tr>
            </a:tbl>
          </a:graphicData>
        </a:graphic>
      </p:graphicFrame>
      <p:sp>
        <p:nvSpPr>
          <p:cNvPr id="4" name="Slide Number Placeholder 3">
            <a:extLst>
              <a:ext uri="{FF2B5EF4-FFF2-40B4-BE49-F238E27FC236}">
                <a16:creationId xmlns:a16="http://schemas.microsoft.com/office/drawing/2014/main" id="{1DFEE156-9E0F-8633-460A-081EEE1FAA56}"/>
              </a:ext>
            </a:extLst>
          </p:cNvPr>
          <p:cNvSpPr>
            <a:spLocks noGrp="1"/>
          </p:cNvSpPr>
          <p:nvPr>
            <p:ph type="sldNum" sz="quarter" idx="12"/>
          </p:nvPr>
        </p:nvSpPr>
        <p:spPr/>
        <p:txBody>
          <a:bodyPr/>
          <a:lstStyle/>
          <a:p>
            <a:fld id="{718739C9-DCF1-47E1-918D-420391A2911C}" type="slidenum">
              <a:rPr lang="en-US" smtClean="0"/>
              <a:t>29</a:t>
            </a:fld>
            <a:endParaRPr lang="en-US"/>
          </a:p>
        </p:txBody>
      </p:sp>
    </p:spTree>
    <p:extLst>
      <p:ext uri="{BB962C8B-B14F-4D97-AF65-F5344CB8AC3E}">
        <p14:creationId xmlns:p14="http://schemas.microsoft.com/office/powerpoint/2010/main" val="77907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FE46-119C-222D-BCB3-8DA97FE26FCB}"/>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023160"/>
                </a:solidFill>
                <a:effectLst/>
                <a:uLnTx/>
                <a:uFillTx/>
                <a:latin typeface="Verdana"/>
                <a:ea typeface="+mj-ea"/>
                <a:cs typeface="+mj-cs"/>
              </a:rPr>
              <a:t>Topics: This Session</a:t>
            </a:r>
            <a:endParaRPr lang="en-US" dirty="0"/>
          </a:p>
        </p:txBody>
      </p:sp>
      <p:sp>
        <p:nvSpPr>
          <p:cNvPr id="3" name="Content Placeholder 2">
            <a:extLst>
              <a:ext uri="{FF2B5EF4-FFF2-40B4-BE49-F238E27FC236}">
                <a16:creationId xmlns:a16="http://schemas.microsoft.com/office/drawing/2014/main" id="{41CE57C8-DEA1-FD39-2176-29329EEF6667}"/>
              </a:ext>
            </a:extLst>
          </p:cNvPr>
          <p:cNvSpPr>
            <a:spLocks noGrp="1"/>
          </p:cNvSpPr>
          <p:nvPr>
            <p:ph idx="1"/>
          </p:nvPr>
        </p:nvSpPr>
        <p:spPr/>
        <p:txBody>
          <a:bodyPr vert="horz" lIns="91440" tIns="45720" rIns="91440" bIns="45720" rtlCol="0" anchor="t">
            <a:normAutofit/>
          </a:bodyPr>
          <a:lstStyle/>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lang="en-US" dirty="0">
                <a:solidFill>
                  <a:prstClr val="black">
                    <a:lumMod val="75000"/>
                    <a:lumOff val="25000"/>
                  </a:prstClr>
                </a:solidFill>
                <a:latin typeface="Arial"/>
              </a:rPr>
              <a:t>Compensation—personal services (2 C.F.R. § 200.430; TxGMS)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lang="en-US" dirty="0">
                <a:solidFill>
                  <a:prstClr val="black">
                    <a:lumMod val="75000"/>
                    <a:lumOff val="25000"/>
                  </a:prstClr>
                </a:solidFill>
                <a:latin typeface="Arial"/>
              </a:rPr>
              <a:t>Compensation—fringe benefits (2 C.F.R. § 200.431; TxGMS)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lang="en-US" dirty="0">
                <a:solidFill>
                  <a:prstClr val="black">
                    <a:lumMod val="75000"/>
                    <a:lumOff val="25000"/>
                  </a:prstClr>
                </a:solidFill>
                <a:latin typeface="Arial"/>
              </a:rPr>
              <a:t>Salary limitations</a:t>
            </a:r>
          </a:p>
          <a:p>
            <a:pPr marL="914400" lvl="1" indent="-457200" defTabSz="457200">
              <a:lnSpc>
                <a:spcPct val="125000"/>
              </a:lnSpc>
              <a:spcBef>
                <a:spcPts val="0"/>
              </a:spcBef>
              <a:spcAft>
                <a:spcPts val="1000"/>
              </a:spcAft>
              <a:buClr>
                <a:srgbClr val="1746BB"/>
              </a:buClr>
              <a:buSzPct val="80000"/>
              <a:buFont typeface="Wingdings 3" charset="2"/>
              <a:buChar char=""/>
              <a:defRPr/>
            </a:pPr>
            <a:r>
              <a:rPr lang="en-US" dirty="0">
                <a:solidFill>
                  <a:prstClr val="black">
                    <a:lumMod val="75000"/>
                    <a:lumOff val="25000"/>
                  </a:prstClr>
                </a:solidFill>
                <a:latin typeface="Arial"/>
                <a:cs typeface="Arial"/>
              </a:rPr>
              <a:t>State limitation for local workforce boards staff</a:t>
            </a:r>
          </a:p>
          <a:p>
            <a:pPr marL="914400" lvl="1" indent="-457200" defTabSz="457200">
              <a:lnSpc>
                <a:spcPct val="125000"/>
              </a:lnSpc>
              <a:spcBef>
                <a:spcPts val="0"/>
              </a:spcBef>
              <a:spcAft>
                <a:spcPts val="1000"/>
              </a:spcAft>
              <a:buClr>
                <a:srgbClr val="1746BB"/>
              </a:buClr>
              <a:buSzPct val="80000"/>
              <a:buFont typeface="Wingdings 3" charset="2"/>
              <a:buChar char=""/>
              <a:defRPr/>
            </a:pPr>
            <a:r>
              <a:rPr lang="en-US" dirty="0">
                <a:solidFill>
                  <a:prstClr val="black">
                    <a:lumMod val="75000"/>
                    <a:lumOff val="25000"/>
                  </a:prstClr>
                </a:solidFill>
                <a:latin typeface="Arial"/>
                <a:cs typeface="Arial"/>
              </a:rPr>
              <a:t>Federal salary limit for certain awards</a:t>
            </a:r>
          </a:p>
        </p:txBody>
      </p:sp>
      <p:sp>
        <p:nvSpPr>
          <p:cNvPr id="4" name="Slide Number Placeholder 3">
            <a:extLst>
              <a:ext uri="{FF2B5EF4-FFF2-40B4-BE49-F238E27FC236}">
                <a16:creationId xmlns:a16="http://schemas.microsoft.com/office/drawing/2014/main" id="{6913C576-9B1A-88DA-09B4-7F6E3B2B7D92}"/>
              </a:ext>
            </a:extLst>
          </p:cNvPr>
          <p:cNvSpPr>
            <a:spLocks noGrp="1"/>
          </p:cNvSpPr>
          <p:nvPr>
            <p:ph type="sldNum" sz="quarter" idx="12"/>
          </p:nvPr>
        </p:nvSpPr>
        <p:spPr/>
        <p:txBody>
          <a:bodyPr/>
          <a:lstStyle/>
          <a:p>
            <a:fld id="{718739C9-DCF1-47E1-918D-420391A2911C}" type="slidenum">
              <a:rPr lang="en-US" smtClean="0"/>
              <a:t>3</a:t>
            </a:fld>
            <a:endParaRPr lang="en-US"/>
          </a:p>
        </p:txBody>
      </p:sp>
    </p:spTree>
    <p:extLst>
      <p:ext uri="{BB962C8B-B14F-4D97-AF65-F5344CB8AC3E}">
        <p14:creationId xmlns:p14="http://schemas.microsoft.com/office/powerpoint/2010/main" val="3278386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99B3-C988-990A-631B-D84471E00F4E}"/>
              </a:ext>
            </a:extLst>
          </p:cNvPr>
          <p:cNvSpPr>
            <a:spLocks noGrp="1"/>
          </p:cNvSpPr>
          <p:nvPr>
            <p:ph type="title"/>
          </p:nvPr>
        </p:nvSpPr>
        <p:spPr/>
        <p:txBody>
          <a:bodyPr>
            <a:normAutofit/>
          </a:bodyPr>
          <a:lstStyle/>
          <a:p>
            <a:r>
              <a:rPr lang="en-US" b="1">
                <a:solidFill>
                  <a:srgbClr val="FFFFFF"/>
                </a:solidFill>
              </a:rPr>
              <a:t>Resources</a:t>
            </a:r>
          </a:p>
        </p:txBody>
      </p:sp>
      <p:sp>
        <p:nvSpPr>
          <p:cNvPr id="3" name="Content Placeholder 2">
            <a:extLst>
              <a:ext uri="{FF2B5EF4-FFF2-40B4-BE49-F238E27FC236}">
                <a16:creationId xmlns:a16="http://schemas.microsoft.com/office/drawing/2014/main" id="{32D88421-8D16-125F-E3D1-4B98D9482545}"/>
              </a:ext>
            </a:extLst>
          </p:cNvPr>
          <p:cNvSpPr>
            <a:spLocks noGrp="1"/>
          </p:cNvSpPr>
          <p:nvPr>
            <p:ph idx="1"/>
          </p:nvPr>
        </p:nvSpPr>
        <p:spPr/>
        <p:txBody>
          <a:bodyPr anchor="ctr">
            <a:normAutofit/>
          </a:bodyPr>
          <a:lstStyle/>
          <a:p>
            <a:r>
              <a:rPr lang="en-US" dirty="0"/>
              <a:t>OMB Uniform Guidance, 2 C.F.R. Part 200</a:t>
            </a:r>
            <a:endParaRPr lang="en-US" dirty="0">
              <a:cs typeface="Arial"/>
            </a:endParaRPr>
          </a:p>
          <a:p>
            <a:r>
              <a:rPr lang="en-US" dirty="0"/>
              <a:t>Texas Grant Management Standards (TxGMS)</a:t>
            </a:r>
          </a:p>
          <a:p>
            <a:r>
              <a:rPr lang="en-US" dirty="0"/>
              <a:t>TWC Financial Manual for Grants and Contracts</a:t>
            </a:r>
          </a:p>
          <a:p>
            <a:r>
              <a:rPr lang="en-US" dirty="0"/>
              <a:t>Additional references cited herein</a:t>
            </a:r>
          </a:p>
        </p:txBody>
      </p:sp>
      <p:sp>
        <p:nvSpPr>
          <p:cNvPr id="4" name="Slide Number Placeholder 3">
            <a:extLst>
              <a:ext uri="{FF2B5EF4-FFF2-40B4-BE49-F238E27FC236}">
                <a16:creationId xmlns:a16="http://schemas.microsoft.com/office/drawing/2014/main" id="{9FCE7E76-707F-5DB3-BD3D-E44AA91DA04D}"/>
              </a:ext>
            </a:extLst>
          </p:cNvPr>
          <p:cNvSpPr>
            <a:spLocks noGrp="1"/>
          </p:cNvSpPr>
          <p:nvPr>
            <p:ph type="sldNum" sz="quarter" idx="12"/>
          </p:nvPr>
        </p:nvSpPr>
        <p:spPr/>
        <p:txBody>
          <a:bodyPr>
            <a:normAutofit/>
          </a:bodyPr>
          <a:lstStyle/>
          <a:p>
            <a:pPr>
              <a:spcAft>
                <a:spcPts val="600"/>
              </a:spcAft>
            </a:pPr>
            <a:fld id="{718739C9-DCF1-47E1-918D-420391A2911C}" type="slidenum">
              <a:rPr lang="en-US"/>
              <a:pPr>
                <a:spcAft>
                  <a:spcPts val="600"/>
                </a:spcAft>
              </a:pPr>
              <a:t>30</a:t>
            </a:fld>
            <a:endParaRPr lang="en-US" dirty="0"/>
          </a:p>
        </p:txBody>
      </p:sp>
    </p:spTree>
    <p:extLst>
      <p:ext uri="{BB962C8B-B14F-4D97-AF65-F5344CB8AC3E}">
        <p14:creationId xmlns:p14="http://schemas.microsoft.com/office/powerpoint/2010/main" val="711490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graphic. Dark blue background with slightly lighter geometric circle.">
            <a:extLst>
              <a:ext uri="{FF2B5EF4-FFF2-40B4-BE49-F238E27FC236}">
                <a16:creationId xmlns:a16="http://schemas.microsoft.com/office/drawing/2014/main" id="{179325A7-F2AA-C7EB-693A-79D585965F08}"/>
              </a:ext>
            </a:extLst>
          </p:cNvPr>
          <p:cNvPicPr>
            <a:picLocks noChangeAspect="1"/>
          </p:cNvPicPr>
          <p:nvPr/>
        </p:nvPicPr>
        <p:blipFill>
          <a:blip r:embed="rId2"/>
          <a:stretch>
            <a:fillRect/>
          </a:stretch>
        </p:blipFill>
        <p:spPr>
          <a:xfrm>
            <a:off x="5130" y="1"/>
            <a:ext cx="12186870" cy="4195482"/>
          </a:xfrm>
          <a:prstGeom prst="rect">
            <a:avLst/>
          </a:prstGeom>
        </p:spPr>
      </p:pic>
      <p:sp>
        <p:nvSpPr>
          <p:cNvPr id="5" name="Title 1">
            <a:extLst>
              <a:ext uri="{FF2B5EF4-FFF2-40B4-BE49-F238E27FC236}">
                <a16:creationId xmlns:a16="http://schemas.microsoft.com/office/drawing/2014/main" id="{98D81C1B-1644-EA5F-F596-96395A193E1D}"/>
              </a:ext>
            </a:extLst>
          </p:cNvPr>
          <p:cNvSpPr txBox="1">
            <a:spLocks noGrp="1"/>
          </p:cNvSpPr>
          <p:nvPr>
            <p:ph type="title" idx="4294967295"/>
          </p:nvPr>
        </p:nvSpPr>
        <p:spPr>
          <a:xfrm>
            <a:off x="1314824" y="2463500"/>
            <a:ext cx="10053763" cy="12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FFFFFF"/>
                </a:solidFill>
                <a:effectLst/>
                <a:uLnTx/>
                <a:uFillTx/>
                <a:latin typeface="+mj-lt"/>
                <a:ea typeface="+mj-ea"/>
                <a:cs typeface="+mj-cs"/>
              </a:rPr>
              <a:t>Need More Information?</a:t>
            </a:r>
          </a:p>
        </p:txBody>
      </p:sp>
      <p:sp>
        <p:nvSpPr>
          <p:cNvPr id="6" name="Text Placeholder 5">
            <a:extLst>
              <a:ext uri="{FF2B5EF4-FFF2-40B4-BE49-F238E27FC236}">
                <a16:creationId xmlns:a16="http://schemas.microsoft.com/office/drawing/2014/main" id="{8B7FF645-0B76-CF7D-D473-5AEE0A500D01}"/>
              </a:ext>
            </a:extLst>
          </p:cNvPr>
          <p:cNvSpPr txBox="1">
            <a:spLocks/>
          </p:cNvSpPr>
          <p:nvPr/>
        </p:nvSpPr>
        <p:spPr>
          <a:xfrm>
            <a:off x="707924" y="4604272"/>
            <a:ext cx="10943302" cy="172480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For questions about this session, e-mail TWC’s Fiscal Technical Assistance mailbox at </a:t>
            </a:r>
            <a:r>
              <a:rPr kumimoji="0" lang="en-US" sz="2500" b="0" i="0" u="none" strike="noStrike" kern="1200" cap="none" spc="0" normalizeH="0" baseline="0" noProof="0" dirty="0">
                <a:ln>
                  <a:noFill/>
                </a:ln>
                <a:solidFill>
                  <a:srgbClr val="0436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fiscal.ta@twc.texas.gov</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sz="25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2" name="Slide Number Placeholder 1">
            <a:extLst>
              <a:ext uri="{FF2B5EF4-FFF2-40B4-BE49-F238E27FC236}">
                <a16:creationId xmlns:a16="http://schemas.microsoft.com/office/drawing/2014/main" id="{C18CA880-D5A4-0A2B-5EB5-793D90B366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2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31F3C-B390-CA7D-311A-42103D33F996}"/>
              </a:ext>
            </a:extLst>
          </p:cNvPr>
          <p:cNvSpPr>
            <a:spLocks noGrp="1"/>
          </p:cNvSpPr>
          <p:nvPr>
            <p:ph type="title"/>
          </p:nvPr>
        </p:nvSpPr>
        <p:spPr/>
        <p:txBody>
          <a:bodyPr/>
          <a:lstStyle/>
          <a:p>
            <a:r>
              <a:rPr lang="en-US" dirty="0"/>
              <a:t>Personnel Compensation</a:t>
            </a:r>
          </a:p>
        </p:txBody>
      </p:sp>
      <p:pic>
        <p:nvPicPr>
          <p:cNvPr id="7" name="Picture 6" descr="A diverse group of smiling and excited workplace people in suits, raising their fisted hands in the air with enthusiasm.">
            <a:extLst>
              <a:ext uri="{FF2B5EF4-FFF2-40B4-BE49-F238E27FC236}">
                <a16:creationId xmlns:a16="http://schemas.microsoft.com/office/drawing/2014/main" id="{FD882E7A-681B-F1DA-F185-6A161D8B6F7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64320" y="1867808"/>
            <a:ext cx="5067432" cy="3430447"/>
          </a:xfrm>
          <a:prstGeom prst="rect">
            <a:avLst/>
          </a:prstGeom>
        </p:spPr>
      </p:pic>
      <p:sp>
        <p:nvSpPr>
          <p:cNvPr id="8" name="TextBox 7">
            <a:extLst>
              <a:ext uri="{FF2B5EF4-FFF2-40B4-BE49-F238E27FC236}">
                <a16:creationId xmlns:a16="http://schemas.microsoft.com/office/drawing/2014/main" id="{B235431F-C007-8884-E950-E198126B7488}"/>
              </a:ext>
            </a:extLst>
          </p:cNvPr>
          <p:cNvSpPr txBox="1"/>
          <p:nvPr/>
        </p:nvSpPr>
        <p:spPr>
          <a:xfrm>
            <a:off x="6869120" y="5298255"/>
            <a:ext cx="46088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3" tooltip="https://courses.lumenlearning.com/boundless-business/chapter/performance-promotion-and-firing/"/>
              </a:rPr>
              <a:t>This Photo</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4" tooltip="https://creativecommons.org/licenses/by-sa/3.0/"/>
              </a:rPr>
              <a:t>CC BY-SA</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0D5FF65-A426-858B-38DC-B5766CFB301F}"/>
              </a:ext>
            </a:extLst>
          </p:cNvPr>
          <p:cNvSpPr>
            <a:spLocks noGrp="1"/>
          </p:cNvSpPr>
          <p:nvPr>
            <p:ph type="sldNum" sz="quarter" idx="12"/>
          </p:nvPr>
        </p:nvSpPr>
        <p:spPr/>
        <p:txBody>
          <a:bodyPr/>
          <a:lstStyle/>
          <a:p>
            <a:fld id="{56A0B0FD-D6B7-4878-B1BE-780ED0AA1A25}" type="slidenum">
              <a:rPr lang="en-US" smtClean="0"/>
              <a:t>4</a:t>
            </a:fld>
            <a:endParaRPr lang="en-US"/>
          </a:p>
        </p:txBody>
      </p:sp>
    </p:spTree>
    <p:extLst>
      <p:ext uri="{BB962C8B-B14F-4D97-AF65-F5344CB8AC3E}">
        <p14:creationId xmlns:p14="http://schemas.microsoft.com/office/powerpoint/2010/main" val="183163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D05F7E-C080-4106-3C1A-F4F586AB2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13FFDC-D029-FDC6-8AE0-441E874AE507}"/>
              </a:ext>
            </a:extLst>
          </p:cNvPr>
          <p:cNvSpPr>
            <a:spLocks noGrp="1"/>
          </p:cNvSpPr>
          <p:nvPr>
            <p:ph type="title"/>
          </p:nvPr>
        </p:nvSpPr>
        <p:spPr>
          <a:xfrm>
            <a:off x="838200" y="365125"/>
            <a:ext cx="10515600" cy="1325563"/>
          </a:xfrm>
        </p:spPr>
        <p:txBody>
          <a:bodyPr>
            <a:normAutofit/>
          </a:bodyPr>
          <a:lstStyle/>
          <a:p>
            <a:r>
              <a:rPr lang="en-US" b="1" dirty="0"/>
              <a:t>Compensation for Personnel</a:t>
            </a:r>
            <a:br>
              <a:rPr lang="en-US" b="1" dirty="0"/>
            </a:br>
            <a:r>
              <a:rPr lang="en-US" sz="2200" dirty="0"/>
              <a:t>(2 C.F.R. § 200.430)</a:t>
            </a:r>
          </a:p>
        </p:txBody>
      </p:sp>
      <p:sp>
        <p:nvSpPr>
          <p:cNvPr id="3" name="Content Placeholder 2">
            <a:extLst>
              <a:ext uri="{FF2B5EF4-FFF2-40B4-BE49-F238E27FC236}">
                <a16:creationId xmlns:a16="http://schemas.microsoft.com/office/drawing/2014/main" id="{3CFA2CBC-60AB-D0D4-A30F-6915937AA8AC}"/>
              </a:ext>
            </a:extLst>
          </p:cNvPr>
          <p:cNvSpPr>
            <a:spLocks noGrp="1"/>
          </p:cNvSpPr>
          <p:nvPr>
            <p:ph idx="1"/>
          </p:nvPr>
        </p:nvSpPr>
        <p:spPr>
          <a:xfrm>
            <a:off x="838200" y="1825625"/>
            <a:ext cx="10515600" cy="4351338"/>
          </a:xfrm>
        </p:spPr>
        <p:txBody>
          <a:bodyPr anchor="t">
            <a:noAutofit/>
          </a:bodyPr>
          <a:lstStyle/>
          <a:p>
            <a:pPr>
              <a:spcAft>
                <a:spcPts val="1200"/>
              </a:spcAft>
            </a:pPr>
            <a:r>
              <a:rPr lang="en-US" dirty="0"/>
              <a:t>Must satisfy all requirements of 2 C.F.R. § 200.430/TxGMS. Includes:</a:t>
            </a:r>
          </a:p>
          <a:p>
            <a:pPr lvl="1">
              <a:spcAft>
                <a:spcPts val="1200"/>
              </a:spcAft>
            </a:pPr>
            <a:r>
              <a:rPr lang="en-US" dirty="0"/>
              <a:t>Basic allowability standards for compensation</a:t>
            </a:r>
          </a:p>
          <a:p>
            <a:pPr lvl="1">
              <a:spcAft>
                <a:spcPts val="1200"/>
              </a:spcAft>
            </a:pPr>
            <a:r>
              <a:rPr lang="en-US" dirty="0"/>
              <a:t>Reasonableness standards for compensation</a:t>
            </a:r>
          </a:p>
          <a:p>
            <a:pPr lvl="1">
              <a:spcAft>
                <a:spcPts val="1200"/>
              </a:spcAft>
            </a:pPr>
            <a:r>
              <a:rPr lang="en-US" dirty="0"/>
              <a:t>Includes standards for documentation</a:t>
            </a:r>
          </a:p>
          <a:p>
            <a:pPr lvl="1">
              <a:spcAft>
                <a:spcPts val="1200"/>
              </a:spcAft>
            </a:pPr>
            <a:r>
              <a:rPr lang="en-US" dirty="0"/>
              <a:t>Unallowable costs</a:t>
            </a:r>
          </a:p>
          <a:p>
            <a:pPr lvl="1">
              <a:spcAft>
                <a:spcPts val="1200"/>
              </a:spcAft>
            </a:pPr>
            <a:r>
              <a:rPr lang="en-US" dirty="0"/>
              <a:t>Incentive compensation</a:t>
            </a:r>
          </a:p>
          <a:p>
            <a:pPr lvl="1"/>
            <a:r>
              <a:rPr lang="en-US" dirty="0"/>
              <a:t>Special considerations</a:t>
            </a:r>
          </a:p>
        </p:txBody>
      </p:sp>
      <p:sp>
        <p:nvSpPr>
          <p:cNvPr id="4" name="Slide Number Placeholder 3">
            <a:extLst>
              <a:ext uri="{FF2B5EF4-FFF2-40B4-BE49-F238E27FC236}">
                <a16:creationId xmlns:a16="http://schemas.microsoft.com/office/drawing/2014/main" id="{DD379D8C-0336-F922-255C-7F2F8C691C28}"/>
              </a:ext>
            </a:extLst>
          </p:cNvPr>
          <p:cNvSpPr>
            <a:spLocks noGrp="1"/>
          </p:cNvSpPr>
          <p:nvPr>
            <p:ph type="sldNum" sz="quarter" idx="12"/>
          </p:nvPr>
        </p:nvSpPr>
        <p:spPr>
          <a:xfrm>
            <a:off x="8610600" y="6356350"/>
            <a:ext cx="2743200" cy="365125"/>
          </a:xfrm>
        </p:spPr>
        <p:txBody>
          <a:bodyPr>
            <a:normAutofit/>
          </a:bodyPr>
          <a:lstStyle/>
          <a:p>
            <a:pPr lvl="0"/>
            <a:fld id="{718739C9-DCF1-47E1-918D-420391A2911C}" type="slidenum">
              <a:rPr lang="en-US" noProof="0"/>
              <a:pPr lvl="0"/>
              <a:t>5</a:t>
            </a:fld>
            <a:endParaRPr lang="en-US" noProof="0"/>
          </a:p>
        </p:txBody>
      </p:sp>
    </p:spTree>
    <p:extLst>
      <p:ext uri="{BB962C8B-B14F-4D97-AF65-F5344CB8AC3E}">
        <p14:creationId xmlns:p14="http://schemas.microsoft.com/office/powerpoint/2010/main" val="358478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BF673-FFAB-CD8C-6C26-7B11A9210104}"/>
              </a:ext>
            </a:extLst>
          </p:cNvPr>
          <p:cNvSpPr>
            <a:spLocks noGrp="1"/>
          </p:cNvSpPr>
          <p:nvPr>
            <p:ph type="title"/>
          </p:nvPr>
        </p:nvSpPr>
        <p:spPr>
          <a:xfrm>
            <a:off x="838200" y="365126"/>
            <a:ext cx="10515600" cy="926962"/>
          </a:xfrm>
        </p:spPr>
        <p:txBody>
          <a:bodyPr/>
          <a:lstStyle/>
          <a:p>
            <a:r>
              <a:rPr lang="en-US" b="1" dirty="0"/>
              <a:t>Compensation: Basic Allowability Standards</a:t>
            </a:r>
            <a:endParaRPr lang="en-US" dirty="0"/>
          </a:p>
        </p:txBody>
      </p:sp>
      <p:graphicFrame>
        <p:nvGraphicFramePr>
          <p:cNvPr id="5" name="Content Placeholder 4">
            <a:extLst>
              <a:ext uri="{FF2B5EF4-FFF2-40B4-BE49-F238E27FC236}">
                <a16:creationId xmlns:a16="http://schemas.microsoft.com/office/drawing/2014/main" id="{734772BF-CA29-2953-4812-97722A61C634}"/>
              </a:ext>
            </a:extLst>
          </p:cNvPr>
          <p:cNvGraphicFramePr>
            <a:graphicFrameLocks noGrp="1"/>
          </p:cNvGraphicFramePr>
          <p:nvPr>
            <p:ph idx="1"/>
            <p:extLst>
              <p:ext uri="{D42A27DB-BD31-4B8C-83A1-F6EECF244321}">
                <p14:modId xmlns:p14="http://schemas.microsoft.com/office/powerpoint/2010/main" val="887654518"/>
              </p:ext>
            </p:extLst>
          </p:nvPr>
        </p:nvGraphicFramePr>
        <p:xfrm>
          <a:off x="838200" y="1864897"/>
          <a:ext cx="10515600" cy="4455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B0207079-2039-E84B-68F2-315C17C9CA1C}"/>
              </a:ext>
            </a:extLst>
          </p:cNvPr>
          <p:cNvSpPr txBox="1">
            <a:spLocks/>
          </p:cNvSpPr>
          <p:nvPr/>
        </p:nvSpPr>
        <p:spPr>
          <a:xfrm>
            <a:off x="838200" y="1292088"/>
            <a:ext cx="10515600" cy="5796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en-US" dirty="0"/>
              <a:t>Total compensation for individual employees must:</a:t>
            </a:r>
          </a:p>
        </p:txBody>
      </p:sp>
      <p:sp>
        <p:nvSpPr>
          <p:cNvPr id="4" name="Slide Number Placeholder 3">
            <a:extLst>
              <a:ext uri="{FF2B5EF4-FFF2-40B4-BE49-F238E27FC236}">
                <a16:creationId xmlns:a16="http://schemas.microsoft.com/office/drawing/2014/main" id="{F2CAA979-2D2B-F6C5-79F9-5675E6CE434F}"/>
              </a:ext>
            </a:extLst>
          </p:cNvPr>
          <p:cNvSpPr>
            <a:spLocks noGrp="1"/>
          </p:cNvSpPr>
          <p:nvPr>
            <p:ph type="sldNum" sz="quarter" idx="12"/>
          </p:nvPr>
        </p:nvSpPr>
        <p:spPr/>
        <p:txBody>
          <a:bodyPr/>
          <a:lstStyle/>
          <a:p>
            <a:fld id="{718739C9-DCF1-47E1-918D-420391A2911C}" type="slidenum">
              <a:rPr lang="en-US" smtClean="0"/>
              <a:t>6</a:t>
            </a:fld>
            <a:endParaRPr lang="en-US"/>
          </a:p>
        </p:txBody>
      </p:sp>
    </p:spTree>
    <p:extLst>
      <p:ext uri="{BB962C8B-B14F-4D97-AF65-F5344CB8AC3E}">
        <p14:creationId xmlns:p14="http://schemas.microsoft.com/office/powerpoint/2010/main" val="3269437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0DDF2-82D3-AB1E-02AA-AA6328319C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902B20-C164-8925-B593-A0412D5BEA96}"/>
              </a:ext>
            </a:extLst>
          </p:cNvPr>
          <p:cNvSpPr>
            <a:spLocks noGrp="1"/>
          </p:cNvSpPr>
          <p:nvPr>
            <p:ph type="title"/>
          </p:nvPr>
        </p:nvSpPr>
        <p:spPr>
          <a:xfrm>
            <a:off x="838200" y="537750"/>
            <a:ext cx="10515600" cy="926962"/>
          </a:xfrm>
        </p:spPr>
        <p:txBody>
          <a:bodyPr/>
          <a:lstStyle/>
          <a:p>
            <a:r>
              <a:rPr lang="en-US" b="1" dirty="0"/>
              <a:t>Compensation: Reasonableness</a:t>
            </a:r>
            <a:endParaRPr lang="en-US" dirty="0"/>
          </a:p>
        </p:txBody>
      </p:sp>
      <p:graphicFrame>
        <p:nvGraphicFramePr>
          <p:cNvPr id="5" name="Content Placeholder 4">
            <a:extLst>
              <a:ext uri="{FF2B5EF4-FFF2-40B4-BE49-F238E27FC236}">
                <a16:creationId xmlns:a16="http://schemas.microsoft.com/office/drawing/2014/main" id="{AF634782-AFF9-290E-34B6-8E5D7D2BAFD5}"/>
              </a:ext>
            </a:extLst>
          </p:cNvPr>
          <p:cNvGraphicFramePr>
            <a:graphicFrameLocks noGrp="1"/>
          </p:cNvGraphicFramePr>
          <p:nvPr>
            <p:ph idx="1"/>
            <p:extLst>
              <p:ext uri="{D42A27DB-BD31-4B8C-83A1-F6EECF244321}">
                <p14:modId xmlns:p14="http://schemas.microsoft.com/office/powerpoint/2010/main" val="2204186945"/>
              </p:ext>
            </p:extLst>
          </p:nvPr>
        </p:nvGraphicFramePr>
        <p:xfrm>
          <a:off x="838200" y="1540433"/>
          <a:ext cx="10515600" cy="4455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281E261-9B66-B8B3-E86D-B804FD46AC3E}"/>
              </a:ext>
            </a:extLst>
          </p:cNvPr>
          <p:cNvSpPr>
            <a:spLocks noGrp="1"/>
          </p:cNvSpPr>
          <p:nvPr>
            <p:ph type="sldNum" sz="quarter" idx="12"/>
          </p:nvPr>
        </p:nvSpPr>
        <p:spPr/>
        <p:txBody>
          <a:bodyPr/>
          <a:lstStyle/>
          <a:p>
            <a:fld id="{718739C9-DCF1-47E1-918D-420391A2911C}" type="slidenum">
              <a:rPr lang="en-US" smtClean="0"/>
              <a:t>7</a:t>
            </a:fld>
            <a:endParaRPr lang="en-US"/>
          </a:p>
        </p:txBody>
      </p:sp>
    </p:spTree>
    <p:extLst>
      <p:ext uri="{BB962C8B-B14F-4D97-AF65-F5344CB8AC3E}">
        <p14:creationId xmlns:p14="http://schemas.microsoft.com/office/powerpoint/2010/main" val="81680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8FDC-5B73-4916-B345-92746FB39418}"/>
              </a:ext>
            </a:extLst>
          </p:cNvPr>
          <p:cNvSpPr>
            <a:spLocks noGrp="1"/>
          </p:cNvSpPr>
          <p:nvPr>
            <p:ph type="title"/>
          </p:nvPr>
        </p:nvSpPr>
        <p:spPr>
          <a:xfrm>
            <a:off x="838200" y="591267"/>
            <a:ext cx="10515600" cy="1325563"/>
          </a:xfrm>
        </p:spPr>
        <p:txBody>
          <a:bodyPr>
            <a:normAutofit fontScale="90000"/>
          </a:bodyPr>
          <a:lstStyle/>
          <a:p>
            <a:r>
              <a:rPr lang="en-US" b="1" dirty="0"/>
              <a:t>Sidebar: Salaries of Administrative &amp; Clerical Staff</a:t>
            </a:r>
            <a:br>
              <a:rPr lang="en-US" b="1" dirty="0"/>
            </a:br>
            <a:r>
              <a:rPr lang="en-US" sz="2400" b="1" dirty="0"/>
              <a:t>(Paragraph (c) of 2 C.F.R. § 200.413—Direct Costs)</a:t>
            </a:r>
          </a:p>
        </p:txBody>
      </p:sp>
      <p:sp>
        <p:nvSpPr>
          <p:cNvPr id="3" name="Content Placeholder 2">
            <a:extLst>
              <a:ext uri="{FF2B5EF4-FFF2-40B4-BE49-F238E27FC236}">
                <a16:creationId xmlns:a16="http://schemas.microsoft.com/office/drawing/2014/main" id="{4A0A0615-2A89-489D-A5DE-EB27652AB553}"/>
              </a:ext>
            </a:extLst>
          </p:cNvPr>
          <p:cNvSpPr>
            <a:spLocks noGrp="1"/>
          </p:cNvSpPr>
          <p:nvPr>
            <p:ph idx="1"/>
          </p:nvPr>
        </p:nvSpPr>
        <p:spPr>
          <a:xfrm>
            <a:off x="838200" y="2300747"/>
            <a:ext cx="10515600" cy="3876215"/>
          </a:xfrm>
        </p:spPr>
        <p:txBody>
          <a:bodyPr anchor="t">
            <a:noAutofit/>
          </a:bodyPr>
          <a:lstStyle/>
          <a:p>
            <a:pPr>
              <a:spcAft>
                <a:spcPts val="2400"/>
              </a:spcAft>
            </a:pPr>
            <a:r>
              <a:rPr lang="en-US" dirty="0">
                <a:effectLst/>
              </a:rPr>
              <a:t>The salaries of administrative and clerical staff </a:t>
            </a:r>
            <a:r>
              <a:rPr lang="en-US" b="1" dirty="0">
                <a:effectLst/>
              </a:rPr>
              <a:t>should normally be treated as indirect costs</a:t>
            </a:r>
            <a:r>
              <a:rPr lang="en-US" dirty="0">
                <a:effectLst/>
              </a:rPr>
              <a:t>.</a:t>
            </a:r>
          </a:p>
          <a:p>
            <a:r>
              <a:rPr lang="en-US" b="1" dirty="0">
                <a:effectLst/>
              </a:rPr>
              <a:t>Direct charging </a:t>
            </a:r>
            <a:r>
              <a:rPr lang="en-US" dirty="0">
                <a:effectLst/>
              </a:rPr>
              <a:t>of these costs may be appropriate </a:t>
            </a:r>
            <a:r>
              <a:rPr lang="en-US" b="1" dirty="0">
                <a:effectLst/>
              </a:rPr>
              <a:t>only if </a:t>
            </a:r>
            <a:r>
              <a:rPr lang="en-US" dirty="0">
                <a:effectLst/>
              </a:rPr>
              <a:t>all the following conditions are met: </a:t>
            </a:r>
          </a:p>
          <a:p>
            <a:pPr lvl="1"/>
            <a:r>
              <a:rPr lang="en-US" dirty="0">
                <a:effectLst/>
              </a:rPr>
              <a:t>The administrative or clerical services are integral to the award; </a:t>
            </a:r>
          </a:p>
          <a:p>
            <a:pPr lvl="1"/>
            <a:r>
              <a:rPr lang="en-US" dirty="0">
                <a:effectLst/>
              </a:rPr>
              <a:t>Individuals involved can be specifically identified with the award; and</a:t>
            </a:r>
          </a:p>
          <a:p>
            <a:pPr lvl="1"/>
            <a:r>
              <a:rPr lang="en-US" dirty="0">
                <a:effectLst/>
              </a:rPr>
              <a:t>The costs are not also recovered as indirect costs.</a:t>
            </a:r>
          </a:p>
          <a:p>
            <a:endParaRPr lang="en-US" sz="2200" dirty="0"/>
          </a:p>
        </p:txBody>
      </p:sp>
      <p:sp>
        <p:nvSpPr>
          <p:cNvPr id="4" name="Slide Number Placeholder 3">
            <a:extLst>
              <a:ext uri="{FF2B5EF4-FFF2-40B4-BE49-F238E27FC236}">
                <a16:creationId xmlns:a16="http://schemas.microsoft.com/office/drawing/2014/main" id="{736D30F9-ACD2-990F-F8EC-CD25FFF9FC69}"/>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18739C9-DCF1-47E1-918D-420391A2911C}"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93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73E2F-A94E-F89A-06CB-54E33AD71B25}"/>
              </a:ext>
            </a:extLst>
          </p:cNvPr>
          <p:cNvSpPr>
            <a:spLocks noGrp="1"/>
          </p:cNvSpPr>
          <p:nvPr>
            <p:ph type="title"/>
          </p:nvPr>
        </p:nvSpPr>
        <p:spPr>
          <a:xfrm>
            <a:off x="838200" y="365126"/>
            <a:ext cx="10515600" cy="1078664"/>
          </a:xfrm>
        </p:spPr>
        <p:txBody>
          <a:bodyPr>
            <a:normAutofit/>
          </a:bodyPr>
          <a:lstStyle/>
          <a:p>
            <a:r>
              <a:rPr lang="en-US" b="1" dirty="0"/>
              <a:t>Compensation: Unallowable Costs</a:t>
            </a:r>
            <a:endParaRPr lang="en-US" sz="2200" dirty="0"/>
          </a:p>
        </p:txBody>
      </p:sp>
      <p:sp>
        <p:nvSpPr>
          <p:cNvPr id="3" name="Content Placeholder 2">
            <a:extLst>
              <a:ext uri="{FF2B5EF4-FFF2-40B4-BE49-F238E27FC236}">
                <a16:creationId xmlns:a16="http://schemas.microsoft.com/office/drawing/2014/main" id="{2A76DDE4-F357-B4D8-AA95-F995C26FABD7}"/>
              </a:ext>
            </a:extLst>
          </p:cNvPr>
          <p:cNvSpPr>
            <a:spLocks noGrp="1"/>
          </p:cNvSpPr>
          <p:nvPr>
            <p:ph idx="1"/>
          </p:nvPr>
        </p:nvSpPr>
        <p:spPr>
          <a:xfrm>
            <a:off x="838200" y="2920181"/>
            <a:ext cx="10515600" cy="1563329"/>
          </a:xfrm>
        </p:spPr>
        <p:txBody>
          <a:bodyPr/>
          <a:lstStyle/>
          <a:p>
            <a:pPr marL="0" indent="0">
              <a:buNone/>
            </a:pPr>
            <a:r>
              <a:rPr lang="en-US" dirty="0"/>
              <a:t>Costs that are unallowable under other sections of these principles must not be allowable under this section solely on the basis that they constitute personnel compensation.</a:t>
            </a:r>
          </a:p>
        </p:txBody>
      </p:sp>
      <p:sp>
        <p:nvSpPr>
          <p:cNvPr id="4" name="Slide Number Placeholder 3">
            <a:extLst>
              <a:ext uri="{FF2B5EF4-FFF2-40B4-BE49-F238E27FC236}">
                <a16:creationId xmlns:a16="http://schemas.microsoft.com/office/drawing/2014/main" id="{2C3839B2-AE40-5A2F-C1DA-CBC1E3475F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196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13">
      <a:dk1>
        <a:sysClr val="windowText" lastClr="000000"/>
      </a:dk1>
      <a:lt1>
        <a:sysClr val="window" lastClr="FFFFFF"/>
      </a:lt1>
      <a:dk2>
        <a:srgbClr val="023160"/>
      </a:dk2>
      <a:lt2>
        <a:srgbClr val="E7E6E6"/>
      </a:lt2>
      <a:accent1>
        <a:srgbClr val="0464C4"/>
      </a:accent1>
      <a:accent2>
        <a:srgbClr val="ED7D31"/>
      </a:accent2>
      <a:accent3>
        <a:srgbClr val="7F7F7F"/>
      </a:accent3>
      <a:accent4>
        <a:srgbClr val="FFC000"/>
      </a:accent4>
      <a:accent5>
        <a:srgbClr val="000000"/>
      </a:accent5>
      <a:accent6>
        <a:srgbClr val="70AD47"/>
      </a:accent6>
      <a:hlink>
        <a:srgbClr val="000000"/>
      </a:hlink>
      <a:folHlink>
        <a:srgbClr val="000000"/>
      </a:folHlink>
    </a:clrScheme>
    <a:fontScheme name="Custom 1">
      <a:majorFont>
        <a:latin typeface="Verdana"/>
        <a:ea typeface=""/>
        <a:cs typeface=""/>
      </a:majorFont>
      <a:minorFont>
        <a:latin typeface="Arial"/>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B262BC660BEB49A8B4DEC834831EAD" ma:contentTypeVersion="10" ma:contentTypeDescription="Create a new document." ma:contentTypeScope="" ma:versionID="7856b10b302e74b222189d659bc07b7d">
  <xsd:schema xmlns:xsd="http://www.w3.org/2001/XMLSchema" xmlns:xs="http://www.w3.org/2001/XMLSchema" xmlns:p="http://schemas.microsoft.com/office/2006/metadata/properties" xmlns:ns1="http://schemas.microsoft.com/sharepoint/v3" xmlns:ns2="64770e76-63b5-404c-b7be-bab43aeb8324" targetNamespace="http://schemas.microsoft.com/office/2006/metadata/properties" ma:root="true" ma:fieldsID="00506f234e1149ed71b51734588ee5e8" ns1:_="" ns2:_="">
    <xsd:import namespace="http://schemas.microsoft.com/sharepoint/v3"/>
    <xsd:import namespace="64770e76-63b5-404c-b7be-bab43aeb83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770e76-63b5-404c-b7be-bab43aeb83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E47C42-64FE-4B9F-8C8B-B99D576A0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770e76-63b5-404c-b7be-bab43aeb83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1B40E7-63B9-4E0B-919C-B6325F89652A}">
  <ds:schemaRefs>
    <ds:schemaRef ds:uri="http://www.w3.org/XML/1998/namespace"/>
    <ds:schemaRef ds:uri="http://purl.org/dc/elements/1.1/"/>
    <ds:schemaRef ds:uri="http://schemas.microsoft.com/office/2006/documentManagement/types"/>
    <ds:schemaRef ds:uri="http://schemas.microsoft.com/office/2006/metadata/properties"/>
    <ds:schemaRef ds:uri="http://purl.org/dc/terms/"/>
    <ds:schemaRef ds:uri="http://purl.org/dc/dcmitype/"/>
    <ds:schemaRef ds:uri="http://schemas.microsoft.com/sharepoint/v3"/>
    <ds:schemaRef ds:uri="http://schemas.openxmlformats.org/package/2006/metadata/core-properties"/>
    <ds:schemaRef ds:uri="64770e76-63b5-404c-b7be-bab43aeb8324"/>
    <ds:schemaRef ds:uri="http://schemas.microsoft.com/office/infopath/2007/PartnerControls"/>
  </ds:schemaRefs>
</ds:datastoreItem>
</file>

<file path=customXml/itemProps3.xml><?xml version="1.0" encoding="utf-8"?>
<ds:datastoreItem xmlns:ds="http://schemas.openxmlformats.org/officeDocument/2006/customXml" ds:itemID="{492B7BB3-34F7-473A-85BA-E127C96E73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889</TotalTime>
  <Words>2242</Words>
  <Application>Microsoft Office PowerPoint</Application>
  <PresentationFormat>Widescreen</PresentationFormat>
  <Paragraphs>206</Paragraphs>
  <Slides>31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Arial</vt:lpstr>
      <vt:lpstr>Calibri</vt:lpstr>
      <vt:lpstr>Calibri Light</vt:lpstr>
      <vt:lpstr>Verdana</vt:lpstr>
      <vt:lpstr>Wingdings</vt:lpstr>
      <vt:lpstr>Wingdings 3</vt:lpstr>
      <vt:lpstr>Ion Boardroom</vt:lpstr>
      <vt:lpstr>Office Theme</vt:lpstr>
      <vt:lpstr>Office Theme</vt:lpstr>
      <vt:lpstr>Session 10: Cost Principles for Employee Compensation</vt:lpstr>
      <vt:lpstr>Presenter</vt:lpstr>
      <vt:lpstr>Topics: This Session</vt:lpstr>
      <vt:lpstr>Personnel Compensation</vt:lpstr>
      <vt:lpstr>Compensation for Personnel (2 C.F.R. § 200.430)</vt:lpstr>
      <vt:lpstr>Compensation: Basic Allowability Standards</vt:lpstr>
      <vt:lpstr>Compensation: Reasonableness</vt:lpstr>
      <vt:lpstr>Sidebar: Salaries of Administrative &amp; Clerical Staff (Paragraph (c) of 2 C.F.R. § 200.413—Direct Costs)</vt:lpstr>
      <vt:lpstr>Compensation: Unallowable Costs</vt:lpstr>
      <vt:lpstr>Incentive Compensation</vt:lpstr>
      <vt:lpstr>Compensation: Basic Documentation Standards (Slide 1 of 2)</vt:lpstr>
      <vt:lpstr>Compensation: Basic Documentation Standards (Slide 2 of 2)</vt:lpstr>
      <vt:lpstr>Compensation: Documentation Standards, Budget Estimates</vt:lpstr>
      <vt:lpstr>Compensation: More Documentation Standards </vt:lpstr>
      <vt:lpstr>Compensation—Fringe Benefits</vt:lpstr>
      <vt:lpstr>Fringe Benefits</vt:lpstr>
      <vt:lpstr>Fringe Benefits: Automobiles</vt:lpstr>
      <vt:lpstr>Fringe Benefits: Severance (Dismissal Wages)</vt:lpstr>
      <vt:lpstr>Fringe Benefits: Additional Topics</vt:lpstr>
      <vt:lpstr>State Salary Limits for Workforce Board Staff</vt:lpstr>
      <vt:lpstr>State Salary Compensation Limits for Boards</vt:lpstr>
      <vt:lpstr>Federal Salary Limits for All Covered TWC Subrecipients</vt:lpstr>
      <vt:lpstr>Federal Salary Limits</vt:lpstr>
      <vt:lpstr>Federal Executive Level II Salary Limit</vt:lpstr>
      <vt:lpstr>Federal Salary Limit: HHS ACF Funds (CCDF and TANF)</vt:lpstr>
      <vt:lpstr>Federal Salary Limit: DOL Funds</vt:lpstr>
      <vt:lpstr>Side-by-Side of DOL and ACF Salary Limits</vt:lpstr>
      <vt:lpstr>Federal Salary Limit: WIOA Title I &amp; Wagner-Peyser Act (20 C.F.R. § 683.290)</vt:lpstr>
      <vt:lpstr>Sample: ACF Calculation</vt:lpstr>
      <vt:lpstr>Resources</vt:lpstr>
      <vt:lpstr>Need More Information?</vt:lpstr>
    </vt:vector>
  </TitlesOfParts>
  <Company>TWC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Texas Workforce Commission Financial Conference: Session 10, Cost Principles for Employee Compensation</dc:title>
  <dc:creator>TWC Finance</dc:creator>
  <cp:lastModifiedBy>Noren,Jenny E</cp:lastModifiedBy>
  <cp:revision>20</cp:revision>
  <dcterms:created xsi:type="dcterms:W3CDTF">2024-11-18T16:06:22Z</dcterms:created>
  <dcterms:modified xsi:type="dcterms:W3CDTF">2025-07-21T13:01:39Z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0x01010043B262BC660BEB49A8B4DEC834831EAD</vt:lpwstr>
  </property>
</Properties>
</file>