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26" r:id="rId4"/>
    <p:sldMasterId id="2147484038" r:id="rId5"/>
  </p:sldMasterIdLst>
  <p:notesMasterIdLst>
    <p:notesMasterId r:id="rId33"/>
  </p:notesMasterIdLst>
  <p:sldIdLst>
    <p:sldId id="773" r:id="rId6"/>
    <p:sldId id="618" r:id="rId7"/>
    <p:sldId id="794" r:id="rId8"/>
    <p:sldId id="796" r:id="rId9"/>
    <p:sldId id="774" r:id="rId10"/>
    <p:sldId id="658" r:id="rId11"/>
    <p:sldId id="659" r:id="rId12"/>
    <p:sldId id="655" r:id="rId13"/>
    <p:sldId id="745" r:id="rId14"/>
    <p:sldId id="657" r:id="rId15"/>
    <p:sldId id="795" r:id="rId16"/>
    <p:sldId id="793" r:id="rId17"/>
    <p:sldId id="776" r:id="rId18"/>
    <p:sldId id="777" r:id="rId19"/>
    <p:sldId id="778" r:id="rId20"/>
    <p:sldId id="779" r:id="rId21"/>
    <p:sldId id="780" r:id="rId22"/>
    <p:sldId id="781" r:id="rId23"/>
    <p:sldId id="783" r:id="rId24"/>
    <p:sldId id="785" r:id="rId25"/>
    <p:sldId id="786" r:id="rId26"/>
    <p:sldId id="743" r:id="rId27"/>
    <p:sldId id="728" r:id="rId28"/>
    <p:sldId id="787" r:id="rId29"/>
    <p:sldId id="788" r:id="rId30"/>
    <p:sldId id="789" r:id="rId31"/>
    <p:sldId id="792"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D5EB3EF-CE7E-3512-F891-9349889176CF}" name="Noren,Jenny E" initials="NE" userId="S::jenny.noren@twc.texas.gov::31e0823a-ccc6-4018-bb9e-c27b5ef59adf"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 uri="{1BD7E111-0CB8-44D6-8891-C1BB2F81B7CC}">
      <p1710:readonlyRecommended xmlns:p1710="http://schemas.microsoft.com/office/powerpoint/2017/10/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0FAAA4A-7E4B-4A46-98F6-D75566FF0685}" v="10" dt="2025-07-21T10:05:06.98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939" autoAdjust="0"/>
    <p:restoredTop sz="88719" autoAdjust="0"/>
  </p:normalViewPr>
  <p:slideViewPr>
    <p:cSldViewPr snapToGrid="0">
      <p:cViewPr varScale="1">
        <p:scale>
          <a:sx n="73" d="100"/>
          <a:sy n="73" d="100"/>
        </p:scale>
        <p:origin x="797" y="62"/>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microsoft.com/office/2015/10/relationships/revisionInfo" Target="revisionInfo.xml"/><Relationship Id="rId21" Type="http://schemas.openxmlformats.org/officeDocument/2006/relationships/slide" Target="slides/slide16.xml"/><Relationship Id="rId34"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notesMaster" Target="notesMasters/notesMaster1.xml"/><Relationship Id="rId38"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tableStyles" Target="tableStyles.xml"/><Relationship Id="rId40" Type="http://schemas.microsoft.com/office/2018/10/relationships/authors" Target="author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viewProps" Target="viewProps.xml"/><Relationship Id="rId8" Type="http://schemas.openxmlformats.org/officeDocument/2006/relationships/slide" Target="slides/slide3.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oren,Jenny E" userId="31e0823a-ccc6-4018-bb9e-c27b5ef59adf" providerId="ADAL" clId="{F7AA17F9-BA4A-4667-A8DB-C401E385650F}"/>
    <pc:docChg chg="delSld">
      <pc:chgData name="Noren,Jenny E" userId="31e0823a-ccc6-4018-bb9e-c27b5ef59adf" providerId="ADAL" clId="{F7AA17F9-BA4A-4667-A8DB-C401E385650F}" dt="2025-07-21T20:53:00.340" v="10" actId="47"/>
      <pc:docMkLst>
        <pc:docMk/>
      </pc:docMkLst>
      <pc:sldChg chg="del">
        <pc:chgData name="Noren,Jenny E" userId="31e0823a-ccc6-4018-bb9e-c27b5ef59adf" providerId="ADAL" clId="{F7AA17F9-BA4A-4667-A8DB-C401E385650F}" dt="2025-07-21T20:53:00.340" v="10" actId="47"/>
        <pc:sldMkLst>
          <pc:docMk/>
          <pc:sldMk cId="2503847130" sldId="731"/>
        </pc:sldMkLst>
      </pc:sldChg>
      <pc:sldChg chg="del">
        <pc:chgData name="Noren,Jenny E" userId="31e0823a-ccc6-4018-bb9e-c27b5ef59adf" providerId="ADAL" clId="{F7AA17F9-BA4A-4667-A8DB-C401E385650F}" dt="2025-07-21T20:52:53.905" v="9" actId="47"/>
        <pc:sldMkLst>
          <pc:docMk/>
          <pc:sldMk cId="721356620" sldId="733"/>
        </pc:sldMkLst>
      </pc:sldChg>
      <pc:sldChg chg="del">
        <pc:chgData name="Noren,Jenny E" userId="31e0823a-ccc6-4018-bb9e-c27b5ef59adf" providerId="ADAL" clId="{F7AA17F9-BA4A-4667-A8DB-C401E385650F}" dt="2025-07-21T20:52:47.211" v="7" actId="47"/>
        <pc:sldMkLst>
          <pc:docMk/>
          <pc:sldMk cId="3018714650" sldId="734"/>
        </pc:sldMkLst>
      </pc:sldChg>
      <pc:sldChg chg="del">
        <pc:chgData name="Noren,Jenny E" userId="31e0823a-ccc6-4018-bb9e-c27b5ef59adf" providerId="ADAL" clId="{F7AA17F9-BA4A-4667-A8DB-C401E385650F}" dt="2025-07-21T20:52:50.554" v="8" actId="47"/>
        <pc:sldMkLst>
          <pc:docMk/>
          <pc:sldMk cId="399076835" sldId="735"/>
        </pc:sldMkLst>
      </pc:sldChg>
      <pc:sldChg chg="del">
        <pc:chgData name="Noren,Jenny E" userId="31e0823a-ccc6-4018-bb9e-c27b5ef59adf" providerId="ADAL" clId="{F7AA17F9-BA4A-4667-A8DB-C401E385650F}" dt="2025-07-21T20:52:42.817" v="6" actId="47"/>
        <pc:sldMkLst>
          <pc:docMk/>
          <pc:sldMk cId="350604452" sldId="736"/>
        </pc:sldMkLst>
      </pc:sldChg>
      <pc:sldChg chg="del">
        <pc:chgData name="Noren,Jenny E" userId="31e0823a-ccc6-4018-bb9e-c27b5ef59adf" providerId="ADAL" clId="{F7AA17F9-BA4A-4667-A8DB-C401E385650F}" dt="2025-07-21T20:52:38.032" v="5" actId="47"/>
        <pc:sldMkLst>
          <pc:docMk/>
          <pc:sldMk cId="997325959" sldId="737"/>
        </pc:sldMkLst>
      </pc:sldChg>
      <pc:sldChg chg="del">
        <pc:chgData name="Noren,Jenny E" userId="31e0823a-ccc6-4018-bb9e-c27b5ef59adf" providerId="ADAL" clId="{F7AA17F9-BA4A-4667-A8DB-C401E385650F}" dt="2025-07-21T20:52:29.221" v="3" actId="47"/>
        <pc:sldMkLst>
          <pc:docMk/>
          <pc:sldMk cId="955912715" sldId="738"/>
        </pc:sldMkLst>
      </pc:sldChg>
      <pc:sldChg chg="del">
        <pc:chgData name="Noren,Jenny E" userId="31e0823a-ccc6-4018-bb9e-c27b5ef59adf" providerId="ADAL" clId="{F7AA17F9-BA4A-4667-A8DB-C401E385650F}" dt="2025-07-21T20:52:24.427" v="2" actId="47"/>
        <pc:sldMkLst>
          <pc:docMk/>
          <pc:sldMk cId="751978802" sldId="739"/>
        </pc:sldMkLst>
      </pc:sldChg>
      <pc:sldChg chg="del">
        <pc:chgData name="Noren,Jenny E" userId="31e0823a-ccc6-4018-bb9e-c27b5ef59adf" providerId="ADAL" clId="{F7AA17F9-BA4A-4667-A8DB-C401E385650F}" dt="2025-07-21T20:52:21.348" v="1" actId="47"/>
        <pc:sldMkLst>
          <pc:docMk/>
          <pc:sldMk cId="535794963" sldId="740"/>
        </pc:sldMkLst>
      </pc:sldChg>
      <pc:sldChg chg="del">
        <pc:chgData name="Noren,Jenny E" userId="31e0823a-ccc6-4018-bb9e-c27b5ef59adf" providerId="ADAL" clId="{F7AA17F9-BA4A-4667-A8DB-C401E385650F}" dt="2025-07-21T20:52:17.834" v="0" actId="47"/>
        <pc:sldMkLst>
          <pc:docMk/>
          <pc:sldMk cId="1053637645" sldId="741"/>
        </pc:sldMkLst>
      </pc:sldChg>
      <pc:sldChg chg="del">
        <pc:chgData name="Noren,Jenny E" userId="31e0823a-ccc6-4018-bb9e-c27b5ef59adf" providerId="ADAL" clId="{F7AA17F9-BA4A-4667-A8DB-C401E385650F}" dt="2025-07-21T20:52:32.019" v="4" actId="47"/>
        <pc:sldMkLst>
          <pc:docMk/>
          <pc:sldMk cId="3119944597" sldId="782"/>
        </pc:sldMkLst>
      </pc:sldChg>
    </pc:docChg>
  </pc:docChgLst>
  <pc:docChgLst>
    <pc:chgData name="Noren,Jenny E" userId="31e0823a-ccc6-4018-bb9e-c27b5ef59adf" providerId="ADAL" clId="{1398B904-523C-41A0-9341-1B96B310B284}"/>
    <pc:docChg chg="mod">
      <pc:chgData name="Noren,Jenny E" userId="31e0823a-ccc6-4018-bb9e-c27b5ef59adf" providerId="ADAL" clId="{1398B904-523C-41A0-9341-1B96B310B284}" dt="2025-07-21T13:02:00.179" v="0"/>
      <pc:docMkLst>
        <pc:docMk/>
      </pc:docMkLst>
    </pc:docChg>
  </pc:docChgLst>
  <pc:docChgLst>
    <pc:chgData name="Noren,Jenny E" userId="31e0823a-ccc6-4018-bb9e-c27b5ef59adf" providerId="ADAL" clId="{20FAAA4A-7E4B-4A46-98F6-D75566FF0685}"/>
    <pc:docChg chg="undo custSel addSld delSld modSld sldOrd">
      <pc:chgData name="Noren,Jenny E" userId="31e0823a-ccc6-4018-bb9e-c27b5ef59adf" providerId="ADAL" clId="{20FAAA4A-7E4B-4A46-98F6-D75566FF0685}" dt="2025-07-21T10:11:24.880" v="4398"/>
      <pc:docMkLst>
        <pc:docMk/>
      </pc:docMkLst>
      <pc:sldChg chg="del">
        <pc:chgData name="Noren,Jenny E" userId="31e0823a-ccc6-4018-bb9e-c27b5ef59adf" providerId="ADAL" clId="{20FAAA4A-7E4B-4A46-98F6-D75566FF0685}" dt="2025-07-21T08:42:36.129" v="0" actId="47"/>
        <pc:sldMkLst>
          <pc:docMk/>
          <pc:sldMk cId="296658454" sldId="256"/>
        </pc:sldMkLst>
      </pc:sldChg>
      <pc:sldChg chg="addSp delSp modSp del mod">
        <pc:chgData name="Noren,Jenny E" userId="31e0823a-ccc6-4018-bb9e-c27b5ef59adf" providerId="ADAL" clId="{20FAAA4A-7E4B-4A46-98F6-D75566FF0685}" dt="2025-07-21T08:45:09.600" v="37" actId="47"/>
        <pc:sldMkLst>
          <pc:docMk/>
          <pc:sldMk cId="3329049508" sldId="257"/>
        </pc:sldMkLst>
        <pc:spChg chg="del">
          <ac:chgData name="Noren,Jenny E" userId="31e0823a-ccc6-4018-bb9e-c27b5ef59adf" providerId="ADAL" clId="{20FAAA4A-7E4B-4A46-98F6-D75566FF0685}" dt="2025-07-21T08:44:48.063" v="32" actId="21"/>
          <ac:spMkLst>
            <pc:docMk/>
            <pc:sldMk cId="3329049508" sldId="257"/>
            <ac:spMk id="3" creationId="{4A0A0615-2A89-489D-A5DE-EB27652AB553}"/>
          </ac:spMkLst>
        </pc:spChg>
        <pc:spChg chg="add mod">
          <ac:chgData name="Noren,Jenny E" userId="31e0823a-ccc6-4018-bb9e-c27b5ef59adf" providerId="ADAL" clId="{20FAAA4A-7E4B-4A46-98F6-D75566FF0685}" dt="2025-07-21T08:44:48.063" v="32" actId="21"/>
          <ac:spMkLst>
            <pc:docMk/>
            <pc:sldMk cId="3329049508" sldId="257"/>
            <ac:spMk id="6" creationId="{923CCDD7-457A-620B-8E5B-FC686A531DAA}"/>
          </ac:spMkLst>
        </pc:spChg>
      </pc:sldChg>
      <pc:sldChg chg="del">
        <pc:chgData name="Noren,Jenny E" userId="31e0823a-ccc6-4018-bb9e-c27b5ef59adf" providerId="ADAL" clId="{20FAAA4A-7E4B-4A46-98F6-D75566FF0685}" dt="2025-07-21T09:59:47.340" v="4041" actId="47"/>
        <pc:sldMkLst>
          <pc:docMk/>
          <pc:sldMk cId="216248669" sldId="308"/>
        </pc:sldMkLst>
      </pc:sldChg>
      <pc:sldChg chg="addSp delSp modSp mod">
        <pc:chgData name="Noren,Jenny E" userId="31e0823a-ccc6-4018-bb9e-c27b5ef59adf" providerId="ADAL" clId="{20FAAA4A-7E4B-4A46-98F6-D75566FF0685}" dt="2025-07-21T10:01:27.226" v="4061" actId="6549"/>
        <pc:sldMkLst>
          <pc:docMk/>
          <pc:sldMk cId="3142084802" sldId="618"/>
        </pc:sldMkLst>
        <pc:spChg chg="mod">
          <ac:chgData name="Noren,Jenny E" userId="31e0823a-ccc6-4018-bb9e-c27b5ef59adf" providerId="ADAL" clId="{20FAAA4A-7E4B-4A46-98F6-D75566FF0685}" dt="2025-07-21T10:01:27.226" v="4061" actId="6549"/>
          <ac:spMkLst>
            <pc:docMk/>
            <pc:sldMk cId="3142084802" sldId="618"/>
            <ac:spMk id="2" creationId="{B92BFA71-52BA-8C8B-0537-1DCA9AC730C4}"/>
          </ac:spMkLst>
        </pc:spChg>
        <pc:spChg chg="mod">
          <ac:chgData name="Noren,Jenny E" userId="31e0823a-ccc6-4018-bb9e-c27b5ef59adf" providerId="ADAL" clId="{20FAAA4A-7E4B-4A46-98F6-D75566FF0685}" dt="2025-07-21T08:42:53.306" v="3" actId="1076"/>
          <ac:spMkLst>
            <pc:docMk/>
            <pc:sldMk cId="3142084802" sldId="618"/>
            <ac:spMk id="4" creationId="{963F7120-2BBA-F062-745E-882E821E69D5}"/>
          </ac:spMkLst>
        </pc:spChg>
        <pc:spChg chg="add del mod">
          <ac:chgData name="Noren,Jenny E" userId="31e0823a-ccc6-4018-bb9e-c27b5ef59adf" providerId="ADAL" clId="{20FAAA4A-7E4B-4A46-98F6-D75566FF0685}" dt="2025-07-21T08:42:48.101" v="2" actId="478"/>
          <ac:spMkLst>
            <pc:docMk/>
            <pc:sldMk cId="3142084802" sldId="618"/>
            <ac:spMk id="6" creationId="{59C43AE9-2E80-156A-C1BA-CB46A0002950}"/>
          </ac:spMkLst>
        </pc:spChg>
        <pc:spChg chg="del">
          <ac:chgData name="Noren,Jenny E" userId="31e0823a-ccc6-4018-bb9e-c27b5ef59adf" providerId="ADAL" clId="{20FAAA4A-7E4B-4A46-98F6-D75566FF0685}" dt="2025-07-21T08:42:44.164" v="1" actId="478"/>
          <ac:spMkLst>
            <pc:docMk/>
            <pc:sldMk cId="3142084802" sldId="618"/>
            <ac:spMk id="7" creationId="{279BE3C4-B459-0FEE-B0C3-8B894ED8E291}"/>
          </ac:spMkLst>
        </pc:spChg>
      </pc:sldChg>
      <pc:sldChg chg="modSp del mod">
        <pc:chgData name="Noren,Jenny E" userId="31e0823a-ccc6-4018-bb9e-c27b5ef59adf" providerId="ADAL" clId="{20FAAA4A-7E4B-4A46-98F6-D75566FF0685}" dt="2025-07-21T08:46:49.014" v="74" actId="47"/>
        <pc:sldMkLst>
          <pc:docMk/>
          <pc:sldMk cId="22273481" sldId="620"/>
        </pc:sldMkLst>
        <pc:spChg chg="mod">
          <ac:chgData name="Noren,Jenny E" userId="31e0823a-ccc6-4018-bb9e-c27b5ef59adf" providerId="ADAL" clId="{20FAAA4A-7E4B-4A46-98F6-D75566FF0685}" dt="2025-07-21T08:43:54.213" v="5" actId="6549"/>
          <ac:spMkLst>
            <pc:docMk/>
            <pc:sldMk cId="22273481" sldId="620"/>
            <ac:spMk id="2" creationId="{97458FDC-5B73-4916-B345-92746FB39418}"/>
          </ac:spMkLst>
        </pc:spChg>
        <pc:spChg chg="mod">
          <ac:chgData name="Noren,Jenny E" userId="31e0823a-ccc6-4018-bb9e-c27b5ef59adf" providerId="ADAL" clId="{20FAAA4A-7E4B-4A46-98F6-D75566FF0685}" dt="2025-07-21T08:43:59.090" v="6" actId="20577"/>
          <ac:spMkLst>
            <pc:docMk/>
            <pc:sldMk cId="22273481" sldId="620"/>
            <ac:spMk id="3" creationId="{4A0A0615-2A89-489D-A5DE-EB27652AB553}"/>
          </ac:spMkLst>
        </pc:spChg>
      </pc:sldChg>
      <pc:sldChg chg="del">
        <pc:chgData name="Noren,Jenny E" userId="31e0823a-ccc6-4018-bb9e-c27b5ef59adf" providerId="ADAL" clId="{20FAAA4A-7E4B-4A46-98F6-D75566FF0685}" dt="2025-07-21T09:47:42.275" v="3690" actId="47"/>
        <pc:sldMkLst>
          <pc:docMk/>
          <pc:sldMk cId="1592046841" sldId="623"/>
        </pc:sldMkLst>
      </pc:sldChg>
      <pc:sldChg chg="del">
        <pc:chgData name="Noren,Jenny E" userId="31e0823a-ccc6-4018-bb9e-c27b5ef59adf" providerId="ADAL" clId="{20FAAA4A-7E4B-4A46-98F6-D75566FF0685}" dt="2025-07-21T08:43:37.718" v="4" actId="47"/>
        <pc:sldMkLst>
          <pc:docMk/>
          <pc:sldMk cId="1437460012" sldId="716"/>
        </pc:sldMkLst>
      </pc:sldChg>
      <pc:sldChg chg="del">
        <pc:chgData name="Noren,Jenny E" userId="31e0823a-ccc6-4018-bb9e-c27b5ef59adf" providerId="ADAL" clId="{20FAAA4A-7E4B-4A46-98F6-D75566FF0685}" dt="2025-07-21T08:43:37.718" v="4" actId="47"/>
        <pc:sldMkLst>
          <pc:docMk/>
          <pc:sldMk cId="831219955" sldId="718"/>
        </pc:sldMkLst>
      </pc:sldChg>
      <pc:sldChg chg="del">
        <pc:chgData name="Noren,Jenny E" userId="31e0823a-ccc6-4018-bb9e-c27b5ef59adf" providerId="ADAL" clId="{20FAAA4A-7E4B-4A46-98F6-D75566FF0685}" dt="2025-07-21T08:43:37.718" v="4" actId="47"/>
        <pc:sldMkLst>
          <pc:docMk/>
          <pc:sldMk cId="3351502497" sldId="719"/>
        </pc:sldMkLst>
      </pc:sldChg>
      <pc:sldChg chg="del">
        <pc:chgData name="Noren,Jenny E" userId="31e0823a-ccc6-4018-bb9e-c27b5ef59adf" providerId="ADAL" clId="{20FAAA4A-7E4B-4A46-98F6-D75566FF0685}" dt="2025-07-21T08:43:37.718" v="4" actId="47"/>
        <pc:sldMkLst>
          <pc:docMk/>
          <pc:sldMk cId="2296797344" sldId="721"/>
        </pc:sldMkLst>
      </pc:sldChg>
      <pc:sldChg chg="del">
        <pc:chgData name="Noren,Jenny E" userId="31e0823a-ccc6-4018-bb9e-c27b5ef59adf" providerId="ADAL" clId="{20FAAA4A-7E4B-4A46-98F6-D75566FF0685}" dt="2025-07-21T08:43:37.718" v="4" actId="47"/>
        <pc:sldMkLst>
          <pc:docMk/>
          <pc:sldMk cId="779075499" sldId="722"/>
        </pc:sldMkLst>
      </pc:sldChg>
      <pc:sldChg chg="modSp del mod">
        <pc:chgData name="Noren,Jenny E" userId="31e0823a-ccc6-4018-bb9e-c27b5ef59adf" providerId="ADAL" clId="{20FAAA4A-7E4B-4A46-98F6-D75566FF0685}" dt="2025-07-21T08:50:39.955" v="198" actId="47"/>
        <pc:sldMkLst>
          <pc:docMk/>
          <pc:sldMk cId="2720391882" sldId="723"/>
        </pc:sldMkLst>
        <pc:spChg chg="mod">
          <ac:chgData name="Noren,Jenny E" userId="31e0823a-ccc6-4018-bb9e-c27b5ef59adf" providerId="ADAL" clId="{20FAAA4A-7E4B-4A46-98F6-D75566FF0685}" dt="2025-07-21T08:48:48.928" v="150" actId="6549"/>
          <ac:spMkLst>
            <pc:docMk/>
            <pc:sldMk cId="2720391882" sldId="723"/>
            <ac:spMk id="3" creationId="{B35C0FCA-7D71-5DDD-E1FA-8E41BC3E59F9}"/>
          </ac:spMkLst>
        </pc:spChg>
      </pc:sldChg>
      <pc:sldChg chg="modSp del mod">
        <pc:chgData name="Noren,Jenny E" userId="31e0823a-ccc6-4018-bb9e-c27b5ef59adf" providerId="ADAL" clId="{20FAAA4A-7E4B-4A46-98F6-D75566FF0685}" dt="2025-07-21T08:52:20.941" v="219" actId="47"/>
        <pc:sldMkLst>
          <pc:docMk/>
          <pc:sldMk cId="1232025164" sldId="724"/>
        </pc:sldMkLst>
        <pc:spChg chg="mod">
          <ac:chgData name="Noren,Jenny E" userId="31e0823a-ccc6-4018-bb9e-c27b5ef59adf" providerId="ADAL" clId="{20FAAA4A-7E4B-4A46-98F6-D75566FF0685}" dt="2025-07-21T08:51:16.949" v="215" actId="1076"/>
          <ac:spMkLst>
            <pc:docMk/>
            <pc:sldMk cId="1232025164" sldId="724"/>
            <ac:spMk id="3" creationId="{B96A0E31-9A6D-AA13-B21D-78CA075CE912}"/>
          </ac:spMkLst>
        </pc:spChg>
      </pc:sldChg>
      <pc:sldChg chg="del">
        <pc:chgData name="Noren,Jenny E" userId="31e0823a-ccc6-4018-bb9e-c27b5ef59adf" providerId="ADAL" clId="{20FAAA4A-7E4B-4A46-98F6-D75566FF0685}" dt="2025-07-21T09:49:32.496" v="3759" actId="47"/>
        <pc:sldMkLst>
          <pc:docMk/>
          <pc:sldMk cId="3009181806" sldId="725"/>
        </pc:sldMkLst>
      </pc:sldChg>
      <pc:sldChg chg="del">
        <pc:chgData name="Noren,Jenny E" userId="31e0823a-ccc6-4018-bb9e-c27b5ef59adf" providerId="ADAL" clId="{20FAAA4A-7E4B-4A46-98F6-D75566FF0685}" dt="2025-07-21T08:53:34.168" v="242" actId="47"/>
        <pc:sldMkLst>
          <pc:docMk/>
          <pc:sldMk cId="2407528560" sldId="726"/>
        </pc:sldMkLst>
      </pc:sldChg>
      <pc:sldChg chg="del">
        <pc:chgData name="Noren,Jenny E" userId="31e0823a-ccc6-4018-bb9e-c27b5ef59adf" providerId="ADAL" clId="{20FAAA4A-7E4B-4A46-98F6-D75566FF0685}" dt="2025-07-21T08:55:01.798" v="277" actId="47"/>
        <pc:sldMkLst>
          <pc:docMk/>
          <pc:sldMk cId="2246821183" sldId="727"/>
        </pc:sldMkLst>
      </pc:sldChg>
      <pc:sldChg chg="modSp mod">
        <pc:chgData name="Noren,Jenny E" userId="31e0823a-ccc6-4018-bb9e-c27b5ef59adf" providerId="ADAL" clId="{20FAAA4A-7E4B-4A46-98F6-D75566FF0685}" dt="2025-07-21T09:54:25.061" v="3929" actId="113"/>
        <pc:sldMkLst>
          <pc:docMk/>
          <pc:sldMk cId="3133972810" sldId="728"/>
        </pc:sldMkLst>
        <pc:spChg chg="mod">
          <ac:chgData name="Noren,Jenny E" userId="31e0823a-ccc6-4018-bb9e-c27b5ef59adf" providerId="ADAL" clId="{20FAAA4A-7E4B-4A46-98F6-D75566FF0685}" dt="2025-07-21T09:54:25.061" v="3929" actId="113"/>
          <ac:spMkLst>
            <pc:docMk/>
            <pc:sldMk cId="3133972810" sldId="728"/>
            <ac:spMk id="3" creationId="{6A5FDC79-2C1E-1BB8-94B9-2F5922A82C07}"/>
          </ac:spMkLst>
        </pc:spChg>
      </pc:sldChg>
      <pc:sldChg chg="del">
        <pc:chgData name="Noren,Jenny E" userId="31e0823a-ccc6-4018-bb9e-c27b5ef59adf" providerId="ADAL" clId="{20FAAA4A-7E4B-4A46-98F6-D75566FF0685}" dt="2025-07-21T09:53:14.195" v="3922" actId="47"/>
        <pc:sldMkLst>
          <pc:docMk/>
          <pc:sldMk cId="2310669658" sldId="729"/>
        </pc:sldMkLst>
      </pc:sldChg>
      <pc:sldChg chg="del">
        <pc:chgData name="Noren,Jenny E" userId="31e0823a-ccc6-4018-bb9e-c27b5ef59adf" providerId="ADAL" clId="{20FAAA4A-7E4B-4A46-98F6-D75566FF0685}" dt="2025-07-21T09:58:40.148" v="4040" actId="47"/>
        <pc:sldMkLst>
          <pc:docMk/>
          <pc:sldMk cId="1636927775" sldId="730"/>
        </pc:sldMkLst>
      </pc:sldChg>
      <pc:sldChg chg="del">
        <pc:chgData name="Noren,Jenny E" userId="31e0823a-ccc6-4018-bb9e-c27b5ef59adf" providerId="ADAL" clId="{20FAAA4A-7E4B-4A46-98F6-D75566FF0685}" dt="2025-07-21T09:57:49.498" v="4000" actId="47"/>
        <pc:sldMkLst>
          <pc:docMk/>
          <pc:sldMk cId="3257644653" sldId="732"/>
        </pc:sldMkLst>
      </pc:sldChg>
      <pc:sldChg chg="modSp mod">
        <pc:chgData name="Noren,Jenny E" userId="31e0823a-ccc6-4018-bb9e-c27b5ef59adf" providerId="ADAL" clId="{20FAAA4A-7E4B-4A46-98F6-D75566FF0685}" dt="2025-07-21T09:55:42.458" v="3953" actId="6549"/>
        <pc:sldMkLst>
          <pc:docMk/>
          <pc:sldMk cId="3018714650" sldId="734"/>
        </pc:sldMkLst>
        <pc:spChg chg="mod">
          <ac:chgData name="Noren,Jenny E" userId="31e0823a-ccc6-4018-bb9e-c27b5ef59adf" providerId="ADAL" clId="{20FAAA4A-7E4B-4A46-98F6-D75566FF0685}" dt="2025-07-21T09:55:42.458" v="3953" actId="6549"/>
          <ac:spMkLst>
            <pc:docMk/>
            <pc:sldMk cId="3018714650" sldId="734"/>
            <ac:spMk id="3" creationId="{252BF34F-5615-37FE-5EC9-04C5E79A84DB}"/>
          </ac:spMkLst>
        </pc:spChg>
      </pc:sldChg>
      <pc:sldChg chg="modSp mod">
        <pc:chgData name="Noren,Jenny E" userId="31e0823a-ccc6-4018-bb9e-c27b5ef59adf" providerId="ADAL" clId="{20FAAA4A-7E4B-4A46-98F6-D75566FF0685}" dt="2025-07-21T08:52:33.137" v="221" actId="20577"/>
        <pc:sldMkLst>
          <pc:docMk/>
          <pc:sldMk cId="535794963" sldId="740"/>
        </pc:sldMkLst>
        <pc:spChg chg="mod">
          <ac:chgData name="Noren,Jenny E" userId="31e0823a-ccc6-4018-bb9e-c27b5ef59adf" providerId="ADAL" clId="{20FAAA4A-7E4B-4A46-98F6-D75566FF0685}" dt="2025-07-21T08:52:33.137" v="221" actId="20577"/>
          <ac:spMkLst>
            <pc:docMk/>
            <pc:sldMk cId="535794963" sldId="740"/>
            <ac:spMk id="3" creationId="{56F04883-DC40-3F6E-9975-B7B4F1324343}"/>
          </ac:spMkLst>
        </pc:spChg>
      </pc:sldChg>
      <pc:sldChg chg="del">
        <pc:chgData name="Noren,Jenny E" userId="31e0823a-ccc6-4018-bb9e-c27b5ef59adf" providerId="ADAL" clId="{20FAAA4A-7E4B-4A46-98F6-D75566FF0685}" dt="2025-07-21T10:00:42.881" v="4052" actId="47"/>
        <pc:sldMkLst>
          <pc:docMk/>
          <pc:sldMk cId="623509614" sldId="742"/>
        </pc:sldMkLst>
      </pc:sldChg>
      <pc:sldChg chg="addSp delSp modSp mod modClrScheme delDesignElem chgLayout">
        <pc:chgData name="Noren,Jenny E" userId="31e0823a-ccc6-4018-bb9e-c27b5ef59adf" providerId="ADAL" clId="{20FAAA4A-7E4B-4A46-98F6-D75566FF0685}" dt="2025-07-21T10:11:00.864" v="4395" actId="20577"/>
        <pc:sldMkLst>
          <pc:docMk/>
          <pc:sldMk cId="3351510432" sldId="743"/>
        </pc:sldMkLst>
        <pc:spChg chg="mod ord">
          <ac:chgData name="Noren,Jenny E" userId="31e0823a-ccc6-4018-bb9e-c27b5ef59adf" providerId="ADAL" clId="{20FAAA4A-7E4B-4A46-98F6-D75566FF0685}" dt="2025-07-21T10:11:00.864" v="4395" actId="20577"/>
          <ac:spMkLst>
            <pc:docMk/>
            <pc:sldMk cId="3351510432" sldId="743"/>
            <ac:spMk id="2" creationId="{97458FDC-5B73-4916-B345-92746FB39418}"/>
          </ac:spMkLst>
        </pc:spChg>
        <pc:spChg chg="del mod ord">
          <ac:chgData name="Noren,Jenny E" userId="31e0823a-ccc6-4018-bb9e-c27b5ef59adf" providerId="ADAL" clId="{20FAAA4A-7E4B-4A46-98F6-D75566FF0685}" dt="2025-07-21T09:53:38.021" v="3923" actId="700"/>
          <ac:spMkLst>
            <pc:docMk/>
            <pc:sldMk cId="3351510432" sldId="743"/>
            <ac:spMk id="3" creationId="{4A0A0615-2A89-489D-A5DE-EB27652AB553}"/>
          </ac:spMkLst>
        </pc:spChg>
        <pc:spChg chg="mod ord">
          <ac:chgData name="Noren,Jenny E" userId="31e0823a-ccc6-4018-bb9e-c27b5ef59adf" providerId="ADAL" clId="{20FAAA4A-7E4B-4A46-98F6-D75566FF0685}" dt="2025-07-21T09:53:38.021" v="3923" actId="700"/>
          <ac:spMkLst>
            <pc:docMk/>
            <pc:sldMk cId="3351510432" sldId="743"/>
            <ac:spMk id="4" creationId="{736D30F9-ACD2-990F-F8EC-CD25FFF9FC69}"/>
          </ac:spMkLst>
        </pc:spChg>
        <pc:spChg chg="add del mod ord">
          <ac:chgData name="Noren,Jenny E" userId="31e0823a-ccc6-4018-bb9e-c27b5ef59adf" providerId="ADAL" clId="{20FAAA4A-7E4B-4A46-98F6-D75566FF0685}" dt="2025-07-21T09:53:49.609" v="3924" actId="478"/>
          <ac:spMkLst>
            <pc:docMk/>
            <pc:sldMk cId="3351510432" sldId="743"/>
            <ac:spMk id="5" creationId="{D9C00D09-A526-6E36-41FA-189207A8BBBF}"/>
          </ac:spMkLst>
        </pc:spChg>
        <pc:spChg chg="del">
          <ac:chgData name="Noren,Jenny E" userId="31e0823a-ccc6-4018-bb9e-c27b5ef59adf" providerId="ADAL" clId="{20FAAA4A-7E4B-4A46-98F6-D75566FF0685}" dt="2025-07-21T09:53:38.021" v="3923" actId="700"/>
          <ac:spMkLst>
            <pc:docMk/>
            <pc:sldMk cId="3351510432" sldId="743"/>
            <ac:spMk id="22" creationId="{6F5A5072-7B47-4D32-B52A-4EBBF590B8A5}"/>
          </ac:spMkLst>
        </pc:spChg>
        <pc:spChg chg="del">
          <ac:chgData name="Noren,Jenny E" userId="31e0823a-ccc6-4018-bb9e-c27b5ef59adf" providerId="ADAL" clId="{20FAAA4A-7E4B-4A46-98F6-D75566FF0685}" dt="2025-07-21T09:53:38.021" v="3923" actId="700"/>
          <ac:spMkLst>
            <pc:docMk/>
            <pc:sldMk cId="3351510432" sldId="743"/>
            <ac:spMk id="24" creationId="{9715DAF0-AE1B-46C9-8A6B-DB2AA05AB91D}"/>
          </ac:spMkLst>
        </pc:spChg>
        <pc:spChg chg="del">
          <ac:chgData name="Noren,Jenny E" userId="31e0823a-ccc6-4018-bb9e-c27b5ef59adf" providerId="ADAL" clId="{20FAAA4A-7E4B-4A46-98F6-D75566FF0685}" dt="2025-07-21T09:53:38.021" v="3923" actId="700"/>
          <ac:spMkLst>
            <pc:docMk/>
            <pc:sldMk cId="3351510432" sldId="743"/>
            <ac:spMk id="26" creationId="{6016219D-510E-4184-9090-6D5578A87BD1}"/>
          </ac:spMkLst>
        </pc:spChg>
        <pc:spChg chg="del">
          <ac:chgData name="Noren,Jenny E" userId="31e0823a-ccc6-4018-bb9e-c27b5ef59adf" providerId="ADAL" clId="{20FAAA4A-7E4B-4A46-98F6-D75566FF0685}" dt="2025-07-21T09:53:38.021" v="3923" actId="700"/>
          <ac:spMkLst>
            <pc:docMk/>
            <pc:sldMk cId="3351510432" sldId="743"/>
            <ac:spMk id="28" creationId="{AFF4A713-7B75-4B21-90D7-5AB19547C728}"/>
          </ac:spMkLst>
        </pc:spChg>
        <pc:spChg chg="del">
          <ac:chgData name="Noren,Jenny E" userId="31e0823a-ccc6-4018-bb9e-c27b5ef59adf" providerId="ADAL" clId="{20FAAA4A-7E4B-4A46-98F6-D75566FF0685}" dt="2025-07-21T09:53:38.021" v="3923" actId="700"/>
          <ac:spMkLst>
            <pc:docMk/>
            <pc:sldMk cId="3351510432" sldId="743"/>
            <ac:spMk id="30" creationId="{DC631C0B-6DA6-4E57-8231-CE32B3434A7E}"/>
          </ac:spMkLst>
        </pc:spChg>
        <pc:spChg chg="del">
          <ac:chgData name="Noren,Jenny E" userId="31e0823a-ccc6-4018-bb9e-c27b5ef59adf" providerId="ADAL" clId="{20FAAA4A-7E4B-4A46-98F6-D75566FF0685}" dt="2025-07-21T09:53:38.021" v="3923" actId="700"/>
          <ac:spMkLst>
            <pc:docMk/>
            <pc:sldMk cId="3351510432" sldId="743"/>
            <ac:spMk id="32" creationId="{C29501E6-A978-4A61-9689-9085AF97A53A}"/>
          </ac:spMkLst>
        </pc:spChg>
      </pc:sldChg>
      <pc:sldChg chg="del">
        <pc:chgData name="Noren,Jenny E" userId="31e0823a-ccc6-4018-bb9e-c27b5ef59adf" providerId="ADAL" clId="{20FAAA4A-7E4B-4A46-98F6-D75566FF0685}" dt="2025-07-21T09:56:20.091" v="3976" actId="47"/>
        <pc:sldMkLst>
          <pc:docMk/>
          <pc:sldMk cId="3050405800" sldId="744"/>
        </pc:sldMkLst>
      </pc:sldChg>
      <pc:sldChg chg="modSp mod">
        <pc:chgData name="Noren,Jenny E" userId="31e0823a-ccc6-4018-bb9e-c27b5ef59adf" providerId="ADAL" clId="{20FAAA4A-7E4B-4A46-98F6-D75566FF0685}" dt="2025-07-21T08:45:34.703" v="39"/>
        <pc:sldMkLst>
          <pc:docMk/>
          <pc:sldMk cId="161145012" sldId="745"/>
        </pc:sldMkLst>
        <pc:spChg chg="ord">
          <ac:chgData name="Noren,Jenny E" userId="31e0823a-ccc6-4018-bb9e-c27b5ef59adf" providerId="ADAL" clId="{20FAAA4A-7E4B-4A46-98F6-D75566FF0685}" dt="2025-07-21T08:45:34.703" v="39"/>
          <ac:spMkLst>
            <pc:docMk/>
            <pc:sldMk cId="161145012" sldId="745"/>
            <ac:spMk id="4" creationId="{D69C34D6-5247-8A41-5F24-200F30992F85}"/>
          </ac:spMkLst>
        </pc:spChg>
      </pc:sldChg>
      <pc:sldChg chg="addSp delSp modSp new mod modClrScheme chgLayout">
        <pc:chgData name="Noren,Jenny E" userId="31e0823a-ccc6-4018-bb9e-c27b5ef59adf" providerId="ADAL" clId="{20FAAA4A-7E4B-4A46-98F6-D75566FF0685}" dt="2025-07-21T10:11:24.880" v="4398"/>
        <pc:sldMkLst>
          <pc:docMk/>
          <pc:sldMk cId="3031387061" sldId="774"/>
        </pc:sldMkLst>
        <pc:spChg chg="mod ord">
          <ac:chgData name="Noren,Jenny E" userId="31e0823a-ccc6-4018-bb9e-c27b5ef59adf" providerId="ADAL" clId="{20FAAA4A-7E4B-4A46-98F6-D75566FF0685}" dt="2025-07-21T10:10:10.447" v="4373" actId="20577"/>
          <ac:spMkLst>
            <pc:docMk/>
            <pc:sldMk cId="3031387061" sldId="774"/>
            <ac:spMk id="2" creationId="{61048E0A-417A-87E0-0839-5818348CBC73}"/>
          </ac:spMkLst>
        </pc:spChg>
        <pc:spChg chg="del">
          <ac:chgData name="Noren,Jenny E" userId="31e0823a-ccc6-4018-bb9e-c27b5ef59adf" providerId="ADAL" clId="{20FAAA4A-7E4B-4A46-98F6-D75566FF0685}" dt="2025-07-21T08:44:39.494" v="31" actId="478"/>
          <ac:spMkLst>
            <pc:docMk/>
            <pc:sldMk cId="3031387061" sldId="774"/>
            <ac:spMk id="3" creationId="{C52CF179-4C9A-ACB8-5417-2F60CF35DF20}"/>
          </ac:spMkLst>
        </pc:spChg>
        <pc:spChg chg="mod ord">
          <ac:chgData name="Noren,Jenny E" userId="31e0823a-ccc6-4018-bb9e-c27b5ef59adf" providerId="ADAL" clId="{20FAAA4A-7E4B-4A46-98F6-D75566FF0685}" dt="2025-07-21T10:11:24.880" v="4398"/>
          <ac:spMkLst>
            <pc:docMk/>
            <pc:sldMk cId="3031387061" sldId="774"/>
            <ac:spMk id="4" creationId="{73877775-DC15-C661-3D32-A3FE577893CA}"/>
          </ac:spMkLst>
        </pc:spChg>
        <pc:spChg chg="add mod">
          <ac:chgData name="Noren,Jenny E" userId="31e0823a-ccc6-4018-bb9e-c27b5ef59adf" providerId="ADAL" clId="{20FAAA4A-7E4B-4A46-98F6-D75566FF0685}" dt="2025-07-21T10:09:56.714" v="4369" actId="14100"/>
          <ac:spMkLst>
            <pc:docMk/>
            <pc:sldMk cId="3031387061" sldId="774"/>
            <ac:spMk id="5" creationId="{4A0A0615-2A89-489D-A5DE-EB27652AB553}"/>
          </ac:spMkLst>
        </pc:spChg>
        <pc:spChg chg="add del mod ord">
          <ac:chgData name="Noren,Jenny E" userId="31e0823a-ccc6-4018-bb9e-c27b5ef59adf" providerId="ADAL" clId="{20FAAA4A-7E4B-4A46-98F6-D75566FF0685}" dt="2025-07-21T10:09:47.366" v="4365" actId="478"/>
          <ac:spMkLst>
            <pc:docMk/>
            <pc:sldMk cId="3031387061" sldId="774"/>
            <ac:spMk id="6" creationId="{FDA2FB5F-B791-48BE-384B-ED09B5AED944}"/>
          </ac:spMkLst>
        </pc:spChg>
      </pc:sldChg>
      <pc:sldChg chg="modSp add del mod ord">
        <pc:chgData name="Noren,Jenny E" userId="31e0823a-ccc6-4018-bb9e-c27b5ef59adf" providerId="ADAL" clId="{20FAAA4A-7E4B-4A46-98F6-D75566FF0685}" dt="2025-07-21T10:00:35.871" v="4051" actId="47"/>
        <pc:sldMkLst>
          <pc:docMk/>
          <pc:sldMk cId="1106314884" sldId="775"/>
        </pc:sldMkLst>
        <pc:spChg chg="mod">
          <ac:chgData name="Noren,Jenny E" userId="31e0823a-ccc6-4018-bb9e-c27b5ef59adf" providerId="ADAL" clId="{20FAAA4A-7E4B-4A46-98F6-D75566FF0685}" dt="2025-07-21T08:46:09.765" v="45" actId="6549"/>
          <ac:spMkLst>
            <pc:docMk/>
            <pc:sldMk cId="1106314884" sldId="775"/>
            <ac:spMk id="2" creationId="{08D3A2A8-F049-97CD-A80D-580D1CBD033A}"/>
          </ac:spMkLst>
        </pc:spChg>
        <pc:spChg chg="mod">
          <ac:chgData name="Noren,Jenny E" userId="31e0823a-ccc6-4018-bb9e-c27b5ef59adf" providerId="ADAL" clId="{20FAAA4A-7E4B-4A46-98F6-D75566FF0685}" dt="2025-07-21T08:46:41.851" v="73" actId="6549"/>
          <ac:spMkLst>
            <pc:docMk/>
            <pc:sldMk cId="1106314884" sldId="775"/>
            <ac:spMk id="5" creationId="{B4B3665F-88CB-EF93-3D28-C53636189122}"/>
          </ac:spMkLst>
        </pc:spChg>
      </pc:sldChg>
      <pc:sldChg chg="modSp new mod">
        <pc:chgData name="Noren,Jenny E" userId="31e0823a-ccc6-4018-bb9e-c27b5ef59adf" providerId="ADAL" clId="{20FAAA4A-7E4B-4A46-98F6-D75566FF0685}" dt="2025-07-21T10:10:46.394" v="4391" actId="20577"/>
        <pc:sldMkLst>
          <pc:docMk/>
          <pc:sldMk cId="3713464882" sldId="776"/>
        </pc:sldMkLst>
        <pc:spChg chg="mod">
          <ac:chgData name="Noren,Jenny E" userId="31e0823a-ccc6-4018-bb9e-c27b5ef59adf" providerId="ADAL" clId="{20FAAA4A-7E4B-4A46-98F6-D75566FF0685}" dt="2025-07-21T10:10:46.394" v="4391" actId="20577"/>
          <ac:spMkLst>
            <pc:docMk/>
            <pc:sldMk cId="3713464882" sldId="776"/>
            <ac:spMk id="2" creationId="{BF188D3F-691C-AA1C-AE56-1035CFE36B85}"/>
          </ac:spMkLst>
        </pc:spChg>
        <pc:spChg chg="mod">
          <ac:chgData name="Noren,Jenny E" userId="31e0823a-ccc6-4018-bb9e-c27b5ef59adf" providerId="ADAL" clId="{20FAAA4A-7E4B-4A46-98F6-D75566FF0685}" dt="2025-07-21T08:54:12.675" v="259" actId="20577"/>
          <ac:spMkLst>
            <pc:docMk/>
            <pc:sldMk cId="3713464882" sldId="776"/>
            <ac:spMk id="3" creationId="{1F9BB62E-DB11-7EEC-0A4F-B07BD8727B35}"/>
          </ac:spMkLst>
        </pc:spChg>
      </pc:sldChg>
      <pc:sldChg chg="addSp delSp modSp add mod ord">
        <pc:chgData name="Noren,Jenny E" userId="31e0823a-ccc6-4018-bb9e-c27b5ef59adf" providerId="ADAL" clId="{20FAAA4A-7E4B-4A46-98F6-D75566FF0685}" dt="2025-07-21T10:03:09.160" v="4064"/>
        <pc:sldMkLst>
          <pc:docMk/>
          <pc:sldMk cId="1466810503" sldId="777"/>
        </pc:sldMkLst>
        <pc:spChg chg="mod">
          <ac:chgData name="Noren,Jenny E" userId="31e0823a-ccc6-4018-bb9e-c27b5ef59adf" providerId="ADAL" clId="{20FAAA4A-7E4B-4A46-98F6-D75566FF0685}" dt="2025-07-21T08:49:18.102" v="176" actId="20577"/>
          <ac:spMkLst>
            <pc:docMk/>
            <pc:sldMk cId="1466810503" sldId="777"/>
            <ac:spMk id="2" creationId="{41A6ABDB-DBFC-935B-6009-2E2FFD987FE4}"/>
          </ac:spMkLst>
        </pc:spChg>
        <pc:spChg chg="add mod">
          <ac:chgData name="Noren,Jenny E" userId="31e0823a-ccc6-4018-bb9e-c27b5ef59adf" providerId="ADAL" clId="{20FAAA4A-7E4B-4A46-98F6-D75566FF0685}" dt="2025-07-21T08:50:33.287" v="197" actId="255"/>
          <ac:spMkLst>
            <pc:docMk/>
            <pc:sldMk cId="1466810503" sldId="777"/>
            <ac:spMk id="3" creationId="{E6026831-05BC-8A34-CA5F-1ADDB6A7C036}"/>
          </ac:spMkLst>
        </pc:spChg>
        <pc:spChg chg="ord">
          <ac:chgData name="Noren,Jenny E" userId="31e0823a-ccc6-4018-bb9e-c27b5ef59adf" providerId="ADAL" clId="{20FAAA4A-7E4B-4A46-98F6-D75566FF0685}" dt="2025-07-21T10:03:09.160" v="4064"/>
          <ac:spMkLst>
            <pc:docMk/>
            <pc:sldMk cId="1466810503" sldId="777"/>
            <ac:spMk id="4" creationId="{03EE696D-3601-71F9-113E-063E3B5804BA}"/>
          </ac:spMkLst>
        </pc:spChg>
        <pc:spChg chg="del">
          <ac:chgData name="Noren,Jenny E" userId="31e0823a-ccc6-4018-bb9e-c27b5ef59adf" providerId="ADAL" clId="{20FAAA4A-7E4B-4A46-98F6-D75566FF0685}" dt="2025-07-21T08:49:26.864" v="177" actId="478"/>
          <ac:spMkLst>
            <pc:docMk/>
            <pc:sldMk cId="1466810503" sldId="777"/>
            <ac:spMk id="5" creationId="{D47F39DC-447B-BC66-418A-AD8FC6853D9E}"/>
          </ac:spMkLst>
        </pc:spChg>
      </pc:sldChg>
      <pc:sldChg chg="new del">
        <pc:chgData name="Noren,Jenny E" userId="31e0823a-ccc6-4018-bb9e-c27b5ef59adf" providerId="ADAL" clId="{20FAAA4A-7E4B-4A46-98F6-D75566FF0685}" dt="2025-07-21T08:47:47.902" v="107" actId="47"/>
        <pc:sldMkLst>
          <pc:docMk/>
          <pc:sldMk cId="2936344526" sldId="777"/>
        </pc:sldMkLst>
      </pc:sldChg>
      <pc:sldChg chg="modSp add mod ord">
        <pc:chgData name="Noren,Jenny E" userId="31e0823a-ccc6-4018-bb9e-c27b5ef59adf" providerId="ADAL" clId="{20FAAA4A-7E4B-4A46-98F6-D75566FF0685}" dt="2025-07-21T10:03:17.822" v="4065"/>
        <pc:sldMkLst>
          <pc:docMk/>
          <pc:sldMk cId="1263520651" sldId="778"/>
        </pc:sldMkLst>
        <pc:spChg chg="mod">
          <ac:chgData name="Noren,Jenny E" userId="31e0823a-ccc6-4018-bb9e-c27b5ef59adf" providerId="ADAL" clId="{20FAAA4A-7E4B-4A46-98F6-D75566FF0685}" dt="2025-07-21T08:51:10.995" v="214" actId="20577"/>
          <ac:spMkLst>
            <pc:docMk/>
            <pc:sldMk cId="1263520651" sldId="778"/>
            <ac:spMk id="2" creationId="{404708E1-8D21-1163-48D1-79854E4C2C55}"/>
          </ac:spMkLst>
        </pc:spChg>
        <pc:spChg chg="mod">
          <ac:chgData name="Noren,Jenny E" userId="31e0823a-ccc6-4018-bb9e-c27b5ef59adf" providerId="ADAL" clId="{20FAAA4A-7E4B-4A46-98F6-D75566FF0685}" dt="2025-07-21T08:51:58.754" v="218" actId="2711"/>
          <ac:spMkLst>
            <pc:docMk/>
            <pc:sldMk cId="1263520651" sldId="778"/>
            <ac:spMk id="3" creationId="{9DBE35D0-745B-09D2-60EF-C93A10EC6A48}"/>
          </ac:spMkLst>
        </pc:spChg>
        <pc:spChg chg="ord">
          <ac:chgData name="Noren,Jenny E" userId="31e0823a-ccc6-4018-bb9e-c27b5ef59adf" providerId="ADAL" clId="{20FAAA4A-7E4B-4A46-98F6-D75566FF0685}" dt="2025-07-21T10:03:17.822" v="4065"/>
          <ac:spMkLst>
            <pc:docMk/>
            <pc:sldMk cId="1263520651" sldId="778"/>
            <ac:spMk id="4" creationId="{953111CF-23A3-D136-851D-F0E79434CCFC}"/>
          </ac:spMkLst>
        </pc:spChg>
      </pc:sldChg>
      <pc:sldChg chg="modSp add mod ord">
        <pc:chgData name="Noren,Jenny E" userId="31e0823a-ccc6-4018-bb9e-c27b5ef59adf" providerId="ADAL" clId="{20FAAA4A-7E4B-4A46-98F6-D75566FF0685}" dt="2025-07-21T10:03:22.336" v="4066"/>
        <pc:sldMkLst>
          <pc:docMk/>
          <pc:sldMk cId="1294213092" sldId="779"/>
        </pc:sldMkLst>
        <pc:spChg chg="mod">
          <ac:chgData name="Noren,Jenny E" userId="31e0823a-ccc6-4018-bb9e-c27b5ef59adf" providerId="ADAL" clId="{20FAAA4A-7E4B-4A46-98F6-D75566FF0685}" dt="2025-07-21T08:53:01.169" v="240" actId="20577"/>
          <ac:spMkLst>
            <pc:docMk/>
            <pc:sldMk cId="1294213092" sldId="779"/>
            <ac:spMk id="2" creationId="{2071C2D5-281A-02B4-5B51-21837F03967B}"/>
          </ac:spMkLst>
        </pc:spChg>
        <pc:spChg chg="mod">
          <ac:chgData name="Noren,Jenny E" userId="31e0823a-ccc6-4018-bb9e-c27b5ef59adf" providerId="ADAL" clId="{20FAAA4A-7E4B-4A46-98F6-D75566FF0685}" dt="2025-07-21T08:53:41.295" v="243" actId="20577"/>
          <ac:spMkLst>
            <pc:docMk/>
            <pc:sldMk cId="1294213092" sldId="779"/>
            <ac:spMk id="3" creationId="{D57544EC-A993-2BC8-599F-12194963D121}"/>
          </ac:spMkLst>
        </pc:spChg>
        <pc:spChg chg="ord">
          <ac:chgData name="Noren,Jenny E" userId="31e0823a-ccc6-4018-bb9e-c27b5ef59adf" providerId="ADAL" clId="{20FAAA4A-7E4B-4A46-98F6-D75566FF0685}" dt="2025-07-21T10:03:22.336" v="4066"/>
          <ac:spMkLst>
            <pc:docMk/>
            <pc:sldMk cId="1294213092" sldId="779"/>
            <ac:spMk id="4" creationId="{60705F18-4BA3-B705-4023-B7E5FFB33EB0}"/>
          </ac:spMkLst>
        </pc:spChg>
      </pc:sldChg>
      <pc:sldChg chg="modSp add mod ord">
        <pc:chgData name="Noren,Jenny E" userId="31e0823a-ccc6-4018-bb9e-c27b5ef59adf" providerId="ADAL" clId="{20FAAA4A-7E4B-4A46-98F6-D75566FF0685}" dt="2025-07-21T10:03:27.408" v="4067"/>
        <pc:sldMkLst>
          <pc:docMk/>
          <pc:sldMk cId="618815159" sldId="780"/>
        </pc:sldMkLst>
        <pc:spChg chg="mod">
          <ac:chgData name="Noren,Jenny E" userId="31e0823a-ccc6-4018-bb9e-c27b5ef59adf" providerId="ADAL" clId="{20FAAA4A-7E4B-4A46-98F6-D75566FF0685}" dt="2025-07-21T08:54:38.631" v="275" actId="20577"/>
          <ac:spMkLst>
            <pc:docMk/>
            <pc:sldMk cId="618815159" sldId="780"/>
            <ac:spMk id="2" creationId="{C0E67378-4D5F-56D8-B82A-665EBA59C6AE}"/>
          </ac:spMkLst>
        </pc:spChg>
        <pc:spChg chg="mod">
          <ac:chgData name="Noren,Jenny E" userId="31e0823a-ccc6-4018-bb9e-c27b5ef59adf" providerId="ADAL" clId="{20FAAA4A-7E4B-4A46-98F6-D75566FF0685}" dt="2025-07-21T08:55:11.509" v="278" actId="20577"/>
          <ac:spMkLst>
            <pc:docMk/>
            <pc:sldMk cId="618815159" sldId="780"/>
            <ac:spMk id="3" creationId="{12A617F8-9048-69B3-F218-5D3EBDB3CAB5}"/>
          </ac:spMkLst>
        </pc:spChg>
        <pc:spChg chg="ord">
          <ac:chgData name="Noren,Jenny E" userId="31e0823a-ccc6-4018-bb9e-c27b5ef59adf" providerId="ADAL" clId="{20FAAA4A-7E4B-4A46-98F6-D75566FF0685}" dt="2025-07-21T10:03:27.408" v="4067"/>
          <ac:spMkLst>
            <pc:docMk/>
            <pc:sldMk cId="618815159" sldId="780"/>
            <ac:spMk id="4" creationId="{D38F005D-AF7B-B715-4B9E-DA9BECECC792}"/>
          </ac:spMkLst>
        </pc:spChg>
      </pc:sldChg>
      <pc:sldChg chg="modSp add mod ord">
        <pc:chgData name="Noren,Jenny E" userId="31e0823a-ccc6-4018-bb9e-c27b5ef59adf" providerId="ADAL" clId="{20FAAA4A-7E4B-4A46-98F6-D75566FF0685}" dt="2025-07-21T10:03:33.191" v="4068"/>
        <pc:sldMkLst>
          <pc:docMk/>
          <pc:sldMk cId="626770109" sldId="781"/>
        </pc:sldMkLst>
        <pc:spChg chg="mod">
          <ac:chgData name="Noren,Jenny E" userId="31e0823a-ccc6-4018-bb9e-c27b5ef59adf" providerId="ADAL" clId="{20FAAA4A-7E4B-4A46-98F6-D75566FF0685}" dt="2025-07-21T08:55:39.818" v="313" actId="20577"/>
          <ac:spMkLst>
            <pc:docMk/>
            <pc:sldMk cId="626770109" sldId="781"/>
            <ac:spMk id="2" creationId="{87C3BE25-6723-26DB-EBF9-7F415E4B351B}"/>
          </ac:spMkLst>
        </pc:spChg>
        <pc:spChg chg="mod">
          <ac:chgData name="Noren,Jenny E" userId="31e0823a-ccc6-4018-bb9e-c27b5ef59adf" providerId="ADAL" clId="{20FAAA4A-7E4B-4A46-98F6-D75566FF0685}" dt="2025-07-21T09:49:15.064" v="3758" actId="6549"/>
          <ac:spMkLst>
            <pc:docMk/>
            <pc:sldMk cId="626770109" sldId="781"/>
            <ac:spMk id="3" creationId="{95B531CE-0157-6C08-FD85-CBDC375A59EB}"/>
          </ac:spMkLst>
        </pc:spChg>
        <pc:spChg chg="ord">
          <ac:chgData name="Noren,Jenny E" userId="31e0823a-ccc6-4018-bb9e-c27b5ef59adf" providerId="ADAL" clId="{20FAAA4A-7E4B-4A46-98F6-D75566FF0685}" dt="2025-07-21T10:03:33.191" v="4068"/>
          <ac:spMkLst>
            <pc:docMk/>
            <pc:sldMk cId="626770109" sldId="781"/>
            <ac:spMk id="4" creationId="{E1F47177-7863-7AE4-ECB1-38F9A5A7F5EC}"/>
          </ac:spMkLst>
        </pc:spChg>
      </pc:sldChg>
      <pc:sldChg chg="modSp add mod ord">
        <pc:chgData name="Noren,Jenny E" userId="31e0823a-ccc6-4018-bb9e-c27b5ef59adf" providerId="ADAL" clId="{20FAAA4A-7E4B-4A46-98F6-D75566FF0685}" dt="2025-07-21T09:52:10.365" v="3900" actId="207"/>
        <pc:sldMkLst>
          <pc:docMk/>
          <pc:sldMk cId="3119944597" sldId="782"/>
        </pc:sldMkLst>
        <pc:spChg chg="mod">
          <ac:chgData name="Noren,Jenny E" userId="31e0823a-ccc6-4018-bb9e-c27b5ef59adf" providerId="ADAL" clId="{20FAAA4A-7E4B-4A46-98F6-D75566FF0685}" dt="2025-07-21T09:31:58.121" v="2353" actId="20577"/>
          <ac:spMkLst>
            <pc:docMk/>
            <pc:sldMk cId="3119944597" sldId="782"/>
            <ac:spMk id="2" creationId="{682CFEA3-BCC3-8D74-9791-87200C4F75E3}"/>
          </ac:spMkLst>
        </pc:spChg>
        <pc:spChg chg="mod">
          <ac:chgData name="Noren,Jenny E" userId="31e0823a-ccc6-4018-bb9e-c27b5ef59adf" providerId="ADAL" clId="{20FAAA4A-7E4B-4A46-98F6-D75566FF0685}" dt="2025-07-21T09:52:10.365" v="3900" actId="207"/>
          <ac:spMkLst>
            <pc:docMk/>
            <pc:sldMk cId="3119944597" sldId="782"/>
            <ac:spMk id="3" creationId="{33C02B9E-0213-C606-A6DC-6C52C17F58B9}"/>
          </ac:spMkLst>
        </pc:spChg>
      </pc:sldChg>
      <pc:sldChg chg="delSp modSp new mod">
        <pc:chgData name="Noren,Jenny E" userId="31e0823a-ccc6-4018-bb9e-c27b5ef59adf" providerId="ADAL" clId="{20FAAA4A-7E4B-4A46-98F6-D75566FF0685}" dt="2025-07-21T10:10:55.284" v="4393" actId="20577"/>
        <pc:sldMkLst>
          <pc:docMk/>
          <pc:sldMk cId="4001042296" sldId="783"/>
        </pc:sldMkLst>
        <pc:spChg chg="mod">
          <ac:chgData name="Noren,Jenny E" userId="31e0823a-ccc6-4018-bb9e-c27b5ef59adf" providerId="ADAL" clId="{20FAAA4A-7E4B-4A46-98F6-D75566FF0685}" dt="2025-07-21T10:10:55.284" v="4393" actId="20577"/>
          <ac:spMkLst>
            <pc:docMk/>
            <pc:sldMk cId="4001042296" sldId="783"/>
            <ac:spMk id="2" creationId="{B8253E2E-BFBC-A014-3FFA-034CB69CEC98}"/>
          </ac:spMkLst>
        </pc:spChg>
        <pc:spChg chg="del">
          <ac:chgData name="Noren,Jenny E" userId="31e0823a-ccc6-4018-bb9e-c27b5ef59adf" providerId="ADAL" clId="{20FAAA4A-7E4B-4A46-98F6-D75566FF0685}" dt="2025-07-21T09:54:45.317" v="3931" actId="478"/>
          <ac:spMkLst>
            <pc:docMk/>
            <pc:sldMk cId="4001042296" sldId="783"/>
            <ac:spMk id="3" creationId="{F26DBF02-F51B-255D-9A01-12E3CF6A35AE}"/>
          </ac:spMkLst>
        </pc:spChg>
      </pc:sldChg>
      <pc:sldChg chg="addSp delSp modSp new del mod modClrScheme chgLayout">
        <pc:chgData name="Noren,Jenny E" userId="31e0823a-ccc6-4018-bb9e-c27b5ef59adf" providerId="ADAL" clId="{20FAAA4A-7E4B-4A46-98F6-D75566FF0685}" dt="2025-07-21T09:48:35.591" v="3720" actId="47"/>
        <pc:sldMkLst>
          <pc:docMk/>
          <pc:sldMk cId="4221828054" sldId="784"/>
        </pc:sldMkLst>
        <pc:spChg chg="mod ord">
          <ac:chgData name="Noren,Jenny E" userId="31e0823a-ccc6-4018-bb9e-c27b5ef59adf" providerId="ADAL" clId="{20FAAA4A-7E4B-4A46-98F6-D75566FF0685}" dt="2025-07-21T09:48:14.245" v="3716" actId="700"/>
          <ac:spMkLst>
            <pc:docMk/>
            <pc:sldMk cId="4221828054" sldId="784"/>
            <ac:spMk id="2" creationId="{5E4339BC-9DA5-4573-ADEB-F13E1E3ABC30}"/>
          </ac:spMkLst>
        </pc:spChg>
        <pc:spChg chg="del mod ord">
          <ac:chgData name="Noren,Jenny E" userId="31e0823a-ccc6-4018-bb9e-c27b5ef59adf" providerId="ADAL" clId="{20FAAA4A-7E4B-4A46-98F6-D75566FF0685}" dt="2025-07-21T09:48:14.245" v="3716" actId="700"/>
          <ac:spMkLst>
            <pc:docMk/>
            <pc:sldMk cId="4221828054" sldId="784"/>
            <ac:spMk id="3" creationId="{D703A11A-54FD-C2FF-C92F-5108237E29A0}"/>
          </ac:spMkLst>
        </pc:spChg>
        <pc:spChg chg="mod ord">
          <ac:chgData name="Noren,Jenny E" userId="31e0823a-ccc6-4018-bb9e-c27b5ef59adf" providerId="ADAL" clId="{20FAAA4A-7E4B-4A46-98F6-D75566FF0685}" dt="2025-07-21T09:48:14.245" v="3716" actId="700"/>
          <ac:spMkLst>
            <pc:docMk/>
            <pc:sldMk cId="4221828054" sldId="784"/>
            <ac:spMk id="4" creationId="{E6D3F5A7-52D4-8ACD-5C68-CD4631D06FE2}"/>
          </ac:spMkLst>
        </pc:spChg>
        <pc:spChg chg="add mod ord">
          <ac:chgData name="Noren,Jenny E" userId="31e0823a-ccc6-4018-bb9e-c27b5ef59adf" providerId="ADAL" clId="{20FAAA4A-7E4B-4A46-98F6-D75566FF0685}" dt="2025-07-21T09:48:14.245" v="3716" actId="700"/>
          <ac:spMkLst>
            <pc:docMk/>
            <pc:sldMk cId="4221828054" sldId="784"/>
            <ac:spMk id="5" creationId="{E9C5129B-D77B-B924-49DA-D6E2652A8516}"/>
          </ac:spMkLst>
        </pc:spChg>
      </pc:sldChg>
      <pc:sldChg chg="modSp add mod ord">
        <pc:chgData name="Noren,Jenny E" userId="31e0823a-ccc6-4018-bb9e-c27b5ef59adf" providerId="ADAL" clId="{20FAAA4A-7E4B-4A46-98F6-D75566FF0685}" dt="2025-07-21T10:03:41.496" v="4069"/>
        <pc:sldMkLst>
          <pc:docMk/>
          <pc:sldMk cId="3517682040" sldId="785"/>
        </pc:sldMkLst>
        <pc:spChg chg="mod">
          <ac:chgData name="Noren,Jenny E" userId="31e0823a-ccc6-4018-bb9e-c27b5ef59adf" providerId="ADAL" clId="{20FAAA4A-7E4B-4A46-98F6-D75566FF0685}" dt="2025-07-21T09:48:49.587" v="3755" actId="20577"/>
          <ac:spMkLst>
            <pc:docMk/>
            <pc:sldMk cId="3517682040" sldId="785"/>
            <ac:spMk id="2" creationId="{6554CD5C-3935-0D77-D8E6-FEA7AEAC690A}"/>
          </ac:spMkLst>
        </pc:spChg>
        <pc:spChg chg="mod">
          <ac:chgData name="Noren,Jenny E" userId="31e0823a-ccc6-4018-bb9e-c27b5ef59adf" providerId="ADAL" clId="{20FAAA4A-7E4B-4A46-98F6-D75566FF0685}" dt="2025-07-21T09:52:35.329" v="3902" actId="14100"/>
          <ac:spMkLst>
            <pc:docMk/>
            <pc:sldMk cId="3517682040" sldId="785"/>
            <ac:spMk id="3" creationId="{25A0D507-F85A-32C2-8E33-F21C7453E03E}"/>
          </ac:spMkLst>
        </pc:spChg>
        <pc:spChg chg="ord">
          <ac:chgData name="Noren,Jenny E" userId="31e0823a-ccc6-4018-bb9e-c27b5ef59adf" providerId="ADAL" clId="{20FAAA4A-7E4B-4A46-98F6-D75566FF0685}" dt="2025-07-21T10:03:41.496" v="4069"/>
          <ac:spMkLst>
            <pc:docMk/>
            <pc:sldMk cId="3517682040" sldId="785"/>
            <ac:spMk id="4" creationId="{42D286DA-9B0D-B38E-1285-C3597BCDF6CF}"/>
          </ac:spMkLst>
        </pc:spChg>
      </pc:sldChg>
      <pc:sldChg chg="modSp add mod ord">
        <pc:chgData name="Noren,Jenny E" userId="31e0823a-ccc6-4018-bb9e-c27b5ef59adf" providerId="ADAL" clId="{20FAAA4A-7E4B-4A46-98F6-D75566FF0685}" dt="2025-07-21T10:03:48.383" v="4070"/>
        <pc:sldMkLst>
          <pc:docMk/>
          <pc:sldMk cId="176444554" sldId="786"/>
        </pc:sldMkLst>
        <pc:spChg chg="mod">
          <ac:chgData name="Noren,Jenny E" userId="31e0823a-ccc6-4018-bb9e-c27b5ef59adf" providerId="ADAL" clId="{20FAAA4A-7E4B-4A46-98F6-D75566FF0685}" dt="2025-07-21T09:54:54.782" v="3933" actId="113"/>
          <ac:spMkLst>
            <pc:docMk/>
            <pc:sldMk cId="176444554" sldId="786"/>
            <ac:spMk id="2" creationId="{96193C67-866E-E4A9-AC87-6A9BFFABC829}"/>
          </ac:spMkLst>
        </pc:spChg>
        <pc:spChg chg="mod">
          <ac:chgData name="Noren,Jenny E" userId="31e0823a-ccc6-4018-bb9e-c27b5ef59adf" providerId="ADAL" clId="{20FAAA4A-7E4B-4A46-98F6-D75566FF0685}" dt="2025-07-21T10:02:14.121" v="4062" actId="20577"/>
          <ac:spMkLst>
            <pc:docMk/>
            <pc:sldMk cId="176444554" sldId="786"/>
            <ac:spMk id="3" creationId="{A8F54176-9495-BF0E-17C6-4EFD3C0D17B4}"/>
          </ac:spMkLst>
        </pc:spChg>
        <pc:spChg chg="ord">
          <ac:chgData name="Noren,Jenny E" userId="31e0823a-ccc6-4018-bb9e-c27b5ef59adf" providerId="ADAL" clId="{20FAAA4A-7E4B-4A46-98F6-D75566FF0685}" dt="2025-07-21T10:03:48.383" v="4070"/>
          <ac:spMkLst>
            <pc:docMk/>
            <pc:sldMk cId="176444554" sldId="786"/>
            <ac:spMk id="4" creationId="{73ADDABE-F5E0-07F6-CB56-0EB937DBAF3A}"/>
          </ac:spMkLst>
        </pc:spChg>
      </pc:sldChg>
      <pc:sldChg chg="modSp new mod">
        <pc:chgData name="Noren,Jenny E" userId="31e0823a-ccc6-4018-bb9e-c27b5ef59adf" providerId="ADAL" clId="{20FAAA4A-7E4B-4A46-98F6-D75566FF0685}" dt="2025-07-21T10:11:06.271" v="4397" actId="20577"/>
        <pc:sldMkLst>
          <pc:docMk/>
          <pc:sldMk cId="874582465" sldId="787"/>
        </pc:sldMkLst>
        <pc:spChg chg="mod">
          <ac:chgData name="Noren,Jenny E" userId="31e0823a-ccc6-4018-bb9e-c27b5ef59adf" providerId="ADAL" clId="{20FAAA4A-7E4B-4A46-98F6-D75566FF0685}" dt="2025-07-21T10:11:06.271" v="4397" actId="20577"/>
          <ac:spMkLst>
            <pc:docMk/>
            <pc:sldMk cId="874582465" sldId="787"/>
            <ac:spMk id="2" creationId="{EC0157EC-40E4-D74E-918F-584A6E038E08}"/>
          </ac:spMkLst>
        </pc:spChg>
      </pc:sldChg>
      <pc:sldChg chg="modSp add mod ord">
        <pc:chgData name="Noren,Jenny E" userId="31e0823a-ccc6-4018-bb9e-c27b5ef59adf" providerId="ADAL" clId="{20FAAA4A-7E4B-4A46-98F6-D75566FF0685}" dt="2025-07-21T10:04:04.373" v="4071"/>
        <pc:sldMkLst>
          <pc:docMk/>
          <pc:sldMk cId="1430724799" sldId="788"/>
        </pc:sldMkLst>
        <pc:spChg chg="mod">
          <ac:chgData name="Noren,Jenny E" userId="31e0823a-ccc6-4018-bb9e-c27b5ef59adf" providerId="ADAL" clId="{20FAAA4A-7E4B-4A46-98F6-D75566FF0685}" dt="2025-07-21T09:57:33.313" v="3997" actId="20577"/>
          <ac:spMkLst>
            <pc:docMk/>
            <pc:sldMk cId="1430724799" sldId="788"/>
            <ac:spMk id="2" creationId="{F348404B-2CD1-3856-1ACF-A50B6FD4E5FC}"/>
          </ac:spMkLst>
        </pc:spChg>
        <pc:spChg chg="mod">
          <ac:chgData name="Noren,Jenny E" userId="31e0823a-ccc6-4018-bb9e-c27b5ef59adf" providerId="ADAL" clId="{20FAAA4A-7E4B-4A46-98F6-D75566FF0685}" dt="2025-07-21T09:57:43.570" v="3999"/>
          <ac:spMkLst>
            <pc:docMk/>
            <pc:sldMk cId="1430724799" sldId="788"/>
            <ac:spMk id="3" creationId="{04F33B96-3F8A-F9F5-C0D9-632EBA29F079}"/>
          </ac:spMkLst>
        </pc:spChg>
        <pc:spChg chg="ord">
          <ac:chgData name="Noren,Jenny E" userId="31e0823a-ccc6-4018-bb9e-c27b5ef59adf" providerId="ADAL" clId="{20FAAA4A-7E4B-4A46-98F6-D75566FF0685}" dt="2025-07-21T10:04:04.373" v="4071"/>
          <ac:spMkLst>
            <pc:docMk/>
            <pc:sldMk cId="1430724799" sldId="788"/>
            <ac:spMk id="4" creationId="{855A0055-CEA2-44F5-AF95-AA7D15563F67}"/>
          </ac:spMkLst>
        </pc:spChg>
      </pc:sldChg>
      <pc:sldChg chg="modSp add mod ord">
        <pc:chgData name="Noren,Jenny E" userId="31e0823a-ccc6-4018-bb9e-c27b5ef59adf" providerId="ADAL" clId="{20FAAA4A-7E4B-4A46-98F6-D75566FF0685}" dt="2025-07-21T10:04:10.765" v="4072"/>
        <pc:sldMkLst>
          <pc:docMk/>
          <pc:sldMk cId="4186736979" sldId="789"/>
        </pc:sldMkLst>
        <pc:spChg chg="mod">
          <ac:chgData name="Noren,Jenny E" userId="31e0823a-ccc6-4018-bb9e-c27b5ef59adf" providerId="ADAL" clId="{20FAAA4A-7E4B-4A46-98F6-D75566FF0685}" dt="2025-07-21T09:58:20.255" v="4038" actId="20577"/>
          <ac:spMkLst>
            <pc:docMk/>
            <pc:sldMk cId="4186736979" sldId="789"/>
            <ac:spMk id="2" creationId="{F7ECA429-B825-59CA-9C2D-4A41C2B7380B}"/>
          </ac:spMkLst>
        </pc:spChg>
        <pc:spChg chg="mod">
          <ac:chgData name="Noren,Jenny E" userId="31e0823a-ccc6-4018-bb9e-c27b5ef59adf" providerId="ADAL" clId="{20FAAA4A-7E4B-4A46-98F6-D75566FF0685}" dt="2025-07-21T09:58:34.492" v="4039"/>
          <ac:spMkLst>
            <pc:docMk/>
            <pc:sldMk cId="4186736979" sldId="789"/>
            <ac:spMk id="3" creationId="{3EE3386A-533C-2AEA-450C-A13802B7C6BB}"/>
          </ac:spMkLst>
        </pc:spChg>
        <pc:spChg chg="ord">
          <ac:chgData name="Noren,Jenny E" userId="31e0823a-ccc6-4018-bb9e-c27b5ef59adf" providerId="ADAL" clId="{20FAAA4A-7E4B-4A46-98F6-D75566FF0685}" dt="2025-07-21T10:04:10.765" v="4072"/>
          <ac:spMkLst>
            <pc:docMk/>
            <pc:sldMk cId="4186736979" sldId="789"/>
            <ac:spMk id="4" creationId="{8E3EC263-C93F-CB95-FC30-8C87B0EED853}"/>
          </ac:spMkLst>
        </pc:spChg>
      </pc:sldChg>
      <pc:sldChg chg="modSp mod">
        <pc:chgData name="Noren,Jenny E" userId="31e0823a-ccc6-4018-bb9e-c27b5ef59adf" providerId="ADAL" clId="{20FAAA4A-7E4B-4A46-98F6-D75566FF0685}" dt="2025-07-21T09:59:59.749" v="4050" actId="20577"/>
        <pc:sldMkLst>
          <pc:docMk/>
          <pc:sldMk cId="57027310" sldId="792"/>
        </pc:sldMkLst>
        <pc:spChg chg="mod">
          <ac:chgData name="Noren,Jenny E" userId="31e0823a-ccc6-4018-bb9e-c27b5ef59adf" providerId="ADAL" clId="{20FAAA4A-7E4B-4A46-98F6-D75566FF0685}" dt="2025-07-21T09:59:59.749" v="4050" actId="20577"/>
          <ac:spMkLst>
            <pc:docMk/>
            <pc:sldMk cId="57027310" sldId="792"/>
            <ac:spMk id="5" creationId="{98D81C1B-1644-EA5F-F596-96395A193E1D}"/>
          </ac:spMkLst>
        </pc:spChg>
      </pc:sldChg>
      <pc:sldChg chg="addSp delSp modSp new mod ord modClrScheme chgLayout">
        <pc:chgData name="Noren,Jenny E" userId="31e0823a-ccc6-4018-bb9e-c27b5ef59adf" providerId="ADAL" clId="{20FAAA4A-7E4B-4A46-98F6-D75566FF0685}" dt="2025-07-21T10:08:11.709" v="4293"/>
        <pc:sldMkLst>
          <pc:docMk/>
          <pc:sldMk cId="3546267506" sldId="793"/>
        </pc:sldMkLst>
        <pc:spChg chg="del mod ord">
          <ac:chgData name="Noren,Jenny E" userId="31e0823a-ccc6-4018-bb9e-c27b5ef59adf" providerId="ADAL" clId="{20FAAA4A-7E4B-4A46-98F6-D75566FF0685}" dt="2025-07-21T10:05:03.194" v="4074" actId="700"/>
          <ac:spMkLst>
            <pc:docMk/>
            <pc:sldMk cId="3546267506" sldId="793"/>
            <ac:spMk id="2" creationId="{C41BA13D-6940-ABA1-4081-C6AA596ED79F}"/>
          </ac:spMkLst>
        </pc:spChg>
        <pc:spChg chg="del mod ord">
          <ac:chgData name="Noren,Jenny E" userId="31e0823a-ccc6-4018-bb9e-c27b5ef59adf" providerId="ADAL" clId="{20FAAA4A-7E4B-4A46-98F6-D75566FF0685}" dt="2025-07-21T10:05:03.194" v="4074" actId="700"/>
          <ac:spMkLst>
            <pc:docMk/>
            <pc:sldMk cId="3546267506" sldId="793"/>
            <ac:spMk id="3" creationId="{B677B958-2058-637D-2AC1-6DFFB65C1307}"/>
          </ac:spMkLst>
        </pc:spChg>
        <pc:spChg chg="del">
          <ac:chgData name="Noren,Jenny E" userId="31e0823a-ccc6-4018-bb9e-c27b5ef59adf" providerId="ADAL" clId="{20FAAA4A-7E4B-4A46-98F6-D75566FF0685}" dt="2025-07-21T10:05:03.194" v="4074" actId="700"/>
          <ac:spMkLst>
            <pc:docMk/>
            <pc:sldMk cId="3546267506" sldId="793"/>
            <ac:spMk id="4" creationId="{D8E5121D-59DA-FA5A-5671-65FA1835A9ED}"/>
          </ac:spMkLst>
        </pc:spChg>
        <pc:spChg chg="mod ord">
          <ac:chgData name="Noren,Jenny E" userId="31e0823a-ccc6-4018-bb9e-c27b5ef59adf" providerId="ADAL" clId="{20FAAA4A-7E4B-4A46-98F6-D75566FF0685}" dt="2025-07-21T10:05:03.194" v="4074" actId="700"/>
          <ac:spMkLst>
            <pc:docMk/>
            <pc:sldMk cId="3546267506" sldId="793"/>
            <ac:spMk id="5" creationId="{B5F5FB6B-29E1-20FE-A271-D7F5497771BB}"/>
          </ac:spMkLst>
        </pc:spChg>
        <pc:spChg chg="add mod ord">
          <ac:chgData name="Noren,Jenny E" userId="31e0823a-ccc6-4018-bb9e-c27b5ef59adf" providerId="ADAL" clId="{20FAAA4A-7E4B-4A46-98F6-D75566FF0685}" dt="2025-07-21T10:05:43.172" v="4135" actId="113"/>
          <ac:spMkLst>
            <pc:docMk/>
            <pc:sldMk cId="3546267506" sldId="793"/>
            <ac:spMk id="6" creationId="{9A91DAC7-7B38-648E-6033-BFA06C4A1D13}"/>
          </ac:spMkLst>
        </pc:spChg>
        <pc:spChg chg="add mod ord">
          <ac:chgData name="Noren,Jenny E" userId="31e0823a-ccc6-4018-bb9e-c27b5ef59adf" providerId="ADAL" clId="{20FAAA4A-7E4B-4A46-98F6-D75566FF0685}" dt="2025-07-21T10:06:14.573" v="4182" actId="20577"/>
          <ac:spMkLst>
            <pc:docMk/>
            <pc:sldMk cId="3546267506" sldId="793"/>
            <ac:spMk id="7" creationId="{43F00A68-DE43-4B09-7143-ACB4BC8A568B}"/>
          </ac:spMkLst>
        </pc:spChg>
      </pc:sldChg>
      <pc:sldChg chg="addSp delSp modSp new mod modClrScheme chgLayout">
        <pc:chgData name="Noren,Jenny E" userId="31e0823a-ccc6-4018-bb9e-c27b5ef59adf" providerId="ADAL" clId="{20FAAA4A-7E4B-4A46-98F6-D75566FF0685}" dt="2025-07-21T10:09:27.699" v="4362" actId="20577"/>
        <pc:sldMkLst>
          <pc:docMk/>
          <pc:sldMk cId="428064131" sldId="794"/>
        </pc:sldMkLst>
        <pc:spChg chg="del mod ord">
          <ac:chgData name="Noren,Jenny E" userId="31e0823a-ccc6-4018-bb9e-c27b5ef59adf" providerId="ADAL" clId="{20FAAA4A-7E4B-4A46-98F6-D75566FF0685}" dt="2025-07-21T10:07:00.209" v="4184" actId="700"/>
          <ac:spMkLst>
            <pc:docMk/>
            <pc:sldMk cId="428064131" sldId="794"/>
            <ac:spMk id="2" creationId="{52182F0A-9068-E5C7-5A53-0E0396A655B5}"/>
          </ac:spMkLst>
        </pc:spChg>
        <pc:spChg chg="del mod ord">
          <ac:chgData name="Noren,Jenny E" userId="31e0823a-ccc6-4018-bb9e-c27b5ef59adf" providerId="ADAL" clId="{20FAAA4A-7E4B-4A46-98F6-D75566FF0685}" dt="2025-07-21T10:07:00.209" v="4184" actId="700"/>
          <ac:spMkLst>
            <pc:docMk/>
            <pc:sldMk cId="428064131" sldId="794"/>
            <ac:spMk id="3" creationId="{517034B6-07C4-92C9-1D5E-9731A720911D}"/>
          </ac:spMkLst>
        </pc:spChg>
        <pc:spChg chg="del">
          <ac:chgData name="Noren,Jenny E" userId="31e0823a-ccc6-4018-bb9e-c27b5ef59adf" providerId="ADAL" clId="{20FAAA4A-7E4B-4A46-98F6-D75566FF0685}" dt="2025-07-21T10:07:00.209" v="4184" actId="700"/>
          <ac:spMkLst>
            <pc:docMk/>
            <pc:sldMk cId="428064131" sldId="794"/>
            <ac:spMk id="4" creationId="{5AAE2E41-CA49-84E1-08BB-A3747227EDC8}"/>
          </ac:spMkLst>
        </pc:spChg>
        <pc:spChg chg="mod ord">
          <ac:chgData name="Noren,Jenny E" userId="31e0823a-ccc6-4018-bb9e-c27b5ef59adf" providerId="ADAL" clId="{20FAAA4A-7E4B-4A46-98F6-D75566FF0685}" dt="2025-07-21T10:07:06.628" v="4185" actId="700"/>
          <ac:spMkLst>
            <pc:docMk/>
            <pc:sldMk cId="428064131" sldId="794"/>
            <ac:spMk id="5" creationId="{2A685884-826E-4E83-42B8-7A8600EDA027}"/>
          </ac:spMkLst>
        </pc:spChg>
        <pc:spChg chg="add del mod ord">
          <ac:chgData name="Noren,Jenny E" userId="31e0823a-ccc6-4018-bb9e-c27b5ef59adf" providerId="ADAL" clId="{20FAAA4A-7E4B-4A46-98F6-D75566FF0685}" dt="2025-07-21T10:07:06.628" v="4185" actId="700"/>
          <ac:spMkLst>
            <pc:docMk/>
            <pc:sldMk cId="428064131" sldId="794"/>
            <ac:spMk id="6" creationId="{794B7CFE-B531-CBB8-5BEB-EBE0166B8C0B}"/>
          </ac:spMkLst>
        </pc:spChg>
        <pc:spChg chg="add del mod ord">
          <ac:chgData name="Noren,Jenny E" userId="31e0823a-ccc6-4018-bb9e-c27b5ef59adf" providerId="ADAL" clId="{20FAAA4A-7E4B-4A46-98F6-D75566FF0685}" dt="2025-07-21T10:07:06.628" v="4185" actId="700"/>
          <ac:spMkLst>
            <pc:docMk/>
            <pc:sldMk cId="428064131" sldId="794"/>
            <ac:spMk id="7" creationId="{81C97041-F6C6-1F83-26EA-0E574059AEC3}"/>
          </ac:spMkLst>
        </pc:spChg>
        <pc:spChg chg="add mod ord">
          <ac:chgData name="Noren,Jenny E" userId="31e0823a-ccc6-4018-bb9e-c27b5ef59adf" providerId="ADAL" clId="{20FAAA4A-7E4B-4A46-98F6-D75566FF0685}" dt="2025-07-21T10:07:12.187" v="4204" actId="20577"/>
          <ac:spMkLst>
            <pc:docMk/>
            <pc:sldMk cId="428064131" sldId="794"/>
            <ac:spMk id="8" creationId="{F2B9ED7C-0676-6447-3651-CB1C80B59D0A}"/>
          </ac:spMkLst>
        </pc:spChg>
        <pc:spChg chg="add mod ord">
          <ac:chgData name="Noren,Jenny E" userId="31e0823a-ccc6-4018-bb9e-c27b5ef59adf" providerId="ADAL" clId="{20FAAA4A-7E4B-4A46-98F6-D75566FF0685}" dt="2025-07-21T10:09:27.699" v="4362" actId="20577"/>
          <ac:spMkLst>
            <pc:docMk/>
            <pc:sldMk cId="428064131" sldId="794"/>
            <ac:spMk id="9" creationId="{6ADDE976-4D16-2C53-AC2E-44633338C1B0}"/>
          </ac:spMkLst>
        </pc:spChg>
      </pc:sldChg>
      <pc:sldChg chg="delSp modSp new mod">
        <pc:chgData name="Noren,Jenny E" userId="31e0823a-ccc6-4018-bb9e-c27b5ef59adf" providerId="ADAL" clId="{20FAAA4A-7E4B-4A46-98F6-D75566FF0685}" dt="2025-07-21T10:08:49.601" v="4327" actId="478"/>
        <pc:sldMkLst>
          <pc:docMk/>
          <pc:sldMk cId="585678212" sldId="795"/>
        </pc:sldMkLst>
        <pc:spChg chg="mod">
          <ac:chgData name="Noren,Jenny E" userId="31e0823a-ccc6-4018-bb9e-c27b5ef59adf" providerId="ADAL" clId="{20FAAA4A-7E4B-4A46-98F6-D75566FF0685}" dt="2025-07-21T10:08:35.183" v="4324" actId="20577"/>
          <ac:spMkLst>
            <pc:docMk/>
            <pc:sldMk cId="585678212" sldId="795"/>
            <ac:spMk id="2" creationId="{A7FEBBA9-6163-4AE6-EF11-954177404C74}"/>
          </ac:spMkLst>
        </pc:spChg>
        <pc:spChg chg="del mod">
          <ac:chgData name="Noren,Jenny E" userId="31e0823a-ccc6-4018-bb9e-c27b5ef59adf" providerId="ADAL" clId="{20FAAA4A-7E4B-4A46-98F6-D75566FF0685}" dt="2025-07-21T10:08:49.601" v="4327" actId="478"/>
          <ac:spMkLst>
            <pc:docMk/>
            <pc:sldMk cId="585678212" sldId="795"/>
            <ac:spMk id="3" creationId="{1FD2CDD5-6C45-0310-52F4-10E355A98F46}"/>
          </ac:spMkLst>
        </pc:spChg>
      </pc:sldChg>
      <pc:sldChg chg="delSp modSp new mod">
        <pc:chgData name="Noren,Jenny E" userId="31e0823a-ccc6-4018-bb9e-c27b5ef59adf" providerId="ADAL" clId="{20FAAA4A-7E4B-4A46-98F6-D75566FF0685}" dt="2025-07-21T10:10:21.197" v="4389" actId="478"/>
        <pc:sldMkLst>
          <pc:docMk/>
          <pc:sldMk cId="2677826277" sldId="796"/>
        </pc:sldMkLst>
        <pc:spChg chg="mod">
          <ac:chgData name="Noren,Jenny E" userId="31e0823a-ccc6-4018-bb9e-c27b5ef59adf" providerId="ADAL" clId="{20FAAA4A-7E4B-4A46-98F6-D75566FF0685}" dt="2025-07-21T10:10:17.250" v="4388" actId="20577"/>
          <ac:spMkLst>
            <pc:docMk/>
            <pc:sldMk cId="2677826277" sldId="796"/>
            <ac:spMk id="2" creationId="{0F71F54A-001C-19B7-2B2D-8D920376AA20}"/>
          </ac:spMkLst>
        </pc:spChg>
        <pc:spChg chg="del">
          <ac:chgData name="Noren,Jenny E" userId="31e0823a-ccc6-4018-bb9e-c27b5ef59adf" providerId="ADAL" clId="{20FAAA4A-7E4B-4A46-98F6-D75566FF0685}" dt="2025-07-21T10:10:21.197" v="4389" actId="478"/>
          <ac:spMkLst>
            <pc:docMk/>
            <pc:sldMk cId="2677826277" sldId="796"/>
            <ac:spMk id="3" creationId="{73FD33DF-9A35-E4D2-8B66-CC175AD03CE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DFBF927-9CE1-40F8-BF08-16A19DA0E0F4}" type="datetimeFigureOut">
              <a:rPr lang="en-US" smtClean="0"/>
              <a:t>7/21/2025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9DF4299-4D52-4DDB-8AFC-6A6FD95A504C}" type="slidenum">
              <a:rPr lang="en-US" smtClean="0"/>
              <a:t>‹#›</a:t>
            </a:fld>
            <a:endParaRPr lang="en-US"/>
          </a:p>
        </p:txBody>
      </p:sp>
    </p:spTree>
    <p:extLst>
      <p:ext uri="{BB962C8B-B14F-4D97-AF65-F5344CB8AC3E}">
        <p14:creationId xmlns:p14="http://schemas.microsoft.com/office/powerpoint/2010/main" val="26113313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457F4-77D5-8272-4F9A-757B6BA6503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0A2091B-F96F-C0EC-4CFF-E8EDDEFE776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171FFC3-AB18-A82C-9334-B81BCFE37494}"/>
              </a:ext>
            </a:extLst>
          </p:cNvPr>
          <p:cNvSpPr>
            <a:spLocks noGrp="1"/>
          </p:cNvSpPr>
          <p:nvPr>
            <p:ph type="dt" sz="half" idx="10"/>
          </p:nvPr>
        </p:nvSpPr>
        <p:spPr/>
        <p:txBody>
          <a:bodyPr/>
          <a:lstStyle/>
          <a:p>
            <a:fld id="{1CACD4AE-9812-409B-B4BF-BBF7FABD0E95}" type="datetime1">
              <a:rPr lang="en-US" smtClean="0"/>
              <a:t>7/21/2025</a:t>
            </a:fld>
            <a:endParaRPr lang="en-US"/>
          </a:p>
        </p:txBody>
      </p:sp>
      <p:sp>
        <p:nvSpPr>
          <p:cNvPr id="5" name="Footer Placeholder 4">
            <a:extLst>
              <a:ext uri="{FF2B5EF4-FFF2-40B4-BE49-F238E27FC236}">
                <a16:creationId xmlns:a16="http://schemas.microsoft.com/office/drawing/2014/main" id="{364B0A8D-4C0B-E404-87A9-05C731CF312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B6E28B6-7870-2434-EE03-3D490A7EDF01}"/>
              </a:ext>
            </a:extLst>
          </p:cNvPr>
          <p:cNvSpPr>
            <a:spLocks noGrp="1"/>
          </p:cNvSpPr>
          <p:nvPr>
            <p:ph type="sldNum" sz="quarter" idx="12"/>
          </p:nvPr>
        </p:nvSpPr>
        <p:spPr/>
        <p:txBody>
          <a:bodyPr/>
          <a:lstStyle/>
          <a:p>
            <a:fld id="{718739C9-DCF1-47E1-918D-420391A2911C}" type="slidenum">
              <a:rPr lang="en-US" smtClean="0"/>
              <a:t>‹#›</a:t>
            </a:fld>
            <a:endParaRPr lang="en-US"/>
          </a:p>
        </p:txBody>
      </p:sp>
    </p:spTree>
    <p:extLst>
      <p:ext uri="{BB962C8B-B14F-4D97-AF65-F5344CB8AC3E}">
        <p14:creationId xmlns:p14="http://schemas.microsoft.com/office/powerpoint/2010/main" val="22835289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B0F23-1132-7F8C-E523-AA4BE547916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F200C18-B8E4-E5D5-D119-CB5E9BEAB3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DE9C347-68F1-1CA7-A43D-B6E484281176}"/>
              </a:ext>
            </a:extLst>
          </p:cNvPr>
          <p:cNvSpPr>
            <a:spLocks noGrp="1"/>
          </p:cNvSpPr>
          <p:nvPr>
            <p:ph type="dt" sz="half" idx="10"/>
          </p:nvPr>
        </p:nvSpPr>
        <p:spPr/>
        <p:txBody>
          <a:bodyPr/>
          <a:lstStyle/>
          <a:p>
            <a:fld id="{E9782EC6-15C1-4963-8E57-A82C7A75259D}" type="datetime1">
              <a:rPr lang="en-US" smtClean="0"/>
              <a:t>7/21/2025</a:t>
            </a:fld>
            <a:endParaRPr lang="en-US"/>
          </a:p>
        </p:txBody>
      </p:sp>
      <p:sp>
        <p:nvSpPr>
          <p:cNvPr id="5" name="Footer Placeholder 4">
            <a:extLst>
              <a:ext uri="{FF2B5EF4-FFF2-40B4-BE49-F238E27FC236}">
                <a16:creationId xmlns:a16="http://schemas.microsoft.com/office/drawing/2014/main" id="{16EF4CF0-69E3-87BD-672E-3FCEF29B7BF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5E93EE-5268-0FE6-EECE-9E1BBD069F3B}"/>
              </a:ext>
            </a:extLst>
          </p:cNvPr>
          <p:cNvSpPr>
            <a:spLocks noGrp="1"/>
          </p:cNvSpPr>
          <p:nvPr>
            <p:ph type="sldNum" sz="quarter" idx="12"/>
          </p:nvPr>
        </p:nvSpPr>
        <p:spPr/>
        <p:txBody>
          <a:bodyPr/>
          <a:lstStyle/>
          <a:p>
            <a:fld id="{718739C9-DCF1-47E1-918D-420391A2911C}" type="slidenum">
              <a:rPr lang="en-US" smtClean="0"/>
              <a:t>‹#›</a:t>
            </a:fld>
            <a:endParaRPr lang="en-US"/>
          </a:p>
        </p:txBody>
      </p:sp>
    </p:spTree>
    <p:extLst>
      <p:ext uri="{BB962C8B-B14F-4D97-AF65-F5344CB8AC3E}">
        <p14:creationId xmlns:p14="http://schemas.microsoft.com/office/powerpoint/2010/main" val="35069177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20BB7EE-A4BC-D6A4-4ABC-27558423109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FC72B4D-2AF3-9684-8D3F-C4D1BF09A05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55EFC9-21DB-2236-8428-CF018E393930}"/>
              </a:ext>
            </a:extLst>
          </p:cNvPr>
          <p:cNvSpPr>
            <a:spLocks noGrp="1"/>
          </p:cNvSpPr>
          <p:nvPr>
            <p:ph type="dt" sz="half" idx="10"/>
          </p:nvPr>
        </p:nvSpPr>
        <p:spPr/>
        <p:txBody>
          <a:bodyPr/>
          <a:lstStyle/>
          <a:p>
            <a:fld id="{CB8F8278-EEB3-45C5-917D-94CBA1DB1DC6}" type="datetime1">
              <a:rPr lang="en-US" smtClean="0"/>
              <a:t>7/21/2025</a:t>
            </a:fld>
            <a:endParaRPr lang="en-US"/>
          </a:p>
        </p:txBody>
      </p:sp>
      <p:sp>
        <p:nvSpPr>
          <p:cNvPr id="5" name="Footer Placeholder 4">
            <a:extLst>
              <a:ext uri="{FF2B5EF4-FFF2-40B4-BE49-F238E27FC236}">
                <a16:creationId xmlns:a16="http://schemas.microsoft.com/office/drawing/2014/main" id="{E6B8B239-B75A-47F3-44E0-C5440649FDF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5EB353-1DE9-9416-64DA-2DA6D3CF3E2F}"/>
              </a:ext>
            </a:extLst>
          </p:cNvPr>
          <p:cNvSpPr>
            <a:spLocks noGrp="1"/>
          </p:cNvSpPr>
          <p:nvPr>
            <p:ph type="sldNum" sz="quarter" idx="12"/>
          </p:nvPr>
        </p:nvSpPr>
        <p:spPr/>
        <p:txBody>
          <a:bodyPr/>
          <a:lstStyle/>
          <a:p>
            <a:fld id="{718739C9-DCF1-47E1-918D-420391A2911C}" type="slidenum">
              <a:rPr lang="en-US" smtClean="0"/>
              <a:t>‹#›</a:t>
            </a:fld>
            <a:endParaRPr lang="en-US"/>
          </a:p>
        </p:txBody>
      </p:sp>
    </p:spTree>
    <p:extLst>
      <p:ext uri="{BB962C8B-B14F-4D97-AF65-F5344CB8AC3E}">
        <p14:creationId xmlns:p14="http://schemas.microsoft.com/office/powerpoint/2010/main" val="12532695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userDrawn="1"/>
        </p:nvGrpSpPr>
        <p:grpSpPr>
          <a:xfrm>
            <a:off x="0" y="0"/>
            <a:ext cx="12192000" cy="6858000"/>
            <a:chOff x="0" y="0"/>
            <a:chExt cx="12192000" cy="6858000"/>
          </a:xfrm>
        </p:grpSpPr>
        <p:sp>
          <p:nvSpPr>
            <p:cNvPr id="9" name="Rectangle 8"/>
            <p:cNvSpPr/>
            <p:nvPr userDrawn="1"/>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1342351"/>
            <a:ext cx="8825658" cy="1659467"/>
          </a:xfrm>
        </p:spPr>
        <p:txBody>
          <a:bodyPr anchor="b"/>
          <a:lstStyle>
            <a:lvl1pPr>
              <a:defRPr sz="4800"/>
            </a:lvl1pPr>
          </a:lstStyle>
          <a:p>
            <a:r>
              <a:rPr lang="en-US"/>
              <a:t>Click to edit Master title style</a:t>
            </a:r>
          </a:p>
        </p:txBody>
      </p:sp>
      <p:sp>
        <p:nvSpPr>
          <p:cNvPr id="3" name="Subtitle 2"/>
          <p:cNvSpPr>
            <a:spLocks noGrp="1"/>
          </p:cNvSpPr>
          <p:nvPr>
            <p:ph type="subTitle" idx="1" hasCustomPrompt="1"/>
          </p:nvPr>
        </p:nvSpPr>
        <p:spPr bwMode="gray">
          <a:xfrm>
            <a:off x="1154955" y="4777380"/>
            <a:ext cx="8825658" cy="861419"/>
          </a:xfrm>
        </p:spPr>
        <p:txBody>
          <a:bodyPr anchor="t">
            <a:normAutofit/>
          </a:bodyPr>
          <a:lstStyle>
            <a:lvl1pPr marL="0" indent="0" algn="l">
              <a:buNone/>
              <a:defRPr sz="2400" cap="none" baseline="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Subtitle</a:t>
            </a:r>
          </a:p>
        </p:txBody>
      </p:sp>
      <p:sp>
        <p:nvSpPr>
          <p:cNvPr id="11" name="Rectangle 10"/>
          <p:cNvSpPr/>
          <p:nvPr/>
        </p:nvSpPr>
        <p:spPr>
          <a:xfrm>
            <a:off x="10437812" y="0"/>
            <a:ext cx="685800" cy="1143000"/>
          </a:xfrm>
          <a:prstGeom prst="rect">
            <a:avLst/>
          </a:prstGeom>
          <a:solidFill>
            <a:srgbClr val="FFD966"/>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56A0B0FD-D6B7-4878-B1BE-780ED0AA1A25}" type="slidenum">
              <a:rPr lang="en-US" smtClean="0"/>
              <a:t>‹#›</a:t>
            </a:fld>
            <a:endParaRPr lang="en-US"/>
          </a:p>
        </p:txBody>
      </p:sp>
    </p:spTree>
    <p:extLst>
      <p:ext uri="{BB962C8B-B14F-4D97-AF65-F5344CB8AC3E}">
        <p14:creationId xmlns:p14="http://schemas.microsoft.com/office/powerpoint/2010/main" val="21749669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877824" y="2568084"/>
            <a:ext cx="10442448" cy="3639312"/>
          </a:xfrm>
        </p:spPr>
        <p:txBody>
          <a:bodyPr/>
          <a:lstStyle>
            <a:lvl1pPr marL="457200" indent="-457200">
              <a:lnSpc>
                <a:spcPct val="125000"/>
              </a:lnSpc>
              <a:spcBef>
                <a:spcPts val="0"/>
              </a:spcBef>
              <a:spcAft>
                <a:spcPts val="1000"/>
              </a:spcAft>
              <a:buClr>
                <a:srgbClr val="1746BB"/>
              </a:buClr>
              <a:defRPr sz="2800" baseline="0"/>
            </a:lvl1pPr>
            <a:lvl2pPr marL="914400" indent="-457200">
              <a:lnSpc>
                <a:spcPct val="125000"/>
              </a:lnSpc>
              <a:spcBef>
                <a:spcPts val="0"/>
              </a:spcBef>
              <a:spcAft>
                <a:spcPts val="1000"/>
              </a:spcAft>
              <a:buClr>
                <a:srgbClr val="1746BB"/>
              </a:buClr>
              <a:buSzPct val="100000"/>
              <a:buFont typeface="Wingdings" panose="05000000000000000000" pitchFamily="2" charset="2"/>
              <a:buChar char="v"/>
              <a:defRPr sz="2400"/>
            </a:lvl2pPr>
            <a:lvl3pPr marL="1371600" indent="-365760">
              <a:lnSpc>
                <a:spcPct val="125000"/>
              </a:lnSpc>
              <a:spcBef>
                <a:spcPts val="0"/>
              </a:spcBef>
              <a:spcAft>
                <a:spcPts val="1000"/>
              </a:spcAft>
              <a:buClr>
                <a:srgbClr val="1746BB"/>
              </a:buClr>
              <a:buSzPct val="100000"/>
              <a:buFont typeface="Arial" panose="020B0604020202020204" pitchFamily="34" charset="0"/>
              <a:buChar char="–"/>
              <a:defRPr sz="2000" baseline="0"/>
            </a:lvl3pPr>
            <a:lvl4pPr marL="1371600" indent="0">
              <a:buNone/>
              <a:defRPr/>
            </a:lvl4pPr>
          </a:lstStyle>
          <a:p>
            <a:pPr lvl="0"/>
            <a:r>
              <a:rPr lang="en-US"/>
              <a:t>Click to edit Master text styles</a:t>
            </a:r>
          </a:p>
          <a:p>
            <a:pPr lvl="1"/>
            <a:r>
              <a:rPr lang="en-US"/>
              <a:t>Second level</a:t>
            </a:r>
          </a:p>
          <a:p>
            <a:pPr lvl="2"/>
            <a:r>
              <a:rPr lang="en-US"/>
              <a:t>Third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lvl1pPr>
              <a:defRPr baseline="0">
                <a:solidFill>
                  <a:srgbClr val="1746BB"/>
                </a:solidFill>
              </a:defRPr>
            </a:lvl1pPr>
          </a:lstStyle>
          <a:p>
            <a:endParaRPr lang="en-US"/>
          </a:p>
        </p:txBody>
      </p:sp>
      <p:sp>
        <p:nvSpPr>
          <p:cNvPr id="6" name="Slide Number Placeholder 5"/>
          <p:cNvSpPr>
            <a:spLocks noGrp="1"/>
          </p:cNvSpPr>
          <p:nvPr>
            <p:ph type="sldNum" sz="quarter" idx="12"/>
          </p:nvPr>
        </p:nvSpPr>
        <p:spPr/>
        <p:txBody>
          <a:bodyPr/>
          <a:lstStyle/>
          <a:p>
            <a:fld id="{56A0B0FD-D6B7-4878-B1BE-780ED0AA1A25}" type="slidenum">
              <a:rPr lang="en-US" smtClean="0"/>
              <a:t>‹#›</a:t>
            </a:fld>
            <a:endParaRPr lang="en-US"/>
          </a:p>
        </p:txBody>
      </p:sp>
    </p:spTree>
    <p:extLst>
      <p:ext uri="{BB962C8B-B14F-4D97-AF65-F5344CB8AC3E}">
        <p14:creationId xmlns:p14="http://schemas.microsoft.com/office/powerpoint/2010/main" val="36206612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p>
        </p:txBody>
      </p:sp>
      <p:sp>
        <p:nvSpPr>
          <p:cNvPr id="3" name="Text Placeholder 2"/>
          <p:cNvSpPr>
            <a:spLocks noGrp="1"/>
          </p:cNvSpPr>
          <p:nvPr>
            <p:ph type="body" idx="1"/>
          </p:nvPr>
        </p:nvSpPr>
        <p:spPr>
          <a:xfrm>
            <a:off x="6895559" y="2677644"/>
            <a:ext cx="3757545" cy="2283824"/>
          </a:xfrm>
        </p:spPr>
        <p:txBody>
          <a:bodyPr anchor="ctr">
            <a:normAutofit/>
          </a:bodyPr>
          <a:lstStyle>
            <a:lvl1pPr marL="0" indent="0" algn="l">
              <a:buNone/>
              <a:defRPr sz="2800" cap="none"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rgbClr val="FFD966"/>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56A0B0FD-D6B7-4878-B1BE-780ED0AA1A25}" type="slidenum">
              <a:rPr lang="en-US" smtClean="0"/>
              <a:t>‹#›</a:t>
            </a:fld>
            <a:endParaRPr lang="en-US"/>
          </a:p>
        </p:txBody>
      </p:sp>
    </p:spTree>
    <p:extLst>
      <p:ext uri="{BB962C8B-B14F-4D97-AF65-F5344CB8AC3E}">
        <p14:creationId xmlns:p14="http://schemas.microsoft.com/office/powerpoint/2010/main" val="41004190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154954" y="2603500"/>
            <a:ext cx="4825158" cy="3416301"/>
          </a:xfrm>
        </p:spPr>
        <p:txBody>
          <a:bodyPr>
            <a:normAutofit/>
          </a:bodyPr>
          <a:lstStyle>
            <a:lvl1pPr marL="342900" indent="-342900">
              <a:buSzPct val="100000"/>
              <a:buFont typeface="Arial" panose="020B0604020202020204" pitchFamily="34" charset="0"/>
              <a:buChar char="•"/>
              <a:defRPr sz="2800" baseline="0"/>
            </a:lvl1pPr>
            <a:lvl2pPr marL="742950" indent="-285750">
              <a:buFont typeface="Arial" panose="020B0604020202020204" pitchFamily="34" charset="0"/>
              <a:buChar char="–"/>
              <a:defRPr sz="2400" baseline="0"/>
            </a:lvl2pPr>
            <a:lvl3pPr marL="1143000" indent="-228600">
              <a:buFont typeface="Arial" panose="020B0604020202020204" pitchFamily="34" charset="0"/>
              <a:buChar char="–"/>
              <a:defRPr sz="2000" baseline="0"/>
            </a:lvl3pPr>
          </a:lstStyle>
          <a:p>
            <a:pPr lvl="0"/>
            <a:r>
              <a:rPr lang="en-US"/>
              <a:t>Click to edit Master text styles</a:t>
            </a:r>
          </a:p>
          <a:p>
            <a:pPr lvl="1"/>
            <a:r>
              <a:rPr lang="en-US"/>
              <a:t>Second level</a:t>
            </a:r>
          </a:p>
        </p:txBody>
      </p:sp>
      <p:sp>
        <p:nvSpPr>
          <p:cNvPr id="4" name="Content Placeholder 3"/>
          <p:cNvSpPr>
            <a:spLocks noGrp="1"/>
          </p:cNvSpPr>
          <p:nvPr>
            <p:ph sz="half" idx="2"/>
          </p:nvPr>
        </p:nvSpPr>
        <p:spPr>
          <a:xfrm>
            <a:off x="6208712" y="2603500"/>
            <a:ext cx="4825159" cy="3416300"/>
          </a:xfrm>
        </p:spPr>
        <p:txBody>
          <a:bodyPr>
            <a:normAutofit/>
          </a:bodyPr>
          <a:lstStyle>
            <a:lvl1pPr marL="342900" indent="-342900">
              <a:buSzPct val="100000"/>
              <a:buFont typeface="Arial" panose="020B0604020202020204" pitchFamily="34" charset="0"/>
              <a:buChar char="•"/>
              <a:defRPr sz="2800" baseline="0"/>
            </a:lvl1pPr>
            <a:lvl2pPr marL="742950" indent="-285750">
              <a:buFont typeface="Arial" panose="020B0604020202020204" pitchFamily="34" charset="0"/>
              <a:buChar char="–"/>
              <a:defRPr sz="2400"/>
            </a:lvl2pPr>
            <a:lvl3pPr>
              <a:defRPr sz="2000"/>
            </a:lvl3pPr>
          </a:lstStyle>
          <a:p>
            <a:pPr lvl="0"/>
            <a:r>
              <a:rPr lang="en-US"/>
              <a:t>Click to edit Master text styles</a:t>
            </a:r>
          </a:p>
          <a:p>
            <a:pPr lvl="1"/>
            <a:r>
              <a:rPr lang="en-US"/>
              <a:t>Second level</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A0B0FD-D6B7-4878-B1BE-780ED0AA1A25}" type="slidenum">
              <a:rPr lang="en-US" smtClean="0"/>
              <a:t>‹#›</a:t>
            </a:fld>
            <a:endParaRPr lang="en-US"/>
          </a:p>
        </p:txBody>
      </p:sp>
    </p:spTree>
    <p:extLst>
      <p:ext uri="{BB962C8B-B14F-4D97-AF65-F5344CB8AC3E}">
        <p14:creationId xmlns:p14="http://schemas.microsoft.com/office/powerpoint/2010/main" val="34625804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800" b="1" baseline="0">
                <a:solidFill>
                  <a:srgbClr val="1746BB"/>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lvl1pPr marL="342900" indent="-342900">
              <a:buSzPct val="100000"/>
              <a:buFont typeface="Arial" panose="020B0604020202020204" pitchFamily="34" charset="0"/>
              <a:buChar char="•"/>
              <a:defRPr sz="2400"/>
            </a:lvl1pPr>
            <a:lvl2pPr marL="742950" indent="-285750">
              <a:buFont typeface="Arial" panose="020B0604020202020204" pitchFamily="34" charset="0"/>
              <a:buChar char="–"/>
              <a:defRPr sz="2000"/>
            </a:lvl2pPr>
            <a:lvl3pPr marL="914400" indent="0">
              <a:buNone/>
              <a:defRPr/>
            </a:lvl3pPr>
          </a:lstStyle>
          <a:p>
            <a:pPr lvl="0"/>
            <a:r>
              <a:rPr lang="en-US"/>
              <a:t>Click to edit Master text styles</a:t>
            </a:r>
          </a:p>
          <a:p>
            <a:pPr lvl="1"/>
            <a:r>
              <a:rPr lang="en-US"/>
              <a:t>Second level</a:t>
            </a:r>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800" b="1">
                <a:solidFill>
                  <a:srgbClr val="1746BB"/>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marL="342900" indent="-342900">
              <a:buSzPct val="100000"/>
              <a:buFont typeface="Arial" panose="020B0604020202020204" pitchFamily="34" charset="0"/>
              <a:buChar char="•"/>
              <a:defRPr sz="2400"/>
            </a:lvl1pPr>
            <a:lvl2pPr marL="742950" indent="-285750">
              <a:buFont typeface="Arial" panose="020B0604020202020204" pitchFamily="34" charset="0"/>
              <a:buChar char="–"/>
              <a:defRPr sz="2000"/>
            </a:lvl2pPr>
            <a:lvl3pPr marL="914400" indent="0">
              <a:buNone/>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p:txBody>
      </p:sp>
      <p:sp>
        <p:nvSpPr>
          <p:cNvPr id="7" name="Date Placeholder 6"/>
          <p:cNvSpPr>
            <a:spLocks noGrp="1"/>
          </p:cNvSpPr>
          <p:nvPr>
            <p:ph type="dt" sz="half" idx="10"/>
          </p:nvPr>
        </p:nvSpPr>
        <p:spPr/>
        <p:txBody>
          <a:bodyPr/>
          <a:lstStyle>
            <a:lvl1pPr>
              <a:defRPr>
                <a:solidFill>
                  <a:srgbClr val="1746BB"/>
                </a:solidFill>
              </a:defRPr>
            </a:lvl1pPr>
          </a:lstStyle>
          <a:p>
            <a:endParaRPr lang="en-US"/>
          </a:p>
        </p:txBody>
      </p:sp>
      <p:sp>
        <p:nvSpPr>
          <p:cNvPr id="8" name="Footer Placeholder 7"/>
          <p:cNvSpPr>
            <a:spLocks noGrp="1"/>
          </p:cNvSpPr>
          <p:nvPr>
            <p:ph type="ftr" sz="quarter" idx="11"/>
          </p:nvPr>
        </p:nvSpPr>
        <p:spPr/>
        <p:txBody>
          <a:bodyPr/>
          <a:lstStyle>
            <a:lvl1pPr>
              <a:defRPr baseline="0">
                <a:solidFill>
                  <a:srgbClr val="1746BB"/>
                </a:solidFill>
              </a:defRPr>
            </a:lvl1pPr>
          </a:lstStyle>
          <a:p>
            <a:endParaRPr lang="en-US"/>
          </a:p>
        </p:txBody>
      </p:sp>
      <p:sp>
        <p:nvSpPr>
          <p:cNvPr id="9" name="Slide Number Placeholder 8"/>
          <p:cNvSpPr>
            <a:spLocks noGrp="1"/>
          </p:cNvSpPr>
          <p:nvPr>
            <p:ph type="sldNum" sz="quarter" idx="12"/>
          </p:nvPr>
        </p:nvSpPr>
        <p:spPr/>
        <p:txBody>
          <a:bodyPr/>
          <a:lstStyle/>
          <a:p>
            <a:fld id="{56A0B0FD-D6B7-4878-B1BE-780ED0AA1A25}" type="slidenum">
              <a:rPr lang="en-US" smtClean="0"/>
              <a:t>‹#›</a:t>
            </a:fld>
            <a:endParaRPr lang="en-US"/>
          </a:p>
        </p:txBody>
      </p:sp>
    </p:spTree>
    <p:extLst>
      <p:ext uri="{BB962C8B-B14F-4D97-AF65-F5344CB8AC3E}">
        <p14:creationId xmlns:p14="http://schemas.microsoft.com/office/powerpoint/2010/main" val="99329077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p>
        </p:txBody>
      </p:sp>
      <p:sp>
        <p:nvSpPr>
          <p:cNvPr id="3" name="Date Placeholder 2"/>
          <p:cNvSpPr>
            <a:spLocks noGrp="1"/>
          </p:cNvSpPr>
          <p:nvPr>
            <p:ph type="dt" sz="half" idx="10"/>
          </p:nvPr>
        </p:nvSpPr>
        <p:spPr/>
        <p:txBody>
          <a:bodyPr/>
          <a:lstStyle>
            <a:lvl1pPr>
              <a:defRPr>
                <a:solidFill>
                  <a:srgbClr val="1746BB"/>
                </a:solidFill>
              </a:defRPr>
            </a:lvl1pPr>
          </a:lstStyle>
          <a:p>
            <a:endParaRPr lang="en-US"/>
          </a:p>
        </p:txBody>
      </p:sp>
      <p:sp>
        <p:nvSpPr>
          <p:cNvPr id="4" name="Footer Placeholder 3"/>
          <p:cNvSpPr>
            <a:spLocks noGrp="1"/>
          </p:cNvSpPr>
          <p:nvPr>
            <p:ph type="ftr" sz="quarter" idx="11"/>
          </p:nvPr>
        </p:nvSpPr>
        <p:spPr/>
        <p:txBody>
          <a:bodyPr/>
          <a:lstStyle>
            <a:lvl1pPr>
              <a:defRPr baseline="0">
                <a:solidFill>
                  <a:srgbClr val="1746BB"/>
                </a:solidFill>
              </a:defRPr>
            </a:lvl1pPr>
          </a:lstStyle>
          <a:p>
            <a:endParaRPr lang="en-US"/>
          </a:p>
        </p:txBody>
      </p:sp>
      <p:sp>
        <p:nvSpPr>
          <p:cNvPr id="5" name="Slide Number Placeholder 4"/>
          <p:cNvSpPr>
            <a:spLocks noGrp="1"/>
          </p:cNvSpPr>
          <p:nvPr>
            <p:ph type="sldNum" sz="quarter" idx="12"/>
          </p:nvPr>
        </p:nvSpPr>
        <p:spPr/>
        <p:txBody>
          <a:bodyPr/>
          <a:lstStyle/>
          <a:p>
            <a:fld id="{56A0B0FD-D6B7-4878-B1BE-780ED0AA1A25}" type="slidenum">
              <a:rPr lang="en-US" smtClean="0"/>
              <a:t>‹#›</a:t>
            </a:fld>
            <a:endParaRPr lang="en-US"/>
          </a:p>
        </p:txBody>
      </p:sp>
    </p:spTree>
    <p:extLst>
      <p:ext uri="{BB962C8B-B14F-4D97-AF65-F5344CB8AC3E}">
        <p14:creationId xmlns:p14="http://schemas.microsoft.com/office/powerpoint/2010/main" val="32389047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rgbClr val="1746BB"/>
                </a:solidFill>
              </a:defRPr>
            </a:lvl1pPr>
          </a:lstStyle>
          <a:p>
            <a:endParaRPr lang="en-US"/>
          </a:p>
        </p:txBody>
      </p:sp>
      <p:sp>
        <p:nvSpPr>
          <p:cNvPr id="3" name="Footer Placeholder 2"/>
          <p:cNvSpPr>
            <a:spLocks noGrp="1"/>
          </p:cNvSpPr>
          <p:nvPr>
            <p:ph type="ftr" sz="quarter" idx="11"/>
          </p:nvPr>
        </p:nvSpPr>
        <p:spPr/>
        <p:txBody>
          <a:bodyPr/>
          <a:lstStyle>
            <a:lvl1pPr>
              <a:defRPr baseline="0">
                <a:solidFill>
                  <a:srgbClr val="1746BB"/>
                </a:solidFill>
              </a:defRPr>
            </a:lvl1pPr>
          </a:lstStyle>
          <a:p>
            <a:endParaRPr lang="en-US"/>
          </a:p>
        </p:txBody>
      </p:sp>
      <p:sp>
        <p:nvSpPr>
          <p:cNvPr id="7" name="Rectangle 6"/>
          <p:cNvSpPr/>
          <p:nvPr/>
        </p:nvSpPr>
        <p:spPr>
          <a:xfrm>
            <a:off x="10437812" y="0"/>
            <a:ext cx="685800" cy="1143000"/>
          </a:xfrm>
          <a:prstGeom prst="rect">
            <a:avLst/>
          </a:prstGeom>
          <a:solidFill>
            <a:srgbClr val="FFD966"/>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56A0B0FD-D6B7-4878-B1BE-780ED0AA1A25}" type="slidenum">
              <a:rPr lang="en-US" smtClean="0"/>
              <a:t>‹#›</a:t>
            </a:fld>
            <a:endParaRPr lang="en-US"/>
          </a:p>
        </p:txBody>
      </p:sp>
    </p:spTree>
    <p:extLst>
      <p:ext uri="{BB962C8B-B14F-4D97-AF65-F5344CB8AC3E}">
        <p14:creationId xmlns:p14="http://schemas.microsoft.com/office/powerpoint/2010/main" val="361895606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3600" b="0"/>
            </a:lvl1pPr>
          </a:lstStyle>
          <a:p>
            <a:r>
              <a:rPr lang="en-US"/>
              <a:t>Click to edit Master title style</a:t>
            </a:r>
          </a:p>
        </p:txBody>
      </p:sp>
      <p:sp>
        <p:nvSpPr>
          <p:cNvPr id="3" name="Content Placeholder 2"/>
          <p:cNvSpPr>
            <a:spLocks noGrp="1"/>
          </p:cNvSpPr>
          <p:nvPr>
            <p:ph idx="1"/>
          </p:nvPr>
        </p:nvSpPr>
        <p:spPr>
          <a:xfrm>
            <a:off x="5781146" y="1447800"/>
            <a:ext cx="5190066" cy="4572000"/>
          </a:xfrm>
        </p:spPr>
        <p:txBody>
          <a:bodyPr anchor="ctr">
            <a:normAutofit/>
          </a:bodyPr>
          <a:lstStyle>
            <a:lvl1pPr marL="457200" indent="-457200">
              <a:buClr>
                <a:srgbClr val="1746BB"/>
              </a:buClr>
              <a:defRPr sz="2800"/>
            </a:lvl1pPr>
            <a:lvl2pPr marL="914400" indent="-457200">
              <a:buClr>
                <a:srgbClr val="1746BB"/>
              </a:buClr>
              <a:buSzPct val="100000"/>
              <a:buFont typeface="Wingdings" panose="05000000000000000000" pitchFamily="2" charset="2"/>
              <a:buChar char="v"/>
              <a:defRPr sz="2400"/>
            </a:lvl2pPr>
            <a:lvl3pPr marL="1371600" indent="-457200">
              <a:buClr>
                <a:srgbClr val="1746BB"/>
              </a:buClr>
              <a:buSzPct val="100000"/>
              <a:buFont typeface="Arial" panose="020B0604020202020204" pitchFamily="34" charset="0"/>
              <a:buChar char="–"/>
              <a:defRPr sz="2000"/>
            </a:lvl3pPr>
            <a:lvl4pPr marL="1371600" indent="0">
              <a:buNone/>
              <a:defRPr/>
            </a:lvl4pPr>
          </a:lstStyle>
          <a:p>
            <a:pPr lvl="0"/>
            <a:r>
              <a:rPr lang="en-US"/>
              <a:t>Click to edit Master text styles</a:t>
            </a:r>
          </a:p>
          <a:p>
            <a:pPr lvl="1"/>
            <a:r>
              <a:rPr lang="en-US"/>
              <a:t>Second level</a:t>
            </a:r>
          </a:p>
          <a:p>
            <a:pPr lvl="2"/>
            <a:r>
              <a:rPr lang="en-US"/>
              <a:t>Third level</a:t>
            </a:r>
          </a:p>
        </p:txBody>
      </p:sp>
      <p:sp>
        <p:nvSpPr>
          <p:cNvPr id="4" name="Text Placeholder 3"/>
          <p:cNvSpPr>
            <a:spLocks noGrp="1"/>
          </p:cNvSpPr>
          <p:nvPr>
            <p:ph type="body" sz="half" idx="2"/>
          </p:nvPr>
        </p:nvSpPr>
        <p:spPr bwMode="gray">
          <a:xfrm>
            <a:off x="1154954" y="3129280"/>
            <a:ext cx="2793158" cy="2895599"/>
          </a:xfrm>
        </p:spPr>
        <p:txBody>
          <a:bodyPr>
            <a:normAutofit/>
          </a:bodyPr>
          <a:lstStyle>
            <a:lvl1pPr marL="0" indent="0">
              <a:buNone/>
              <a:defRPr sz="20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rgbClr val="1746BB"/>
                </a:solidFill>
              </a:defRPr>
            </a:lvl1pPr>
          </a:lstStyle>
          <a:p>
            <a:endParaRPr lang="en-US"/>
          </a:p>
        </p:txBody>
      </p:sp>
      <p:sp>
        <p:nvSpPr>
          <p:cNvPr id="6" name="Footer Placeholder 5"/>
          <p:cNvSpPr>
            <a:spLocks noGrp="1"/>
          </p:cNvSpPr>
          <p:nvPr>
            <p:ph type="ftr" sz="quarter" idx="11"/>
          </p:nvPr>
        </p:nvSpPr>
        <p:spPr/>
        <p:txBody>
          <a:bodyPr/>
          <a:lstStyle>
            <a:lvl1pPr>
              <a:defRPr baseline="0">
                <a:solidFill>
                  <a:srgbClr val="1746BB"/>
                </a:solidFill>
              </a:defRPr>
            </a:lvl1pPr>
          </a:lstStyle>
          <a:p>
            <a:endParaRPr lang="en-US"/>
          </a:p>
        </p:txBody>
      </p:sp>
      <p:sp>
        <p:nvSpPr>
          <p:cNvPr id="16" name="Rectangle 15"/>
          <p:cNvSpPr/>
          <p:nvPr/>
        </p:nvSpPr>
        <p:spPr>
          <a:xfrm>
            <a:off x="10437812" y="0"/>
            <a:ext cx="685800" cy="1143000"/>
          </a:xfrm>
          <a:prstGeom prst="rect">
            <a:avLst/>
          </a:prstGeom>
          <a:solidFill>
            <a:srgbClr val="FFD966"/>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56A0B0FD-D6B7-4878-B1BE-780ED0AA1A25}" type="slidenum">
              <a:rPr lang="en-US" smtClean="0"/>
              <a:t>‹#›</a:t>
            </a:fld>
            <a:endParaRPr lang="en-US"/>
          </a:p>
        </p:txBody>
      </p:sp>
    </p:spTree>
    <p:extLst>
      <p:ext uri="{BB962C8B-B14F-4D97-AF65-F5344CB8AC3E}">
        <p14:creationId xmlns:p14="http://schemas.microsoft.com/office/powerpoint/2010/main" val="34509697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3B145C-9695-52A9-989C-04654A4A0B4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E66548B-860D-520F-484F-32E7201D16D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4955417-EACC-64B3-FC1B-EDF4350204E8}"/>
              </a:ext>
            </a:extLst>
          </p:cNvPr>
          <p:cNvSpPr>
            <a:spLocks noGrp="1"/>
          </p:cNvSpPr>
          <p:nvPr>
            <p:ph type="dt" sz="half" idx="10"/>
          </p:nvPr>
        </p:nvSpPr>
        <p:spPr/>
        <p:txBody>
          <a:bodyPr/>
          <a:lstStyle/>
          <a:p>
            <a:fld id="{18A11A25-0D8E-4AFC-B6BB-0560DB2D8A33}" type="datetime1">
              <a:rPr lang="en-US" smtClean="0"/>
              <a:t>7/21/2025</a:t>
            </a:fld>
            <a:endParaRPr lang="en-US"/>
          </a:p>
        </p:txBody>
      </p:sp>
      <p:sp>
        <p:nvSpPr>
          <p:cNvPr id="5" name="Footer Placeholder 4">
            <a:extLst>
              <a:ext uri="{FF2B5EF4-FFF2-40B4-BE49-F238E27FC236}">
                <a16:creationId xmlns:a16="http://schemas.microsoft.com/office/drawing/2014/main" id="{8163DB96-0E2E-4325-1136-47A60E9DBEB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F1E96D7-79E3-9A64-7B5E-E73FBA3CC63A}"/>
              </a:ext>
            </a:extLst>
          </p:cNvPr>
          <p:cNvSpPr>
            <a:spLocks noGrp="1"/>
          </p:cNvSpPr>
          <p:nvPr>
            <p:ph type="sldNum" sz="quarter" idx="12"/>
          </p:nvPr>
        </p:nvSpPr>
        <p:spPr/>
        <p:txBody>
          <a:bodyPr/>
          <a:lstStyle/>
          <a:p>
            <a:fld id="{718739C9-DCF1-47E1-918D-420391A2911C}" type="slidenum">
              <a:rPr lang="en-US" smtClean="0"/>
              <a:t>‹#›</a:t>
            </a:fld>
            <a:endParaRPr lang="en-US"/>
          </a:p>
        </p:txBody>
      </p:sp>
    </p:spTree>
    <p:extLst>
      <p:ext uri="{BB962C8B-B14F-4D97-AF65-F5344CB8AC3E}">
        <p14:creationId xmlns:p14="http://schemas.microsoft.com/office/powerpoint/2010/main" val="254489732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20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baseline="0">
                <a:solidFill>
                  <a:srgbClr val="1746BB"/>
                </a:solidFill>
              </a:defRPr>
            </a:lvl1pPr>
          </a:lstStyle>
          <a:p>
            <a:endParaRPr lang="en-US"/>
          </a:p>
        </p:txBody>
      </p:sp>
      <p:sp>
        <p:nvSpPr>
          <p:cNvPr id="6" name="Footer Placeholder 5"/>
          <p:cNvSpPr>
            <a:spLocks noGrp="1"/>
          </p:cNvSpPr>
          <p:nvPr>
            <p:ph type="ftr" sz="quarter" idx="11"/>
          </p:nvPr>
        </p:nvSpPr>
        <p:spPr/>
        <p:txBody>
          <a:bodyPr/>
          <a:lstStyle>
            <a:lvl1pPr>
              <a:defRPr baseline="0">
                <a:solidFill>
                  <a:srgbClr val="1746BB"/>
                </a:solidFill>
              </a:defRPr>
            </a:lvl1pPr>
          </a:lstStyle>
          <a:p>
            <a:endParaRPr lang="en-US"/>
          </a:p>
        </p:txBody>
      </p:sp>
      <p:sp>
        <p:nvSpPr>
          <p:cNvPr id="16" name="Rectangle 15"/>
          <p:cNvSpPr/>
          <p:nvPr/>
        </p:nvSpPr>
        <p:spPr>
          <a:xfrm>
            <a:off x="10437812" y="0"/>
            <a:ext cx="685800" cy="1143000"/>
          </a:xfrm>
          <a:prstGeom prst="rect">
            <a:avLst/>
          </a:prstGeom>
          <a:solidFill>
            <a:srgbClr val="FFD966"/>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56A0B0FD-D6B7-4878-B1BE-780ED0AA1A25}" type="slidenum">
              <a:rPr lang="en-US" smtClean="0"/>
              <a:t>‹#›</a:t>
            </a:fld>
            <a:endParaRPr lang="en-US"/>
          </a:p>
        </p:txBody>
      </p:sp>
    </p:spTree>
    <p:extLst>
      <p:ext uri="{BB962C8B-B14F-4D97-AF65-F5344CB8AC3E}">
        <p14:creationId xmlns:p14="http://schemas.microsoft.com/office/powerpoint/2010/main" val="421952103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Autofit/>
          </a:bodyPr>
          <a:lstStyle>
            <a:lvl1pPr algn="l">
              <a:defRPr sz="3600" b="0">
                <a:solidFill>
                  <a:schemeClr val="bg1"/>
                </a:solidFill>
              </a:defRPr>
            </a:lvl1pPr>
          </a:lstStyle>
          <a:p>
            <a:r>
              <a:rPr lang="en-US"/>
              <a:t>Click to edit Master title style</a:t>
            </a:r>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20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rgbClr val="1746BB"/>
                </a:solidFill>
              </a:defRPr>
            </a:lvl1pPr>
          </a:lstStyle>
          <a:p>
            <a:endParaRPr lang="en-US"/>
          </a:p>
        </p:txBody>
      </p:sp>
      <p:sp>
        <p:nvSpPr>
          <p:cNvPr id="6" name="Footer Placeholder 5"/>
          <p:cNvSpPr>
            <a:spLocks noGrp="1"/>
          </p:cNvSpPr>
          <p:nvPr>
            <p:ph type="ftr" sz="quarter" idx="11"/>
          </p:nvPr>
        </p:nvSpPr>
        <p:spPr/>
        <p:txBody>
          <a:bodyPr/>
          <a:lstStyle>
            <a:lvl1pPr>
              <a:defRPr baseline="0">
                <a:solidFill>
                  <a:srgbClr val="1746BB"/>
                </a:solidFill>
              </a:defRPr>
            </a:lvl1pPr>
          </a:lstStyle>
          <a:p>
            <a:endParaRPr lang="en-US"/>
          </a:p>
        </p:txBody>
      </p:sp>
      <p:sp>
        <p:nvSpPr>
          <p:cNvPr id="16" name="Rectangle 15"/>
          <p:cNvSpPr/>
          <p:nvPr/>
        </p:nvSpPr>
        <p:spPr>
          <a:xfrm>
            <a:off x="10437812" y="0"/>
            <a:ext cx="685800" cy="1143000"/>
          </a:xfrm>
          <a:prstGeom prst="rect">
            <a:avLst/>
          </a:prstGeom>
          <a:solidFill>
            <a:srgbClr val="FFD966"/>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56A0B0FD-D6B7-4878-B1BE-780ED0AA1A25}" type="slidenum">
              <a:rPr lang="en-US" smtClean="0"/>
              <a:t>‹#›</a:t>
            </a:fld>
            <a:endParaRPr lang="en-US"/>
          </a:p>
        </p:txBody>
      </p:sp>
    </p:spTree>
    <p:extLst>
      <p:ext uri="{BB962C8B-B14F-4D97-AF65-F5344CB8AC3E}">
        <p14:creationId xmlns:p14="http://schemas.microsoft.com/office/powerpoint/2010/main" val="177115143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3600"/>
            </a:lvl1pPr>
          </a:lstStyle>
          <a:p>
            <a:r>
              <a:rPr lang="en-US"/>
              <a:t>Click to edit Master title style</a:t>
            </a:r>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baseline="0">
                <a:solidFill>
                  <a:srgbClr val="1746BB"/>
                </a:solidFill>
              </a:defRPr>
            </a:lvl1pPr>
          </a:lstStyle>
          <a:p>
            <a:endParaRPr lang="en-US"/>
          </a:p>
        </p:txBody>
      </p:sp>
      <p:sp>
        <p:nvSpPr>
          <p:cNvPr id="5" name="Footer Placeholder 4"/>
          <p:cNvSpPr>
            <a:spLocks noGrp="1"/>
          </p:cNvSpPr>
          <p:nvPr>
            <p:ph type="ftr" sz="quarter" idx="11"/>
          </p:nvPr>
        </p:nvSpPr>
        <p:spPr/>
        <p:txBody>
          <a:bodyPr/>
          <a:lstStyle>
            <a:lvl1pPr>
              <a:defRPr baseline="0">
                <a:solidFill>
                  <a:srgbClr val="1746BB"/>
                </a:solidFill>
              </a:defRPr>
            </a:lvl1pPr>
          </a:lstStyle>
          <a:p>
            <a:endParaRPr lang="en-US"/>
          </a:p>
        </p:txBody>
      </p:sp>
      <p:sp>
        <p:nvSpPr>
          <p:cNvPr id="13" name="Rectangle 12"/>
          <p:cNvSpPr/>
          <p:nvPr/>
        </p:nvSpPr>
        <p:spPr>
          <a:xfrm>
            <a:off x="10437812" y="0"/>
            <a:ext cx="685800" cy="1143000"/>
          </a:xfrm>
          <a:prstGeom prst="rect">
            <a:avLst/>
          </a:prstGeom>
          <a:solidFill>
            <a:srgbClr val="FFD966"/>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56A0B0FD-D6B7-4878-B1BE-780ED0AA1A25}" type="slidenum">
              <a:rPr lang="en-US" smtClean="0"/>
              <a:t>‹#›</a:t>
            </a:fld>
            <a:endParaRPr lang="en-US"/>
          </a:p>
        </p:txBody>
      </p:sp>
    </p:spTree>
    <p:extLst>
      <p:ext uri="{BB962C8B-B14F-4D97-AF65-F5344CB8AC3E}">
        <p14:creationId xmlns:p14="http://schemas.microsoft.com/office/powerpoint/2010/main" val="110197331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3600"/>
            </a:lvl1pPr>
          </a:lstStyle>
          <a:p>
            <a:r>
              <a:rPr lang="en-US"/>
              <a:t>Click to edit Master title style</a:t>
            </a:r>
          </a:p>
        </p:txBody>
      </p:sp>
      <p:sp>
        <p:nvSpPr>
          <p:cNvPr id="14" name="Text Placeholder 3"/>
          <p:cNvSpPr>
            <a:spLocks noGrp="1"/>
          </p:cNvSpPr>
          <p:nvPr>
            <p:ph type="body" sz="half" idx="13"/>
          </p:nvPr>
        </p:nvSpPr>
        <p:spPr bwMode="gray">
          <a:xfrm>
            <a:off x="1945945" y="3678766"/>
            <a:ext cx="7731219" cy="342174"/>
          </a:xfrm>
        </p:spPr>
        <p:txBody>
          <a:bodyPr anchor="t">
            <a:noAutofit/>
          </a:bodyPr>
          <a:lstStyle>
            <a:lvl1pPr marL="0" indent="0">
              <a:buNone/>
              <a:defRPr lang="en-US" sz="2000" b="0" i="0" kern="1200" cap="none" baseline="0" dirty="0">
                <a:solidFill>
                  <a:schemeClr val="bg1"/>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rgbClr val="1746BB"/>
                </a:solidFill>
              </a:defRPr>
            </a:lvl1pPr>
          </a:lstStyle>
          <a:p>
            <a:endParaRPr lang="en-US"/>
          </a:p>
        </p:txBody>
      </p:sp>
      <p:sp>
        <p:nvSpPr>
          <p:cNvPr id="5" name="Footer Placeholder 4"/>
          <p:cNvSpPr>
            <a:spLocks noGrp="1"/>
          </p:cNvSpPr>
          <p:nvPr>
            <p:ph type="ftr" sz="quarter" idx="11"/>
          </p:nvPr>
        </p:nvSpPr>
        <p:spPr/>
        <p:txBody>
          <a:bodyPr/>
          <a:lstStyle>
            <a:lvl1pPr>
              <a:defRPr baseline="0">
                <a:solidFill>
                  <a:srgbClr val="1746BB"/>
                </a:solidFill>
              </a:defRPr>
            </a:lvl1pPr>
          </a:lstStyle>
          <a:p>
            <a:endParaRPr lang="en-US"/>
          </a:p>
        </p:txBody>
      </p:sp>
      <p:sp>
        <p:nvSpPr>
          <p:cNvPr id="19" name="Rectangle 18"/>
          <p:cNvSpPr/>
          <p:nvPr/>
        </p:nvSpPr>
        <p:spPr>
          <a:xfrm>
            <a:off x="10437812" y="0"/>
            <a:ext cx="685800" cy="1143000"/>
          </a:xfrm>
          <a:prstGeom prst="rect">
            <a:avLst/>
          </a:prstGeom>
          <a:solidFill>
            <a:srgbClr val="FFD966"/>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56A0B0FD-D6B7-4878-B1BE-780ED0AA1A25}" type="slidenum">
              <a:rPr lang="en-US" smtClean="0"/>
              <a:t>‹#›</a:t>
            </a:fld>
            <a:endParaRPr lang="en-US"/>
          </a:p>
        </p:txBody>
      </p:sp>
    </p:spTree>
    <p:extLst>
      <p:ext uri="{BB962C8B-B14F-4D97-AF65-F5344CB8AC3E}">
        <p14:creationId xmlns:p14="http://schemas.microsoft.com/office/powerpoint/2010/main" val="6895189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3600" b="0" cap="none"/>
            </a:lvl1pPr>
          </a:lstStyle>
          <a:p>
            <a:r>
              <a:rPr lang="en-US"/>
              <a:t>Click to edit Master title style</a:t>
            </a:r>
          </a:p>
        </p:txBody>
      </p:sp>
      <p:sp>
        <p:nvSpPr>
          <p:cNvPr id="3" name="Text Placeholder 2"/>
          <p:cNvSpPr>
            <a:spLocks noGrp="1"/>
          </p:cNvSpPr>
          <p:nvPr>
            <p:ph type="body" idx="1"/>
          </p:nvPr>
        </p:nvSpPr>
        <p:spPr>
          <a:xfrm>
            <a:off x="1154954" y="5024967"/>
            <a:ext cx="8825659" cy="860400"/>
          </a:xfrm>
        </p:spPr>
        <p:txBody>
          <a:bodyPr anchor="t">
            <a:normAutofit/>
          </a:bodyPr>
          <a:lstStyle>
            <a:lvl1pPr marL="0" indent="0" algn="l">
              <a:buNone/>
              <a:defRPr sz="2800" cap="none"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rgbClr val="1746BB"/>
                </a:solidFill>
              </a:defRPr>
            </a:lvl1pPr>
          </a:lstStyle>
          <a:p>
            <a:endParaRPr lang="en-US"/>
          </a:p>
        </p:txBody>
      </p:sp>
      <p:sp>
        <p:nvSpPr>
          <p:cNvPr id="5" name="Footer Placeholder 4"/>
          <p:cNvSpPr>
            <a:spLocks noGrp="1"/>
          </p:cNvSpPr>
          <p:nvPr>
            <p:ph type="ftr" sz="quarter" idx="11"/>
          </p:nvPr>
        </p:nvSpPr>
        <p:spPr/>
        <p:txBody>
          <a:bodyPr/>
          <a:lstStyle>
            <a:lvl1pPr>
              <a:defRPr baseline="0">
                <a:solidFill>
                  <a:srgbClr val="1746BB"/>
                </a:solidFill>
              </a:defRPr>
            </a:lvl1pPr>
          </a:lstStyle>
          <a:p>
            <a:endParaRPr lang="en-US"/>
          </a:p>
        </p:txBody>
      </p:sp>
      <p:sp>
        <p:nvSpPr>
          <p:cNvPr id="14" name="Rectangle 13"/>
          <p:cNvSpPr/>
          <p:nvPr/>
        </p:nvSpPr>
        <p:spPr>
          <a:xfrm>
            <a:off x="10437812" y="0"/>
            <a:ext cx="685800" cy="1143000"/>
          </a:xfrm>
          <a:prstGeom prst="rect">
            <a:avLst/>
          </a:prstGeom>
          <a:solidFill>
            <a:srgbClr val="FFD966"/>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56A0B0FD-D6B7-4878-B1BE-780ED0AA1A25}" type="slidenum">
              <a:rPr lang="en-US" smtClean="0"/>
              <a:t>‹#›</a:t>
            </a:fld>
            <a:endParaRPr lang="en-US"/>
          </a:p>
        </p:txBody>
      </p:sp>
    </p:spTree>
    <p:extLst>
      <p:ext uri="{BB962C8B-B14F-4D97-AF65-F5344CB8AC3E}">
        <p14:creationId xmlns:p14="http://schemas.microsoft.com/office/powerpoint/2010/main" val="60694013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800" b="1">
                <a:solidFill>
                  <a:srgbClr val="1746BB"/>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2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800" b="1">
                <a:solidFill>
                  <a:srgbClr val="1746BB"/>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2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800" b="1">
                <a:solidFill>
                  <a:srgbClr val="1746BB"/>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2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6A0B0FD-D6B7-4878-B1BE-780ED0AA1A25}" type="slidenum">
              <a:rPr lang="en-US" smtClean="0"/>
              <a:t>‹#›</a:t>
            </a:fld>
            <a:endParaRPr lang="en-US"/>
          </a:p>
        </p:txBody>
      </p:sp>
    </p:spTree>
    <p:extLst>
      <p:ext uri="{BB962C8B-B14F-4D97-AF65-F5344CB8AC3E}">
        <p14:creationId xmlns:p14="http://schemas.microsoft.com/office/powerpoint/2010/main" val="91192039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1">
                <a:solidFill>
                  <a:srgbClr val="1746BB"/>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1">
                <a:solidFill>
                  <a:srgbClr val="1746BB"/>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1">
                <a:solidFill>
                  <a:srgbClr val="1746BB"/>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lvl1pPr>
              <a:defRPr baseline="0">
                <a:solidFill>
                  <a:srgbClr val="1746BB"/>
                </a:solidFill>
              </a:defRPr>
            </a:lvl1pPr>
          </a:lstStyle>
          <a:p>
            <a:endParaRPr lang="en-US"/>
          </a:p>
        </p:txBody>
      </p:sp>
      <p:sp>
        <p:nvSpPr>
          <p:cNvPr id="8" name="Footer Placeholder 7"/>
          <p:cNvSpPr>
            <a:spLocks noGrp="1"/>
          </p:cNvSpPr>
          <p:nvPr>
            <p:ph type="ftr" sz="quarter" idx="11"/>
          </p:nvPr>
        </p:nvSpPr>
        <p:spPr>
          <a:xfrm>
            <a:off x="561111" y="6391838"/>
            <a:ext cx="3644282" cy="304801"/>
          </a:xfrm>
        </p:spPr>
        <p:txBody>
          <a:bodyPr/>
          <a:lstStyle>
            <a:lvl1pPr>
              <a:defRPr baseline="0">
                <a:solidFill>
                  <a:srgbClr val="1746BB"/>
                </a:solidFill>
              </a:defRPr>
            </a:lvl1pPr>
          </a:lstStyle>
          <a:p>
            <a:endParaRPr lang="en-US"/>
          </a:p>
        </p:txBody>
      </p:sp>
      <p:sp>
        <p:nvSpPr>
          <p:cNvPr id="9" name="Slide Number Placeholder 8"/>
          <p:cNvSpPr>
            <a:spLocks noGrp="1"/>
          </p:cNvSpPr>
          <p:nvPr>
            <p:ph type="sldNum" sz="quarter" idx="12"/>
          </p:nvPr>
        </p:nvSpPr>
        <p:spPr/>
        <p:txBody>
          <a:bodyPr/>
          <a:lstStyle/>
          <a:p>
            <a:fld id="{56A0B0FD-D6B7-4878-B1BE-780ED0AA1A25}" type="slidenum">
              <a:rPr lang="en-US" smtClean="0"/>
              <a:t>‹#›</a:t>
            </a:fld>
            <a:endParaRPr lang="en-US"/>
          </a:p>
        </p:txBody>
      </p:sp>
    </p:spTree>
    <p:extLst>
      <p:ext uri="{BB962C8B-B14F-4D97-AF65-F5344CB8AC3E}">
        <p14:creationId xmlns:p14="http://schemas.microsoft.com/office/powerpoint/2010/main" val="18783338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C0CEBE-DB25-62A1-5B64-98FDD5E0F9E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8601ED1-7CB3-71B3-36BD-ECA25B4772C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B02C8DF-81A3-5348-AF09-97659A1955DD}"/>
              </a:ext>
            </a:extLst>
          </p:cNvPr>
          <p:cNvSpPr>
            <a:spLocks noGrp="1"/>
          </p:cNvSpPr>
          <p:nvPr>
            <p:ph type="dt" sz="half" idx="10"/>
          </p:nvPr>
        </p:nvSpPr>
        <p:spPr/>
        <p:txBody>
          <a:bodyPr/>
          <a:lstStyle/>
          <a:p>
            <a:fld id="{EAB3378D-E979-455F-B2F4-1987ADE3B35F}" type="datetime1">
              <a:rPr lang="en-US" smtClean="0"/>
              <a:t>7/21/2025</a:t>
            </a:fld>
            <a:endParaRPr lang="en-US"/>
          </a:p>
        </p:txBody>
      </p:sp>
      <p:sp>
        <p:nvSpPr>
          <p:cNvPr id="5" name="Footer Placeholder 4">
            <a:extLst>
              <a:ext uri="{FF2B5EF4-FFF2-40B4-BE49-F238E27FC236}">
                <a16:creationId xmlns:a16="http://schemas.microsoft.com/office/drawing/2014/main" id="{FCA2F769-FAAC-5C82-93BF-26E764074DF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419A06F-1DCC-90E3-93C9-8E8175B29F0A}"/>
              </a:ext>
            </a:extLst>
          </p:cNvPr>
          <p:cNvSpPr>
            <a:spLocks noGrp="1"/>
          </p:cNvSpPr>
          <p:nvPr>
            <p:ph type="sldNum" sz="quarter" idx="12"/>
          </p:nvPr>
        </p:nvSpPr>
        <p:spPr/>
        <p:txBody>
          <a:bodyPr/>
          <a:lstStyle/>
          <a:p>
            <a:fld id="{718739C9-DCF1-47E1-918D-420391A2911C}" type="slidenum">
              <a:rPr lang="en-US" smtClean="0"/>
              <a:t>‹#›</a:t>
            </a:fld>
            <a:endParaRPr lang="en-US"/>
          </a:p>
        </p:txBody>
      </p:sp>
    </p:spTree>
    <p:extLst>
      <p:ext uri="{BB962C8B-B14F-4D97-AF65-F5344CB8AC3E}">
        <p14:creationId xmlns:p14="http://schemas.microsoft.com/office/powerpoint/2010/main" val="40970189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9F96BA-8D28-D0D0-3287-141307E3217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CA0B729-806B-D691-4402-88EEFABE7F5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24B9241-5542-193A-5928-991F0A5BAAD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99D6F77-386B-01F4-FA9E-AEE2D5070C05}"/>
              </a:ext>
            </a:extLst>
          </p:cNvPr>
          <p:cNvSpPr>
            <a:spLocks noGrp="1"/>
          </p:cNvSpPr>
          <p:nvPr>
            <p:ph type="dt" sz="half" idx="10"/>
          </p:nvPr>
        </p:nvSpPr>
        <p:spPr/>
        <p:txBody>
          <a:bodyPr/>
          <a:lstStyle/>
          <a:p>
            <a:fld id="{84153560-D2D7-4A56-8CCB-EB23E4E07FB9}" type="datetime1">
              <a:rPr lang="en-US" smtClean="0"/>
              <a:t>7/21/2025</a:t>
            </a:fld>
            <a:endParaRPr lang="en-US"/>
          </a:p>
        </p:txBody>
      </p:sp>
      <p:sp>
        <p:nvSpPr>
          <p:cNvPr id="6" name="Footer Placeholder 5">
            <a:extLst>
              <a:ext uri="{FF2B5EF4-FFF2-40B4-BE49-F238E27FC236}">
                <a16:creationId xmlns:a16="http://schemas.microsoft.com/office/drawing/2014/main" id="{D031B5AE-7179-A5A9-7E7E-480FE0386FF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F084406-6784-61B1-617F-FC9DB79A67E5}"/>
              </a:ext>
            </a:extLst>
          </p:cNvPr>
          <p:cNvSpPr>
            <a:spLocks noGrp="1"/>
          </p:cNvSpPr>
          <p:nvPr>
            <p:ph type="sldNum" sz="quarter" idx="12"/>
          </p:nvPr>
        </p:nvSpPr>
        <p:spPr/>
        <p:txBody>
          <a:bodyPr/>
          <a:lstStyle/>
          <a:p>
            <a:fld id="{718739C9-DCF1-47E1-918D-420391A2911C}" type="slidenum">
              <a:rPr lang="en-US" smtClean="0"/>
              <a:t>‹#›</a:t>
            </a:fld>
            <a:endParaRPr lang="en-US"/>
          </a:p>
        </p:txBody>
      </p:sp>
    </p:spTree>
    <p:extLst>
      <p:ext uri="{BB962C8B-B14F-4D97-AF65-F5344CB8AC3E}">
        <p14:creationId xmlns:p14="http://schemas.microsoft.com/office/powerpoint/2010/main" val="846298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2AD5BD-F812-F17A-78C0-B8580F38A55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CFD8D70-57CA-74F8-6D91-33C331F7D7C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DC58E8C-EC31-340C-A520-F785CF6EBC6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5C47849-0670-2613-C995-C1682DF2575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8935FF5-8306-68B6-98EE-A53A45149D9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1D15E9F-9ACC-4C05-1CDD-7492676BD086}"/>
              </a:ext>
            </a:extLst>
          </p:cNvPr>
          <p:cNvSpPr>
            <a:spLocks noGrp="1"/>
          </p:cNvSpPr>
          <p:nvPr>
            <p:ph type="dt" sz="half" idx="10"/>
          </p:nvPr>
        </p:nvSpPr>
        <p:spPr/>
        <p:txBody>
          <a:bodyPr/>
          <a:lstStyle/>
          <a:p>
            <a:fld id="{066E17BC-023A-4D3A-BC31-69A3BDA9DD0C}" type="datetime1">
              <a:rPr lang="en-US" smtClean="0"/>
              <a:t>7/21/2025</a:t>
            </a:fld>
            <a:endParaRPr lang="en-US"/>
          </a:p>
        </p:txBody>
      </p:sp>
      <p:sp>
        <p:nvSpPr>
          <p:cNvPr id="8" name="Footer Placeholder 7">
            <a:extLst>
              <a:ext uri="{FF2B5EF4-FFF2-40B4-BE49-F238E27FC236}">
                <a16:creationId xmlns:a16="http://schemas.microsoft.com/office/drawing/2014/main" id="{6CA3334F-DDE4-D6DA-1392-A469DF12AF7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3413B45-E475-EB54-08A8-5E3EF6FC1053}"/>
              </a:ext>
            </a:extLst>
          </p:cNvPr>
          <p:cNvSpPr>
            <a:spLocks noGrp="1"/>
          </p:cNvSpPr>
          <p:nvPr>
            <p:ph type="sldNum" sz="quarter" idx="12"/>
          </p:nvPr>
        </p:nvSpPr>
        <p:spPr/>
        <p:txBody>
          <a:bodyPr/>
          <a:lstStyle/>
          <a:p>
            <a:fld id="{718739C9-DCF1-47E1-918D-420391A2911C}" type="slidenum">
              <a:rPr lang="en-US" smtClean="0"/>
              <a:t>‹#›</a:t>
            </a:fld>
            <a:endParaRPr lang="en-US"/>
          </a:p>
        </p:txBody>
      </p:sp>
    </p:spTree>
    <p:extLst>
      <p:ext uri="{BB962C8B-B14F-4D97-AF65-F5344CB8AC3E}">
        <p14:creationId xmlns:p14="http://schemas.microsoft.com/office/powerpoint/2010/main" val="12194083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0FD216-C0B5-2691-A7BB-E99FD55507C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879E43A-62F7-AC33-1A84-842EF2AE6F68}"/>
              </a:ext>
            </a:extLst>
          </p:cNvPr>
          <p:cNvSpPr>
            <a:spLocks noGrp="1"/>
          </p:cNvSpPr>
          <p:nvPr>
            <p:ph type="dt" sz="half" idx="10"/>
          </p:nvPr>
        </p:nvSpPr>
        <p:spPr/>
        <p:txBody>
          <a:bodyPr/>
          <a:lstStyle/>
          <a:p>
            <a:fld id="{1A4DCB67-1777-4753-BA7C-D728982E2A3A}" type="datetime1">
              <a:rPr lang="en-US" smtClean="0"/>
              <a:t>7/21/2025</a:t>
            </a:fld>
            <a:endParaRPr lang="en-US"/>
          </a:p>
        </p:txBody>
      </p:sp>
      <p:sp>
        <p:nvSpPr>
          <p:cNvPr id="4" name="Footer Placeholder 3">
            <a:extLst>
              <a:ext uri="{FF2B5EF4-FFF2-40B4-BE49-F238E27FC236}">
                <a16:creationId xmlns:a16="http://schemas.microsoft.com/office/drawing/2014/main" id="{7CB16247-D641-31D4-2D1C-E35E853F9F3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F286CD1-C329-5938-7320-B93DEEFFC187}"/>
              </a:ext>
            </a:extLst>
          </p:cNvPr>
          <p:cNvSpPr>
            <a:spLocks noGrp="1"/>
          </p:cNvSpPr>
          <p:nvPr>
            <p:ph type="sldNum" sz="quarter" idx="12"/>
          </p:nvPr>
        </p:nvSpPr>
        <p:spPr/>
        <p:txBody>
          <a:bodyPr/>
          <a:lstStyle/>
          <a:p>
            <a:fld id="{718739C9-DCF1-47E1-918D-420391A2911C}" type="slidenum">
              <a:rPr lang="en-US" smtClean="0"/>
              <a:t>‹#›</a:t>
            </a:fld>
            <a:endParaRPr lang="en-US"/>
          </a:p>
        </p:txBody>
      </p:sp>
    </p:spTree>
    <p:extLst>
      <p:ext uri="{BB962C8B-B14F-4D97-AF65-F5344CB8AC3E}">
        <p14:creationId xmlns:p14="http://schemas.microsoft.com/office/powerpoint/2010/main" val="29360374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7927A22-E19E-DE98-8FF5-0E9218A742FC}"/>
              </a:ext>
            </a:extLst>
          </p:cNvPr>
          <p:cNvSpPr>
            <a:spLocks noGrp="1"/>
          </p:cNvSpPr>
          <p:nvPr>
            <p:ph type="dt" sz="half" idx="10"/>
          </p:nvPr>
        </p:nvSpPr>
        <p:spPr/>
        <p:txBody>
          <a:bodyPr/>
          <a:lstStyle/>
          <a:p>
            <a:fld id="{CD873699-C44E-42FE-8AB8-FDEA836511D1}" type="datetime1">
              <a:rPr lang="en-US" smtClean="0"/>
              <a:t>7/21/2025</a:t>
            </a:fld>
            <a:endParaRPr lang="en-US"/>
          </a:p>
        </p:txBody>
      </p:sp>
      <p:sp>
        <p:nvSpPr>
          <p:cNvPr id="3" name="Footer Placeholder 2">
            <a:extLst>
              <a:ext uri="{FF2B5EF4-FFF2-40B4-BE49-F238E27FC236}">
                <a16:creationId xmlns:a16="http://schemas.microsoft.com/office/drawing/2014/main" id="{B7AC18FB-3462-9D80-5725-6ED639F4CB1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A6F92AE-2A50-6A65-F5C3-77181316AAB3}"/>
              </a:ext>
            </a:extLst>
          </p:cNvPr>
          <p:cNvSpPr>
            <a:spLocks noGrp="1"/>
          </p:cNvSpPr>
          <p:nvPr>
            <p:ph type="sldNum" sz="quarter" idx="12"/>
          </p:nvPr>
        </p:nvSpPr>
        <p:spPr/>
        <p:txBody>
          <a:bodyPr/>
          <a:lstStyle/>
          <a:p>
            <a:fld id="{718739C9-DCF1-47E1-918D-420391A2911C}" type="slidenum">
              <a:rPr lang="en-US" smtClean="0"/>
              <a:t>‹#›</a:t>
            </a:fld>
            <a:endParaRPr lang="en-US"/>
          </a:p>
        </p:txBody>
      </p:sp>
    </p:spTree>
    <p:extLst>
      <p:ext uri="{BB962C8B-B14F-4D97-AF65-F5344CB8AC3E}">
        <p14:creationId xmlns:p14="http://schemas.microsoft.com/office/powerpoint/2010/main" val="18346957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934991-D04F-267B-9E75-9C4AEAD58CC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B94AB5A-9917-43DC-5F3E-E22E9CDD519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5DC75CA-0715-8A56-FBFF-4FC44FB4A0E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8887F80-9DA1-9F40-DD56-916C5902B3B2}"/>
              </a:ext>
            </a:extLst>
          </p:cNvPr>
          <p:cNvSpPr>
            <a:spLocks noGrp="1"/>
          </p:cNvSpPr>
          <p:nvPr>
            <p:ph type="dt" sz="half" idx="10"/>
          </p:nvPr>
        </p:nvSpPr>
        <p:spPr/>
        <p:txBody>
          <a:bodyPr/>
          <a:lstStyle/>
          <a:p>
            <a:fld id="{0A1E6B6B-9620-4F1D-9BC9-4B15E6B0A2E8}" type="datetime1">
              <a:rPr lang="en-US" smtClean="0"/>
              <a:t>7/21/2025</a:t>
            </a:fld>
            <a:endParaRPr lang="en-US"/>
          </a:p>
        </p:txBody>
      </p:sp>
      <p:sp>
        <p:nvSpPr>
          <p:cNvPr id="6" name="Footer Placeholder 5">
            <a:extLst>
              <a:ext uri="{FF2B5EF4-FFF2-40B4-BE49-F238E27FC236}">
                <a16:creationId xmlns:a16="http://schemas.microsoft.com/office/drawing/2014/main" id="{11F2B81C-4050-2DD6-58CE-8F7E7676F79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279A99F-3EF3-E744-A998-A1C85D2F758E}"/>
              </a:ext>
            </a:extLst>
          </p:cNvPr>
          <p:cNvSpPr>
            <a:spLocks noGrp="1"/>
          </p:cNvSpPr>
          <p:nvPr>
            <p:ph type="sldNum" sz="quarter" idx="12"/>
          </p:nvPr>
        </p:nvSpPr>
        <p:spPr/>
        <p:txBody>
          <a:bodyPr/>
          <a:lstStyle/>
          <a:p>
            <a:fld id="{718739C9-DCF1-47E1-918D-420391A2911C}" type="slidenum">
              <a:rPr lang="en-US" smtClean="0"/>
              <a:t>‹#›</a:t>
            </a:fld>
            <a:endParaRPr lang="en-US"/>
          </a:p>
        </p:txBody>
      </p:sp>
    </p:spTree>
    <p:extLst>
      <p:ext uri="{BB962C8B-B14F-4D97-AF65-F5344CB8AC3E}">
        <p14:creationId xmlns:p14="http://schemas.microsoft.com/office/powerpoint/2010/main" val="26386877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9A7D66-5575-19B3-C125-26E7A0873F2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6CB0E0F-7D35-073E-F7D4-F9E7D5B580E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A2BD8C4-5F65-6565-64A8-CC4846964A1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B22547D-148B-2F11-FEC7-0B269C88EF85}"/>
              </a:ext>
            </a:extLst>
          </p:cNvPr>
          <p:cNvSpPr>
            <a:spLocks noGrp="1"/>
          </p:cNvSpPr>
          <p:nvPr>
            <p:ph type="dt" sz="half" idx="10"/>
          </p:nvPr>
        </p:nvSpPr>
        <p:spPr/>
        <p:txBody>
          <a:bodyPr/>
          <a:lstStyle/>
          <a:p>
            <a:fld id="{ED98174D-C4CA-43B2-90B8-3161AFC03003}" type="datetime1">
              <a:rPr lang="en-US" smtClean="0"/>
              <a:t>7/21/2025</a:t>
            </a:fld>
            <a:endParaRPr lang="en-US"/>
          </a:p>
        </p:txBody>
      </p:sp>
      <p:sp>
        <p:nvSpPr>
          <p:cNvPr id="6" name="Footer Placeholder 5">
            <a:extLst>
              <a:ext uri="{FF2B5EF4-FFF2-40B4-BE49-F238E27FC236}">
                <a16:creationId xmlns:a16="http://schemas.microsoft.com/office/drawing/2014/main" id="{7F15790F-152F-9AF8-7AE6-26D2AEA97C8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7549961-4C85-376A-26C7-2ECAD48B32F9}"/>
              </a:ext>
            </a:extLst>
          </p:cNvPr>
          <p:cNvSpPr>
            <a:spLocks noGrp="1"/>
          </p:cNvSpPr>
          <p:nvPr>
            <p:ph type="sldNum" sz="quarter" idx="12"/>
          </p:nvPr>
        </p:nvSpPr>
        <p:spPr/>
        <p:txBody>
          <a:bodyPr/>
          <a:lstStyle/>
          <a:p>
            <a:fld id="{718739C9-DCF1-47E1-918D-420391A2911C}" type="slidenum">
              <a:rPr lang="en-US" smtClean="0"/>
              <a:t>‹#›</a:t>
            </a:fld>
            <a:endParaRPr lang="en-US"/>
          </a:p>
        </p:txBody>
      </p:sp>
    </p:spTree>
    <p:extLst>
      <p:ext uri="{BB962C8B-B14F-4D97-AF65-F5344CB8AC3E}">
        <p14:creationId xmlns:p14="http://schemas.microsoft.com/office/powerpoint/2010/main" val="1439368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image" Target="../media/image1.jpeg"/><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D213F37-C291-C4CD-45EA-61103852EF9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ED84EC9-FD03-4461-9A8C-CE9455806F4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33B1811-60D9-5207-1CCC-9858D14C1A9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929D7B-5CC0-408E-8604-0D91873D7145}" type="datetime1">
              <a:rPr lang="en-US" smtClean="0"/>
              <a:t>7/21/2025</a:t>
            </a:fld>
            <a:endParaRPr lang="en-US"/>
          </a:p>
        </p:txBody>
      </p:sp>
      <p:sp>
        <p:nvSpPr>
          <p:cNvPr id="5" name="Footer Placeholder 4">
            <a:extLst>
              <a:ext uri="{FF2B5EF4-FFF2-40B4-BE49-F238E27FC236}">
                <a16:creationId xmlns:a16="http://schemas.microsoft.com/office/drawing/2014/main" id="{9AFC77D7-47A8-D7A7-7A97-9543E2BF41D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D1EAD08-BD55-06D8-351C-56CF329DD58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8739C9-DCF1-47E1-918D-420391A2911C}" type="slidenum">
              <a:rPr lang="en-US" smtClean="0"/>
              <a:t>‹#›</a:t>
            </a:fld>
            <a:endParaRPr lang="en-US"/>
          </a:p>
        </p:txBody>
      </p:sp>
    </p:spTree>
    <p:extLst>
      <p:ext uri="{BB962C8B-B14F-4D97-AF65-F5344CB8AC3E}">
        <p14:creationId xmlns:p14="http://schemas.microsoft.com/office/powerpoint/2010/main" val="1919442113"/>
      </p:ext>
    </p:extLst>
  </p:cSld>
  <p:clrMap bg1="lt1" tx1="dk1" bg2="lt2" tx2="dk2" accent1="accent1" accent2="accent2" accent3="accent3" accent4="accent4" accent5="accent5" accent6="accent6" hlink="hlink" folHlink="folHlink"/>
  <p:sldLayoutIdLst>
    <p:sldLayoutId id="2147484027" r:id="rId1"/>
    <p:sldLayoutId id="2147484028" r:id="rId2"/>
    <p:sldLayoutId id="2147484029" r:id="rId3"/>
    <p:sldLayoutId id="2147484030" r:id="rId4"/>
    <p:sldLayoutId id="2147484031" r:id="rId5"/>
    <p:sldLayoutId id="2147484032" r:id="rId6"/>
    <p:sldLayoutId id="2147484033" r:id="rId7"/>
    <p:sldLayoutId id="2147484034" r:id="rId8"/>
    <p:sldLayoutId id="2147484035" r:id="rId9"/>
    <p:sldLayoutId id="2147484036" r:id="rId10"/>
    <p:sldLayoutId id="2147484037"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7">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rgbClr val="1746BB"/>
                </a:solidFill>
              </a:defRPr>
            </a:lvl1pPr>
          </a:lstStyle>
          <a:p>
            <a:endParaRPr lang="en-US"/>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rgbClr val="1746BB"/>
                </a:solidFill>
              </a:defRPr>
            </a:lvl1pPr>
          </a:lstStyle>
          <a:p>
            <a:endParaRPr lang="en-US"/>
          </a:p>
        </p:txBody>
      </p:sp>
      <p:sp>
        <p:nvSpPr>
          <p:cNvPr id="21" name="Rectangle 20"/>
          <p:cNvSpPr/>
          <p:nvPr/>
        </p:nvSpPr>
        <p:spPr>
          <a:xfrm>
            <a:off x="10437812" y="0"/>
            <a:ext cx="685800" cy="1143000"/>
          </a:xfrm>
          <a:prstGeom prst="rect">
            <a:avLst/>
          </a:prstGeom>
          <a:solidFill>
            <a:schemeClr val="accent4">
              <a:lumMod val="60000"/>
              <a:lumOff val="40000"/>
            </a:schemeClr>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baseline="0">
                <a:solidFill>
                  <a:schemeClr val="tx1"/>
                </a:solidFill>
              </a:defRPr>
            </a:lvl1pPr>
          </a:lstStyle>
          <a:p>
            <a:fld id="{56A0B0FD-D6B7-4878-B1BE-780ED0AA1A25}" type="slidenum">
              <a:rPr lang="en-US" smtClean="0"/>
              <a:pPr/>
              <a:t>‹#›</a:t>
            </a:fld>
            <a:endParaRPr lang="en-US"/>
          </a:p>
        </p:txBody>
      </p:sp>
    </p:spTree>
    <p:extLst>
      <p:ext uri="{BB962C8B-B14F-4D97-AF65-F5344CB8AC3E}">
        <p14:creationId xmlns:p14="http://schemas.microsoft.com/office/powerpoint/2010/main" val="1676154340"/>
      </p:ext>
    </p:extLst>
  </p:cSld>
  <p:clrMap bg1="lt1" tx1="dk1" bg2="lt2" tx2="dk2" accent1="accent1" accent2="accent2" accent3="accent3" accent4="accent4" accent5="accent5" accent6="accent6" hlink="hlink" folHlink="folHlink"/>
  <p:sldLayoutIdLst>
    <p:sldLayoutId id="2147484039" r:id="rId1"/>
    <p:sldLayoutId id="2147484040" r:id="rId2"/>
    <p:sldLayoutId id="2147484041" r:id="rId3"/>
    <p:sldLayoutId id="2147484042" r:id="rId4"/>
    <p:sldLayoutId id="2147484043" r:id="rId5"/>
    <p:sldLayoutId id="2147484044" r:id="rId6"/>
    <p:sldLayoutId id="2147484045" r:id="rId7"/>
    <p:sldLayoutId id="2147484046" r:id="rId8"/>
    <p:sldLayoutId id="2147484047" r:id="rId9"/>
    <p:sldLayoutId id="2147484048" r:id="rId10"/>
    <p:sldLayoutId id="2147484049" r:id="rId11"/>
    <p:sldLayoutId id="2147484050" r:id="rId12"/>
    <p:sldLayoutId id="2147484051" r:id="rId13"/>
    <p:sldLayoutId id="2147484052" r:id="rId14"/>
    <p:sldLayoutId id="2147484053" r:id="rId15"/>
  </p:sldLayoutIdLst>
  <p:hf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457200" indent="-457200" algn="l" defTabSz="457200" rtl="0" eaLnBrk="1" latinLnBrk="0" hangingPunct="1">
        <a:spcBef>
          <a:spcPts val="1000"/>
        </a:spcBef>
        <a:spcAft>
          <a:spcPts val="0"/>
        </a:spcAft>
        <a:buClr>
          <a:srgbClr val="1746BB"/>
        </a:buClr>
        <a:buSzPct val="80000"/>
        <a:buFont typeface="Wingdings 3" charset="2"/>
        <a:buChar char=""/>
        <a:defRPr sz="2800" b="0" i="0" kern="1200">
          <a:solidFill>
            <a:schemeClr val="tx1">
              <a:lumMod val="75000"/>
              <a:lumOff val="25000"/>
            </a:schemeClr>
          </a:solidFill>
          <a:latin typeface="+mn-lt"/>
          <a:ea typeface="+mn-ea"/>
          <a:cs typeface="+mn-cs"/>
        </a:defRPr>
      </a:lvl1pPr>
      <a:lvl2pPr marL="914400" indent="-457200" algn="l" defTabSz="457200" rtl="0" eaLnBrk="1" latinLnBrk="0" hangingPunct="1">
        <a:spcBef>
          <a:spcPts val="1000"/>
        </a:spcBef>
        <a:spcAft>
          <a:spcPts val="0"/>
        </a:spcAft>
        <a:buClr>
          <a:srgbClr val="1746BB"/>
        </a:buClr>
        <a:buSzPct val="100000"/>
        <a:buFont typeface="Wingdings" panose="05000000000000000000" pitchFamily="2" charset="2"/>
        <a:buChar char="v"/>
        <a:defRPr sz="2400" b="0" i="0" kern="1200">
          <a:solidFill>
            <a:schemeClr val="tx1">
              <a:lumMod val="75000"/>
              <a:lumOff val="25000"/>
            </a:schemeClr>
          </a:solidFill>
          <a:latin typeface="+mn-lt"/>
          <a:ea typeface="+mn-ea"/>
          <a:cs typeface="+mn-cs"/>
        </a:defRPr>
      </a:lvl2pPr>
      <a:lvl3pPr marL="1371600" indent="-457200" algn="l" defTabSz="457200" rtl="0" eaLnBrk="1" latinLnBrk="0" hangingPunct="1">
        <a:spcBef>
          <a:spcPts val="1000"/>
        </a:spcBef>
        <a:spcAft>
          <a:spcPts val="0"/>
        </a:spcAft>
        <a:buClr>
          <a:srgbClr val="1746BB"/>
        </a:buClr>
        <a:buSzPct val="100000"/>
        <a:buFont typeface="Arial" panose="020B0604020202020204" pitchFamily="34" charset="0"/>
        <a:buChar char="–"/>
        <a:defRPr sz="20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3" Type="http://schemas.openxmlformats.org/officeDocument/2006/relationships/hyperlink" Target="mailto:fiscal.ta@twc.texas.gov" TargetMode="External"/><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2CE484-8B5B-0E20-4FC5-06A514B4AB6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C7B7476-65F1-FC30-781A-0ACFBF571A93}"/>
              </a:ext>
            </a:extLst>
          </p:cNvPr>
          <p:cNvSpPr>
            <a:spLocks noGrp="1"/>
          </p:cNvSpPr>
          <p:nvPr>
            <p:ph type="ctrTitle"/>
          </p:nvPr>
        </p:nvSpPr>
        <p:spPr>
          <a:xfrm>
            <a:off x="1154955" y="1607394"/>
            <a:ext cx="8825658" cy="1659467"/>
          </a:xfrm>
        </p:spPr>
        <p:txBody>
          <a:bodyPr/>
          <a:lstStyle/>
          <a:p>
            <a:r>
              <a:rPr lang="en-US" dirty="0"/>
              <a:t>Session 11:</a:t>
            </a:r>
            <a:br>
              <a:rPr lang="en-US" dirty="0">
                <a:ea typeface="Verdana"/>
              </a:rPr>
            </a:br>
            <a:r>
              <a:rPr lang="en-US" dirty="0">
                <a:ea typeface="Verdana"/>
              </a:rPr>
              <a:t>Selected Items of Cost</a:t>
            </a:r>
          </a:p>
        </p:txBody>
      </p:sp>
      <p:sp>
        <p:nvSpPr>
          <p:cNvPr id="3" name="Subtitle 2">
            <a:extLst>
              <a:ext uri="{FF2B5EF4-FFF2-40B4-BE49-F238E27FC236}">
                <a16:creationId xmlns:a16="http://schemas.microsoft.com/office/drawing/2014/main" id="{DEFA3A69-8CD3-5607-EB4F-EF9191740C04}"/>
              </a:ext>
            </a:extLst>
          </p:cNvPr>
          <p:cNvSpPr>
            <a:spLocks noGrp="1"/>
          </p:cNvSpPr>
          <p:nvPr>
            <p:ph type="subTitle" idx="1"/>
          </p:nvPr>
        </p:nvSpPr>
        <p:spPr/>
        <p:txBody>
          <a:bodyPr>
            <a:noAutofit/>
          </a:bodyPr>
          <a:lstStyle/>
          <a:p>
            <a:r>
              <a:rPr lang="en-US" sz="2400"/>
              <a:t>Texas Workforce Commission Financial Conference</a:t>
            </a:r>
          </a:p>
          <a:p>
            <a:r>
              <a:rPr lang="en-US" sz="2400"/>
              <a:t>July 23-25, </a:t>
            </a:r>
            <a:r>
              <a:rPr lang="en-US"/>
              <a:t>2025</a:t>
            </a:r>
            <a:endParaRPr lang="en-US" sz="2400">
              <a:cs typeface="Arial"/>
            </a:endParaRPr>
          </a:p>
        </p:txBody>
      </p:sp>
      <p:sp>
        <p:nvSpPr>
          <p:cNvPr id="4" name="Slide Number Placeholder 3">
            <a:extLst>
              <a:ext uri="{FF2B5EF4-FFF2-40B4-BE49-F238E27FC236}">
                <a16:creationId xmlns:a16="http://schemas.microsoft.com/office/drawing/2014/main" id="{64B69844-ECEA-D466-1966-FC05EBDBF832}"/>
              </a:ext>
            </a:extLst>
          </p:cNvPr>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56A0B0FD-D6B7-4878-B1BE-780ED0AA1A25}" type="slidenum">
              <a:rPr kumimoji="0" lang="en-US" sz="2800" b="0" i="0" u="none" strike="noStrike" kern="1200" cap="none" spc="0" normalizeH="0" baseline="0" noProof="0" smtClean="0">
                <a:ln>
                  <a:noFill/>
                </a:ln>
                <a:solidFill>
                  <a:prstClr val="black"/>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a:t>
            </a:fld>
            <a:endParaRPr kumimoji="0" lang="en-US" sz="2800" b="0" i="0" u="none" strike="noStrike" kern="1200" cap="none" spc="0" normalizeH="0" baseline="0" noProof="0">
              <a:ln>
                <a:noFill/>
              </a:ln>
              <a:solidFill>
                <a:prstClr val="black"/>
              </a:solidFill>
              <a:effectLst/>
              <a:uLnTx/>
              <a:uFillTx/>
              <a:latin typeface="Arial"/>
              <a:ea typeface="+mn-ea"/>
              <a:cs typeface="+mn-cs"/>
            </a:endParaRPr>
          </a:p>
        </p:txBody>
      </p:sp>
    </p:spTree>
    <p:extLst>
      <p:ext uri="{BB962C8B-B14F-4D97-AF65-F5344CB8AC3E}">
        <p14:creationId xmlns:p14="http://schemas.microsoft.com/office/powerpoint/2010/main" val="25153873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AD8C29-67FB-2D49-764F-006C49783F05}"/>
              </a:ext>
            </a:extLst>
          </p:cNvPr>
          <p:cNvSpPr>
            <a:spLocks noGrp="1"/>
          </p:cNvSpPr>
          <p:nvPr>
            <p:ph type="title"/>
          </p:nvPr>
        </p:nvSpPr>
        <p:spPr>
          <a:xfrm>
            <a:off x="428625" y="301625"/>
            <a:ext cx="10925175" cy="730250"/>
          </a:xfrm>
        </p:spPr>
        <p:txBody>
          <a:bodyPr/>
          <a:lstStyle/>
          <a:p>
            <a:r>
              <a:rPr lang="en-US" b="1" dirty="0"/>
              <a:t>Prior Approval </a:t>
            </a:r>
            <a:r>
              <a:rPr lang="en-US" sz="2200" dirty="0"/>
              <a:t>(FMGC Section J.2)</a:t>
            </a:r>
            <a:endParaRPr lang="en-US" sz="2200" b="1" dirty="0"/>
          </a:p>
        </p:txBody>
      </p:sp>
      <p:sp>
        <p:nvSpPr>
          <p:cNvPr id="3" name="Content Placeholder 2">
            <a:extLst>
              <a:ext uri="{FF2B5EF4-FFF2-40B4-BE49-F238E27FC236}">
                <a16:creationId xmlns:a16="http://schemas.microsoft.com/office/drawing/2014/main" id="{D356FD8A-B0C8-4D0C-52DB-C48678209678}"/>
              </a:ext>
            </a:extLst>
          </p:cNvPr>
          <p:cNvSpPr>
            <a:spLocks noGrp="1"/>
          </p:cNvSpPr>
          <p:nvPr>
            <p:ph idx="1"/>
          </p:nvPr>
        </p:nvSpPr>
        <p:spPr>
          <a:xfrm>
            <a:off x="428625" y="1146175"/>
            <a:ext cx="11353799" cy="5410200"/>
          </a:xfrm>
        </p:spPr>
        <p:txBody>
          <a:bodyPr>
            <a:normAutofit fontScale="77500" lnSpcReduction="20000"/>
          </a:bodyPr>
          <a:lstStyle/>
          <a:p>
            <a:pPr>
              <a:spcAft>
                <a:spcPts val="1200"/>
              </a:spcAft>
            </a:pPr>
            <a:r>
              <a:rPr lang="en-US" dirty="0"/>
              <a:t>Estimate a minimum of 45 days for response (up to 15 days for TWC review and at least 30 days for DOL review). Provide details listed in the FMGC Supplement on Procurement, Section J.2.6.</a:t>
            </a:r>
          </a:p>
          <a:p>
            <a:pPr marL="971550" lvl="1" indent="-514350">
              <a:buFont typeface="+mj-lt"/>
              <a:buAutoNum type="arabicPeriod"/>
            </a:pPr>
            <a:r>
              <a:rPr lang="en-US" dirty="0"/>
              <a:t>Grantee’s name</a:t>
            </a:r>
          </a:p>
          <a:p>
            <a:pPr marL="971550" lvl="1" indent="-514350">
              <a:buFont typeface="+mj-lt"/>
              <a:buAutoNum type="arabicPeriod"/>
            </a:pPr>
            <a:r>
              <a:rPr lang="en-US" dirty="0"/>
              <a:t>A description of the consulting service to be performed</a:t>
            </a:r>
          </a:p>
          <a:p>
            <a:pPr marL="971550" lvl="1" indent="-514350">
              <a:buFont typeface="+mj-lt"/>
              <a:buAutoNum type="arabicPeriod"/>
            </a:pPr>
            <a:r>
              <a:rPr lang="en-US" dirty="0"/>
              <a:t>The projected start and end dates for the proposed consulting contract</a:t>
            </a:r>
          </a:p>
          <a:p>
            <a:pPr marL="971550" lvl="1" indent="-514350">
              <a:buFont typeface="+mj-lt"/>
              <a:buAutoNum type="arabicPeriod"/>
            </a:pPr>
            <a:r>
              <a:rPr lang="en-US" dirty="0"/>
              <a:t>A description of the procurement actions taken to select the consultant, including the evaluation factors used and their respective weights</a:t>
            </a:r>
          </a:p>
          <a:p>
            <a:pPr marL="971550" lvl="1" indent="-514350">
              <a:buFont typeface="+mj-lt"/>
              <a:buAutoNum type="arabicPeriod"/>
            </a:pPr>
            <a:r>
              <a:rPr lang="en-US" dirty="0"/>
              <a:t>The number of responses received, and if any was determined to be nonresponsive, the rationale for that determination</a:t>
            </a:r>
          </a:p>
          <a:p>
            <a:pPr marL="971550" lvl="1" indent="-514350">
              <a:buFont typeface="+mj-lt"/>
              <a:buAutoNum type="arabicPeriod"/>
            </a:pPr>
            <a:r>
              <a:rPr lang="en-US" dirty="0"/>
              <a:t>For each responsive response received:  the evaluation score, the daily or hourly consultant fee, the number of days or hours work projected, the product of the fee and time to be worked, an estimate of any other costs proposed (by type, such as travel, supplies, etc.), and the total estimated cost for each bid or proposal</a:t>
            </a:r>
          </a:p>
          <a:p>
            <a:pPr marL="971550" lvl="1" indent="-514350">
              <a:buFont typeface="+mj-lt"/>
              <a:buAutoNum type="arabicPeriod"/>
            </a:pPr>
            <a:r>
              <a:rPr lang="en-US" dirty="0"/>
              <a:t>If the selected consultant did not submit the lowest price offer, the rationale for the selection</a:t>
            </a:r>
          </a:p>
          <a:p>
            <a:pPr marL="971550" lvl="1" indent="-514350">
              <a:buFont typeface="+mj-lt"/>
              <a:buAutoNum type="arabicPeriod"/>
            </a:pPr>
            <a:r>
              <a:rPr lang="en-US" dirty="0"/>
              <a:t>A description of the need for the consulting service</a:t>
            </a:r>
          </a:p>
          <a:p>
            <a:pPr marL="971550" lvl="1" indent="-514350">
              <a:buFont typeface="+mj-lt"/>
              <a:buAutoNum type="arabicPeriod"/>
            </a:pPr>
            <a:r>
              <a:rPr lang="en-US" dirty="0"/>
              <a:t>If the cost will be funded by a mix of fund sources, an explanation of the distribution methodology, and a table identifying each funding source involved (for TWC funding sources, identify the program name and the unique TWC-assigned award number funding the program), each fund source’s respective percentage share of the cost, and each fund source’s respective dollar share of the cost</a:t>
            </a:r>
          </a:p>
          <a:p>
            <a:pPr marL="971550" lvl="1" indent="-514350">
              <a:buFont typeface="+mj-lt"/>
              <a:buAutoNum type="arabicPeriod"/>
            </a:pPr>
            <a:r>
              <a:rPr lang="en-US" dirty="0"/>
              <a:t>Other information that the grantee considers to be relevant to the request</a:t>
            </a:r>
          </a:p>
          <a:p>
            <a:endParaRPr lang="en-US" dirty="0"/>
          </a:p>
        </p:txBody>
      </p:sp>
      <p:sp>
        <p:nvSpPr>
          <p:cNvPr id="4" name="Slide Number Placeholder 3">
            <a:extLst>
              <a:ext uri="{FF2B5EF4-FFF2-40B4-BE49-F238E27FC236}">
                <a16:creationId xmlns:a16="http://schemas.microsoft.com/office/drawing/2014/main" id="{E386A653-964E-C0BA-9383-5FF246B1B2BB}"/>
              </a:ext>
            </a:extLst>
          </p:cNvPr>
          <p:cNvSpPr>
            <a:spLocks noGrp="1"/>
          </p:cNvSpPr>
          <p:nvPr>
            <p:ph type="sldNum" sz="quarter" idx="12"/>
          </p:nvPr>
        </p:nvSpPr>
        <p:spPr>
          <a:xfrm>
            <a:off x="8610600" y="6356350"/>
            <a:ext cx="2743200" cy="365125"/>
          </a:xfrm>
        </p:spPr>
        <p:txBody>
          <a:bodyPr/>
          <a:lstStyle/>
          <a:p>
            <a:fld id="{718739C9-DCF1-47E1-918D-420391A2911C}" type="slidenum">
              <a:rPr lang="en-US" smtClean="0"/>
              <a:pPr/>
              <a:t>10</a:t>
            </a:fld>
            <a:endParaRPr lang="en-US"/>
          </a:p>
        </p:txBody>
      </p:sp>
    </p:spTree>
    <p:extLst>
      <p:ext uri="{BB962C8B-B14F-4D97-AF65-F5344CB8AC3E}">
        <p14:creationId xmlns:p14="http://schemas.microsoft.com/office/powerpoint/2010/main" val="42435446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FEBBA9-6163-4AE6-EF11-954177404C74}"/>
              </a:ext>
            </a:extLst>
          </p:cNvPr>
          <p:cNvSpPr>
            <a:spLocks noGrp="1"/>
          </p:cNvSpPr>
          <p:nvPr>
            <p:ph type="title"/>
          </p:nvPr>
        </p:nvSpPr>
        <p:spPr/>
        <p:txBody>
          <a:bodyPr/>
          <a:lstStyle/>
          <a:p>
            <a:r>
              <a:rPr lang="en-US" dirty="0"/>
              <a:t>Selected Cost Item Scenarios</a:t>
            </a:r>
          </a:p>
        </p:txBody>
      </p:sp>
      <p:sp>
        <p:nvSpPr>
          <p:cNvPr id="4" name="Slide Number Placeholder 3">
            <a:extLst>
              <a:ext uri="{FF2B5EF4-FFF2-40B4-BE49-F238E27FC236}">
                <a16:creationId xmlns:a16="http://schemas.microsoft.com/office/drawing/2014/main" id="{4A893092-2418-5949-8901-BCF303D94F1D}"/>
              </a:ext>
            </a:extLst>
          </p:cNvPr>
          <p:cNvSpPr>
            <a:spLocks noGrp="1"/>
          </p:cNvSpPr>
          <p:nvPr>
            <p:ph type="sldNum" sz="quarter" idx="12"/>
          </p:nvPr>
        </p:nvSpPr>
        <p:spPr/>
        <p:txBody>
          <a:bodyPr/>
          <a:lstStyle/>
          <a:p>
            <a:fld id="{56A0B0FD-D6B7-4878-B1BE-780ED0AA1A25}" type="slidenum">
              <a:rPr lang="en-US" smtClean="0"/>
              <a:t>11</a:t>
            </a:fld>
            <a:endParaRPr lang="en-US"/>
          </a:p>
        </p:txBody>
      </p:sp>
    </p:spTree>
    <p:extLst>
      <p:ext uri="{BB962C8B-B14F-4D97-AF65-F5344CB8AC3E}">
        <p14:creationId xmlns:p14="http://schemas.microsoft.com/office/powerpoint/2010/main" val="5856782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9A91DAC7-7B38-648E-6033-BFA06C4A1D13}"/>
              </a:ext>
            </a:extLst>
          </p:cNvPr>
          <p:cNvSpPr>
            <a:spLocks noGrp="1"/>
          </p:cNvSpPr>
          <p:nvPr>
            <p:ph type="title"/>
          </p:nvPr>
        </p:nvSpPr>
        <p:spPr/>
        <p:txBody>
          <a:bodyPr/>
          <a:lstStyle/>
          <a:p>
            <a:r>
              <a:rPr lang="en-US" b="1" dirty="0"/>
              <a:t>Cost Principles: Selected Items of Costs</a:t>
            </a:r>
          </a:p>
        </p:txBody>
      </p:sp>
      <p:sp>
        <p:nvSpPr>
          <p:cNvPr id="7" name="Content Placeholder 6">
            <a:extLst>
              <a:ext uri="{FF2B5EF4-FFF2-40B4-BE49-F238E27FC236}">
                <a16:creationId xmlns:a16="http://schemas.microsoft.com/office/drawing/2014/main" id="{43F00A68-DE43-4B09-7143-ACB4BC8A568B}"/>
              </a:ext>
            </a:extLst>
          </p:cNvPr>
          <p:cNvSpPr>
            <a:spLocks noGrp="1"/>
          </p:cNvSpPr>
          <p:nvPr>
            <p:ph idx="1"/>
          </p:nvPr>
        </p:nvSpPr>
        <p:spPr/>
        <p:txBody>
          <a:bodyPr>
            <a:normAutofit fontScale="92500"/>
          </a:bodyPr>
          <a:lstStyle/>
          <a:p>
            <a:pPr fontAlgn="base"/>
            <a:r>
              <a:rPr lang="en-US" dirty="0"/>
              <a:t>Uniform Guidance (2 C.F.R. Part 200) and TxGMS address the allowability of certain items of cost.​</a:t>
            </a:r>
          </a:p>
          <a:p>
            <a:pPr lvl="1" fontAlgn="base"/>
            <a:r>
              <a:rPr lang="en-US" dirty="0"/>
              <a:t>Not an all-inclusive list. Failure to mention a particular item of cost doesn’t imply that it is either allowable or unallowable. In each case, determination on allowability should be based on the treatment provided for similar or related items of cost and based on the principles in 2 C.F.R. §§ 200.402 - 200.411 (Basic Considerations), and corresponding TxGMS provisions. ​</a:t>
            </a:r>
          </a:p>
          <a:p>
            <a:pPr lvl="1" fontAlgn="base"/>
            <a:r>
              <a:rPr lang="en-US" dirty="0"/>
              <a:t>In case of a discrepancy between the provisions of a specific award and the cost principles for the treatment of the selected items, the award governs. ​</a:t>
            </a:r>
          </a:p>
          <a:p>
            <a:pPr lvl="1" fontAlgn="base"/>
            <a:r>
              <a:rPr lang="en-US" dirty="0"/>
              <a:t>Criteria outlined in 2 C.F.R. §200.403 (Factors Affecting Allowability of Costs) must also be applied in determining allowability.​</a:t>
            </a:r>
          </a:p>
          <a:p>
            <a:pPr fontAlgn="base"/>
            <a:r>
              <a:rPr lang="en-US" dirty="0"/>
              <a:t>This session addresses costs not specifically addressed by cost principles.​</a:t>
            </a:r>
          </a:p>
        </p:txBody>
      </p:sp>
      <p:sp>
        <p:nvSpPr>
          <p:cNvPr id="5" name="Slide Number Placeholder 4">
            <a:extLst>
              <a:ext uri="{FF2B5EF4-FFF2-40B4-BE49-F238E27FC236}">
                <a16:creationId xmlns:a16="http://schemas.microsoft.com/office/drawing/2014/main" id="{B5F5FB6B-29E1-20FE-A271-D7F5497771BB}"/>
              </a:ext>
            </a:extLst>
          </p:cNvPr>
          <p:cNvSpPr>
            <a:spLocks noGrp="1"/>
          </p:cNvSpPr>
          <p:nvPr>
            <p:ph type="sldNum" sz="quarter" idx="12"/>
          </p:nvPr>
        </p:nvSpPr>
        <p:spPr/>
        <p:txBody>
          <a:bodyPr/>
          <a:lstStyle/>
          <a:p>
            <a:fld id="{718739C9-DCF1-47E1-918D-420391A2911C}" type="slidenum">
              <a:rPr lang="en-US" smtClean="0"/>
              <a:t>12</a:t>
            </a:fld>
            <a:endParaRPr lang="en-US"/>
          </a:p>
        </p:txBody>
      </p:sp>
    </p:spTree>
    <p:extLst>
      <p:ext uri="{BB962C8B-B14F-4D97-AF65-F5344CB8AC3E}">
        <p14:creationId xmlns:p14="http://schemas.microsoft.com/office/powerpoint/2010/main" val="35462675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188D3F-691C-AA1C-AE56-1035CFE36B85}"/>
              </a:ext>
            </a:extLst>
          </p:cNvPr>
          <p:cNvSpPr>
            <a:spLocks noGrp="1"/>
          </p:cNvSpPr>
          <p:nvPr>
            <p:ph type="title"/>
          </p:nvPr>
        </p:nvSpPr>
        <p:spPr/>
        <p:txBody>
          <a:bodyPr/>
          <a:lstStyle/>
          <a:p>
            <a:r>
              <a:rPr lang="en-US" dirty="0"/>
              <a:t>#1 Food &amp; Beverage</a:t>
            </a:r>
          </a:p>
        </p:txBody>
      </p:sp>
      <p:sp>
        <p:nvSpPr>
          <p:cNvPr id="3" name="Text Placeholder 2">
            <a:extLst>
              <a:ext uri="{FF2B5EF4-FFF2-40B4-BE49-F238E27FC236}">
                <a16:creationId xmlns:a16="http://schemas.microsoft.com/office/drawing/2014/main" id="{1F9BB62E-DB11-7EEC-0A4F-B07BD8727B35}"/>
              </a:ext>
            </a:extLst>
          </p:cNvPr>
          <p:cNvSpPr>
            <a:spLocks noGrp="1"/>
          </p:cNvSpPr>
          <p:nvPr>
            <p:ph type="body" idx="1"/>
          </p:nvPr>
        </p:nvSpPr>
        <p:spPr/>
        <p:txBody>
          <a:bodyPr/>
          <a:lstStyle/>
          <a:p>
            <a:pPr marL="457200" indent="-457200">
              <a:buFont typeface="Arial" panose="020B0604020202020204" pitchFamily="34" charset="0"/>
              <a:buChar char="•"/>
            </a:pPr>
            <a:r>
              <a:rPr lang="en-US" dirty="0"/>
              <a:t>Youth Event</a:t>
            </a:r>
          </a:p>
          <a:p>
            <a:pPr marL="457200" indent="-457200">
              <a:buFont typeface="Arial" panose="020B0604020202020204" pitchFamily="34" charset="0"/>
              <a:buChar char="•"/>
            </a:pPr>
            <a:r>
              <a:rPr lang="en-US" dirty="0"/>
              <a:t>Board Meeting</a:t>
            </a:r>
          </a:p>
          <a:p>
            <a:pPr marL="457200" indent="-457200">
              <a:buFont typeface="Arial" panose="020B0604020202020204" pitchFamily="34" charset="0"/>
              <a:buChar char="•"/>
            </a:pPr>
            <a:r>
              <a:rPr lang="en-US" dirty="0"/>
              <a:t>Working Lunch</a:t>
            </a:r>
          </a:p>
          <a:p>
            <a:pPr marL="457200" indent="-457200">
              <a:buFont typeface="Arial" panose="020B0604020202020204" pitchFamily="34" charset="0"/>
              <a:buChar char="•"/>
            </a:pPr>
            <a:r>
              <a:rPr lang="en-US" dirty="0"/>
              <a:t>Off-site Retreat</a:t>
            </a:r>
          </a:p>
        </p:txBody>
      </p:sp>
      <p:sp>
        <p:nvSpPr>
          <p:cNvPr id="4" name="Slide Number Placeholder 3">
            <a:extLst>
              <a:ext uri="{FF2B5EF4-FFF2-40B4-BE49-F238E27FC236}">
                <a16:creationId xmlns:a16="http://schemas.microsoft.com/office/drawing/2014/main" id="{5C4448C5-75B3-CD43-8FDD-7338641CF7A8}"/>
              </a:ext>
            </a:extLst>
          </p:cNvPr>
          <p:cNvSpPr>
            <a:spLocks noGrp="1"/>
          </p:cNvSpPr>
          <p:nvPr>
            <p:ph type="sldNum" sz="quarter" idx="12"/>
          </p:nvPr>
        </p:nvSpPr>
        <p:spPr/>
        <p:txBody>
          <a:bodyPr/>
          <a:lstStyle/>
          <a:p>
            <a:fld id="{56A0B0FD-D6B7-4878-B1BE-780ED0AA1A25}" type="slidenum">
              <a:rPr lang="en-US" smtClean="0"/>
              <a:t>13</a:t>
            </a:fld>
            <a:endParaRPr lang="en-US"/>
          </a:p>
        </p:txBody>
      </p:sp>
    </p:spTree>
    <p:extLst>
      <p:ext uri="{BB962C8B-B14F-4D97-AF65-F5344CB8AC3E}">
        <p14:creationId xmlns:p14="http://schemas.microsoft.com/office/powerpoint/2010/main" val="37134648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4CF317-0585-539A-0168-69ABC484018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1A6ABDB-DBFC-935B-6009-2E2FFD987FE4}"/>
              </a:ext>
            </a:extLst>
          </p:cNvPr>
          <p:cNvSpPr>
            <a:spLocks noGrp="1"/>
          </p:cNvSpPr>
          <p:nvPr>
            <p:ph type="title"/>
          </p:nvPr>
        </p:nvSpPr>
        <p:spPr/>
        <p:txBody>
          <a:bodyPr/>
          <a:lstStyle/>
          <a:p>
            <a:r>
              <a:rPr lang="en-US" dirty="0"/>
              <a:t>Youth Event</a:t>
            </a:r>
          </a:p>
        </p:txBody>
      </p:sp>
      <p:sp>
        <p:nvSpPr>
          <p:cNvPr id="3" name="Content Placeholder 2">
            <a:extLst>
              <a:ext uri="{FF2B5EF4-FFF2-40B4-BE49-F238E27FC236}">
                <a16:creationId xmlns:a16="http://schemas.microsoft.com/office/drawing/2014/main" id="{E6026831-05BC-8A34-CA5F-1ADDB6A7C036}"/>
              </a:ext>
            </a:extLst>
          </p:cNvPr>
          <p:cNvSpPr txBox="1">
            <a:spLocks/>
          </p:cNvSpPr>
          <p:nvPr/>
        </p:nvSpPr>
        <p:spPr>
          <a:xfrm>
            <a:off x="816077" y="2543503"/>
            <a:ext cx="10279553" cy="3729478"/>
          </a:xfrm>
          <a:prstGeom prst="rect">
            <a:avLst/>
          </a:prstGeom>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1800"/>
              </a:spcAft>
              <a:buClrTx/>
              <a:buSzTx/>
              <a:buFont typeface="Arial" panose="020B0604020202020204" pitchFamily="34" charset="0"/>
              <a:buNone/>
              <a:tabLst/>
              <a:defRPr/>
            </a:pPr>
            <a:r>
              <a:rPr kumimoji="0" lang="en-US" b="1" i="0" u="none" strike="noStrike" kern="1200" cap="none" spc="0" normalizeH="0" baseline="0" noProof="0" dirty="0">
                <a:ln>
                  <a:noFill/>
                </a:ln>
                <a:solidFill>
                  <a:sysClr val="windowText" lastClr="000000"/>
                </a:solidFill>
                <a:effectLst/>
                <a:uLnTx/>
                <a:uFillTx/>
                <a:latin typeface="Calibri" panose="020F0502020204030204"/>
                <a:ea typeface="+mn-ea"/>
                <a:cs typeface="+mn-cs"/>
              </a:rPr>
              <a:t>Scenario:</a:t>
            </a:r>
          </a:p>
          <a:p>
            <a:pPr marL="457200" lvl="1" indent="0">
              <a:spcBef>
                <a:spcPts val="1000"/>
              </a:spcBef>
              <a:spcAft>
                <a:spcPts val="1800"/>
              </a:spcAft>
              <a:buNone/>
            </a:pPr>
            <a:r>
              <a:rPr kumimoji="0" lang="en-US"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Your organization organizes a one-day job readiness event for youth participants. The event starts at 8 a.m. and ends at 5 p.m. The event organizer asks you whether grant funds can be used to provide lunch to the youth.</a:t>
            </a:r>
          </a:p>
          <a:p>
            <a:pPr marL="0" marR="0" lvl="0" indent="0" algn="l" defTabSz="914400" rtl="0" eaLnBrk="1" fontAlgn="auto" latinLnBrk="0" hangingPunct="1">
              <a:lnSpc>
                <a:spcPct val="90000"/>
              </a:lnSpc>
              <a:spcBef>
                <a:spcPts val="1000"/>
              </a:spcBef>
              <a:spcAft>
                <a:spcPts val="1200"/>
              </a:spcAft>
              <a:buClrTx/>
              <a:buSzTx/>
              <a:buFont typeface="Arial" panose="020B0604020202020204" pitchFamily="34" charset="0"/>
              <a:buNone/>
              <a:tabLst/>
              <a:defRPr/>
            </a:pPr>
            <a:r>
              <a:rPr kumimoji="0" lang="en-US" b="1" i="0" u="none" strike="noStrike" kern="1200" cap="none" spc="0" normalizeH="0" baseline="0" noProof="0" dirty="0">
                <a:ln>
                  <a:noFill/>
                </a:ln>
                <a:solidFill>
                  <a:sysClr val="windowText" lastClr="000000"/>
                </a:solidFill>
                <a:effectLst/>
                <a:uLnTx/>
                <a:uFillTx/>
                <a:latin typeface="Calibri" panose="020F0502020204030204"/>
                <a:ea typeface="+mn-ea"/>
                <a:cs typeface="+mn-cs"/>
              </a:rPr>
              <a:t>What would you do?</a:t>
            </a:r>
          </a:p>
        </p:txBody>
      </p:sp>
      <p:sp>
        <p:nvSpPr>
          <p:cNvPr id="4" name="Slide Number Placeholder 3">
            <a:extLst>
              <a:ext uri="{FF2B5EF4-FFF2-40B4-BE49-F238E27FC236}">
                <a16:creationId xmlns:a16="http://schemas.microsoft.com/office/drawing/2014/main" id="{03EE696D-3601-71F9-113E-063E3B5804BA}"/>
              </a:ext>
            </a:extLst>
          </p:cNvPr>
          <p:cNvSpPr>
            <a:spLocks noGrp="1"/>
          </p:cNvSpPr>
          <p:nvPr>
            <p:ph type="sldNum" sz="quarter" idx="12"/>
          </p:nvPr>
        </p:nvSpPr>
        <p:spPr/>
        <p:txBody>
          <a:bodyPr/>
          <a:lstStyle/>
          <a:p>
            <a:fld id="{56A0B0FD-D6B7-4878-B1BE-780ED0AA1A25}" type="slidenum">
              <a:rPr lang="en-US" smtClean="0"/>
              <a:t>14</a:t>
            </a:fld>
            <a:endParaRPr lang="en-US"/>
          </a:p>
        </p:txBody>
      </p:sp>
    </p:spTree>
    <p:extLst>
      <p:ext uri="{BB962C8B-B14F-4D97-AF65-F5344CB8AC3E}">
        <p14:creationId xmlns:p14="http://schemas.microsoft.com/office/powerpoint/2010/main" val="14668105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528021-4680-F44E-F65D-F35A3A3D3EE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4708E1-8D21-1163-48D1-79854E4C2C55}"/>
              </a:ext>
            </a:extLst>
          </p:cNvPr>
          <p:cNvSpPr>
            <a:spLocks noGrp="1"/>
          </p:cNvSpPr>
          <p:nvPr>
            <p:ph type="title"/>
          </p:nvPr>
        </p:nvSpPr>
        <p:spPr/>
        <p:txBody>
          <a:bodyPr/>
          <a:lstStyle/>
          <a:p>
            <a:r>
              <a:rPr lang="en-US" dirty="0"/>
              <a:t>Board Meeting</a:t>
            </a:r>
          </a:p>
        </p:txBody>
      </p:sp>
      <p:sp>
        <p:nvSpPr>
          <p:cNvPr id="3" name="Content Placeholder 2">
            <a:extLst>
              <a:ext uri="{FF2B5EF4-FFF2-40B4-BE49-F238E27FC236}">
                <a16:creationId xmlns:a16="http://schemas.microsoft.com/office/drawing/2014/main" id="{9DBE35D0-745B-09D2-60EF-C93A10EC6A48}"/>
              </a:ext>
            </a:extLst>
          </p:cNvPr>
          <p:cNvSpPr txBox="1">
            <a:spLocks/>
          </p:cNvSpPr>
          <p:nvPr/>
        </p:nvSpPr>
        <p:spPr>
          <a:xfrm>
            <a:off x="816077" y="2543503"/>
            <a:ext cx="10279553" cy="3729478"/>
          </a:xfrm>
          <a:prstGeom prst="rect">
            <a:avLst/>
          </a:prstGeom>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1800"/>
              </a:spcAft>
              <a:buClrTx/>
              <a:buSzTx/>
              <a:buFont typeface="Arial" panose="020B0604020202020204" pitchFamily="34" charset="0"/>
              <a:buNone/>
              <a:tabLst/>
              <a:defRPr/>
            </a:pPr>
            <a:r>
              <a:rPr kumimoji="0" lang="en-US" b="1" i="0" u="none" strike="noStrike" kern="1200" cap="none" spc="0" normalizeH="0" baseline="0" noProof="0" dirty="0">
                <a:ln>
                  <a:noFill/>
                </a:ln>
                <a:solidFill>
                  <a:sysClr val="windowText" lastClr="000000"/>
                </a:solidFill>
                <a:effectLst/>
                <a:uLnTx/>
                <a:uFillTx/>
                <a:latin typeface="Calibri" panose="020F0502020204030204"/>
                <a:ea typeface="+mn-ea"/>
                <a:cs typeface="+mn-cs"/>
              </a:rPr>
              <a:t>Scenario:</a:t>
            </a:r>
          </a:p>
          <a:p>
            <a:pPr marL="457200" lvl="1" indent="0">
              <a:spcBef>
                <a:spcPts val="1000"/>
              </a:spcBef>
              <a:spcAft>
                <a:spcPts val="1800"/>
              </a:spcAft>
              <a:buNone/>
            </a:pPr>
            <a:r>
              <a:rPr lang="en-US" dirty="0">
                <a:latin typeface="Calibri" panose="020F0502020204030204" pitchFamily="34" charset="0"/>
                <a:ea typeface="Calibri" panose="020F0502020204030204" pitchFamily="34" charset="0"/>
                <a:cs typeface="Calibri" panose="020F0502020204030204" pitchFamily="34" charset="0"/>
              </a:rPr>
              <a:t>Board members for the local workforce development board hold a monthly board meeting. The members represent employers, colleges, school districts, and other entities. The monthly meetings are held in the evenings to accommodate board members’ work schedules. You are asked whether grant funds can be used to provide the board members with a meal.</a:t>
            </a:r>
            <a:endParaRPr kumimoji="0" lang="en-US" b="0" i="0" u="none" strike="noStrike" kern="1200" cap="none" spc="0" normalizeH="0" baseline="0" noProof="0" dirty="0">
              <a:ln>
                <a:noFill/>
              </a:ln>
              <a:solidFill>
                <a:sysClr val="windowText" lastClr="000000"/>
              </a:solidFill>
              <a:effectLst/>
              <a:uLnTx/>
              <a:uFillTx/>
              <a:latin typeface="Calibri" panose="020F0502020204030204" pitchFamily="34" charset="0"/>
              <a:ea typeface="Calibri" panose="020F0502020204030204" pitchFamily="34" charset="0"/>
              <a:cs typeface="Calibri" panose="020F0502020204030204" pitchFamily="34" charset="0"/>
            </a:endParaRPr>
          </a:p>
          <a:p>
            <a:pPr marL="0" marR="0" lvl="0" indent="0" algn="l" defTabSz="914400" rtl="0" eaLnBrk="1" fontAlgn="auto" latinLnBrk="0" hangingPunct="1">
              <a:lnSpc>
                <a:spcPct val="90000"/>
              </a:lnSpc>
              <a:spcBef>
                <a:spcPts val="1000"/>
              </a:spcBef>
              <a:spcAft>
                <a:spcPts val="1200"/>
              </a:spcAft>
              <a:buClrTx/>
              <a:buSzTx/>
              <a:buFont typeface="Arial" panose="020B0604020202020204" pitchFamily="34" charset="0"/>
              <a:buNone/>
              <a:tabLst/>
              <a:defRPr/>
            </a:pPr>
            <a:r>
              <a:rPr kumimoji="0" lang="en-US" b="1" i="0" u="none" strike="noStrike" kern="1200" cap="none" spc="0" normalizeH="0" baseline="0" noProof="0" dirty="0">
                <a:ln>
                  <a:noFill/>
                </a:ln>
                <a:solidFill>
                  <a:sysClr val="windowText" lastClr="000000"/>
                </a:solidFill>
                <a:effectLst/>
                <a:uLnTx/>
                <a:uFillTx/>
                <a:latin typeface="Calibri" panose="020F0502020204030204"/>
                <a:ea typeface="+mn-ea"/>
                <a:cs typeface="+mn-cs"/>
              </a:rPr>
              <a:t>What would you do?</a:t>
            </a:r>
          </a:p>
        </p:txBody>
      </p:sp>
      <p:sp>
        <p:nvSpPr>
          <p:cNvPr id="4" name="Slide Number Placeholder 3">
            <a:extLst>
              <a:ext uri="{FF2B5EF4-FFF2-40B4-BE49-F238E27FC236}">
                <a16:creationId xmlns:a16="http://schemas.microsoft.com/office/drawing/2014/main" id="{953111CF-23A3-D136-851D-F0E79434CCFC}"/>
              </a:ext>
            </a:extLst>
          </p:cNvPr>
          <p:cNvSpPr>
            <a:spLocks noGrp="1"/>
          </p:cNvSpPr>
          <p:nvPr>
            <p:ph type="sldNum" sz="quarter" idx="12"/>
          </p:nvPr>
        </p:nvSpPr>
        <p:spPr/>
        <p:txBody>
          <a:bodyPr/>
          <a:lstStyle/>
          <a:p>
            <a:fld id="{56A0B0FD-D6B7-4878-B1BE-780ED0AA1A25}" type="slidenum">
              <a:rPr lang="en-US" smtClean="0"/>
              <a:t>15</a:t>
            </a:fld>
            <a:endParaRPr lang="en-US"/>
          </a:p>
        </p:txBody>
      </p:sp>
    </p:spTree>
    <p:extLst>
      <p:ext uri="{BB962C8B-B14F-4D97-AF65-F5344CB8AC3E}">
        <p14:creationId xmlns:p14="http://schemas.microsoft.com/office/powerpoint/2010/main" val="12635206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F2B8F8-1339-79B4-AD39-590FB5F85C7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071C2D5-281A-02B4-5B51-21837F03967B}"/>
              </a:ext>
            </a:extLst>
          </p:cNvPr>
          <p:cNvSpPr>
            <a:spLocks noGrp="1"/>
          </p:cNvSpPr>
          <p:nvPr>
            <p:ph type="title"/>
          </p:nvPr>
        </p:nvSpPr>
        <p:spPr/>
        <p:txBody>
          <a:bodyPr/>
          <a:lstStyle/>
          <a:p>
            <a:r>
              <a:rPr lang="en-US" dirty="0"/>
              <a:t>Off-site Retreat</a:t>
            </a:r>
          </a:p>
        </p:txBody>
      </p:sp>
      <p:sp>
        <p:nvSpPr>
          <p:cNvPr id="3" name="Content Placeholder 2">
            <a:extLst>
              <a:ext uri="{FF2B5EF4-FFF2-40B4-BE49-F238E27FC236}">
                <a16:creationId xmlns:a16="http://schemas.microsoft.com/office/drawing/2014/main" id="{D57544EC-A993-2BC8-599F-12194963D121}"/>
              </a:ext>
            </a:extLst>
          </p:cNvPr>
          <p:cNvSpPr txBox="1">
            <a:spLocks/>
          </p:cNvSpPr>
          <p:nvPr/>
        </p:nvSpPr>
        <p:spPr>
          <a:xfrm>
            <a:off x="816077" y="2543503"/>
            <a:ext cx="10279553" cy="3729478"/>
          </a:xfrm>
          <a:prstGeom prst="rect">
            <a:avLst/>
          </a:prstGeom>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1800"/>
              </a:spcAft>
              <a:buClrTx/>
              <a:buSzTx/>
              <a:buFont typeface="Arial" panose="020B0604020202020204" pitchFamily="34" charset="0"/>
              <a:buNone/>
              <a:tabLst/>
              <a:defRPr/>
            </a:pPr>
            <a:r>
              <a:rPr kumimoji="0" lang="en-US" b="1" i="0" u="none" strike="noStrike" kern="1200" cap="none" spc="0" normalizeH="0" baseline="0" noProof="0" dirty="0">
                <a:ln>
                  <a:noFill/>
                </a:ln>
                <a:solidFill>
                  <a:sysClr val="windowText" lastClr="000000"/>
                </a:solidFill>
                <a:effectLst/>
                <a:uLnTx/>
                <a:uFillTx/>
                <a:latin typeface="Calibri" panose="020F0502020204030204"/>
                <a:ea typeface="+mn-ea"/>
                <a:cs typeface="+mn-cs"/>
              </a:rPr>
              <a:t>Scenario:</a:t>
            </a:r>
          </a:p>
          <a:p>
            <a:pPr marL="457200" lvl="1" indent="0">
              <a:spcBef>
                <a:spcPts val="1000"/>
              </a:spcBef>
              <a:spcAft>
                <a:spcPts val="1800"/>
              </a:spcAft>
              <a:buNone/>
            </a:pP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Your organization is holding a one-day off-site retreat for its employees. Someone suggests that you use TWC grant funds to pay for all or part of an employee luncheon.</a:t>
            </a:r>
            <a:endParaRPr kumimoji="0" lang="en-US" b="0" i="0" u="none" strike="noStrike" kern="1200" cap="none" spc="0" normalizeH="0" baseline="0" noProof="0" dirty="0">
              <a:ln>
                <a:noFill/>
              </a:ln>
              <a:solidFill>
                <a:sysClr val="windowText" lastClr="000000"/>
              </a:solidFill>
              <a:effectLst/>
              <a:uLnTx/>
              <a:uFillTx/>
              <a:latin typeface="Calibri" panose="020F0502020204030204" pitchFamily="34" charset="0"/>
              <a:ea typeface="Calibri" panose="020F0502020204030204" pitchFamily="34" charset="0"/>
              <a:cs typeface="Calibri" panose="020F0502020204030204" pitchFamily="34" charset="0"/>
            </a:endParaRPr>
          </a:p>
          <a:p>
            <a:pPr marL="0" marR="0" lvl="0" indent="0" algn="l" defTabSz="914400" rtl="0" eaLnBrk="1" fontAlgn="auto" latinLnBrk="0" hangingPunct="1">
              <a:lnSpc>
                <a:spcPct val="90000"/>
              </a:lnSpc>
              <a:spcBef>
                <a:spcPts val="1000"/>
              </a:spcBef>
              <a:spcAft>
                <a:spcPts val="1200"/>
              </a:spcAft>
              <a:buClrTx/>
              <a:buSzTx/>
              <a:buFont typeface="Arial" panose="020B0604020202020204" pitchFamily="34" charset="0"/>
              <a:buNone/>
              <a:tabLst/>
              <a:defRPr/>
            </a:pPr>
            <a:r>
              <a:rPr kumimoji="0" lang="en-US" b="1" i="0" u="none" strike="noStrike" kern="1200" cap="none" spc="0" normalizeH="0" baseline="0" noProof="0" dirty="0">
                <a:ln>
                  <a:noFill/>
                </a:ln>
                <a:solidFill>
                  <a:sysClr val="windowText" lastClr="000000"/>
                </a:solidFill>
                <a:effectLst/>
                <a:uLnTx/>
                <a:uFillTx/>
                <a:latin typeface="Calibri" panose="020F0502020204030204"/>
                <a:ea typeface="+mn-ea"/>
                <a:cs typeface="+mn-cs"/>
              </a:rPr>
              <a:t>What would you do?</a:t>
            </a:r>
          </a:p>
        </p:txBody>
      </p:sp>
      <p:sp>
        <p:nvSpPr>
          <p:cNvPr id="4" name="Slide Number Placeholder 3">
            <a:extLst>
              <a:ext uri="{FF2B5EF4-FFF2-40B4-BE49-F238E27FC236}">
                <a16:creationId xmlns:a16="http://schemas.microsoft.com/office/drawing/2014/main" id="{60705F18-4BA3-B705-4023-B7E5FFB33EB0}"/>
              </a:ext>
            </a:extLst>
          </p:cNvPr>
          <p:cNvSpPr>
            <a:spLocks noGrp="1"/>
          </p:cNvSpPr>
          <p:nvPr>
            <p:ph type="sldNum" sz="quarter" idx="12"/>
          </p:nvPr>
        </p:nvSpPr>
        <p:spPr/>
        <p:txBody>
          <a:bodyPr/>
          <a:lstStyle/>
          <a:p>
            <a:fld id="{56A0B0FD-D6B7-4878-B1BE-780ED0AA1A25}" type="slidenum">
              <a:rPr lang="en-US" smtClean="0"/>
              <a:t>16</a:t>
            </a:fld>
            <a:endParaRPr lang="en-US"/>
          </a:p>
        </p:txBody>
      </p:sp>
    </p:spTree>
    <p:extLst>
      <p:ext uri="{BB962C8B-B14F-4D97-AF65-F5344CB8AC3E}">
        <p14:creationId xmlns:p14="http://schemas.microsoft.com/office/powerpoint/2010/main" val="12942130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D2A260-EE75-311D-1409-091EC27398E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0E67378-4D5F-56D8-B82A-665EBA59C6AE}"/>
              </a:ext>
            </a:extLst>
          </p:cNvPr>
          <p:cNvSpPr>
            <a:spLocks noGrp="1"/>
          </p:cNvSpPr>
          <p:nvPr>
            <p:ph type="title"/>
          </p:nvPr>
        </p:nvSpPr>
        <p:spPr/>
        <p:txBody>
          <a:bodyPr/>
          <a:lstStyle/>
          <a:p>
            <a:r>
              <a:rPr lang="en-US" dirty="0"/>
              <a:t>Working Lunch</a:t>
            </a:r>
          </a:p>
        </p:txBody>
      </p:sp>
      <p:sp>
        <p:nvSpPr>
          <p:cNvPr id="3" name="Content Placeholder 2">
            <a:extLst>
              <a:ext uri="{FF2B5EF4-FFF2-40B4-BE49-F238E27FC236}">
                <a16:creationId xmlns:a16="http://schemas.microsoft.com/office/drawing/2014/main" id="{12A617F8-9048-69B3-F218-5D3EBDB3CAB5}"/>
              </a:ext>
            </a:extLst>
          </p:cNvPr>
          <p:cNvSpPr txBox="1">
            <a:spLocks/>
          </p:cNvSpPr>
          <p:nvPr/>
        </p:nvSpPr>
        <p:spPr>
          <a:xfrm>
            <a:off x="816077" y="2543503"/>
            <a:ext cx="10279553" cy="3729478"/>
          </a:xfrm>
          <a:prstGeom prst="rect">
            <a:avLst/>
          </a:prstGeom>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1800"/>
              </a:spcAft>
              <a:buClrTx/>
              <a:buSzTx/>
              <a:buFont typeface="Arial" panose="020B0604020202020204" pitchFamily="34" charset="0"/>
              <a:buNone/>
              <a:tabLst/>
              <a:defRPr/>
            </a:pPr>
            <a:r>
              <a:rPr kumimoji="0" lang="en-US" b="1" i="0" u="none" strike="noStrike" kern="1200" cap="none" spc="0" normalizeH="0" baseline="0" noProof="0" dirty="0">
                <a:ln>
                  <a:noFill/>
                </a:ln>
                <a:solidFill>
                  <a:sysClr val="windowText" lastClr="000000"/>
                </a:solidFill>
                <a:effectLst/>
                <a:uLnTx/>
                <a:uFillTx/>
                <a:latin typeface="Calibri" panose="020F0502020204030204"/>
                <a:ea typeface="+mn-ea"/>
                <a:cs typeface="+mn-cs"/>
              </a:rPr>
              <a:t>Scenario:</a:t>
            </a:r>
          </a:p>
          <a:p>
            <a:pPr marL="457200" lvl="1" indent="0">
              <a:spcBef>
                <a:spcPts val="1000"/>
              </a:spcBef>
              <a:spcAft>
                <a:spcPts val="1800"/>
              </a:spcAft>
              <a:buNone/>
            </a:pP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Your organization holds a “working lunch” staff meeting with employees working on a TWC grant award. You are asked to use TWC grant funds to pay for all or a portion of the lunch.</a:t>
            </a:r>
            <a:endParaRPr kumimoji="0" lang="en-US" b="0" i="0" u="none" strike="noStrike" kern="1200" cap="none" spc="0" normalizeH="0" baseline="0" noProof="0" dirty="0">
              <a:ln>
                <a:noFill/>
              </a:ln>
              <a:solidFill>
                <a:sysClr val="windowText" lastClr="000000"/>
              </a:solidFill>
              <a:effectLst/>
              <a:uLnTx/>
              <a:uFillTx/>
              <a:latin typeface="Calibri" panose="020F0502020204030204" pitchFamily="34" charset="0"/>
              <a:ea typeface="Calibri" panose="020F0502020204030204" pitchFamily="34" charset="0"/>
              <a:cs typeface="Calibri" panose="020F0502020204030204" pitchFamily="34" charset="0"/>
            </a:endParaRPr>
          </a:p>
          <a:p>
            <a:pPr marL="0" marR="0" lvl="0" indent="0" algn="l" defTabSz="914400" rtl="0" eaLnBrk="1" fontAlgn="auto" latinLnBrk="0" hangingPunct="1">
              <a:lnSpc>
                <a:spcPct val="90000"/>
              </a:lnSpc>
              <a:spcBef>
                <a:spcPts val="1000"/>
              </a:spcBef>
              <a:spcAft>
                <a:spcPts val="1200"/>
              </a:spcAft>
              <a:buClrTx/>
              <a:buSzTx/>
              <a:buFont typeface="Arial" panose="020B0604020202020204" pitchFamily="34" charset="0"/>
              <a:buNone/>
              <a:tabLst/>
              <a:defRPr/>
            </a:pPr>
            <a:r>
              <a:rPr kumimoji="0" lang="en-US" b="1" i="0" u="none" strike="noStrike" kern="1200" cap="none" spc="0" normalizeH="0" baseline="0" noProof="0" dirty="0">
                <a:ln>
                  <a:noFill/>
                </a:ln>
                <a:solidFill>
                  <a:sysClr val="windowText" lastClr="000000"/>
                </a:solidFill>
                <a:effectLst/>
                <a:uLnTx/>
                <a:uFillTx/>
                <a:latin typeface="Calibri" panose="020F0502020204030204"/>
                <a:ea typeface="+mn-ea"/>
                <a:cs typeface="+mn-cs"/>
              </a:rPr>
              <a:t>What would you do?</a:t>
            </a:r>
          </a:p>
        </p:txBody>
      </p:sp>
      <p:sp>
        <p:nvSpPr>
          <p:cNvPr id="4" name="Slide Number Placeholder 3">
            <a:extLst>
              <a:ext uri="{FF2B5EF4-FFF2-40B4-BE49-F238E27FC236}">
                <a16:creationId xmlns:a16="http://schemas.microsoft.com/office/drawing/2014/main" id="{D38F005D-AF7B-B715-4B9E-DA9BECECC792}"/>
              </a:ext>
            </a:extLst>
          </p:cNvPr>
          <p:cNvSpPr>
            <a:spLocks noGrp="1"/>
          </p:cNvSpPr>
          <p:nvPr>
            <p:ph type="sldNum" sz="quarter" idx="12"/>
          </p:nvPr>
        </p:nvSpPr>
        <p:spPr/>
        <p:txBody>
          <a:bodyPr/>
          <a:lstStyle/>
          <a:p>
            <a:fld id="{56A0B0FD-D6B7-4878-B1BE-780ED0AA1A25}" type="slidenum">
              <a:rPr lang="en-US" smtClean="0"/>
              <a:t>17</a:t>
            </a:fld>
            <a:endParaRPr lang="en-US"/>
          </a:p>
        </p:txBody>
      </p:sp>
    </p:spTree>
    <p:extLst>
      <p:ext uri="{BB962C8B-B14F-4D97-AF65-F5344CB8AC3E}">
        <p14:creationId xmlns:p14="http://schemas.microsoft.com/office/powerpoint/2010/main" val="6188151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55832B-64DA-0A68-49F6-9BCC1AEEA2F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7C3BE25-6723-26DB-EBF9-7F415E4B351B}"/>
              </a:ext>
            </a:extLst>
          </p:cNvPr>
          <p:cNvSpPr>
            <a:spLocks noGrp="1"/>
          </p:cNvSpPr>
          <p:nvPr>
            <p:ph type="title"/>
          </p:nvPr>
        </p:nvSpPr>
        <p:spPr/>
        <p:txBody>
          <a:bodyPr/>
          <a:lstStyle/>
          <a:p>
            <a:r>
              <a:rPr lang="en-US" dirty="0"/>
              <a:t>Bottled Water – Health &amp; Safety</a:t>
            </a:r>
          </a:p>
        </p:txBody>
      </p:sp>
      <p:sp>
        <p:nvSpPr>
          <p:cNvPr id="3" name="Content Placeholder 2">
            <a:extLst>
              <a:ext uri="{FF2B5EF4-FFF2-40B4-BE49-F238E27FC236}">
                <a16:creationId xmlns:a16="http://schemas.microsoft.com/office/drawing/2014/main" id="{95B531CE-0157-6C08-FD85-CBDC375A59EB}"/>
              </a:ext>
            </a:extLst>
          </p:cNvPr>
          <p:cNvSpPr txBox="1">
            <a:spLocks/>
          </p:cNvSpPr>
          <p:nvPr/>
        </p:nvSpPr>
        <p:spPr>
          <a:xfrm>
            <a:off x="816077" y="2270233"/>
            <a:ext cx="10279553" cy="4172607"/>
          </a:xfrm>
          <a:prstGeom prst="rect">
            <a:avLst/>
          </a:prstGeom>
        </p:spPr>
        <p:txBody>
          <a:bodyPr vert="horz" lIns="91440" tIns="45720" rIns="91440" bIns="45720" rtlCol="0" anchor="ctr">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1200"/>
              </a:spcAft>
              <a:buClrTx/>
              <a:buSzTx/>
              <a:buFont typeface="Arial" panose="020B0604020202020204" pitchFamily="34" charset="0"/>
              <a:buNone/>
              <a:tabLst/>
              <a:defRPr/>
            </a:pPr>
            <a:r>
              <a:rPr kumimoji="0" lang="en-US" b="1" i="0" u="none" strike="noStrike" kern="1200" cap="none" spc="0" normalizeH="0" baseline="0" noProof="0" dirty="0">
                <a:ln>
                  <a:noFill/>
                </a:ln>
                <a:solidFill>
                  <a:sysClr val="windowText" lastClr="000000"/>
                </a:solidFill>
                <a:effectLst/>
                <a:uLnTx/>
                <a:uFillTx/>
                <a:latin typeface="Calibri" panose="020F0502020204030204"/>
                <a:ea typeface="+mn-ea"/>
                <a:cs typeface="+mn-cs"/>
              </a:rPr>
              <a:t>Scenario:</a:t>
            </a:r>
          </a:p>
          <a:p>
            <a:pPr marL="457200" lvl="1" indent="0">
              <a:spcBef>
                <a:spcPts val="1000"/>
              </a:spcBef>
              <a:spcAft>
                <a:spcPts val="1200"/>
              </a:spcAft>
              <a:buNone/>
            </a:pPr>
            <a:r>
              <a:rPr lang="en-US" dirty="0">
                <a:solidFill>
                  <a:prstClr val="black"/>
                </a:solidFill>
                <a:latin typeface="Calibri" panose="020F0502020204030204"/>
              </a:rPr>
              <a:t>Your local city provides the tap water for the building where some of your organization offices. You are the manager at that office. Several employees work at the office with you. Program customers frequent the office. Six months ago, the municipality started issuing boil water notices at least once per month, citing plant failures due to aging infrastructure</a:t>
            </a: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 The notices last about 24 hours each. The municipality expects the problem to persist for the foreseeable future. Last week t</a:t>
            </a:r>
            <a:r>
              <a:rPr lang="en-US" dirty="0">
                <a:solidFill>
                  <a:prstClr val="black"/>
                </a:solidFill>
                <a:latin typeface="Calibri" panose="020F0502020204030204"/>
              </a:rPr>
              <a:t>here was a news report that cited citizen concerns and questions about drinking water safety. There’s been no official report that the water is unsafe to drink. But you are concerned.</a:t>
            </a:r>
            <a:endParaRPr kumimoji="0" lang="en-US" b="0" i="0" u="none" strike="noStrike" kern="1200" cap="none" spc="0" normalizeH="0" baseline="0" noProof="0" dirty="0">
              <a:ln>
                <a:noFill/>
              </a:ln>
              <a:solidFill>
                <a:sysClr val="windowText" lastClr="000000"/>
              </a:solidFill>
              <a:effectLst/>
              <a:uLnTx/>
              <a:uFillTx/>
              <a:latin typeface="Calibri" panose="020F0502020204030204" pitchFamily="34" charset="0"/>
              <a:ea typeface="Calibri" panose="020F0502020204030204" pitchFamily="34" charset="0"/>
              <a:cs typeface="Calibri" panose="020F0502020204030204" pitchFamily="34" charset="0"/>
            </a:endParaRPr>
          </a:p>
          <a:p>
            <a:pPr marL="0" marR="0" lvl="0" indent="0" algn="l" defTabSz="914400" rtl="0" eaLnBrk="1" fontAlgn="auto" latinLnBrk="0" hangingPunct="1">
              <a:lnSpc>
                <a:spcPct val="90000"/>
              </a:lnSpc>
              <a:spcBef>
                <a:spcPts val="1000"/>
              </a:spcBef>
              <a:spcAft>
                <a:spcPts val="1200"/>
              </a:spcAft>
              <a:buClrTx/>
              <a:buSzTx/>
              <a:buFont typeface="Arial" panose="020B0604020202020204" pitchFamily="34" charset="0"/>
              <a:buNone/>
              <a:tabLst/>
              <a:defRPr/>
            </a:pPr>
            <a:r>
              <a:rPr kumimoji="0" lang="en-US" b="1" i="0" u="none" strike="noStrike" kern="1200" cap="none" spc="0" normalizeH="0" baseline="0" noProof="0" dirty="0">
                <a:ln>
                  <a:noFill/>
                </a:ln>
                <a:solidFill>
                  <a:sysClr val="windowText" lastClr="000000"/>
                </a:solidFill>
                <a:effectLst/>
                <a:uLnTx/>
                <a:uFillTx/>
                <a:latin typeface="Calibri" panose="020F0502020204030204"/>
                <a:ea typeface="+mn-ea"/>
                <a:cs typeface="+mn-cs"/>
              </a:rPr>
              <a:t>What would you do?</a:t>
            </a:r>
          </a:p>
        </p:txBody>
      </p:sp>
      <p:sp>
        <p:nvSpPr>
          <p:cNvPr id="4" name="Slide Number Placeholder 3">
            <a:extLst>
              <a:ext uri="{FF2B5EF4-FFF2-40B4-BE49-F238E27FC236}">
                <a16:creationId xmlns:a16="http://schemas.microsoft.com/office/drawing/2014/main" id="{E1F47177-7863-7AE4-ECB1-38F9A5A7F5EC}"/>
              </a:ext>
            </a:extLst>
          </p:cNvPr>
          <p:cNvSpPr>
            <a:spLocks noGrp="1"/>
          </p:cNvSpPr>
          <p:nvPr>
            <p:ph type="sldNum" sz="quarter" idx="12"/>
          </p:nvPr>
        </p:nvSpPr>
        <p:spPr/>
        <p:txBody>
          <a:bodyPr/>
          <a:lstStyle/>
          <a:p>
            <a:fld id="{56A0B0FD-D6B7-4878-B1BE-780ED0AA1A25}" type="slidenum">
              <a:rPr lang="en-US" smtClean="0"/>
              <a:t>18</a:t>
            </a:fld>
            <a:endParaRPr lang="en-US"/>
          </a:p>
        </p:txBody>
      </p:sp>
    </p:spTree>
    <p:extLst>
      <p:ext uri="{BB962C8B-B14F-4D97-AF65-F5344CB8AC3E}">
        <p14:creationId xmlns:p14="http://schemas.microsoft.com/office/powerpoint/2010/main" val="6267701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253E2E-BFBC-A014-3FFA-034CB69CEC98}"/>
              </a:ext>
            </a:extLst>
          </p:cNvPr>
          <p:cNvSpPr>
            <a:spLocks noGrp="1"/>
          </p:cNvSpPr>
          <p:nvPr>
            <p:ph type="title"/>
          </p:nvPr>
        </p:nvSpPr>
        <p:spPr/>
        <p:txBody>
          <a:bodyPr/>
          <a:lstStyle/>
          <a:p>
            <a:r>
              <a:rPr lang="en-US" dirty="0"/>
              <a:t>#2 Clothing</a:t>
            </a:r>
          </a:p>
        </p:txBody>
      </p:sp>
      <p:sp>
        <p:nvSpPr>
          <p:cNvPr id="4" name="Slide Number Placeholder 3">
            <a:extLst>
              <a:ext uri="{FF2B5EF4-FFF2-40B4-BE49-F238E27FC236}">
                <a16:creationId xmlns:a16="http://schemas.microsoft.com/office/drawing/2014/main" id="{27B90D3C-A54C-FD6A-7F6D-E12D15F780AE}"/>
              </a:ext>
            </a:extLst>
          </p:cNvPr>
          <p:cNvSpPr>
            <a:spLocks noGrp="1"/>
          </p:cNvSpPr>
          <p:nvPr>
            <p:ph type="sldNum" sz="quarter" idx="12"/>
          </p:nvPr>
        </p:nvSpPr>
        <p:spPr/>
        <p:txBody>
          <a:bodyPr/>
          <a:lstStyle/>
          <a:p>
            <a:fld id="{56A0B0FD-D6B7-4878-B1BE-780ED0AA1A25}" type="slidenum">
              <a:rPr lang="en-US" smtClean="0"/>
              <a:t>19</a:t>
            </a:fld>
            <a:endParaRPr lang="en-US"/>
          </a:p>
        </p:txBody>
      </p:sp>
    </p:spTree>
    <p:extLst>
      <p:ext uri="{BB962C8B-B14F-4D97-AF65-F5344CB8AC3E}">
        <p14:creationId xmlns:p14="http://schemas.microsoft.com/office/powerpoint/2010/main" val="40010422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8CA06CD6-90CA-4C45-856C-6771339E1E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10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92BFA71-52BA-8C8B-0537-1DCA9AC730C4}"/>
              </a:ext>
            </a:extLst>
          </p:cNvPr>
          <p:cNvSpPr>
            <a:spLocks noGrp="1"/>
          </p:cNvSpPr>
          <p:nvPr>
            <p:ph type="title"/>
          </p:nvPr>
        </p:nvSpPr>
        <p:spPr>
          <a:xfrm>
            <a:off x="838200" y="963507"/>
            <a:ext cx="3494362" cy="4930986"/>
          </a:xfrm>
        </p:spPr>
        <p:txBody>
          <a:bodyPr>
            <a:normAutofit/>
          </a:bodyPr>
          <a:lstStyle/>
          <a:p>
            <a:pPr algn="r"/>
            <a:r>
              <a:rPr lang="en-US" b="1" dirty="0">
                <a:solidFill>
                  <a:schemeClr val="accent1"/>
                </a:solidFill>
              </a:rPr>
              <a:t>Presenter</a:t>
            </a:r>
          </a:p>
        </p:txBody>
      </p:sp>
      <p:cxnSp>
        <p:nvCxnSpPr>
          <p:cNvPr id="12" name="Straight Connector 11">
            <a:extLst>
              <a:ext uri="{FF2B5EF4-FFF2-40B4-BE49-F238E27FC236}">
                <a16:creationId xmlns:a16="http://schemas.microsoft.com/office/drawing/2014/main" id="{5021601D-2758-4B15-A31C-FDA184C51B3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4" name="Content Placeholder 3">
            <a:extLst>
              <a:ext uri="{FF2B5EF4-FFF2-40B4-BE49-F238E27FC236}">
                <a16:creationId xmlns:a16="http://schemas.microsoft.com/office/drawing/2014/main" id="{963F7120-2BBA-F062-745E-882E821E69D5}"/>
              </a:ext>
            </a:extLst>
          </p:cNvPr>
          <p:cNvSpPr>
            <a:spLocks noGrp="1"/>
          </p:cNvSpPr>
          <p:nvPr>
            <p:ph sz="half" idx="2"/>
          </p:nvPr>
        </p:nvSpPr>
        <p:spPr>
          <a:xfrm>
            <a:off x="4976029" y="2916292"/>
            <a:ext cx="6250940" cy="1257300"/>
          </a:xfrm>
        </p:spPr>
        <p:txBody>
          <a:bodyPr anchor="ctr">
            <a:normAutofit/>
          </a:bodyPr>
          <a:lstStyle/>
          <a:p>
            <a:pPr marL="0" indent="0">
              <a:buNone/>
            </a:pPr>
            <a:r>
              <a:rPr lang="en-US" b="1" dirty="0"/>
              <a:t>Jenny Noren</a:t>
            </a:r>
          </a:p>
          <a:p>
            <a:pPr marL="0" indent="0">
              <a:buNone/>
            </a:pPr>
            <a:r>
              <a:rPr lang="en-US" dirty="0"/>
              <a:t>TWC Financial Initiatives</a:t>
            </a:r>
          </a:p>
        </p:txBody>
      </p:sp>
      <p:sp>
        <p:nvSpPr>
          <p:cNvPr id="5" name="Slide Number Placeholder 4">
            <a:extLst>
              <a:ext uri="{FF2B5EF4-FFF2-40B4-BE49-F238E27FC236}">
                <a16:creationId xmlns:a16="http://schemas.microsoft.com/office/drawing/2014/main" id="{5967CF59-A7C6-7811-83EC-A0FB777A3420}"/>
              </a:ext>
            </a:extLst>
          </p:cNvPr>
          <p:cNvSpPr>
            <a:spLocks noGrp="1"/>
          </p:cNvSpPr>
          <p:nvPr>
            <p:ph type="sldNum" sz="quarter" idx="12"/>
          </p:nvPr>
        </p:nvSpPr>
        <p:spPr>
          <a:xfrm>
            <a:off x="10571516" y="6033479"/>
            <a:ext cx="782283" cy="365125"/>
          </a:xfrm>
        </p:spPr>
        <p:txBody>
          <a:bodyPr>
            <a:normAutofit/>
          </a:bodyPr>
          <a:lstStyle/>
          <a:p>
            <a:pPr>
              <a:spcAft>
                <a:spcPts val="600"/>
              </a:spcAft>
            </a:pPr>
            <a:fld id="{718739C9-DCF1-47E1-918D-420391A2911C}" type="slidenum">
              <a:rPr lang="en-US" sz="1050">
                <a:solidFill>
                  <a:schemeClr val="tx1">
                    <a:alpha val="80000"/>
                  </a:schemeClr>
                </a:solidFill>
              </a:rPr>
              <a:pPr>
                <a:spcAft>
                  <a:spcPts val="600"/>
                </a:spcAft>
              </a:pPr>
              <a:t>2</a:t>
            </a:fld>
            <a:endParaRPr lang="en-US" sz="1050">
              <a:solidFill>
                <a:schemeClr val="tx1">
                  <a:alpha val="80000"/>
                </a:schemeClr>
              </a:solidFill>
            </a:endParaRPr>
          </a:p>
        </p:txBody>
      </p:sp>
    </p:spTree>
    <p:extLst>
      <p:ext uri="{BB962C8B-B14F-4D97-AF65-F5344CB8AC3E}">
        <p14:creationId xmlns:p14="http://schemas.microsoft.com/office/powerpoint/2010/main" val="31420848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70D278-D0D9-9D2C-D41A-E897BBF8605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554CD5C-3935-0D77-D8E6-FEA7AEAC690A}"/>
              </a:ext>
            </a:extLst>
          </p:cNvPr>
          <p:cNvSpPr>
            <a:spLocks noGrp="1"/>
          </p:cNvSpPr>
          <p:nvPr>
            <p:ph type="title"/>
          </p:nvPr>
        </p:nvSpPr>
        <p:spPr/>
        <p:txBody>
          <a:bodyPr/>
          <a:lstStyle/>
          <a:p>
            <a:r>
              <a:rPr lang="en-US" dirty="0"/>
              <a:t>T-shirts for Program Participants</a:t>
            </a:r>
          </a:p>
        </p:txBody>
      </p:sp>
      <p:sp>
        <p:nvSpPr>
          <p:cNvPr id="3" name="Content Placeholder 2">
            <a:extLst>
              <a:ext uri="{FF2B5EF4-FFF2-40B4-BE49-F238E27FC236}">
                <a16:creationId xmlns:a16="http://schemas.microsoft.com/office/drawing/2014/main" id="{25A0D507-F85A-32C2-8E33-F21C7453E03E}"/>
              </a:ext>
            </a:extLst>
          </p:cNvPr>
          <p:cNvSpPr txBox="1">
            <a:spLocks/>
          </p:cNvSpPr>
          <p:nvPr/>
        </p:nvSpPr>
        <p:spPr>
          <a:xfrm>
            <a:off x="816077" y="2837793"/>
            <a:ext cx="10279553" cy="3605047"/>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1200"/>
              </a:spcAft>
              <a:buClrTx/>
              <a:buSzTx/>
              <a:buFont typeface="Arial" panose="020B0604020202020204" pitchFamily="34" charset="0"/>
              <a:buNone/>
              <a:tabLst/>
              <a:defRPr/>
            </a:pPr>
            <a:r>
              <a:rPr kumimoji="0" lang="en-US" b="1" i="0" u="none" strike="noStrike" kern="1200" cap="none" spc="0" normalizeH="0" baseline="0" noProof="0" dirty="0">
                <a:ln>
                  <a:noFill/>
                </a:ln>
                <a:solidFill>
                  <a:sysClr val="windowText" lastClr="000000"/>
                </a:solidFill>
                <a:effectLst/>
                <a:uLnTx/>
                <a:uFillTx/>
                <a:latin typeface="Calibri" panose="020F0502020204030204"/>
                <a:ea typeface="+mn-ea"/>
                <a:cs typeface="+mn-cs"/>
              </a:rPr>
              <a:t>Scenario:</a:t>
            </a:r>
          </a:p>
          <a:p>
            <a:pPr marL="457200" lvl="1" indent="0">
              <a:spcBef>
                <a:spcPts val="1000"/>
              </a:spcBef>
              <a:spcAft>
                <a:spcPts val="1200"/>
              </a:spcAft>
              <a:buNone/>
            </a:pPr>
            <a:r>
              <a:rPr lang="en-US" dirty="0"/>
              <a:t>Your organization received a grant award from TWC to conduct one or more camps that support Science, Technology, Engineering, and Mathematics (STEM) learning. Someone suggests purchasing camp-identifying t-shirts for the camp participants and camp counselors.</a:t>
            </a:r>
            <a:endParaRPr kumimoji="0" lang="en-US" b="0" i="0" u="none" strike="noStrike" kern="1200" cap="none" spc="0" normalizeH="0" baseline="0" noProof="0" dirty="0">
              <a:ln>
                <a:noFill/>
              </a:ln>
              <a:solidFill>
                <a:sysClr val="windowText" lastClr="000000"/>
              </a:solidFill>
              <a:effectLst/>
              <a:uLnTx/>
              <a:uFillTx/>
              <a:latin typeface="Calibri" panose="020F0502020204030204" pitchFamily="34" charset="0"/>
              <a:ea typeface="Calibri" panose="020F0502020204030204" pitchFamily="34" charset="0"/>
              <a:cs typeface="Calibri" panose="020F0502020204030204" pitchFamily="34" charset="0"/>
            </a:endParaRPr>
          </a:p>
          <a:p>
            <a:pPr marL="0" marR="0" lvl="0" indent="0" algn="l" defTabSz="914400" rtl="0" eaLnBrk="1" fontAlgn="auto" latinLnBrk="0" hangingPunct="1">
              <a:lnSpc>
                <a:spcPct val="90000"/>
              </a:lnSpc>
              <a:spcBef>
                <a:spcPts val="1000"/>
              </a:spcBef>
              <a:spcAft>
                <a:spcPts val="1200"/>
              </a:spcAft>
              <a:buClrTx/>
              <a:buSzTx/>
              <a:buFont typeface="Arial" panose="020B0604020202020204" pitchFamily="34" charset="0"/>
              <a:buNone/>
              <a:tabLst/>
              <a:defRPr/>
            </a:pPr>
            <a:r>
              <a:rPr kumimoji="0" lang="en-US" b="1" i="0" u="none" strike="noStrike" kern="1200" cap="none" spc="0" normalizeH="0" baseline="0" noProof="0" dirty="0">
                <a:ln>
                  <a:noFill/>
                </a:ln>
                <a:solidFill>
                  <a:sysClr val="windowText" lastClr="000000"/>
                </a:solidFill>
                <a:effectLst/>
                <a:uLnTx/>
                <a:uFillTx/>
                <a:latin typeface="Calibri" panose="020F0502020204030204"/>
                <a:ea typeface="+mn-ea"/>
                <a:cs typeface="+mn-cs"/>
              </a:rPr>
              <a:t>What would you do?</a:t>
            </a:r>
          </a:p>
        </p:txBody>
      </p:sp>
      <p:sp>
        <p:nvSpPr>
          <p:cNvPr id="4" name="Slide Number Placeholder 3">
            <a:extLst>
              <a:ext uri="{FF2B5EF4-FFF2-40B4-BE49-F238E27FC236}">
                <a16:creationId xmlns:a16="http://schemas.microsoft.com/office/drawing/2014/main" id="{42D286DA-9B0D-B38E-1285-C3597BCDF6CF}"/>
              </a:ext>
            </a:extLst>
          </p:cNvPr>
          <p:cNvSpPr>
            <a:spLocks noGrp="1"/>
          </p:cNvSpPr>
          <p:nvPr>
            <p:ph type="sldNum" sz="quarter" idx="12"/>
          </p:nvPr>
        </p:nvSpPr>
        <p:spPr/>
        <p:txBody>
          <a:bodyPr/>
          <a:lstStyle/>
          <a:p>
            <a:fld id="{56A0B0FD-D6B7-4878-B1BE-780ED0AA1A25}" type="slidenum">
              <a:rPr lang="en-US" smtClean="0"/>
              <a:t>20</a:t>
            </a:fld>
            <a:endParaRPr lang="en-US"/>
          </a:p>
        </p:txBody>
      </p:sp>
    </p:spTree>
    <p:extLst>
      <p:ext uri="{BB962C8B-B14F-4D97-AF65-F5344CB8AC3E}">
        <p14:creationId xmlns:p14="http://schemas.microsoft.com/office/powerpoint/2010/main" val="35176820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750FFE-F451-16C8-44F6-3B4B527491B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6193C67-866E-E4A9-AC87-6A9BFFABC829}"/>
              </a:ext>
            </a:extLst>
          </p:cNvPr>
          <p:cNvSpPr>
            <a:spLocks noGrp="1"/>
          </p:cNvSpPr>
          <p:nvPr>
            <p:ph type="title"/>
          </p:nvPr>
        </p:nvSpPr>
        <p:spPr/>
        <p:txBody>
          <a:bodyPr/>
          <a:lstStyle/>
          <a:p>
            <a:r>
              <a:rPr lang="en-US" dirty="0"/>
              <a:t>Employee Shirts</a:t>
            </a:r>
          </a:p>
        </p:txBody>
      </p:sp>
      <p:sp>
        <p:nvSpPr>
          <p:cNvPr id="3" name="Content Placeholder 2">
            <a:extLst>
              <a:ext uri="{FF2B5EF4-FFF2-40B4-BE49-F238E27FC236}">
                <a16:creationId xmlns:a16="http://schemas.microsoft.com/office/drawing/2014/main" id="{A8F54176-9495-BF0E-17C6-4EFD3C0D17B4}"/>
              </a:ext>
            </a:extLst>
          </p:cNvPr>
          <p:cNvSpPr txBox="1">
            <a:spLocks/>
          </p:cNvSpPr>
          <p:nvPr/>
        </p:nvSpPr>
        <p:spPr>
          <a:xfrm>
            <a:off x="816077" y="2837793"/>
            <a:ext cx="10279553" cy="3605047"/>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1200"/>
              </a:spcAft>
              <a:buClrTx/>
              <a:buSzTx/>
              <a:buFont typeface="Arial" panose="020B0604020202020204" pitchFamily="34" charset="0"/>
              <a:buNone/>
              <a:tabLst/>
              <a:defRPr/>
            </a:pPr>
            <a:r>
              <a:rPr kumimoji="0" lang="en-US" b="1" i="0" u="none" strike="noStrike" kern="1200" cap="none" spc="0" normalizeH="0" baseline="0" noProof="0" dirty="0">
                <a:ln>
                  <a:noFill/>
                </a:ln>
                <a:solidFill>
                  <a:sysClr val="windowText" lastClr="000000"/>
                </a:solidFill>
                <a:effectLst/>
                <a:uLnTx/>
                <a:uFillTx/>
                <a:latin typeface="Calibri" panose="020F0502020204030204"/>
                <a:ea typeface="+mn-ea"/>
                <a:cs typeface="+mn-cs"/>
              </a:rPr>
              <a:t>Scenario:</a:t>
            </a:r>
          </a:p>
          <a:p>
            <a:pPr marL="457200" lvl="1" indent="0">
              <a:spcBef>
                <a:spcPts val="1000"/>
              </a:spcBef>
              <a:spcAft>
                <a:spcPts val="1200"/>
              </a:spcAft>
              <a:buNone/>
            </a:pPr>
            <a:r>
              <a:rPr lang="en-US" dirty="0"/>
              <a:t>Someone suggests that your organization use TWC grant funds to purchase logo-embossed shirts for employees performing work under that grant award. They suggest that employees be permitted to wear the shirts in the office on any given day and at off-site events (when they attend to represent your organization).</a:t>
            </a:r>
            <a:endParaRPr kumimoji="0" lang="en-US" b="0" i="0" u="none" strike="noStrike" kern="1200" cap="none" spc="0" normalizeH="0" baseline="0" noProof="0" dirty="0">
              <a:ln>
                <a:noFill/>
              </a:ln>
              <a:solidFill>
                <a:sysClr val="windowText" lastClr="000000"/>
              </a:solidFill>
              <a:effectLst/>
              <a:uLnTx/>
              <a:uFillTx/>
              <a:latin typeface="Calibri" panose="020F0502020204030204" pitchFamily="34" charset="0"/>
              <a:ea typeface="Calibri" panose="020F0502020204030204" pitchFamily="34" charset="0"/>
              <a:cs typeface="Calibri" panose="020F0502020204030204" pitchFamily="34" charset="0"/>
            </a:endParaRPr>
          </a:p>
          <a:p>
            <a:pPr marL="0" marR="0" lvl="0" indent="0" algn="l" defTabSz="914400" rtl="0" eaLnBrk="1" fontAlgn="auto" latinLnBrk="0" hangingPunct="1">
              <a:lnSpc>
                <a:spcPct val="90000"/>
              </a:lnSpc>
              <a:spcBef>
                <a:spcPts val="1000"/>
              </a:spcBef>
              <a:spcAft>
                <a:spcPts val="1200"/>
              </a:spcAft>
              <a:buClrTx/>
              <a:buSzTx/>
              <a:buFont typeface="Arial" panose="020B0604020202020204" pitchFamily="34" charset="0"/>
              <a:buNone/>
              <a:tabLst/>
              <a:defRPr/>
            </a:pPr>
            <a:r>
              <a:rPr kumimoji="0" lang="en-US" b="1" i="0" u="none" strike="noStrike" kern="1200" cap="none" spc="0" normalizeH="0" baseline="0" noProof="0" dirty="0">
                <a:ln>
                  <a:noFill/>
                </a:ln>
                <a:solidFill>
                  <a:sysClr val="windowText" lastClr="000000"/>
                </a:solidFill>
                <a:effectLst/>
                <a:uLnTx/>
                <a:uFillTx/>
                <a:latin typeface="Calibri" panose="020F0502020204030204"/>
                <a:ea typeface="+mn-ea"/>
                <a:cs typeface="+mn-cs"/>
              </a:rPr>
              <a:t>What would you do?</a:t>
            </a:r>
          </a:p>
        </p:txBody>
      </p:sp>
      <p:sp>
        <p:nvSpPr>
          <p:cNvPr id="4" name="Slide Number Placeholder 3">
            <a:extLst>
              <a:ext uri="{FF2B5EF4-FFF2-40B4-BE49-F238E27FC236}">
                <a16:creationId xmlns:a16="http://schemas.microsoft.com/office/drawing/2014/main" id="{73ADDABE-F5E0-07F6-CB56-0EB937DBAF3A}"/>
              </a:ext>
            </a:extLst>
          </p:cNvPr>
          <p:cNvSpPr>
            <a:spLocks noGrp="1"/>
          </p:cNvSpPr>
          <p:nvPr>
            <p:ph type="sldNum" sz="quarter" idx="12"/>
          </p:nvPr>
        </p:nvSpPr>
        <p:spPr/>
        <p:txBody>
          <a:bodyPr/>
          <a:lstStyle/>
          <a:p>
            <a:fld id="{56A0B0FD-D6B7-4878-B1BE-780ED0AA1A25}" type="slidenum">
              <a:rPr lang="en-US" smtClean="0"/>
              <a:t>21</a:t>
            </a:fld>
            <a:endParaRPr lang="en-US"/>
          </a:p>
        </p:txBody>
      </p:sp>
    </p:spTree>
    <p:extLst>
      <p:ext uri="{BB962C8B-B14F-4D97-AF65-F5344CB8AC3E}">
        <p14:creationId xmlns:p14="http://schemas.microsoft.com/office/powerpoint/2010/main" val="1764445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458FDC-5B73-4916-B345-92746FB39418}"/>
              </a:ext>
            </a:extLst>
          </p:cNvPr>
          <p:cNvSpPr>
            <a:spLocks noGrp="1"/>
          </p:cNvSpPr>
          <p:nvPr>
            <p:ph type="title"/>
          </p:nvPr>
        </p:nvSpPr>
        <p:spPr>
          <a:xfrm>
            <a:off x="1154954" y="2677645"/>
            <a:ext cx="4573184" cy="853831"/>
          </a:xfrm>
        </p:spPr>
        <p:txBody>
          <a:bodyPr vert="horz" lIns="91440" tIns="45720" rIns="91440" bIns="45720" rtlCol="0" anchor="b">
            <a:normAutofit/>
          </a:bodyPr>
          <a:lstStyle/>
          <a:p>
            <a:r>
              <a:rPr lang="en-US" sz="4800" kern="1200" dirty="0">
                <a:solidFill>
                  <a:srgbClr val="FFFFFF"/>
                </a:solidFill>
                <a:latin typeface="+mj-lt"/>
                <a:ea typeface="+mj-ea"/>
                <a:cs typeface="+mj-cs"/>
              </a:rPr>
              <a:t>#</a:t>
            </a:r>
            <a:r>
              <a:rPr lang="en-US" sz="4800" dirty="0">
                <a:solidFill>
                  <a:srgbClr val="FFFFFF"/>
                </a:solidFill>
              </a:rPr>
              <a:t>3</a:t>
            </a:r>
            <a:r>
              <a:rPr lang="en-US" sz="4800" kern="1200" dirty="0">
                <a:solidFill>
                  <a:srgbClr val="FFFFFF"/>
                </a:solidFill>
                <a:latin typeface="+mj-lt"/>
                <a:ea typeface="+mj-ea"/>
                <a:cs typeface="+mj-cs"/>
              </a:rPr>
              <a:t> Giveaways</a:t>
            </a:r>
          </a:p>
        </p:txBody>
      </p:sp>
      <p:sp>
        <p:nvSpPr>
          <p:cNvPr id="4" name="Slide Number Placeholder 3">
            <a:extLst>
              <a:ext uri="{FF2B5EF4-FFF2-40B4-BE49-F238E27FC236}">
                <a16:creationId xmlns:a16="http://schemas.microsoft.com/office/drawing/2014/main" id="{736D30F9-ACD2-990F-F8EC-CD25FFF9FC69}"/>
              </a:ext>
            </a:extLst>
          </p:cNvPr>
          <p:cNvSpPr>
            <a:spLocks noGrp="1"/>
          </p:cNvSpPr>
          <p:nvPr>
            <p:ph type="sldNum" sz="quarter" idx="12"/>
          </p:nvPr>
        </p:nvSpPr>
        <p:spPr/>
        <p:txBody>
          <a:bodyPr vert="horz" lIns="91440" tIns="45720" rIns="91440" bIns="45720" rtlCol="0" anchor="ctr">
            <a:normAutofit/>
          </a:bodyPr>
          <a:lstStyle/>
          <a:p>
            <a:pPr>
              <a:spcAft>
                <a:spcPts val="600"/>
              </a:spcAft>
            </a:pPr>
            <a:fld id="{718739C9-DCF1-47E1-918D-420391A2911C}" type="slidenum">
              <a:rPr lang="en-US" sz="1100">
                <a:solidFill>
                  <a:schemeClr val="tx1">
                    <a:lumMod val="50000"/>
                    <a:lumOff val="50000"/>
                  </a:schemeClr>
                </a:solidFill>
              </a:rPr>
              <a:pPr>
                <a:spcAft>
                  <a:spcPts val="600"/>
                </a:spcAft>
              </a:pPr>
              <a:t>22</a:t>
            </a:fld>
            <a:endParaRPr lang="en-US" sz="1100">
              <a:solidFill>
                <a:schemeClr val="tx1">
                  <a:lumMod val="50000"/>
                  <a:lumOff val="50000"/>
                </a:schemeClr>
              </a:solidFill>
            </a:endParaRPr>
          </a:p>
        </p:txBody>
      </p:sp>
    </p:spTree>
    <p:extLst>
      <p:ext uri="{BB962C8B-B14F-4D97-AF65-F5344CB8AC3E}">
        <p14:creationId xmlns:p14="http://schemas.microsoft.com/office/powerpoint/2010/main" val="33515104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B478422-C9C4-10EF-589E-6E4A2183FCB3}"/>
              </a:ext>
            </a:extLst>
          </p:cNvPr>
          <p:cNvSpPr>
            <a:spLocks noGrp="1"/>
          </p:cNvSpPr>
          <p:nvPr>
            <p:ph type="title"/>
          </p:nvPr>
        </p:nvSpPr>
        <p:spPr>
          <a:xfrm>
            <a:off x="838200" y="365125"/>
            <a:ext cx="10515600" cy="911225"/>
          </a:xfrm>
        </p:spPr>
        <p:txBody>
          <a:bodyPr/>
          <a:lstStyle/>
          <a:p>
            <a:r>
              <a:rPr lang="en-US" b="1" dirty="0"/>
              <a:t>Scenario: Job Fair Giveaways</a:t>
            </a:r>
          </a:p>
        </p:txBody>
      </p:sp>
      <p:sp>
        <p:nvSpPr>
          <p:cNvPr id="3" name="Content Placeholder 2">
            <a:extLst>
              <a:ext uri="{FF2B5EF4-FFF2-40B4-BE49-F238E27FC236}">
                <a16:creationId xmlns:a16="http://schemas.microsoft.com/office/drawing/2014/main" id="{6A5FDC79-2C1E-1BB8-94B9-2F5922A82C07}"/>
              </a:ext>
            </a:extLst>
          </p:cNvPr>
          <p:cNvSpPr>
            <a:spLocks noGrp="1"/>
          </p:cNvSpPr>
          <p:nvPr>
            <p:ph idx="1"/>
          </p:nvPr>
        </p:nvSpPr>
        <p:spPr>
          <a:xfrm>
            <a:off x="838200" y="1362075"/>
            <a:ext cx="10515600" cy="4814888"/>
          </a:xfrm>
        </p:spPr>
        <p:txBody>
          <a:bodyPr>
            <a:normAutofit/>
          </a:bodyPr>
          <a:lstStyle/>
          <a:p>
            <a:pPr marL="0" indent="0">
              <a:spcAft>
                <a:spcPts val="1800"/>
              </a:spcAft>
              <a:buNone/>
            </a:pPr>
            <a:r>
              <a:rPr lang="en-US" dirty="0"/>
              <a:t>You organize or participate in a job fair. You set up a table or booth to provide job fair attendees with information about the services that your organization provides under a grant award from TWC. Someone suggests purchasing stress balls, pens, or other items to give individuals who visit the table.</a:t>
            </a:r>
          </a:p>
          <a:p>
            <a:pPr marL="0" indent="0">
              <a:spcAft>
                <a:spcPts val="1200"/>
              </a:spcAft>
              <a:buNone/>
            </a:pPr>
            <a:r>
              <a:rPr lang="en-US" b="1" dirty="0"/>
              <a:t>What do you do?</a:t>
            </a:r>
          </a:p>
        </p:txBody>
      </p:sp>
      <p:sp>
        <p:nvSpPr>
          <p:cNvPr id="4" name="Slide Number Placeholder 3">
            <a:extLst>
              <a:ext uri="{FF2B5EF4-FFF2-40B4-BE49-F238E27FC236}">
                <a16:creationId xmlns:a16="http://schemas.microsoft.com/office/drawing/2014/main" id="{10BA0260-EEB9-4215-D927-BFAB4A61A0CE}"/>
              </a:ext>
            </a:extLst>
          </p:cNvPr>
          <p:cNvSpPr>
            <a:spLocks noGrp="1"/>
          </p:cNvSpPr>
          <p:nvPr>
            <p:ph type="sldNum" sz="quarter" idx="12"/>
          </p:nvPr>
        </p:nvSpPr>
        <p:spPr>
          <a:xfrm>
            <a:off x="8610600" y="6356350"/>
            <a:ext cx="2743200" cy="365125"/>
          </a:xfrm>
        </p:spPr>
        <p:txBody>
          <a:bodyPr/>
          <a:lstStyle/>
          <a:p>
            <a:fld id="{718739C9-DCF1-47E1-918D-420391A2911C}" type="slidenum">
              <a:rPr lang="en-US" smtClean="0"/>
              <a:pPr/>
              <a:t>23</a:t>
            </a:fld>
            <a:endParaRPr lang="en-US"/>
          </a:p>
        </p:txBody>
      </p:sp>
    </p:spTree>
    <p:extLst>
      <p:ext uri="{BB962C8B-B14F-4D97-AF65-F5344CB8AC3E}">
        <p14:creationId xmlns:p14="http://schemas.microsoft.com/office/powerpoint/2010/main" val="31339728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0157EC-40E4-D74E-918F-584A6E038E08}"/>
              </a:ext>
            </a:extLst>
          </p:cNvPr>
          <p:cNvSpPr>
            <a:spLocks noGrp="1"/>
          </p:cNvSpPr>
          <p:nvPr>
            <p:ph type="title"/>
          </p:nvPr>
        </p:nvSpPr>
        <p:spPr/>
        <p:txBody>
          <a:bodyPr/>
          <a:lstStyle/>
          <a:p>
            <a:r>
              <a:rPr lang="en-US" dirty="0"/>
              <a:t>#4 Last Few Scenarios</a:t>
            </a:r>
          </a:p>
        </p:txBody>
      </p:sp>
      <p:sp>
        <p:nvSpPr>
          <p:cNvPr id="3" name="Text Placeholder 2">
            <a:extLst>
              <a:ext uri="{FF2B5EF4-FFF2-40B4-BE49-F238E27FC236}">
                <a16:creationId xmlns:a16="http://schemas.microsoft.com/office/drawing/2014/main" id="{21A68D9A-673D-39CC-25A6-BB339BCF54AF}"/>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A1A9AECF-D851-52EA-0037-6A0C0B4C8DB1}"/>
              </a:ext>
            </a:extLst>
          </p:cNvPr>
          <p:cNvSpPr>
            <a:spLocks noGrp="1"/>
          </p:cNvSpPr>
          <p:nvPr>
            <p:ph type="sldNum" sz="quarter" idx="12"/>
          </p:nvPr>
        </p:nvSpPr>
        <p:spPr/>
        <p:txBody>
          <a:bodyPr/>
          <a:lstStyle/>
          <a:p>
            <a:fld id="{56A0B0FD-D6B7-4878-B1BE-780ED0AA1A25}" type="slidenum">
              <a:rPr lang="en-US" smtClean="0"/>
              <a:t>24</a:t>
            </a:fld>
            <a:endParaRPr lang="en-US"/>
          </a:p>
        </p:txBody>
      </p:sp>
    </p:spTree>
    <p:extLst>
      <p:ext uri="{BB962C8B-B14F-4D97-AF65-F5344CB8AC3E}">
        <p14:creationId xmlns:p14="http://schemas.microsoft.com/office/powerpoint/2010/main" val="87458246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DCD692-C8CF-CED6-D374-A65CE5E2298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348404B-2CD1-3856-1ACF-A50B6FD4E5FC}"/>
              </a:ext>
            </a:extLst>
          </p:cNvPr>
          <p:cNvSpPr>
            <a:spLocks noGrp="1"/>
          </p:cNvSpPr>
          <p:nvPr>
            <p:ph type="title"/>
          </p:nvPr>
        </p:nvSpPr>
        <p:spPr/>
        <p:txBody>
          <a:bodyPr/>
          <a:lstStyle/>
          <a:p>
            <a:r>
              <a:rPr lang="en-US" dirty="0"/>
              <a:t>Retirement Plaque</a:t>
            </a:r>
          </a:p>
        </p:txBody>
      </p:sp>
      <p:sp>
        <p:nvSpPr>
          <p:cNvPr id="3" name="Content Placeholder 2">
            <a:extLst>
              <a:ext uri="{FF2B5EF4-FFF2-40B4-BE49-F238E27FC236}">
                <a16:creationId xmlns:a16="http://schemas.microsoft.com/office/drawing/2014/main" id="{04F33B96-3F8A-F9F5-C0D9-632EBA29F079}"/>
              </a:ext>
            </a:extLst>
          </p:cNvPr>
          <p:cNvSpPr txBox="1">
            <a:spLocks/>
          </p:cNvSpPr>
          <p:nvPr/>
        </p:nvSpPr>
        <p:spPr>
          <a:xfrm>
            <a:off x="816077" y="2837793"/>
            <a:ext cx="10279553" cy="3605047"/>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1200"/>
              </a:spcAft>
              <a:buClrTx/>
              <a:buSzTx/>
              <a:buFont typeface="Arial" panose="020B0604020202020204" pitchFamily="34" charset="0"/>
              <a:buNone/>
              <a:tabLst/>
              <a:defRPr/>
            </a:pPr>
            <a:r>
              <a:rPr kumimoji="0" lang="en-US" b="1" i="0" u="none" strike="noStrike" kern="1200" cap="none" spc="0" normalizeH="0" baseline="0" noProof="0" dirty="0">
                <a:ln>
                  <a:noFill/>
                </a:ln>
                <a:solidFill>
                  <a:sysClr val="windowText" lastClr="000000"/>
                </a:solidFill>
                <a:effectLst/>
                <a:uLnTx/>
                <a:uFillTx/>
                <a:latin typeface="Calibri" panose="020F0502020204030204"/>
                <a:ea typeface="+mn-ea"/>
                <a:cs typeface="+mn-cs"/>
              </a:rPr>
              <a:t>Scenario:</a:t>
            </a:r>
          </a:p>
          <a:p>
            <a:pPr marL="457200" lvl="1" indent="0">
              <a:spcBef>
                <a:spcPts val="1000"/>
              </a:spcBef>
              <a:spcAft>
                <a:spcPts val="1200"/>
              </a:spcAft>
              <a:buNone/>
            </a:pPr>
            <a:r>
              <a:rPr lang="en-US" dirty="0"/>
              <a:t>A long-time employee of your organization is retiring. In appreciation of the individual’s many years of service at your organization, someone suggests that you use TWC grant funds to purchase a plaque that can be presented to the individual.</a:t>
            </a:r>
            <a:endParaRPr kumimoji="0" lang="en-US" b="0" i="0" u="none" strike="noStrike" kern="1200" cap="none" spc="0" normalizeH="0" baseline="0" noProof="0" dirty="0">
              <a:ln>
                <a:noFill/>
              </a:ln>
              <a:solidFill>
                <a:sysClr val="windowText" lastClr="000000"/>
              </a:solidFill>
              <a:effectLst/>
              <a:uLnTx/>
              <a:uFillTx/>
              <a:latin typeface="Calibri" panose="020F0502020204030204" pitchFamily="34" charset="0"/>
              <a:ea typeface="Calibri" panose="020F0502020204030204" pitchFamily="34" charset="0"/>
              <a:cs typeface="Calibri" panose="020F0502020204030204" pitchFamily="34" charset="0"/>
            </a:endParaRPr>
          </a:p>
          <a:p>
            <a:pPr marL="0" marR="0" lvl="0" indent="0" algn="l" defTabSz="914400" rtl="0" eaLnBrk="1" fontAlgn="auto" latinLnBrk="0" hangingPunct="1">
              <a:lnSpc>
                <a:spcPct val="90000"/>
              </a:lnSpc>
              <a:spcBef>
                <a:spcPts val="1000"/>
              </a:spcBef>
              <a:spcAft>
                <a:spcPts val="1200"/>
              </a:spcAft>
              <a:buClrTx/>
              <a:buSzTx/>
              <a:buFont typeface="Arial" panose="020B0604020202020204" pitchFamily="34" charset="0"/>
              <a:buNone/>
              <a:tabLst/>
              <a:defRPr/>
            </a:pPr>
            <a:r>
              <a:rPr kumimoji="0" lang="en-US" b="1" i="0" u="none" strike="noStrike" kern="1200" cap="none" spc="0" normalizeH="0" baseline="0" noProof="0" dirty="0">
                <a:ln>
                  <a:noFill/>
                </a:ln>
                <a:solidFill>
                  <a:sysClr val="windowText" lastClr="000000"/>
                </a:solidFill>
                <a:effectLst/>
                <a:uLnTx/>
                <a:uFillTx/>
                <a:latin typeface="Calibri" panose="020F0502020204030204"/>
                <a:ea typeface="+mn-ea"/>
                <a:cs typeface="+mn-cs"/>
              </a:rPr>
              <a:t>What would you do?</a:t>
            </a:r>
          </a:p>
        </p:txBody>
      </p:sp>
      <p:sp>
        <p:nvSpPr>
          <p:cNvPr id="4" name="Slide Number Placeholder 3">
            <a:extLst>
              <a:ext uri="{FF2B5EF4-FFF2-40B4-BE49-F238E27FC236}">
                <a16:creationId xmlns:a16="http://schemas.microsoft.com/office/drawing/2014/main" id="{855A0055-CEA2-44F5-AF95-AA7D15563F67}"/>
              </a:ext>
            </a:extLst>
          </p:cNvPr>
          <p:cNvSpPr>
            <a:spLocks noGrp="1"/>
          </p:cNvSpPr>
          <p:nvPr>
            <p:ph type="sldNum" sz="quarter" idx="12"/>
          </p:nvPr>
        </p:nvSpPr>
        <p:spPr/>
        <p:txBody>
          <a:bodyPr/>
          <a:lstStyle/>
          <a:p>
            <a:fld id="{56A0B0FD-D6B7-4878-B1BE-780ED0AA1A25}" type="slidenum">
              <a:rPr lang="en-US" smtClean="0"/>
              <a:t>25</a:t>
            </a:fld>
            <a:endParaRPr lang="en-US"/>
          </a:p>
        </p:txBody>
      </p:sp>
    </p:spTree>
    <p:extLst>
      <p:ext uri="{BB962C8B-B14F-4D97-AF65-F5344CB8AC3E}">
        <p14:creationId xmlns:p14="http://schemas.microsoft.com/office/powerpoint/2010/main" val="14307247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E04825-8E4C-A90C-A419-A85C1B57EBA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7ECA429-B825-59CA-9C2D-4A41C2B7380B}"/>
              </a:ext>
            </a:extLst>
          </p:cNvPr>
          <p:cNvSpPr>
            <a:spLocks noGrp="1"/>
          </p:cNvSpPr>
          <p:nvPr>
            <p:ph type="title"/>
          </p:nvPr>
        </p:nvSpPr>
        <p:spPr/>
        <p:txBody>
          <a:bodyPr/>
          <a:lstStyle/>
          <a:p>
            <a:r>
              <a:rPr lang="en-US" dirty="0"/>
              <a:t>Incentives for Program Participants</a:t>
            </a:r>
          </a:p>
        </p:txBody>
      </p:sp>
      <p:sp>
        <p:nvSpPr>
          <p:cNvPr id="3" name="Content Placeholder 2">
            <a:extLst>
              <a:ext uri="{FF2B5EF4-FFF2-40B4-BE49-F238E27FC236}">
                <a16:creationId xmlns:a16="http://schemas.microsoft.com/office/drawing/2014/main" id="{3EE3386A-533C-2AEA-450C-A13802B7C6BB}"/>
              </a:ext>
            </a:extLst>
          </p:cNvPr>
          <p:cNvSpPr txBox="1">
            <a:spLocks/>
          </p:cNvSpPr>
          <p:nvPr/>
        </p:nvSpPr>
        <p:spPr>
          <a:xfrm>
            <a:off x="816077" y="2837793"/>
            <a:ext cx="10279553" cy="3605047"/>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1200"/>
              </a:spcAft>
              <a:buClrTx/>
              <a:buSzTx/>
              <a:buFont typeface="Arial" panose="020B0604020202020204" pitchFamily="34" charset="0"/>
              <a:buNone/>
              <a:tabLst/>
              <a:defRPr/>
            </a:pPr>
            <a:r>
              <a:rPr kumimoji="0" lang="en-US" b="1" i="0" u="none" strike="noStrike" kern="1200" cap="none" spc="0" normalizeH="0" baseline="0" noProof="0" dirty="0">
                <a:ln>
                  <a:noFill/>
                </a:ln>
                <a:solidFill>
                  <a:sysClr val="windowText" lastClr="000000"/>
                </a:solidFill>
                <a:effectLst/>
                <a:uLnTx/>
                <a:uFillTx/>
                <a:latin typeface="Calibri" panose="020F0502020204030204"/>
                <a:ea typeface="+mn-ea"/>
                <a:cs typeface="+mn-cs"/>
              </a:rPr>
              <a:t>Scenario:</a:t>
            </a:r>
          </a:p>
          <a:p>
            <a:pPr marL="457200" lvl="1" indent="0">
              <a:spcBef>
                <a:spcPts val="1000"/>
              </a:spcBef>
              <a:spcAft>
                <a:spcPts val="1200"/>
              </a:spcAft>
              <a:buNone/>
            </a:pPr>
            <a:r>
              <a:rPr lang="en-US" dirty="0"/>
              <a:t>You receive a grant award that permits you to use grant funds to purchase or pay incentives to program participants. Someone suggests purchasing game tickets to a local baseball park as one of the incentive items.</a:t>
            </a:r>
            <a:endParaRPr kumimoji="0" lang="en-US" b="0" i="0" u="none" strike="noStrike" kern="1200" cap="none" spc="0" normalizeH="0" baseline="0" noProof="0" dirty="0">
              <a:ln>
                <a:noFill/>
              </a:ln>
              <a:solidFill>
                <a:sysClr val="windowText" lastClr="000000"/>
              </a:solidFill>
              <a:effectLst/>
              <a:uLnTx/>
              <a:uFillTx/>
              <a:latin typeface="Calibri" panose="020F0502020204030204" pitchFamily="34" charset="0"/>
              <a:ea typeface="Calibri" panose="020F0502020204030204" pitchFamily="34" charset="0"/>
              <a:cs typeface="Calibri" panose="020F0502020204030204" pitchFamily="34" charset="0"/>
            </a:endParaRPr>
          </a:p>
          <a:p>
            <a:pPr marL="0" marR="0" lvl="0" indent="0" algn="l" defTabSz="914400" rtl="0" eaLnBrk="1" fontAlgn="auto" latinLnBrk="0" hangingPunct="1">
              <a:lnSpc>
                <a:spcPct val="90000"/>
              </a:lnSpc>
              <a:spcBef>
                <a:spcPts val="1000"/>
              </a:spcBef>
              <a:spcAft>
                <a:spcPts val="1200"/>
              </a:spcAft>
              <a:buClrTx/>
              <a:buSzTx/>
              <a:buFont typeface="Arial" panose="020B0604020202020204" pitchFamily="34" charset="0"/>
              <a:buNone/>
              <a:tabLst/>
              <a:defRPr/>
            </a:pPr>
            <a:r>
              <a:rPr kumimoji="0" lang="en-US" b="1" i="0" u="none" strike="noStrike" kern="1200" cap="none" spc="0" normalizeH="0" baseline="0" noProof="0" dirty="0">
                <a:ln>
                  <a:noFill/>
                </a:ln>
                <a:solidFill>
                  <a:sysClr val="windowText" lastClr="000000"/>
                </a:solidFill>
                <a:effectLst/>
                <a:uLnTx/>
                <a:uFillTx/>
                <a:latin typeface="Calibri" panose="020F0502020204030204"/>
                <a:ea typeface="+mn-ea"/>
                <a:cs typeface="+mn-cs"/>
              </a:rPr>
              <a:t>What would you do?</a:t>
            </a:r>
          </a:p>
        </p:txBody>
      </p:sp>
      <p:sp>
        <p:nvSpPr>
          <p:cNvPr id="4" name="Slide Number Placeholder 3">
            <a:extLst>
              <a:ext uri="{FF2B5EF4-FFF2-40B4-BE49-F238E27FC236}">
                <a16:creationId xmlns:a16="http://schemas.microsoft.com/office/drawing/2014/main" id="{8E3EC263-C93F-CB95-FC30-8C87B0EED853}"/>
              </a:ext>
            </a:extLst>
          </p:cNvPr>
          <p:cNvSpPr>
            <a:spLocks noGrp="1"/>
          </p:cNvSpPr>
          <p:nvPr>
            <p:ph type="sldNum" sz="quarter" idx="12"/>
          </p:nvPr>
        </p:nvSpPr>
        <p:spPr/>
        <p:txBody>
          <a:bodyPr/>
          <a:lstStyle/>
          <a:p>
            <a:fld id="{56A0B0FD-D6B7-4878-B1BE-780ED0AA1A25}" type="slidenum">
              <a:rPr lang="en-US" smtClean="0"/>
              <a:t>26</a:t>
            </a:fld>
            <a:endParaRPr lang="en-US"/>
          </a:p>
        </p:txBody>
      </p:sp>
    </p:spTree>
    <p:extLst>
      <p:ext uri="{BB962C8B-B14F-4D97-AF65-F5344CB8AC3E}">
        <p14:creationId xmlns:p14="http://schemas.microsoft.com/office/powerpoint/2010/main" val="41867369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Background graphic. Dark blue background with slightly lighter geometric circle.">
            <a:extLst>
              <a:ext uri="{FF2B5EF4-FFF2-40B4-BE49-F238E27FC236}">
                <a16:creationId xmlns:a16="http://schemas.microsoft.com/office/drawing/2014/main" id="{179325A7-F2AA-C7EB-693A-79D585965F08}"/>
              </a:ext>
            </a:extLst>
          </p:cNvPr>
          <p:cNvPicPr>
            <a:picLocks noChangeAspect="1"/>
          </p:cNvPicPr>
          <p:nvPr/>
        </p:nvPicPr>
        <p:blipFill>
          <a:blip r:embed="rId2"/>
          <a:stretch>
            <a:fillRect/>
          </a:stretch>
        </p:blipFill>
        <p:spPr>
          <a:xfrm>
            <a:off x="5130" y="1"/>
            <a:ext cx="12186870" cy="4195482"/>
          </a:xfrm>
          <a:prstGeom prst="rect">
            <a:avLst/>
          </a:prstGeom>
        </p:spPr>
      </p:pic>
      <p:sp>
        <p:nvSpPr>
          <p:cNvPr id="5" name="Title 1">
            <a:extLst>
              <a:ext uri="{FF2B5EF4-FFF2-40B4-BE49-F238E27FC236}">
                <a16:creationId xmlns:a16="http://schemas.microsoft.com/office/drawing/2014/main" id="{98D81C1B-1644-EA5F-F596-96395A193E1D}"/>
              </a:ext>
            </a:extLst>
          </p:cNvPr>
          <p:cNvSpPr txBox="1">
            <a:spLocks noGrp="1"/>
          </p:cNvSpPr>
          <p:nvPr>
            <p:ph type="title" idx="4294967295"/>
          </p:nvPr>
        </p:nvSpPr>
        <p:spPr>
          <a:xfrm>
            <a:off x="1314824" y="2463500"/>
            <a:ext cx="10053763" cy="1200075"/>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800" b="1" i="0" u="none" strike="noStrike" kern="1200" cap="none" spc="0" normalizeH="0" baseline="0" noProof="0" dirty="0">
                <a:ln>
                  <a:noFill/>
                </a:ln>
                <a:solidFill>
                  <a:srgbClr val="FFFFFF"/>
                </a:solidFill>
                <a:effectLst/>
                <a:uLnTx/>
                <a:uFillTx/>
                <a:latin typeface="+mj-lt"/>
                <a:ea typeface="+mj-ea"/>
                <a:cs typeface="+mj-cs"/>
              </a:rPr>
              <a:t>Questions?</a:t>
            </a:r>
          </a:p>
        </p:txBody>
      </p:sp>
      <p:sp>
        <p:nvSpPr>
          <p:cNvPr id="6" name="Text Placeholder 5">
            <a:extLst>
              <a:ext uri="{FF2B5EF4-FFF2-40B4-BE49-F238E27FC236}">
                <a16:creationId xmlns:a16="http://schemas.microsoft.com/office/drawing/2014/main" id="{8B7FF645-0B76-CF7D-D473-5AEE0A500D01}"/>
              </a:ext>
            </a:extLst>
          </p:cNvPr>
          <p:cNvSpPr txBox="1">
            <a:spLocks/>
          </p:cNvSpPr>
          <p:nvPr/>
        </p:nvSpPr>
        <p:spPr>
          <a:xfrm>
            <a:off x="707924" y="4604272"/>
            <a:ext cx="10943302" cy="1724809"/>
          </a:xfrm>
          <a:prstGeom prst="rect">
            <a:avLst/>
          </a:prstGeom>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500" b="0" i="0" u="none" strike="noStrike" kern="1200" cap="none" spc="0" normalizeH="0" baseline="0" noProof="0" dirty="0">
                <a:ln>
                  <a:noFill/>
                </a:ln>
                <a:solidFill>
                  <a:prstClr val="black"/>
                </a:solidFill>
                <a:effectLst/>
                <a:uLnTx/>
                <a:uFillTx/>
                <a:latin typeface="Calibri" panose="020F0502020204030204"/>
                <a:ea typeface="+mn-ea"/>
                <a:cs typeface="+mn-cs"/>
              </a:rPr>
              <a:t>For questions about this session, e-mail TWC’s Fiscal Technical Assistance mailbox at </a:t>
            </a:r>
            <a:r>
              <a:rPr kumimoji="0" lang="en-US" sz="2500" b="0" i="0" u="none" strike="noStrike" kern="1200" cap="none" spc="0" normalizeH="0" baseline="0" noProof="0" dirty="0">
                <a:ln>
                  <a:noFill/>
                </a:ln>
                <a:solidFill>
                  <a:srgbClr val="0436FF"/>
                </a:solidFill>
                <a:effectLst/>
                <a:uLnTx/>
                <a:uFillTx/>
                <a:latin typeface="Calibri" panose="020F0502020204030204"/>
                <a:ea typeface="+mn-ea"/>
                <a:cs typeface="+mn-cs"/>
                <a:hlinkClick r:id="rId3">
                  <a:extLst>
                    <a:ext uri="{A12FA001-AC4F-418D-AE19-62706E023703}">
                      <ahyp:hlinkClr xmlns:ahyp="http://schemas.microsoft.com/office/drawing/2018/hyperlinkcolor" val="tx"/>
                    </a:ext>
                  </a:extLst>
                </a:hlinkClick>
              </a:rPr>
              <a:t>fiscal.ta@twc.texas.gov</a:t>
            </a:r>
            <a:r>
              <a:rPr kumimoji="0" lang="en-US" sz="2500" b="0" i="0" u="none" strike="noStrike" kern="1200" cap="none" spc="0" normalizeH="0" baseline="0" noProof="0" dirty="0">
                <a:ln>
                  <a:noFill/>
                </a:ln>
                <a:solidFill>
                  <a:prstClr val="black"/>
                </a:solidFill>
                <a:effectLst/>
                <a:uLnTx/>
                <a:uFillTx/>
                <a:latin typeface="Calibri" panose="020F0502020204030204"/>
                <a:ea typeface="+mn-ea"/>
                <a:cs typeface="+mn-cs"/>
              </a:rPr>
              <a:t>.</a:t>
            </a:r>
            <a:endParaRPr kumimoji="0" lang="en-US" sz="2500" b="0" i="0" u="none" strike="noStrike" kern="1200" cap="none" spc="0" normalizeH="0" baseline="0" noProof="0" dirty="0">
              <a:ln>
                <a:noFill/>
              </a:ln>
              <a:solidFill>
                <a:prstClr val="black"/>
              </a:solidFill>
              <a:effectLst/>
              <a:uLnTx/>
              <a:uFillTx/>
              <a:latin typeface="Calibri" panose="020F0502020204030204"/>
              <a:ea typeface="Calibri"/>
              <a:cs typeface="Calibri"/>
            </a:endParaRPr>
          </a:p>
        </p:txBody>
      </p:sp>
      <p:sp>
        <p:nvSpPr>
          <p:cNvPr id="2" name="Slide Number Placeholder 1">
            <a:extLst>
              <a:ext uri="{FF2B5EF4-FFF2-40B4-BE49-F238E27FC236}">
                <a16:creationId xmlns:a16="http://schemas.microsoft.com/office/drawing/2014/main" id="{C18CA880-D5A4-0A2B-5EB5-793D90B36683}"/>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718739C9-DCF1-47E1-918D-420391A2911C}"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27</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70273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2B9ED7C-0676-6447-3651-CB1C80B59D0A}"/>
              </a:ext>
            </a:extLst>
          </p:cNvPr>
          <p:cNvSpPr>
            <a:spLocks noGrp="1"/>
          </p:cNvSpPr>
          <p:nvPr>
            <p:ph type="title"/>
          </p:nvPr>
        </p:nvSpPr>
        <p:spPr/>
        <p:txBody>
          <a:bodyPr/>
          <a:lstStyle/>
          <a:p>
            <a:r>
              <a:rPr lang="en-US" dirty="0"/>
              <a:t>Topics this Session</a:t>
            </a:r>
          </a:p>
        </p:txBody>
      </p:sp>
      <p:sp>
        <p:nvSpPr>
          <p:cNvPr id="9" name="Content Placeholder 8">
            <a:extLst>
              <a:ext uri="{FF2B5EF4-FFF2-40B4-BE49-F238E27FC236}">
                <a16:creationId xmlns:a16="http://schemas.microsoft.com/office/drawing/2014/main" id="{6ADDE976-4D16-2C53-AC2E-44633338C1B0}"/>
              </a:ext>
            </a:extLst>
          </p:cNvPr>
          <p:cNvSpPr>
            <a:spLocks noGrp="1"/>
          </p:cNvSpPr>
          <p:nvPr>
            <p:ph idx="1"/>
          </p:nvPr>
        </p:nvSpPr>
        <p:spPr/>
        <p:txBody>
          <a:bodyPr/>
          <a:lstStyle/>
          <a:p>
            <a:r>
              <a:rPr lang="en-US" dirty="0"/>
              <a:t>DOL Consultant Fee Limit and Illustration</a:t>
            </a:r>
          </a:p>
          <a:p>
            <a:r>
              <a:rPr lang="en-US" dirty="0"/>
              <a:t>Selected Cost Item Scenarios</a:t>
            </a:r>
          </a:p>
        </p:txBody>
      </p:sp>
      <p:sp>
        <p:nvSpPr>
          <p:cNvPr id="5" name="Slide Number Placeholder 4">
            <a:extLst>
              <a:ext uri="{FF2B5EF4-FFF2-40B4-BE49-F238E27FC236}">
                <a16:creationId xmlns:a16="http://schemas.microsoft.com/office/drawing/2014/main" id="{2A685884-826E-4E83-42B8-7A8600EDA027}"/>
              </a:ext>
            </a:extLst>
          </p:cNvPr>
          <p:cNvSpPr>
            <a:spLocks noGrp="1"/>
          </p:cNvSpPr>
          <p:nvPr>
            <p:ph type="sldNum" sz="quarter" idx="12"/>
          </p:nvPr>
        </p:nvSpPr>
        <p:spPr/>
        <p:txBody>
          <a:bodyPr/>
          <a:lstStyle/>
          <a:p>
            <a:fld id="{718739C9-DCF1-47E1-918D-420391A2911C}" type="slidenum">
              <a:rPr lang="en-US" smtClean="0"/>
              <a:t>3</a:t>
            </a:fld>
            <a:endParaRPr lang="en-US"/>
          </a:p>
        </p:txBody>
      </p:sp>
    </p:spTree>
    <p:extLst>
      <p:ext uri="{BB962C8B-B14F-4D97-AF65-F5344CB8AC3E}">
        <p14:creationId xmlns:p14="http://schemas.microsoft.com/office/powerpoint/2010/main" val="4280641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71F54A-001C-19B7-2B2D-8D920376AA20}"/>
              </a:ext>
            </a:extLst>
          </p:cNvPr>
          <p:cNvSpPr>
            <a:spLocks noGrp="1"/>
          </p:cNvSpPr>
          <p:nvPr>
            <p:ph type="title"/>
          </p:nvPr>
        </p:nvSpPr>
        <p:spPr/>
        <p:txBody>
          <a:bodyPr/>
          <a:lstStyle/>
          <a:p>
            <a:r>
              <a:rPr lang="en-US" dirty="0"/>
              <a:t>DOL Consultant Fee Limit &amp; Illustration</a:t>
            </a:r>
          </a:p>
        </p:txBody>
      </p:sp>
      <p:sp>
        <p:nvSpPr>
          <p:cNvPr id="4" name="Slide Number Placeholder 3">
            <a:extLst>
              <a:ext uri="{FF2B5EF4-FFF2-40B4-BE49-F238E27FC236}">
                <a16:creationId xmlns:a16="http://schemas.microsoft.com/office/drawing/2014/main" id="{DF5C06EB-8851-B229-FB04-5A2A0E732FA9}"/>
              </a:ext>
            </a:extLst>
          </p:cNvPr>
          <p:cNvSpPr>
            <a:spLocks noGrp="1"/>
          </p:cNvSpPr>
          <p:nvPr>
            <p:ph type="sldNum" sz="quarter" idx="12"/>
          </p:nvPr>
        </p:nvSpPr>
        <p:spPr/>
        <p:txBody>
          <a:bodyPr/>
          <a:lstStyle/>
          <a:p>
            <a:fld id="{56A0B0FD-D6B7-4878-B1BE-780ED0AA1A25}" type="slidenum">
              <a:rPr lang="en-US" smtClean="0"/>
              <a:t>4</a:t>
            </a:fld>
            <a:endParaRPr lang="en-US"/>
          </a:p>
        </p:txBody>
      </p:sp>
    </p:spTree>
    <p:extLst>
      <p:ext uri="{BB962C8B-B14F-4D97-AF65-F5344CB8AC3E}">
        <p14:creationId xmlns:p14="http://schemas.microsoft.com/office/powerpoint/2010/main" val="26778262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048E0A-417A-87E0-0839-5818348CBC73}"/>
              </a:ext>
            </a:extLst>
          </p:cNvPr>
          <p:cNvSpPr>
            <a:spLocks noGrp="1"/>
          </p:cNvSpPr>
          <p:nvPr>
            <p:ph type="title"/>
          </p:nvPr>
        </p:nvSpPr>
        <p:spPr/>
        <p:txBody>
          <a:bodyPr/>
          <a:lstStyle/>
          <a:p>
            <a:r>
              <a:rPr lang="en-US" b="1" dirty="0"/>
              <a:t>DOL Consultant Fee Limit</a:t>
            </a:r>
          </a:p>
        </p:txBody>
      </p:sp>
      <p:sp>
        <p:nvSpPr>
          <p:cNvPr id="5" name="Content Placeholder 2">
            <a:extLst>
              <a:ext uri="{FF2B5EF4-FFF2-40B4-BE49-F238E27FC236}">
                <a16:creationId xmlns:a16="http://schemas.microsoft.com/office/drawing/2014/main" id="{4A0A0615-2A89-489D-A5DE-EB27652AB553}"/>
              </a:ext>
            </a:extLst>
          </p:cNvPr>
          <p:cNvSpPr txBox="1">
            <a:spLocks/>
          </p:cNvSpPr>
          <p:nvPr/>
        </p:nvSpPr>
        <p:spPr>
          <a:xfrm>
            <a:off x="735724" y="1930400"/>
            <a:ext cx="10636469" cy="4403725"/>
          </a:xfrm>
          <a:prstGeom prst="rect">
            <a:avLst/>
          </a:prstGeom>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1200"/>
              </a:spcAft>
              <a:buClrTx/>
              <a:buSzTx/>
              <a:buFont typeface="Arial" panose="020B0604020202020204" pitchFamily="34" charset="0"/>
              <a:buNone/>
              <a:tabLst/>
              <a:defRPr/>
            </a:pPr>
            <a:r>
              <a:rPr kumimoji="0" lang="en-US" sz="28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A consultant fee limit applies to grant awards that TWC funds with federal grant funds from DOL.</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Refer to the Special Terms and Conditions of the TWC grant award.</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Currently, not to exceed ‘$815 per day (representing an 8-hour workday)’ without prior approval from the DOL Grant Officer. </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ysClr val="windowText" lastClr="000000"/>
                </a:solidFill>
                <a:effectLst/>
                <a:uLnTx/>
                <a:uFillTx/>
                <a:latin typeface="Calibri" panose="020F0502020204030204"/>
                <a:ea typeface="Times New Roman" panose="02020603050405020304" pitchFamily="18" charset="0"/>
                <a:cs typeface="+mn-cs"/>
              </a:rPr>
              <a:t>Equates to a rate of $101.87 per hour [$815 per day / 8-hour workday = $101.875 per hour]</a:t>
            </a:r>
            <a:endParaRPr kumimoji="0" lang="en-US" sz="24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Limit may change each federal grant year.</a:t>
            </a:r>
          </a:p>
        </p:txBody>
      </p:sp>
      <p:sp>
        <p:nvSpPr>
          <p:cNvPr id="4" name="Slide Number Placeholder 3">
            <a:extLst>
              <a:ext uri="{FF2B5EF4-FFF2-40B4-BE49-F238E27FC236}">
                <a16:creationId xmlns:a16="http://schemas.microsoft.com/office/drawing/2014/main" id="{73877775-DC15-C661-3D32-A3FE577893CA}"/>
              </a:ext>
            </a:extLst>
          </p:cNvPr>
          <p:cNvSpPr>
            <a:spLocks noGrp="1"/>
          </p:cNvSpPr>
          <p:nvPr>
            <p:ph type="sldNum" sz="quarter" idx="12"/>
          </p:nvPr>
        </p:nvSpPr>
        <p:spPr/>
        <p:txBody>
          <a:bodyPr/>
          <a:lstStyle/>
          <a:p>
            <a:fld id="{56A0B0FD-D6B7-4878-B1BE-780ED0AA1A25}" type="slidenum">
              <a:rPr lang="en-US" smtClean="0"/>
              <a:t>5</a:t>
            </a:fld>
            <a:endParaRPr lang="en-US"/>
          </a:p>
        </p:txBody>
      </p:sp>
    </p:spTree>
    <p:extLst>
      <p:ext uri="{BB962C8B-B14F-4D97-AF65-F5344CB8AC3E}">
        <p14:creationId xmlns:p14="http://schemas.microsoft.com/office/powerpoint/2010/main" val="30313870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AF3ED-DC52-88FF-56CF-F0204E0D3611}"/>
              </a:ext>
            </a:extLst>
          </p:cNvPr>
          <p:cNvSpPr>
            <a:spLocks noGrp="1"/>
          </p:cNvSpPr>
          <p:nvPr>
            <p:ph type="title"/>
          </p:nvPr>
        </p:nvSpPr>
        <p:spPr>
          <a:xfrm>
            <a:off x="838200" y="365125"/>
            <a:ext cx="10515600" cy="1325563"/>
          </a:xfrm>
        </p:spPr>
        <p:txBody>
          <a:bodyPr/>
          <a:lstStyle/>
          <a:p>
            <a:r>
              <a:rPr lang="en-US" b="1" dirty="0"/>
              <a:t>“Consulting Service” Inclusions</a:t>
            </a:r>
            <a:br>
              <a:rPr lang="en-US" b="1" dirty="0"/>
            </a:br>
            <a:r>
              <a:rPr lang="en-US" sz="2200" dirty="0"/>
              <a:t>(FMGC Section J.1.3.1)</a:t>
            </a:r>
          </a:p>
        </p:txBody>
      </p:sp>
      <p:sp>
        <p:nvSpPr>
          <p:cNvPr id="3" name="Content Placeholder 2">
            <a:extLst>
              <a:ext uri="{FF2B5EF4-FFF2-40B4-BE49-F238E27FC236}">
                <a16:creationId xmlns:a16="http://schemas.microsoft.com/office/drawing/2014/main" id="{AC9A0099-900C-590B-DA5A-4DBBA4CEC246}"/>
              </a:ext>
            </a:extLst>
          </p:cNvPr>
          <p:cNvSpPr>
            <a:spLocks noGrp="1"/>
          </p:cNvSpPr>
          <p:nvPr>
            <p:ph idx="1"/>
          </p:nvPr>
        </p:nvSpPr>
        <p:spPr>
          <a:xfrm>
            <a:off x="838200" y="1690688"/>
            <a:ext cx="10515600" cy="4665661"/>
          </a:xfrm>
        </p:spPr>
        <p:txBody>
          <a:bodyPr>
            <a:normAutofit fontScale="92500" lnSpcReduction="20000"/>
          </a:bodyPr>
          <a:lstStyle/>
          <a:p>
            <a:pPr lvl="0">
              <a:lnSpc>
                <a:spcPct val="100000"/>
              </a:lnSpc>
            </a:pPr>
            <a:r>
              <a:rPr lang="en-US" dirty="0"/>
              <a:t>A service in which the primary outcome is a detailed investigation or analysis of a particular subject or situation (studying)</a:t>
            </a:r>
          </a:p>
          <a:p>
            <a:pPr lvl="0">
              <a:lnSpc>
                <a:spcPct val="100000"/>
              </a:lnSpc>
            </a:pPr>
            <a:r>
              <a:rPr lang="en-US" dirty="0"/>
              <a:t>A service in which the primary outcome is a suggestion or recommendation about the best course of action, or information about a fact or situation in a formal or official way (advising)</a:t>
            </a:r>
          </a:p>
          <a:p>
            <a:pPr lvl="0">
              <a:lnSpc>
                <a:spcPct val="100000"/>
              </a:lnSpc>
            </a:pPr>
            <a:r>
              <a:rPr lang="en-US" dirty="0"/>
              <a:t>A service performed by an individual that ordinarily identifies themselves as, or whose firm ordinarily identifies that individual as, a “consultant,” with respect to their performance of that service</a:t>
            </a:r>
          </a:p>
          <a:p>
            <a:pPr lvl="0">
              <a:lnSpc>
                <a:spcPct val="100000"/>
              </a:lnSpc>
            </a:pPr>
            <a:r>
              <a:rPr lang="en-US" dirty="0"/>
              <a:t>A service that the person or firm providing the service ordinarily identifies as a “consulting service”</a:t>
            </a:r>
          </a:p>
          <a:p>
            <a:pPr lvl="0">
              <a:lnSpc>
                <a:spcPct val="100000"/>
              </a:lnSpc>
            </a:pPr>
            <a:r>
              <a:rPr lang="en-US" dirty="0"/>
              <a:t>A service that the associated solicitation, quote, offer, or contract identifies as a “consulting service”</a:t>
            </a:r>
          </a:p>
          <a:p>
            <a:endParaRPr lang="en-US" dirty="0"/>
          </a:p>
        </p:txBody>
      </p:sp>
      <p:sp>
        <p:nvSpPr>
          <p:cNvPr id="4" name="Slide Number Placeholder 3">
            <a:extLst>
              <a:ext uri="{FF2B5EF4-FFF2-40B4-BE49-F238E27FC236}">
                <a16:creationId xmlns:a16="http://schemas.microsoft.com/office/drawing/2014/main" id="{787614E4-7648-686C-CECD-6491917CD4EE}"/>
              </a:ext>
            </a:extLst>
          </p:cNvPr>
          <p:cNvSpPr>
            <a:spLocks noGrp="1"/>
          </p:cNvSpPr>
          <p:nvPr>
            <p:ph type="sldNum" sz="quarter" idx="12"/>
          </p:nvPr>
        </p:nvSpPr>
        <p:spPr>
          <a:xfrm>
            <a:off x="8610600" y="6356350"/>
            <a:ext cx="2743200" cy="365125"/>
          </a:xfrm>
        </p:spPr>
        <p:txBody>
          <a:bodyPr/>
          <a:lstStyle/>
          <a:p>
            <a:fld id="{718739C9-DCF1-47E1-918D-420391A2911C}" type="slidenum">
              <a:rPr lang="en-US" smtClean="0"/>
              <a:pPr/>
              <a:t>6</a:t>
            </a:fld>
            <a:endParaRPr lang="en-US"/>
          </a:p>
        </p:txBody>
      </p:sp>
    </p:spTree>
    <p:extLst>
      <p:ext uri="{BB962C8B-B14F-4D97-AF65-F5344CB8AC3E}">
        <p14:creationId xmlns:p14="http://schemas.microsoft.com/office/powerpoint/2010/main" val="5276744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08A51A-FD27-2028-C7A3-C45F764283EA}"/>
              </a:ext>
            </a:extLst>
          </p:cNvPr>
          <p:cNvSpPr>
            <a:spLocks noGrp="1"/>
          </p:cNvSpPr>
          <p:nvPr>
            <p:ph type="title"/>
          </p:nvPr>
        </p:nvSpPr>
        <p:spPr>
          <a:xfrm>
            <a:off x="838200" y="365125"/>
            <a:ext cx="10515600" cy="1325563"/>
          </a:xfrm>
        </p:spPr>
        <p:txBody>
          <a:bodyPr/>
          <a:lstStyle/>
          <a:p>
            <a:r>
              <a:rPr lang="en-US" b="1" dirty="0"/>
              <a:t>“Consulting Service” Exclusions</a:t>
            </a:r>
            <a:br>
              <a:rPr lang="en-US" b="1" dirty="0"/>
            </a:br>
            <a:r>
              <a:rPr lang="en-US" sz="2200" b="1" dirty="0"/>
              <a:t>(</a:t>
            </a:r>
            <a:r>
              <a:rPr lang="en-US" sz="2200" dirty="0"/>
              <a:t>FMGC Section J.1.3.1)</a:t>
            </a:r>
          </a:p>
        </p:txBody>
      </p:sp>
      <p:sp>
        <p:nvSpPr>
          <p:cNvPr id="3" name="Content Placeholder 2">
            <a:extLst>
              <a:ext uri="{FF2B5EF4-FFF2-40B4-BE49-F238E27FC236}">
                <a16:creationId xmlns:a16="http://schemas.microsoft.com/office/drawing/2014/main" id="{2D18E7A0-62D7-C620-4D21-65DA68E1D6D3}"/>
              </a:ext>
            </a:extLst>
          </p:cNvPr>
          <p:cNvSpPr>
            <a:spLocks noGrp="1"/>
          </p:cNvSpPr>
          <p:nvPr>
            <p:ph idx="1"/>
          </p:nvPr>
        </p:nvSpPr>
        <p:spPr>
          <a:xfrm>
            <a:off x="838200" y="1690688"/>
            <a:ext cx="10515600" cy="4665662"/>
          </a:xfrm>
        </p:spPr>
        <p:txBody>
          <a:bodyPr>
            <a:normAutofit fontScale="92500" lnSpcReduction="10000"/>
          </a:bodyPr>
          <a:lstStyle/>
          <a:p>
            <a:pPr marL="0" lvl="0" indent="0">
              <a:lnSpc>
                <a:spcPct val="100000"/>
              </a:lnSpc>
              <a:buNone/>
            </a:pPr>
            <a:r>
              <a:rPr lang="en-US" dirty="0"/>
              <a:t>Excludes the following unless the grantee, or the person or firm providing the service, describes the service as consulting services in the related solicitation, quote, offer, or contract, or if the person or firm providing the services ordinarily identifies the service as a consulting service or identifies the person performing the service a consultant with respect to that person’s performance of the service:</a:t>
            </a:r>
          </a:p>
          <a:p>
            <a:pPr lvl="1">
              <a:lnSpc>
                <a:spcPct val="100000"/>
              </a:lnSpc>
            </a:pPr>
            <a:r>
              <a:rPr lang="en-US" dirty="0"/>
              <a:t>Audit services</a:t>
            </a:r>
          </a:p>
          <a:p>
            <a:pPr lvl="1">
              <a:lnSpc>
                <a:spcPct val="100000"/>
              </a:lnSpc>
            </a:pPr>
            <a:r>
              <a:rPr lang="en-US" dirty="0"/>
              <a:t>Professional development training services for grantee employees</a:t>
            </a:r>
          </a:p>
          <a:p>
            <a:pPr lvl="1">
              <a:lnSpc>
                <a:spcPct val="100000"/>
              </a:lnSpc>
            </a:pPr>
            <a:r>
              <a:rPr lang="en-US" dirty="0"/>
              <a:t>Grant compliance monitoring services</a:t>
            </a:r>
          </a:p>
          <a:p>
            <a:pPr lvl="1">
              <a:lnSpc>
                <a:spcPct val="100000"/>
              </a:lnSpc>
            </a:pPr>
            <a:r>
              <a:rPr lang="en-US" dirty="0"/>
              <a:t>Installation or implementation services for an information technology purchase</a:t>
            </a:r>
          </a:p>
          <a:p>
            <a:pPr lvl="1">
              <a:lnSpc>
                <a:spcPct val="100000"/>
              </a:lnSpc>
            </a:pPr>
            <a:r>
              <a:rPr lang="en-US" dirty="0"/>
              <a:t>Legal advice and litigation services provided by an attorney, which the attorney considers to be legal services</a:t>
            </a:r>
          </a:p>
          <a:p>
            <a:endParaRPr lang="en-US" dirty="0"/>
          </a:p>
        </p:txBody>
      </p:sp>
      <p:sp>
        <p:nvSpPr>
          <p:cNvPr id="4" name="Slide Number Placeholder 3">
            <a:extLst>
              <a:ext uri="{FF2B5EF4-FFF2-40B4-BE49-F238E27FC236}">
                <a16:creationId xmlns:a16="http://schemas.microsoft.com/office/drawing/2014/main" id="{F4068C8C-00A7-1C27-1292-23F9FECDF931}"/>
              </a:ext>
            </a:extLst>
          </p:cNvPr>
          <p:cNvSpPr>
            <a:spLocks noGrp="1"/>
          </p:cNvSpPr>
          <p:nvPr>
            <p:ph type="sldNum" sz="quarter" idx="12"/>
          </p:nvPr>
        </p:nvSpPr>
        <p:spPr>
          <a:xfrm>
            <a:off x="8610600" y="6356350"/>
            <a:ext cx="2743200" cy="365125"/>
          </a:xfrm>
        </p:spPr>
        <p:txBody>
          <a:bodyPr/>
          <a:lstStyle/>
          <a:p>
            <a:fld id="{718739C9-DCF1-47E1-918D-420391A2911C}" type="slidenum">
              <a:rPr lang="en-US" smtClean="0"/>
              <a:pPr/>
              <a:t>7</a:t>
            </a:fld>
            <a:endParaRPr lang="en-US"/>
          </a:p>
        </p:txBody>
      </p:sp>
    </p:spTree>
    <p:extLst>
      <p:ext uri="{BB962C8B-B14F-4D97-AF65-F5344CB8AC3E}">
        <p14:creationId xmlns:p14="http://schemas.microsoft.com/office/powerpoint/2010/main" val="749772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0163DF-D4EB-4140-C698-5A116146B963}"/>
              </a:ext>
            </a:extLst>
          </p:cNvPr>
          <p:cNvSpPr>
            <a:spLocks noGrp="1"/>
          </p:cNvSpPr>
          <p:nvPr>
            <p:ph type="title"/>
          </p:nvPr>
        </p:nvSpPr>
        <p:spPr>
          <a:xfrm>
            <a:off x="838200" y="365125"/>
            <a:ext cx="10515600" cy="1325563"/>
          </a:xfrm>
        </p:spPr>
        <p:txBody>
          <a:bodyPr/>
          <a:lstStyle/>
          <a:p>
            <a:r>
              <a:rPr lang="en-US" b="1" dirty="0"/>
              <a:t>Eight-Hour Workday</a:t>
            </a:r>
            <a:br>
              <a:rPr lang="en-US" b="1" dirty="0"/>
            </a:br>
            <a:r>
              <a:rPr lang="en-US" sz="2200" dirty="0"/>
              <a:t>(FMGC Section J.2)</a:t>
            </a:r>
          </a:p>
        </p:txBody>
      </p:sp>
      <p:sp>
        <p:nvSpPr>
          <p:cNvPr id="3" name="Content Placeholder 2">
            <a:extLst>
              <a:ext uri="{FF2B5EF4-FFF2-40B4-BE49-F238E27FC236}">
                <a16:creationId xmlns:a16="http://schemas.microsoft.com/office/drawing/2014/main" id="{0149CC36-7752-810E-93DD-D1BA41ADFB5A}"/>
              </a:ext>
            </a:extLst>
          </p:cNvPr>
          <p:cNvSpPr>
            <a:spLocks noGrp="1"/>
          </p:cNvSpPr>
          <p:nvPr>
            <p:ph idx="1"/>
          </p:nvPr>
        </p:nvSpPr>
        <p:spPr>
          <a:xfrm>
            <a:off x="838200" y="1825625"/>
            <a:ext cx="10515600" cy="4351338"/>
          </a:xfrm>
        </p:spPr>
        <p:txBody>
          <a:bodyPr/>
          <a:lstStyle/>
          <a:p>
            <a:pPr marL="0" indent="0">
              <a:buNone/>
            </a:pPr>
            <a:r>
              <a:rPr lang="en-US" dirty="0"/>
              <a:t>The DOL award term specifies that the $815/day limit is ‘representing an 8-hour workday’.</a:t>
            </a:r>
          </a:p>
          <a:p>
            <a:pPr marL="0" indent="0">
              <a:buNone/>
            </a:pPr>
            <a:r>
              <a:rPr lang="en-US" dirty="0"/>
              <a:t>Implies that the limit applies to the consultant’s daily or hourly billing rate for time (labor) only, not an average of all costs involved.</a:t>
            </a:r>
          </a:p>
          <a:p>
            <a:pPr marL="0" indent="0">
              <a:buNone/>
            </a:pPr>
            <a:r>
              <a:rPr lang="en-US" dirty="0"/>
              <a:t>Costs such as travel and supply costs are not determined on an hourly or daily basis.</a:t>
            </a:r>
          </a:p>
        </p:txBody>
      </p:sp>
      <p:sp>
        <p:nvSpPr>
          <p:cNvPr id="4" name="Slide Number Placeholder 3">
            <a:extLst>
              <a:ext uri="{FF2B5EF4-FFF2-40B4-BE49-F238E27FC236}">
                <a16:creationId xmlns:a16="http://schemas.microsoft.com/office/drawing/2014/main" id="{B9D63D3E-DF87-9EE2-E3F5-825C5E7C0069}"/>
              </a:ext>
            </a:extLst>
          </p:cNvPr>
          <p:cNvSpPr>
            <a:spLocks noGrp="1"/>
          </p:cNvSpPr>
          <p:nvPr>
            <p:ph type="sldNum" sz="quarter" idx="12"/>
          </p:nvPr>
        </p:nvSpPr>
        <p:spPr>
          <a:xfrm>
            <a:off x="8610600" y="6356350"/>
            <a:ext cx="2743200" cy="365125"/>
          </a:xfrm>
        </p:spPr>
        <p:txBody>
          <a:bodyPr/>
          <a:lstStyle/>
          <a:p>
            <a:fld id="{718739C9-DCF1-47E1-918D-420391A2911C}" type="slidenum">
              <a:rPr lang="en-US" smtClean="0"/>
              <a:pPr/>
              <a:t>8</a:t>
            </a:fld>
            <a:endParaRPr lang="en-US"/>
          </a:p>
        </p:txBody>
      </p:sp>
    </p:spTree>
    <p:extLst>
      <p:ext uri="{BB962C8B-B14F-4D97-AF65-F5344CB8AC3E}">
        <p14:creationId xmlns:p14="http://schemas.microsoft.com/office/powerpoint/2010/main" val="26886319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12329-179D-58F0-E64F-FD5A2DDA6764}"/>
              </a:ext>
            </a:extLst>
          </p:cNvPr>
          <p:cNvSpPr>
            <a:spLocks noGrp="1"/>
          </p:cNvSpPr>
          <p:nvPr>
            <p:ph type="title"/>
          </p:nvPr>
        </p:nvSpPr>
        <p:spPr>
          <a:xfrm>
            <a:off x="838200" y="365125"/>
            <a:ext cx="10515600" cy="1325563"/>
          </a:xfrm>
        </p:spPr>
        <p:txBody>
          <a:bodyPr/>
          <a:lstStyle/>
          <a:p>
            <a:r>
              <a:rPr lang="en-US" b="1" dirty="0"/>
              <a:t>Pro-Rated if Funded by Multiple Awards</a:t>
            </a:r>
            <a:br>
              <a:rPr lang="en-US" b="1" dirty="0"/>
            </a:br>
            <a:r>
              <a:rPr lang="en-US" sz="2200" dirty="0"/>
              <a:t>(FMGC Section J.2)</a:t>
            </a:r>
            <a:endParaRPr lang="en-US" sz="2200" b="1" dirty="0"/>
          </a:p>
        </p:txBody>
      </p:sp>
      <p:sp>
        <p:nvSpPr>
          <p:cNvPr id="3" name="Content Placeholder 2">
            <a:extLst>
              <a:ext uri="{FF2B5EF4-FFF2-40B4-BE49-F238E27FC236}">
                <a16:creationId xmlns:a16="http://schemas.microsoft.com/office/drawing/2014/main" id="{405EBD49-91B1-6011-7BFF-E06309DAD268}"/>
              </a:ext>
            </a:extLst>
          </p:cNvPr>
          <p:cNvSpPr>
            <a:spLocks noGrp="1"/>
          </p:cNvSpPr>
          <p:nvPr>
            <p:ph idx="1"/>
          </p:nvPr>
        </p:nvSpPr>
        <p:spPr>
          <a:xfrm>
            <a:off x="647700" y="1690688"/>
            <a:ext cx="5543551" cy="4802187"/>
          </a:xfrm>
        </p:spPr>
        <p:txBody>
          <a:bodyPr>
            <a:normAutofit/>
          </a:bodyPr>
          <a:lstStyle/>
          <a:p>
            <a:r>
              <a:rPr lang="en-US" dirty="0"/>
              <a:t>Scenario:</a:t>
            </a:r>
          </a:p>
          <a:p>
            <a:pPr lvl="1"/>
            <a:r>
              <a:rPr lang="en-US" dirty="0"/>
              <a:t>A grantee acquires consulting services that benefit Program A and Program B. Program A is subject to the DOL limit. Program B is not.</a:t>
            </a:r>
          </a:p>
          <a:p>
            <a:pPr lvl="1"/>
            <a:r>
              <a:rPr lang="en-US" dirty="0"/>
              <a:t>Consultant’s fee is $900/day. The DOL limit is $815/day.</a:t>
            </a:r>
          </a:p>
          <a:p>
            <a:pPr lvl="1"/>
            <a:r>
              <a:rPr lang="en-US" dirty="0"/>
              <a:t>Program A benefits from 30% of the service.</a:t>
            </a:r>
          </a:p>
          <a:p>
            <a:pPr lvl="1"/>
            <a:r>
              <a:rPr lang="en-US" dirty="0"/>
              <a:t>As shown in the table, Program A exceeds the limit by $25.50/day.</a:t>
            </a:r>
          </a:p>
        </p:txBody>
      </p:sp>
      <p:graphicFrame>
        <p:nvGraphicFramePr>
          <p:cNvPr id="5" name="Table 5">
            <a:extLst>
              <a:ext uri="{FF2B5EF4-FFF2-40B4-BE49-F238E27FC236}">
                <a16:creationId xmlns:a16="http://schemas.microsoft.com/office/drawing/2014/main" id="{66A064A1-CC06-D3C4-42F6-74F4E58C60EA}"/>
              </a:ext>
            </a:extLst>
          </p:cNvPr>
          <p:cNvGraphicFramePr>
            <a:graphicFrameLocks/>
          </p:cNvGraphicFramePr>
          <p:nvPr>
            <p:extLst>
              <p:ext uri="{D42A27DB-BD31-4B8C-83A1-F6EECF244321}">
                <p14:modId xmlns:p14="http://schemas.microsoft.com/office/powerpoint/2010/main" val="2159609664"/>
              </p:ext>
            </p:extLst>
          </p:nvPr>
        </p:nvGraphicFramePr>
        <p:xfrm>
          <a:off x="6753224" y="1703546"/>
          <a:ext cx="4600576" cy="1849120"/>
        </p:xfrm>
        <a:graphic>
          <a:graphicData uri="http://schemas.openxmlformats.org/drawingml/2006/table">
            <a:tbl>
              <a:tblPr firstRow="1" bandRow="1">
                <a:tableStyleId>{5C22544A-7EE6-4342-B048-85BDC9FD1C3A}</a:tableStyleId>
              </a:tblPr>
              <a:tblGrid>
                <a:gridCol w="2133330">
                  <a:extLst>
                    <a:ext uri="{9D8B030D-6E8A-4147-A177-3AD203B41FA5}">
                      <a16:colId xmlns:a16="http://schemas.microsoft.com/office/drawing/2014/main" val="514470383"/>
                    </a:ext>
                  </a:extLst>
                </a:gridCol>
                <a:gridCol w="1209946">
                  <a:extLst>
                    <a:ext uri="{9D8B030D-6E8A-4147-A177-3AD203B41FA5}">
                      <a16:colId xmlns:a16="http://schemas.microsoft.com/office/drawing/2014/main" val="550278196"/>
                    </a:ext>
                  </a:extLst>
                </a:gridCol>
                <a:gridCol w="1257300">
                  <a:extLst>
                    <a:ext uri="{9D8B030D-6E8A-4147-A177-3AD203B41FA5}">
                      <a16:colId xmlns:a16="http://schemas.microsoft.com/office/drawing/2014/main" val="3079972320"/>
                    </a:ext>
                  </a:extLst>
                </a:gridCol>
              </a:tblGrid>
              <a:tr h="329565">
                <a:tc>
                  <a:txBody>
                    <a:bodyPr/>
                    <a:lstStyle/>
                    <a:p>
                      <a:r>
                        <a:rPr lang="en-US" dirty="0"/>
                        <a:t>Description</a:t>
                      </a:r>
                    </a:p>
                  </a:txBody>
                  <a:tcPr/>
                </a:tc>
                <a:tc>
                  <a:txBody>
                    <a:bodyPr/>
                    <a:lstStyle/>
                    <a:p>
                      <a:r>
                        <a:rPr lang="en-US" dirty="0"/>
                        <a:t>Daily Rate</a:t>
                      </a:r>
                    </a:p>
                  </a:txBody>
                  <a:tcPr/>
                </a:tc>
                <a:tc>
                  <a:txBody>
                    <a:bodyPr/>
                    <a:lstStyle/>
                    <a:p>
                      <a:r>
                        <a:rPr lang="en-US" dirty="0"/>
                        <a:t>Daily Limit</a:t>
                      </a:r>
                    </a:p>
                  </a:txBody>
                  <a:tcPr/>
                </a:tc>
                <a:extLst>
                  <a:ext uri="{0D108BD9-81ED-4DB2-BD59-A6C34878D82A}">
                    <a16:rowId xmlns:a16="http://schemas.microsoft.com/office/drawing/2014/main" val="943595943"/>
                  </a:ext>
                </a:extLst>
              </a:tr>
              <a:tr h="370840">
                <a:tc>
                  <a:txBody>
                    <a:bodyPr/>
                    <a:lstStyle/>
                    <a:p>
                      <a:r>
                        <a:rPr lang="en-US" dirty="0"/>
                        <a:t>Daily rate</a:t>
                      </a:r>
                    </a:p>
                  </a:txBody>
                  <a:tcPr/>
                </a:tc>
                <a:tc>
                  <a:txBody>
                    <a:bodyPr/>
                    <a:lstStyle/>
                    <a:p>
                      <a:pPr algn="r"/>
                      <a:r>
                        <a:rPr lang="en-US" dirty="0"/>
                        <a:t>$900</a:t>
                      </a:r>
                    </a:p>
                  </a:txBody>
                  <a:tcPr/>
                </a:tc>
                <a:tc>
                  <a:txBody>
                    <a:bodyPr/>
                    <a:lstStyle/>
                    <a:p>
                      <a:pPr algn="r"/>
                      <a:r>
                        <a:rPr lang="en-US" dirty="0"/>
                        <a:t>$815</a:t>
                      </a:r>
                    </a:p>
                  </a:txBody>
                  <a:tcPr/>
                </a:tc>
                <a:extLst>
                  <a:ext uri="{0D108BD9-81ED-4DB2-BD59-A6C34878D82A}">
                    <a16:rowId xmlns:a16="http://schemas.microsoft.com/office/drawing/2014/main" val="3395081697"/>
                  </a:ext>
                </a:extLst>
              </a:tr>
              <a:tr h="370840">
                <a:tc>
                  <a:txBody>
                    <a:bodyPr/>
                    <a:lstStyle/>
                    <a:p>
                      <a:r>
                        <a:rPr lang="en-US" dirty="0"/>
                        <a:t>Program A Share (%)</a:t>
                      </a:r>
                    </a:p>
                  </a:txBody>
                  <a:tcPr/>
                </a:tc>
                <a:tc>
                  <a:txBody>
                    <a:bodyPr/>
                    <a:lstStyle/>
                    <a:p>
                      <a:pPr algn="r"/>
                      <a:r>
                        <a:rPr lang="en-US" dirty="0"/>
                        <a:t>30%</a:t>
                      </a:r>
                    </a:p>
                  </a:txBody>
                  <a:tcPr/>
                </a:tc>
                <a:tc>
                  <a:txBody>
                    <a:bodyPr/>
                    <a:lstStyle/>
                    <a:p>
                      <a:pPr algn="r"/>
                      <a:r>
                        <a:rPr lang="en-US" dirty="0"/>
                        <a:t>30%</a:t>
                      </a:r>
                    </a:p>
                  </a:txBody>
                  <a:tcPr/>
                </a:tc>
                <a:extLst>
                  <a:ext uri="{0D108BD9-81ED-4DB2-BD59-A6C34878D82A}">
                    <a16:rowId xmlns:a16="http://schemas.microsoft.com/office/drawing/2014/main" val="706944919"/>
                  </a:ext>
                </a:extLst>
              </a:tr>
              <a:tr h="370840">
                <a:tc>
                  <a:txBody>
                    <a:bodyPr/>
                    <a:lstStyle/>
                    <a:p>
                      <a:r>
                        <a:rPr lang="en-US" dirty="0"/>
                        <a:t>Program A Share ($)</a:t>
                      </a:r>
                    </a:p>
                  </a:txBody>
                  <a:tcPr/>
                </a:tc>
                <a:tc>
                  <a:txBody>
                    <a:bodyPr/>
                    <a:lstStyle/>
                    <a:p>
                      <a:pPr algn="r"/>
                      <a:r>
                        <a:rPr lang="en-US" dirty="0"/>
                        <a:t>$270.00</a:t>
                      </a:r>
                    </a:p>
                  </a:txBody>
                  <a:tcPr/>
                </a:tc>
                <a:tc>
                  <a:txBody>
                    <a:bodyPr/>
                    <a:lstStyle/>
                    <a:p>
                      <a:pPr algn="r"/>
                      <a:r>
                        <a:rPr lang="en-US" dirty="0"/>
                        <a:t>$244.50</a:t>
                      </a:r>
                    </a:p>
                  </a:txBody>
                  <a:tcPr/>
                </a:tc>
                <a:extLst>
                  <a:ext uri="{0D108BD9-81ED-4DB2-BD59-A6C34878D82A}">
                    <a16:rowId xmlns:a16="http://schemas.microsoft.com/office/drawing/2014/main" val="2885193533"/>
                  </a:ext>
                </a:extLst>
              </a:tr>
              <a:tr h="370840">
                <a:tc>
                  <a:txBody>
                    <a:bodyPr/>
                    <a:lstStyle/>
                    <a:p>
                      <a:r>
                        <a:rPr lang="en-US" dirty="0"/>
                        <a:t>Difference</a:t>
                      </a:r>
                    </a:p>
                  </a:txBody>
                  <a:tcPr/>
                </a:tc>
                <a:tc>
                  <a:txBody>
                    <a:bodyPr/>
                    <a:lstStyle/>
                    <a:p>
                      <a:pPr algn="r"/>
                      <a:r>
                        <a:rPr lang="en-US" dirty="0">
                          <a:solidFill>
                            <a:schemeClr val="accent5">
                              <a:lumMod val="20000"/>
                              <a:lumOff val="80000"/>
                            </a:schemeClr>
                          </a:solidFill>
                        </a:rPr>
                        <a:t>N/A</a:t>
                      </a:r>
                    </a:p>
                  </a:txBody>
                  <a:tcPr/>
                </a:tc>
                <a:tc>
                  <a:txBody>
                    <a:bodyPr/>
                    <a:lstStyle/>
                    <a:p>
                      <a:pPr algn="r"/>
                      <a:r>
                        <a:rPr lang="en-US" dirty="0"/>
                        <a:t>$25.50</a:t>
                      </a:r>
                    </a:p>
                  </a:txBody>
                  <a:tcPr/>
                </a:tc>
                <a:extLst>
                  <a:ext uri="{0D108BD9-81ED-4DB2-BD59-A6C34878D82A}">
                    <a16:rowId xmlns:a16="http://schemas.microsoft.com/office/drawing/2014/main" val="3774890443"/>
                  </a:ext>
                </a:extLst>
              </a:tr>
            </a:tbl>
          </a:graphicData>
        </a:graphic>
      </p:graphicFrame>
      <p:sp>
        <p:nvSpPr>
          <p:cNvPr id="6" name="Content Placeholder 2">
            <a:extLst>
              <a:ext uri="{FF2B5EF4-FFF2-40B4-BE49-F238E27FC236}">
                <a16:creationId xmlns:a16="http://schemas.microsoft.com/office/drawing/2014/main" id="{456F3668-43F7-0632-6FED-404959CA339B}"/>
              </a:ext>
            </a:extLst>
          </p:cNvPr>
          <p:cNvSpPr txBox="1">
            <a:spLocks/>
          </p:cNvSpPr>
          <p:nvPr/>
        </p:nvSpPr>
        <p:spPr>
          <a:xfrm>
            <a:off x="6753224" y="3838575"/>
            <a:ext cx="4600576" cy="235823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t>Unless grantee obtained prior written approval to exceed the DOL limit, the difference of $25.50/day cannot be charged to Program A. Grantee must use its own funds for that portion of the cost. Cannot be shifted to other federal awards.</a:t>
            </a:r>
          </a:p>
        </p:txBody>
      </p:sp>
      <p:sp>
        <p:nvSpPr>
          <p:cNvPr id="4" name="Slide Number Placeholder 3">
            <a:extLst>
              <a:ext uri="{FF2B5EF4-FFF2-40B4-BE49-F238E27FC236}">
                <a16:creationId xmlns:a16="http://schemas.microsoft.com/office/drawing/2014/main" id="{D69C34D6-5247-8A41-5F24-200F30992F85}"/>
              </a:ext>
            </a:extLst>
          </p:cNvPr>
          <p:cNvSpPr>
            <a:spLocks noGrp="1"/>
          </p:cNvSpPr>
          <p:nvPr>
            <p:ph type="sldNum" sz="quarter" idx="12"/>
          </p:nvPr>
        </p:nvSpPr>
        <p:spPr>
          <a:xfrm>
            <a:off x="8610600" y="6356350"/>
            <a:ext cx="2743200" cy="365125"/>
          </a:xfrm>
        </p:spPr>
        <p:txBody>
          <a:bodyPr/>
          <a:lstStyle/>
          <a:p>
            <a:fld id="{718739C9-DCF1-47E1-918D-420391A2911C}" type="slidenum">
              <a:rPr lang="en-US" smtClean="0"/>
              <a:pPr/>
              <a:t>9</a:t>
            </a:fld>
            <a:endParaRPr lang="en-US"/>
          </a:p>
        </p:txBody>
      </p:sp>
    </p:spTree>
    <p:extLst>
      <p:ext uri="{BB962C8B-B14F-4D97-AF65-F5344CB8AC3E}">
        <p14:creationId xmlns:p14="http://schemas.microsoft.com/office/powerpoint/2010/main" val="161145012"/>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Riblet">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7145" cap="flat" cmpd="sng" algn="ctr">
          <a:solidFill>
            <a:schemeClr val="phClr"/>
          </a:solidFill>
          <a:prstDash val="solid"/>
        </a:ln>
        <a:ln w="58420" cap="flat" cmpd="thickThin" algn="ctr">
          <a:solidFill>
            <a:schemeClr val="phClr">
              <a:shade val="95000"/>
              <a:alpha val="50000"/>
              <a:satMod val="150000"/>
            </a:schemeClr>
          </a:solidFill>
          <a:prstDash val="solid"/>
        </a:ln>
      </a:lnStyleLst>
      <a:effectStyleLst>
        <a:effectStyle>
          <a:effectLst/>
        </a:effectStyle>
        <a:effectStyle>
          <a:effectLst>
            <a:outerShdw blurRad="50800" dist="38100" dir="2700000" rotWithShape="0">
              <a:srgbClr val="000000">
                <a:alpha val="60000"/>
              </a:srgbClr>
            </a:outerShdw>
          </a:effectLst>
          <a:scene3d>
            <a:camera prst="orthographicFront">
              <a:rot lat="0" lon="0" rev="0"/>
            </a:camera>
            <a:lightRig rig="flat" dir="tl"/>
          </a:scene3d>
          <a:sp3d prstMaterial="flat">
            <a:bevelT w="31750" h="63500" prst="riblet"/>
          </a:sp3d>
        </a:effectStyle>
        <a:effectStyle>
          <a:effectLst>
            <a:outerShdw blurRad="50800" dist="38100" dir="2700000" algn="ctr" rotWithShape="0">
              <a:srgbClr val="000000">
                <a:alpha val="60000"/>
              </a:srgbClr>
            </a:outerShdw>
          </a:effectLst>
          <a:scene3d>
            <a:camera prst="orthographicFront">
              <a:rot lat="0" lon="0" rev="0"/>
            </a:camera>
            <a:lightRig rig="flat" dir="tl"/>
          </a:scene3d>
          <a:sp3d prstMaterial="flat">
            <a:bevelT w="57150" h="114300" prst="rible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Ion Boardroom">
  <a:themeElements>
    <a:clrScheme name="Custom 13">
      <a:dk1>
        <a:sysClr val="windowText" lastClr="000000"/>
      </a:dk1>
      <a:lt1>
        <a:sysClr val="window" lastClr="FFFFFF"/>
      </a:lt1>
      <a:dk2>
        <a:srgbClr val="023160"/>
      </a:dk2>
      <a:lt2>
        <a:srgbClr val="E7E6E6"/>
      </a:lt2>
      <a:accent1>
        <a:srgbClr val="0464C4"/>
      </a:accent1>
      <a:accent2>
        <a:srgbClr val="ED7D31"/>
      </a:accent2>
      <a:accent3>
        <a:srgbClr val="7F7F7F"/>
      </a:accent3>
      <a:accent4>
        <a:srgbClr val="FFC000"/>
      </a:accent4>
      <a:accent5>
        <a:srgbClr val="000000"/>
      </a:accent5>
      <a:accent6>
        <a:srgbClr val="70AD47"/>
      </a:accent6>
      <a:hlink>
        <a:srgbClr val="000000"/>
      </a:hlink>
      <a:folHlink>
        <a:srgbClr val="000000"/>
      </a:folHlink>
    </a:clrScheme>
    <a:fontScheme name="Custom 1">
      <a:majorFont>
        <a:latin typeface="Verdana"/>
        <a:ea typeface=""/>
        <a:cs typeface=""/>
      </a:majorFont>
      <a:minorFont>
        <a:latin typeface="Arial"/>
        <a:ea typeface=""/>
        <a:cs typeface=""/>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3B262BC660BEB49A8B4DEC834831EAD" ma:contentTypeVersion="10" ma:contentTypeDescription="Create a new document." ma:contentTypeScope="" ma:versionID="7856b10b302e74b222189d659bc07b7d">
  <xsd:schema xmlns:xsd="http://www.w3.org/2001/XMLSchema" xmlns:xs="http://www.w3.org/2001/XMLSchema" xmlns:p="http://schemas.microsoft.com/office/2006/metadata/properties" xmlns:ns1="http://schemas.microsoft.com/sharepoint/v3" xmlns:ns2="64770e76-63b5-404c-b7be-bab43aeb8324" targetNamespace="http://schemas.microsoft.com/office/2006/metadata/properties" ma:root="true" ma:fieldsID="00506f234e1149ed71b51734588ee5e8" ns1:_="" ns2:_="">
    <xsd:import namespace="http://schemas.microsoft.com/sharepoint/v3"/>
    <xsd:import namespace="64770e76-63b5-404c-b7be-bab43aeb8324"/>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SearchProperties" minOccurs="0"/>
                <xsd:element ref="ns1:_ip_UnifiedCompliancePolicyProperties" minOccurs="0"/>
                <xsd:element ref="ns1:_ip_UnifiedCompliancePolicyUIAction" minOccurs="0"/>
                <xsd:element ref="ns2:MediaServiceDateTaken" minOccurs="0"/>
                <xsd:element ref="ns2:MediaServiceGenerationTime" minOccurs="0"/>
                <xsd:element ref="ns2:MediaServiceEventHashCode"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2" nillable="true" ma:displayName="Unified Compliance Policy Properties" ma:hidden="true" ma:internalName="_ip_UnifiedCompliancePolicyProperties">
      <xsd:simpleType>
        <xsd:restriction base="dms:Note"/>
      </xsd:simpleType>
    </xsd:element>
    <xsd:element name="_ip_UnifiedCompliancePolicyUIAction" ma:index="13"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4770e76-63b5-404c-b7be-bab43aeb832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2680232-7F2B-492D-A9D5-C1C0240936A2}">
  <ds:schemaRefs>
    <ds:schemaRef ds:uri="http://purl.org/dc/elements/1.1/"/>
    <ds:schemaRef ds:uri="http://schemas.microsoft.com/office/2006/metadata/properties"/>
    <ds:schemaRef ds:uri="64770e76-63b5-404c-b7be-bab43aeb8324"/>
    <ds:schemaRef ds:uri="http://purl.org/dc/terms/"/>
    <ds:schemaRef ds:uri="http://www.w3.org/XML/1998/namespace"/>
    <ds:schemaRef ds:uri="http://schemas.microsoft.com/office/2006/documentManagement/types"/>
    <ds:schemaRef ds:uri="http://schemas.microsoft.com/sharepoint/v3"/>
    <ds:schemaRef ds:uri="http://schemas.microsoft.com/office/infopath/2007/PartnerControls"/>
    <ds:schemaRef ds:uri="http://schemas.openxmlformats.org/package/2006/metadata/core-properties"/>
    <ds:schemaRef ds:uri="http://purl.org/dc/dcmitype/"/>
  </ds:schemaRefs>
</ds:datastoreItem>
</file>

<file path=customXml/itemProps2.xml><?xml version="1.0" encoding="utf-8"?>
<ds:datastoreItem xmlns:ds="http://schemas.openxmlformats.org/officeDocument/2006/customXml" ds:itemID="{A8AECB32-B00C-4F14-86C6-3C935EE88C16}">
  <ds:schemaRefs>
    <ds:schemaRef ds:uri="http://schemas.microsoft.com/sharepoint/v3/contenttype/forms"/>
  </ds:schemaRefs>
</ds:datastoreItem>
</file>

<file path=customXml/itemProps3.xml><?xml version="1.0" encoding="utf-8"?>
<ds:datastoreItem xmlns:ds="http://schemas.openxmlformats.org/officeDocument/2006/customXml" ds:itemID="{7ECE9F33-173D-48EE-A48D-1C6F881F897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64770e76-63b5-404c-b7be-bab43aeb832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 2013 - 2022</Template>
  <TotalTime>10285</TotalTime>
  <Words>1800</Words>
  <Application>Microsoft Office PowerPoint</Application>
  <PresentationFormat>Widescreen</PresentationFormat>
  <Paragraphs>150</Paragraphs>
  <Slides>27</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27</vt:i4>
      </vt:variant>
    </vt:vector>
  </HeadingPairs>
  <TitlesOfParts>
    <vt:vector size="35" baseType="lpstr">
      <vt:lpstr>Arial</vt:lpstr>
      <vt:lpstr>Calibri</vt:lpstr>
      <vt:lpstr>Calibri Light</vt:lpstr>
      <vt:lpstr>Verdana</vt:lpstr>
      <vt:lpstr>Wingdings</vt:lpstr>
      <vt:lpstr>Wingdings 3</vt:lpstr>
      <vt:lpstr>Office Theme</vt:lpstr>
      <vt:lpstr>Ion Boardroom</vt:lpstr>
      <vt:lpstr>Session 11: Selected Items of Cost</vt:lpstr>
      <vt:lpstr>Presenter</vt:lpstr>
      <vt:lpstr>Topics this Session</vt:lpstr>
      <vt:lpstr>DOL Consultant Fee Limit &amp; Illustration</vt:lpstr>
      <vt:lpstr>DOL Consultant Fee Limit</vt:lpstr>
      <vt:lpstr>“Consulting Service” Inclusions (FMGC Section J.1.3.1)</vt:lpstr>
      <vt:lpstr>“Consulting Service” Exclusions (FMGC Section J.1.3.1)</vt:lpstr>
      <vt:lpstr>Eight-Hour Workday (FMGC Section J.2)</vt:lpstr>
      <vt:lpstr>Pro-Rated if Funded by Multiple Awards (FMGC Section J.2)</vt:lpstr>
      <vt:lpstr>Prior Approval (FMGC Section J.2)</vt:lpstr>
      <vt:lpstr>Selected Cost Item Scenarios</vt:lpstr>
      <vt:lpstr>Cost Principles: Selected Items of Costs</vt:lpstr>
      <vt:lpstr>#1 Food &amp; Beverage</vt:lpstr>
      <vt:lpstr>Youth Event</vt:lpstr>
      <vt:lpstr>Board Meeting</vt:lpstr>
      <vt:lpstr>Off-site Retreat</vt:lpstr>
      <vt:lpstr>Working Lunch</vt:lpstr>
      <vt:lpstr>Bottled Water – Health &amp; Safety</vt:lpstr>
      <vt:lpstr>#2 Clothing</vt:lpstr>
      <vt:lpstr>T-shirts for Program Participants</vt:lpstr>
      <vt:lpstr>Employee Shirts</vt:lpstr>
      <vt:lpstr>#3 Giveaways</vt:lpstr>
      <vt:lpstr>Scenario: Job Fair Giveaways</vt:lpstr>
      <vt:lpstr>#4 Last Few Scenarios</vt:lpstr>
      <vt:lpstr>Retirement Plaque</vt:lpstr>
      <vt:lpstr>Incentives for Program Participants</vt:lpstr>
      <vt:lpstr>Questions?</vt:lpstr>
    </vt:vector>
  </TitlesOfParts>
  <Company>Texas Workforce Commission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2025 Texas Workforce Commission Financial Conference: Session 11, Selected Items of Cost</dc:title>
  <dc:subject/>
  <dc:creator>TWC Finance</dc:creator>
  <cp:lastModifiedBy>Noren,Jenny E</cp:lastModifiedBy>
  <cp:revision>293</cp:revision>
  <dcterms:created xsi:type="dcterms:W3CDTF">2021-09-24T21:38:36Z</dcterms:created>
  <dcterms:modified xsi:type="dcterms:W3CDTF">2025-07-21T21:43:36Z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0x01010043B262BC660BEB49A8B4DEC834831EAD</vt:lpwstr>
  </property>
</Properties>
</file>