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4"/>
    <p:sldMasterId id="2147484038" r:id="rId5"/>
    <p:sldMasterId id="2147484054" r:id="rId6"/>
  </p:sldMasterIdLst>
  <p:notesMasterIdLst>
    <p:notesMasterId r:id="rId42"/>
  </p:notesMasterIdLst>
  <p:sldIdLst>
    <p:sldId id="691" r:id="rId7"/>
    <p:sldId id="692" r:id="rId8"/>
    <p:sldId id="775" r:id="rId9"/>
    <p:sldId id="776" r:id="rId10"/>
    <p:sldId id="258" r:id="rId11"/>
    <p:sldId id="787" r:id="rId12"/>
    <p:sldId id="777" r:id="rId13"/>
    <p:sldId id="743" r:id="rId14"/>
    <p:sldId id="770" r:id="rId15"/>
    <p:sldId id="788" r:id="rId16"/>
    <p:sldId id="779" r:id="rId17"/>
    <p:sldId id="789" r:id="rId18"/>
    <p:sldId id="781" r:id="rId19"/>
    <p:sldId id="754" r:id="rId20"/>
    <p:sldId id="790" r:id="rId21"/>
    <p:sldId id="380" r:id="rId22"/>
    <p:sldId id="773" r:id="rId23"/>
    <p:sldId id="774" r:id="rId24"/>
    <p:sldId id="656" r:id="rId25"/>
    <p:sldId id="796" r:id="rId26"/>
    <p:sldId id="797" r:id="rId27"/>
    <p:sldId id="783" r:id="rId28"/>
    <p:sldId id="664" r:id="rId29"/>
    <p:sldId id="657" r:id="rId30"/>
    <p:sldId id="791" r:id="rId31"/>
    <p:sldId id="659" r:id="rId32"/>
    <p:sldId id="663" r:id="rId33"/>
    <p:sldId id="660" r:id="rId34"/>
    <p:sldId id="794" r:id="rId35"/>
    <p:sldId id="795" r:id="rId36"/>
    <p:sldId id="349" r:id="rId37"/>
    <p:sldId id="793" r:id="rId38"/>
    <p:sldId id="784" r:id="rId39"/>
    <p:sldId id="785" r:id="rId40"/>
    <p:sldId id="7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5EB3EF-CE7E-3512-F891-9349889176CF}" name="Noren,Jenny E" initials="NE" userId="S::jenny.noren@twc.texas.gov::31e0823a-ccc6-4018-bb9e-c27b5ef59ad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47E87-B99A-4EAE-8219-BC275BB4B037}" v="1482" dt="2025-07-19T21:25:59.192"/>
    <p1510:client id="{6D1EC219-99EB-4965-A5B4-6A3A388D2D38}" v="166" dt="2025-07-19T22:25:42.212"/>
    <p1510:client id="{9C1D8063-1749-4BC8-962C-9A483F41C77B}" v="1" dt="2025-07-19T16:49:06.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8719" autoAdjust="0"/>
  </p:normalViewPr>
  <p:slideViewPr>
    <p:cSldViewPr snapToGrid="0">
      <p:cViewPr varScale="1">
        <p:scale>
          <a:sx n="73" d="100"/>
          <a:sy n="73" d="100"/>
        </p:scale>
        <p:origin x="1008"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en,Jenny E" userId="31e0823a-ccc6-4018-bb9e-c27b5ef59adf" providerId="ADAL" clId="{55047E87-B99A-4EAE-8219-BC275BB4B037}"/>
    <pc:docChg chg="undo custSel addSld delSld modSld sldOrd">
      <pc:chgData name="Noren,Jenny E" userId="31e0823a-ccc6-4018-bb9e-c27b5ef59adf" providerId="ADAL" clId="{55047E87-B99A-4EAE-8219-BC275BB4B037}" dt="2025-07-19T21:26:21.607" v="8870" actId="207"/>
      <pc:docMkLst>
        <pc:docMk/>
      </pc:docMkLst>
      <pc:sldChg chg="del">
        <pc:chgData name="Noren,Jenny E" userId="31e0823a-ccc6-4018-bb9e-c27b5ef59adf" providerId="ADAL" clId="{55047E87-B99A-4EAE-8219-BC275BB4B037}" dt="2025-07-19T16:55:05.937" v="43" actId="47"/>
        <pc:sldMkLst>
          <pc:docMk/>
          <pc:sldMk cId="296658454" sldId="256"/>
        </pc:sldMkLst>
      </pc:sldChg>
      <pc:sldChg chg="addSp modSp mod">
        <pc:chgData name="Noren,Jenny E" userId="31e0823a-ccc6-4018-bb9e-c27b5ef59adf" providerId="ADAL" clId="{55047E87-B99A-4EAE-8219-BC275BB4B037}" dt="2025-07-19T21:23:09.010" v="8843"/>
        <pc:sldMkLst>
          <pc:docMk/>
          <pc:sldMk cId="2957596766" sldId="258"/>
        </pc:sldMkLst>
        <pc:spChg chg="mod">
          <ac:chgData name="Noren,Jenny E" userId="31e0823a-ccc6-4018-bb9e-c27b5ef59adf" providerId="ADAL" clId="{55047E87-B99A-4EAE-8219-BC275BB4B037}" dt="2025-07-19T19:09:34.575" v="3455" actId="20577"/>
          <ac:spMkLst>
            <pc:docMk/>
            <pc:sldMk cId="2957596766" sldId="258"/>
            <ac:spMk id="3" creationId="{0E6E60E8-7D18-4635-8767-FA5047C9449B}"/>
          </ac:spMkLst>
        </pc:spChg>
        <pc:spChg chg="ord">
          <ac:chgData name="Noren,Jenny E" userId="31e0823a-ccc6-4018-bb9e-c27b5ef59adf" providerId="ADAL" clId="{55047E87-B99A-4EAE-8219-BC275BB4B037}" dt="2025-07-19T21:23:09.010" v="8843"/>
          <ac:spMkLst>
            <pc:docMk/>
            <pc:sldMk cId="2957596766" sldId="258"/>
            <ac:spMk id="4" creationId="{D21DD880-0F0B-4A45-9050-FB515E9F5E5F}"/>
          </ac:spMkLst>
        </pc:spChg>
        <pc:picChg chg="add mod">
          <ac:chgData name="Noren,Jenny E" userId="31e0823a-ccc6-4018-bb9e-c27b5ef59adf" providerId="ADAL" clId="{55047E87-B99A-4EAE-8219-BC275BB4B037}" dt="2025-07-19T18:59:51.362" v="2535" actId="1076"/>
          <ac:picMkLst>
            <pc:docMk/>
            <pc:sldMk cId="2957596766" sldId="258"/>
            <ac:picMk id="6" creationId="{D21EFC85-2E6E-9B30-72D4-D53180EECC29}"/>
          </ac:picMkLst>
        </pc:picChg>
      </pc:sldChg>
      <pc:sldChg chg="del">
        <pc:chgData name="Noren,Jenny E" userId="31e0823a-ccc6-4018-bb9e-c27b5ef59adf" providerId="ADAL" clId="{55047E87-B99A-4EAE-8219-BC275BB4B037}" dt="2025-07-19T21:26:03.605" v="8867" actId="47"/>
        <pc:sldMkLst>
          <pc:docMk/>
          <pc:sldMk cId="216248669" sldId="308"/>
        </pc:sldMkLst>
      </pc:sldChg>
      <pc:sldChg chg="modSp mod">
        <pc:chgData name="Noren,Jenny E" userId="31e0823a-ccc6-4018-bb9e-c27b5ef59adf" providerId="ADAL" clId="{55047E87-B99A-4EAE-8219-BC275BB4B037}" dt="2025-07-19T21:17:41.457" v="8829" actId="20577"/>
        <pc:sldMkLst>
          <pc:docMk/>
          <pc:sldMk cId="1233169827" sldId="349"/>
        </pc:sldMkLst>
        <pc:spChg chg="mod">
          <ac:chgData name="Noren,Jenny E" userId="31e0823a-ccc6-4018-bb9e-c27b5ef59adf" providerId="ADAL" clId="{55047E87-B99A-4EAE-8219-BC275BB4B037}" dt="2025-07-19T21:17:41.457" v="8829" actId="20577"/>
          <ac:spMkLst>
            <pc:docMk/>
            <pc:sldMk cId="1233169827" sldId="349"/>
            <ac:spMk id="2" creationId="{3A89F85C-37AA-8C4C-4039-CDA32A9753C5}"/>
          </ac:spMkLst>
        </pc:spChg>
        <pc:spChg chg="mod">
          <ac:chgData name="Noren,Jenny E" userId="31e0823a-ccc6-4018-bb9e-c27b5ef59adf" providerId="ADAL" clId="{55047E87-B99A-4EAE-8219-BC275BB4B037}" dt="2025-07-19T20:43:54.710" v="6670" actId="113"/>
          <ac:spMkLst>
            <pc:docMk/>
            <pc:sldMk cId="1233169827" sldId="349"/>
            <ac:spMk id="3" creationId="{4E90EA94-2266-2A3A-AE21-DE28F4F122BE}"/>
          </ac:spMkLst>
        </pc:spChg>
        <pc:spChg chg="mod">
          <ac:chgData name="Noren,Jenny E" userId="31e0823a-ccc6-4018-bb9e-c27b5ef59adf" providerId="ADAL" clId="{55047E87-B99A-4EAE-8219-BC275BB4B037}" dt="2025-07-19T20:41:07.379" v="6336" actId="113"/>
          <ac:spMkLst>
            <pc:docMk/>
            <pc:sldMk cId="1233169827" sldId="349"/>
            <ac:spMk id="5" creationId="{E7BE5CCF-230E-3EE1-113E-48276430E6CE}"/>
          </ac:spMkLst>
        </pc:spChg>
      </pc:sldChg>
      <pc:sldChg chg="addSp modSp mod">
        <pc:chgData name="Noren,Jenny E" userId="31e0823a-ccc6-4018-bb9e-c27b5ef59adf" providerId="ADAL" clId="{55047E87-B99A-4EAE-8219-BC275BB4B037}" dt="2025-07-19T21:23:53.660" v="8849"/>
        <pc:sldMkLst>
          <pc:docMk/>
          <pc:sldMk cId="0" sldId="380"/>
        </pc:sldMkLst>
        <pc:spChg chg="mod">
          <ac:chgData name="Noren,Jenny E" userId="31e0823a-ccc6-4018-bb9e-c27b5ef59adf" providerId="ADAL" clId="{55047E87-B99A-4EAE-8219-BC275BB4B037}" dt="2025-07-19T19:47:10.912" v="4519" actId="14100"/>
          <ac:spMkLst>
            <pc:docMk/>
            <pc:sldMk cId="0" sldId="380"/>
            <ac:spMk id="88066" creationId="{81DE016A-2D48-2BD2-765F-0F69B80F6ED7}"/>
          </ac:spMkLst>
        </pc:spChg>
        <pc:spChg chg="mod">
          <ac:chgData name="Noren,Jenny E" userId="31e0823a-ccc6-4018-bb9e-c27b5ef59adf" providerId="ADAL" clId="{55047E87-B99A-4EAE-8219-BC275BB4B037}" dt="2025-07-19T19:47:06.585" v="4518" actId="1076"/>
          <ac:spMkLst>
            <pc:docMk/>
            <pc:sldMk cId="0" sldId="380"/>
            <ac:spMk id="88067" creationId="{617347A5-5934-5720-AC29-5FA2DBF2B450}"/>
          </ac:spMkLst>
        </pc:spChg>
        <pc:spChg chg="mod">
          <ac:chgData name="Noren,Jenny E" userId="31e0823a-ccc6-4018-bb9e-c27b5ef59adf" providerId="ADAL" clId="{55047E87-B99A-4EAE-8219-BC275BB4B037}" dt="2025-07-19T19:47:50.731" v="4525" actId="255"/>
          <ac:spMkLst>
            <pc:docMk/>
            <pc:sldMk cId="0" sldId="380"/>
            <ac:spMk id="88068" creationId="{85438E34-5F7C-5EAA-C645-162DC920F1A0}"/>
          </ac:spMkLst>
        </pc:spChg>
        <pc:picChg chg="add mod ord">
          <ac:chgData name="Noren,Jenny E" userId="31e0823a-ccc6-4018-bb9e-c27b5ef59adf" providerId="ADAL" clId="{55047E87-B99A-4EAE-8219-BC275BB4B037}" dt="2025-07-19T21:23:53.660" v="8849"/>
          <ac:picMkLst>
            <pc:docMk/>
            <pc:sldMk cId="0" sldId="380"/>
            <ac:picMk id="2" creationId="{AD20EAEC-D633-49E6-FBC5-1DC61B8A711F}"/>
          </ac:picMkLst>
        </pc:picChg>
      </pc:sldChg>
      <pc:sldChg chg="del">
        <pc:chgData name="Noren,Jenny E" userId="31e0823a-ccc6-4018-bb9e-c27b5ef59adf" providerId="ADAL" clId="{55047E87-B99A-4EAE-8219-BC275BB4B037}" dt="2025-07-19T16:58:03.015" v="187" actId="47"/>
        <pc:sldMkLst>
          <pc:docMk/>
          <pc:sldMk cId="3211672454" sldId="407"/>
        </pc:sldMkLst>
      </pc:sldChg>
      <pc:sldChg chg="del">
        <pc:chgData name="Noren,Jenny E" userId="31e0823a-ccc6-4018-bb9e-c27b5ef59adf" providerId="ADAL" clId="{55047E87-B99A-4EAE-8219-BC275BB4B037}" dt="2025-07-19T16:55:05.937" v="43" actId="47"/>
        <pc:sldMkLst>
          <pc:docMk/>
          <pc:sldMk cId="3142084802" sldId="618"/>
        </pc:sldMkLst>
      </pc:sldChg>
      <pc:sldChg chg="del">
        <pc:chgData name="Noren,Jenny E" userId="31e0823a-ccc6-4018-bb9e-c27b5ef59adf" providerId="ADAL" clId="{55047E87-B99A-4EAE-8219-BC275BB4B037}" dt="2025-07-19T18:17:40.869" v="293" actId="47"/>
        <pc:sldMkLst>
          <pc:docMk/>
          <pc:sldMk cId="2744339333" sldId="621"/>
        </pc:sldMkLst>
      </pc:sldChg>
      <pc:sldChg chg="modSp mod modClrScheme chgLayout">
        <pc:chgData name="Noren,Jenny E" userId="31e0823a-ccc6-4018-bb9e-c27b5ef59adf" providerId="ADAL" clId="{55047E87-B99A-4EAE-8219-BC275BB4B037}" dt="2025-07-19T20:34:26.667" v="6010" actId="2711"/>
        <pc:sldMkLst>
          <pc:docMk/>
          <pc:sldMk cId="2014957218" sldId="656"/>
        </pc:sldMkLst>
        <pc:spChg chg="mod ord">
          <ac:chgData name="Noren,Jenny E" userId="31e0823a-ccc6-4018-bb9e-c27b5ef59adf" providerId="ADAL" clId="{55047E87-B99A-4EAE-8219-BC275BB4B037}" dt="2025-07-19T20:34:26.667" v="6010" actId="2711"/>
          <ac:spMkLst>
            <pc:docMk/>
            <pc:sldMk cId="2014957218" sldId="656"/>
            <ac:spMk id="2" creationId="{D1DC870C-5EF4-EF5C-95CF-2A25108CA2B5}"/>
          </ac:spMkLst>
        </pc:spChg>
        <pc:spChg chg="mod ord">
          <ac:chgData name="Noren,Jenny E" userId="31e0823a-ccc6-4018-bb9e-c27b5ef59adf" providerId="ADAL" clId="{55047E87-B99A-4EAE-8219-BC275BB4B037}" dt="2025-07-19T19:49:36.234" v="4535" actId="14100"/>
          <ac:spMkLst>
            <pc:docMk/>
            <pc:sldMk cId="2014957218" sldId="656"/>
            <ac:spMk id="3" creationId="{B6FBF8D7-DC15-3079-4778-B835C75ED80D}"/>
          </ac:spMkLst>
        </pc:spChg>
        <pc:spChg chg="mod ord">
          <ac:chgData name="Noren,Jenny E" userId="31e0823a-ccc6-4018-bb9e-c27b5ef59adf" providerId="ADAL" clId="{55047E87-B99A-4EAE-8219-BC275BB4B037}" dt="2025-07-19T19:38:18.679" v="4260" actId="700"/>
          <ac:spMkLst>
            <pc:docMk/>
            <pc:sldMk cId="2014957218" sldId="656"/>
            <ac:spMk id="4" creationId="{AAA32249-3C8E-DA01-CF6E-FC549E2AE085}"/>
          </ac:spMkLst>
        </pc:spChg>
      </pc:sldChg>
      <pc:sldChg chg="modSp mod">
        <pc:chgData name="Noren,Jenny E" userId="31e0823a-ccc6-4018-bb9e-c27b5ef59adf" providerId="ADAL" clId="{55047E87-B99A-4EAE-8219-BC275BB4B037}" dt="2025-07-19T19:50:36.470" v="4631" actId="6549"/>
        <pc:sldMkLst>
          <pc:docMk/>
          <pc:sldMk cId="1983207143" sldId="657"/>
        </pc:sldMkLst>
        <pc:spChg chg="mod">
          <ac:chgData name="Noren,Jenny E" userId="31e0823a-ccc6-4018-bb9e-c27b5ef59adf" providerId="ADAL" clId="{55047E87-B99A-4EAE-8219-BC275BB4B037}" dt="2025-07-19T19:50:36.470" v="4631" actId="6549"/>
          <ac:spMkLst>
            <pc:docMk/>
            <pc:sldMk cId="1983207143" sldId="657"/>
            <ac:spMk id="3" creationId="{B7945F0E-5910-A82D-1153-7C6D902F696D}"/>
          </ac:spMkLst>
        </pc:spChg>
      </pc:sldChg>
      <pc:sldChg chg="modSp mod">
        <pc:chgData name="Noren,Jenny E" userId="31e0823a-ccc6-4018-bb9e-c27b5ef59adf" providerId="ADAL" clId="{55047E87-B99A-4EAE-8219-BC275BB4B037}" dt="2025-07-19T20:35:40.152" v="6023" actId="20577"/>
        <pc:sldMkLst>
          <pc:docMk/>
          <pc:sldMk cId="675155087" sldId="659"/>
        </pc:sldMkLst>
        <pc:spChg chg="mod">
          <ac:chgData name="Noren,Jenny E" userId="31e0823a-ccc6-4018-bb9e-c27b5ef59adf" providerId="ADAL" clId="{55047E87-B99A-4EAE-8219-BC275BB4B037}" dt="2025-07-19T20:35:40.152" v="6023" actId="20577"/>
          <ac:spMkLst>
            <pc:docMk/>
            <pc:sldMk cId="675155087" sldId="659"/>
            <ac:spMk id="2" creationId="{E2AB616F-9E0D-DEB5-B81E-F8C7DB783EE9}"/>
          </ac:spMkLst>
        </pc:spChg>
        <pc:spChg chg="mod">
          <ac:chgData name="Noren,Jenny E" userId="31e0823a-ccc6-4018-bb9e-c27b5ef59adf" providerId="ADAL" clId="{55047E87-B99A-4EAE-8219-BC275BB4B037}" dt="2025-07-19T20:05:43.735" v="4929" actId="948"/>
          <ac:spMkLst>
            <pc:docMk/>
            <pc:sldMk cId="675155087" sldId="659"/>
            <ac:spMk id="3" creationId="{BA4864C7-7F48-F9A7-F6C2-16FD85CDF962}"/>
          </ac:spMkLst>
        </pc:spChg>
      </pc:sldChg>
      <pc:sldChg chg="addSp delSp modSp mod">
        <pc:chgData name="Noren,Jenny E" userId="31e0823a-ccc6-4018-bb9e-c27b5ef59adf" providerId="ADAL" clId="{55047E87-B99A-4EAE-8219-BC275BB4B037}" dt="2025-07-19T20:10:30.811" v="5137" actId="113"/>
        <pc:sldMkLst>
          <pc:docMk/>
          <pc:sldMk cId="1930488114" sldId="660"/>
        </pc:sldMkLst>
        <pc:spChg chg="mod">
          <ac:chgData name="Noren,Jenny E" userId="31e0823a-ccc6-4018-bb9e-c27b5ef59adf" providerId="ADAL" clId="{55047E87-B99A-4EAE-8219-BC275BB4B037}" dt="2025-07-19T20:10:30.811" v="5137" actId="113"/>
          <ac:spMkLst>
            <pc:docMk/>
            <pc:sldMk cId="1930488114" sldId="660"/>
            <ac:spMk id="2" creationId="{4618C8DD-F889-9252-7FFD-90C004AC7C90}"/>
          </ac:spMkLst>
        </pc:spChg>
        <pc:spChg chg="add del">
          <ac:chgData name="Noren,Jenny E" userId="31e0823a-ccc6-4018-bb9e-c27b5ef59adf" providerId="ADAL" clId="{55047E87-B99A-4EAE-8219-BC275BB4B037}" dt="2025-07-19T18:17:53.924" v="295" actId="22"/>
          <ac:spMkLst>
            <pc:docMk/>
            <pc:sldMk cId="1930488114" sldId="660"/>
            <ac:spMk id="9" creationId="{46B9D414-9A30-59BD-44D5-493B6B587CED}"/>
          </ac:spMkLst>
        </pc:spChg>
      </pc:sldChg>
      <pc:sldChg chg="modSp mod">
        <pc:chgData name="Noren,Jenny E" userId="31e0823a-ccc6-4018-bb9e-c27b5ef59adf" providerId="ADAL" clId="{55047E87-B99A-4EAE-8219-BC275BB4B037}" dt="2025-07-19T20:02:44.360" v="4644" actId="6549"/>
        <pc:sldMkLst>
          <pc:docMk/>
          <pc:sldMk cId="2312258028" sldId="663"/>
        </pc:sldMkLst>
        <pc:graphicFrameChg chg="modGraphic">
          <ac:chgData name="Noren,Jenny E" userId="31e0823a-ccc6-4018-bb9e-c27b5ef59adf" providerId="ADAL" clId="{55047E87-B99A-4EAE-8219-BC275BB4B037}" dt="2025-07-19T20:02:44.360" v="4644" actId="6549"/>
          <ac:graphicFrameMkLst>
            <pc:docMk/>
            <pc:sldMk cId="2312258028" sldId="663"/>
            <ac:graphicFrameMk id="5" creationId="{0DB75269-D4D3-A396-8CC3-CD8E49D11EDD}"/>
          </ac:graphicFrameMkLst>
        </pc:graphicFrameChg>
      </pc:sldChg>
      <pc:sldChg chg="modSp mod">
        <pc:chgData name="Noren,Jenny E" userId="31e0823a-ccc6-4018-bb9e-c27b5ef59adf" providerId="ADAL" clId="{55047E87-B99A-4EAE-8219-BC275BB4B037}" dt="2025-07-19T19:50:09.214" v="4585" actId="20577"/>
        <pc:sldMkLst>
          <pc:docMk/>
          <pc:sldMk cId="3108462176" sldId="664"/>
        </pc:sldMkLst>
        <pc:spChg chg="mod">
          <ac:chgData name="Noren,Jenny E" userId="31e0823a-ccc6-4018-bb9e-c27b5ef59adf" providerId="ADAL" clId="{55047E87-B99A-4EAE-8219-BC275BB4B037}" dt="2025-07-19T19:50:09.214" v="4585" actId="20577"/>
          <ac:spMkLst>
            <pc:docMk/>
            <pc:sldMk cId="3108462176" sldId="664"/>
            <ac:spMk id="2" creationId="{FE3DC51A-9864-2200-8933-10523370BBD1}"/>
          </ac:spMkLst>
        </pc:spChg>
        <pc:spChg chg="mod">
          <ac:chgData name="Noren,Jenny E" userId="31e0823a-ccc6-4018-bb9e-c27b5ef59adf" providerId="ADAL" clId="{55047E87-B99A-4EAE-8219-BC275BB4B037}" dt="2025-07-19T18:18:30.398" v="323" actId="27636"/>
          <ac:spMkLst>
            <pc:docMk/>
            <pc:sldMk cId="3108462176" sldId="664"/>
            <ac:spMk id="3" creationId="{07CEE379-DD95-5A73-3F24-946696997BCC}"/>
          </ac:spMkLst>
        </pc:spChg>
      </pc:sldChg>
      <pc:sldChg chg="modSp del mod ord">
        <pc:chgData name="Noren,Jenny E" userId="31e0823a-ccc6-4018-bb9e-c27b5ef59adf" providerId="ADAL" clId="{55047E87-B99A-4EAE-8219-BC275BB4B037}" dt="2025-07-19T20:30:18.608" v="6006" actId="47"/>
        <pc:sldMkLst>
          <pc:docMk/>
          <pc:sldMk cId="3184567212" sldId="665"/>
        </pc:sldMkLst>
        <pc:spChg chg="mod">
          <ac:chgData name="Noren,Jenny E" userId="31e0823a-ccc6-4018-bb9e-c27b5ef59adf" providerId="ADAL" clId="{55047E87-B99A-4EAE-8219-BC275BB4B037}" dt="2025-07-19T18:17:32.813" v="292" actId="6549"/>
          <ac:spMkLst>
            <pc:docMk/>
            <pc:sldMk cId="3184567212" sldId="665"/>
            <ac:spMk id="3" creationId="{30D290BE-D46F-0367-311B-6ED32D7DD9A9}"/>
          </ac:spMkLst>
        </pc:spChg>
      </pc:sldChg>
      <pc:sldChg chg="modSp mod">
        <pc:chgData name="Noren,Jenny E" userId="31e0823a-ccc6-4018-bb9e-c27b5ef59adf" providerId="ADAL" clId="{55047E87-B99A-4EAE-8219-BC275BB4B037}" dt="2025-07-19T16:55:48.857" v="51" actId="1076"/>
        <pc:sldMkLst>
          <pc:docMk/>
          <pc:sldMk cId="2515387343" sldId="691"/>
        </pc:sldMkLst>
        <pc:spChg chg="mod">
          <ac:chgData name="Noren,Jenny E" userId="31e0823a-ccc6-4018-bb9e-c27b5ef59adf" providerId="ADAL" clId="{55047E87-B99A-4EAE-8219-BC275BB4B037}" dt="2025-07-19T16:55:48.857" v="51" actId="1076"/>
          <ac:spMkLst>
            <pc:docMk/>
            <pc:sldMk cId="2515387343" sldId="691"/>
            <ac:spMk id="2" creationId="{8C7B7476-65F1-FC30-781A-0ACFBF571A93}"/>
          </ac:spMkLst>
        </pc:spChg>
      </pc:sldChg>
      <pc:sldChg chg="modSp del mod modClrScheme chgLayout">
        <pc:chgData name="Noren,Jenny E" userId="31e0823a-ccc6-4018-bb9e-c27b5ef59adf" providerId="ADAL" clId="{55047E87-B99A-4EAE-8219-BC275BB4B037}" dt="2025-07-19T19:13:26.682" v="3493" actId="47"/>
        <pc:sldMkLst>
          <pc:docMk/>
          <pc:sldMk cId="1138832699" sldId="721"/>
        </pc:sldMkLst>
        <pc:spChg chg="mod ord">
          <ac:chgData name="Noren,Jenny E" userId="31e0823a-ccc6-4018-bb9e-c27b5ef59adf" providerId="ADAL" clId="{55047E87-B99A-4EAE-8219-BC275BB4B037}" dt="2025-07-19T19:11:54.281" v="3456" actId="700"/>
          <ac:spMkLst>
            <pc:docMk/>
            <pc:sldMk cId="1138832699" sldId="721"/>
            <ac:spMk id="71682" creationId="{C93E2FD2-4B7F-135D-B8EF-E4801F02802D}"/>
          </ac:spMkLst>
        </pc:spChg>
        <pc:spChg chg="mod ord">
          <ac:chgData name="Noren,Jenny E" userId="31e0823a-ccc6-4018-bb9e-c27b5ef59adf" providerId="ADAL" clId="{55047E87-B99A-4EAE-8219-BC275BB4B037}" dt="2025-07-19T19:11:54.294" v="3457" actId="27636"/>
          <ac:spMkLst>
            <pc:docMk/>
            <pc:sldMk cId="1138832699" sldId="721"/>
            <ac:spMk id="71683" creationId="{F8A97345-0B73-CC4B-BD04-99C04F5232DE}"/>
          </ac:spMkLst>
        </pc:spChg>
        <pc:spChg chg="mod ord">
          <ac:chgData name="Noren,Jenny E" userId="31e0823a-ccc6-4018-bb9e-c27b5ef59adf" providerId="ADAL" clId="{55047E87-B99A-4EAE-8219-BC275BB4B037}" dt="2025-07-19T19:11:54.281" v="3456" actId="700"/>
          <ac:spMkLst>
            <pc:docMk/>
            <pc:sldMk cId="1138832699" sldId="721"/>
            <ac:spMk id="71684" creationId="{701FAB21-3CD9-CADE-6DD4-6FC1DBC60453}"/>
          </ac:spMkLst>
        </pc:spChg>
      </pc:sldChg>
      <pc:sldChg chg="del ord">
        <pc:chgData name="Noren,Jenny E" userId="31e0823a-ccc6-4018-bb9e-c27b5ef59adf" providerId="ADAL" clId="{55047E87-B99A-4EAE-8219-BC275BB4B037}" dt="2025-07-19T20:30:18.608" v="6006" actId="47"/>
        <pc:sldMkLst>
          <pc:docMk/>
          <pc:sldMk cId="1742901486" sldId="735"/>
        </pc:sldMkLst>
      </pc:sldChg>
      <pc:sldChg chg="del ord">
        <pc:chgData name="Noren,Jenny E" userId="31e0823a-ccc6-4018-bb9e-c27b5ef59adf" providerId="ADAL" clId="{55047E87-B99A-4EAE-8219-BC275BB4B037}" dt="2025-07-19T20:30:18.608" v="6006" actId="47"/>
        <pc:sldMkLst>
          <pc:docMk/>
          <pc:sldMk cId="3659046942" sldId="737"/>
        </pc:sldMkLst>
      </pc:sldChg>
      <pc:sldChg chg="del ord">
        <pc:chgData name="Noren,Jenny E" userId="31e0823a-ccc6-4018-bb9e-c27b5ef59adf" providerId="ADAL" clId="{55047E87-B99A-4EAE-8219-BC275BB4B037}" dt="2025-07-19T20:30:18.608" v="6006" actId="47"/>
        <pc:sldMkLst>
          <pc:docMk/>
          <pc:sldMk cId="4148531611" sldId="738"/>
        </pc:sldMkLst>
      </pc:sldChg>
      <pc:sldChg chg="del">
        <pc:chgData name="Noren,Jenny E" userId="31e0823a-ccc6-4018-bb9e-c27b5ef59adf" providerId="ADAL" clId="{55047E87-B99A-4EAE-8219-BC275BB4B037}" dt="2025-07-19T19:37:02.065" v="4259" actId="47"/>
        <pc:sldMkLst>
          <pc:docMk/>
          <pc:sldMk cId="3778461357" sldId="741"/>
        </pc:sldMkLst>
      </pc:sldChg>
      <pc:sldChg chg="modSp mod ord">
        <pc:chgData name="Noren,Jenny E" userId="31e0823a-ccc6-4018-bb9e-c27b5ef59adf" providerId="ADAL" clId="{55047E87-B99A-4EAE-8219-BC275BB4B037}" dt="2025-07-19T19:18:40.321" v="3773" actId="20577"/>
        <pc:sldMkLst>
          <pc:docMk/>
          <pc:sldMk cId="1332964383" sldId="743"/>
        </pc:sldMkLst>
        <pc:spChg chg="mod">
          <ac:chgData name="Noren,Jenny E" userId="31e0823a-ccc6-4018-bb9e-c27b5ef59adf" providerId="ADAL" clId="{55047E87-B99A-4EAE-8219-BC275BB4B037}" dt="2025-07-19T19:18:35.058" v="3769" actId="20577"/>
          <ac:spMkLst>
            <pc:docMk/>
            <pc:sldMk cId="1332964383" sldId="743"/>
            <ac:spMk id="2" creationId="{D797DBEB-EDF9-FAE4-2722-07D4219E74D6}"/>
          </ac:spMkLst>
        </pc:spChg>
        <pc:spChg chg="mod">
          <ac:chgData name="Noren,Jenny E" userId="31e0823a-ccc6-4018-bb9e-c27b5ef59adf" providerId="ADAL" clId="{55047E87-B99A-4EAE-8219-BC275BB4B037}" dt="2025-07-19T19:18:40.321" v="3773" actId="20577"/>
          <ac:spMkLst>
            <pc:docMk/>
            <pc:sldMk cId="1332964383" sldId="743"/>
            <ac:spMk id="3" creationId="{89A933C6-3775-8968-730B-D4356E122214}"/>
          </ac:spMkLst>
        </pc:spChg>
      </pc:sldChg>
      <pc:sldChg chg="del ord">
        <pc:chgData name="Noren,Jenny E" userId="31e0823a-ccc6-4018-bb9e-c27b5ef59adf" providerId="ADAL" clId="{55047E87-B99A-4EAE-8219-BC275BB4B037}" dt="2025-07-19T20:30:18.608" v="6006" actId="47"/>
        <pc:sldMkLst>
          <pc:docMk/>
          <pc:sldMk cId="557947398" sldId="751"/>
        </pc:sldMkLst>
      </pc:sldChg>
      <pc:sldChg chg="modSp mod">
        <pc:chgData name="Noren,Jenny E" userId="31e0823a-ccc6-4018-bb9e-c27b5ef59adf" providerId="ADAL" clId="{55047E87-B99A-4EAE-8219-BC275BB4B037}" dt="2025-07-19T21:20:22.185" v="8842" actId="1035"/>
        <pc:sldMkLst>
          <pc:docMk/>
          <pc:sldMk cId="226949320" sldId="754"/>
        </pc:sldMkLst>
        <pc:spChg chg="mod">
          <ac:chgData name="Noren,Jenny E" userId="31e0823a-ccc6-4018-bb9e-c27b5ef59adf" providerId="ADAL" clId="{55047E87-B99A-4EAE-8219-BC275BB4B037}" dt="2025-07-19T21:20:22.185" v="8842" actId="1035"/>
          <ac:spMkLst>
            <pc:docMk/>
            <pc:sldMk cId="226949320" sldId="754"/>
            <ac:spMk id="3" creationId="{440E496E-CE98-5E28-E736-39DD7DE324F3}"/>
          </ac:spMkLst>
        </pc:spChg>
      </pc:sldChg>
      <pc:sldChg chg="addSp modSp del mod">
        <pc:chgData name="Noren,Jenny E" userId="31e0823a-ccc6-4018-bb9e-c27b5ef59adf" providerId="ADAL" clId="{55047E87-B99A-4EAE-8219-BC275BB4B037}" dt="2025-07-19T19:47:28.571" v="4523" actId="47"/>
        <pc:sldMkLst>
          <pc:docMk/>
          <pc:sldMk cId="2288903454" sldId="755"/>
        </pc:sldMkLst>
        <pc:spChg chg="mod">
          <ac:chgData name="Noren,Jenny E" userId="31e0823a-ccc6-4018-bb9e-c27b5ef59adf" providerId="ADAL" clId="{55047E87-B99A-4EAE-8219-BC275BB4B037}" dt="2025-07-19T19:44:36.826" v="4293" actId="1076"/>
          <ac:spMkLst>
            <pc:docMk/>
            <pc:sldMk cId="2288903454" sldId="755"/>
            <ac:spMk id="2" creationId="{3ABF4416-7056-395A-4C9B-B2DF598FDC84}"/>
          </ac:spMkLst>
        </pc:spChg>
        <pc:spChg chg="mod">
          <ac:chgData name="Noren,Jenny E" userId="31e0823a-ccc6-4018-bb9e-c27b5ef59adf" providerId="ADAL" clId="{55047E87-B99A-4EAE-8219-BC275BB4B037}" dt="2025-07-19T19:44:28.337" v="4291" actId="1076"/>
          <ac:spMkLst>
            <pc:docMk/>
            <pc:sldMk cId="2288903454" sldId="755"/>
            <ac:spMk id="3" creationId="{C420B2B5-FEED-156F-3044-4B96B208CCFC}"/>
          </ac:spMkLst>
        </pc:spChg>
        <pc:picChg chg="add mod">
          <ac:chgData name="Noren,Jenny E" userId="31e0823a-ccc6-4018-bb9e-c27b5ef59adf" providerId="ADAL" clId="{55047E87-B99A-4EAE-8219-BC275BB4B037}" dt="2025-07-19T19:45:19.911" v="4502" actId="962"/>
          <ac:picMkLst>
            <pc:docMk/>
            <pc:sldMk cId="2288903454" sldId="755"/>
            <ac:picMk id="6" creationId="{1DFBDD35-E231-65C9-6FB1-880D9FE3A006}"/>
          </ac:picMkLst>
        </pc:picChg>
      </pc:sldChg>
      <pc:sldChg chg="del ord">
        <pc:chgData name="Noren,Jenny E" userId="31e0823a-ccc6-4018-bb9e-c27b5ef59adf" providerId="ADAL" clId="{55047E87-B99A-4EAE-8219-BC275BB4B037}" dt="2025-07-19T20:30:18.608" v="6006" actId="47"/>
        <pc:sldMkLst>
          <pc:docMk/>
          <pc:sldMk cId="3908734756" sldId="771"/>
        </pc:sldMkLst>
      </pc:sldChg>
      <pc:sldChg chg="del ord">
        <pc:chgData name="Noren,Jenny E" userId="31e0823a-ccc6-4018-bb9e-c27b5ef59adf" providerId="ADAL" clId="{55047E87-B99A-4EAE-8219-BC275BB4B037}" dt="2025-07-19T20:30:18.608" v="6006" actId="47"/>
        <pc:sldMkLst>
          <pc:docMk/>
          <pc:sldMk cId="1555599122" sldId="772"/>
        </pc:sldMkLst>
      </pc:sldChg>
      <pc:sldChg chg="addSp modSp mod">
        <pc:chgData name="Noren,Jenny E" userId="31e0823a-ccc6-4018-bb9e-c27b5ef59adf" providerId="ADAL" clId="{55047E87-B99A-4EAE-8219-BC275BB4B037}" dt="2025-07-19T21:23:58.599" v="8851"/>
        <pc:sldMkLst>
          <pc:docMk/>
          <pc:sldMk cId="2476741812" sldId="773"/>
        </pc:sldMkLst>
        <pc:spChg chg="mod">
          <ac:chgData name="Noren,Jenny E" userId="31e0823a-ccc6-4018-bb9e-c27b5ef59adf" providerId="ADAL" clId="{55047E87-B99A-4EAE-8219-BC275BB4B037}" dt="2025-07-19T19:48:13.120" v="4527" actId="14100"/>
          <ac:spMkLst>
            <pc:docMk/>
            <pc:sldMk cId="2476741812" sldId="773"/>
            <ac:spMk id="2" creationId="{E0203C16-7D35-2DC5-7C4A-FD03AF3C5842}"/>
          </ac:spMkLst>
        </pc:spChg>
        <pc:picChg chg="add mod ord">
          <ac:chgData name="Noren,Jenny E" userId="31e0823a-ccc6-4018-bb9e-c27b5ef59adf" providerId="ADAL" clId="{55047E87-B99A-4EAE-8219-BC275BB4B037}" dt="2025-07-19T21:23:58.599" v="8851"/>
          <ac:picMkLst>
            <pc:docMk/>
            <pc:sldMk cId="2476741812" sldId="773"/>
            <ac:picMk id="5" creationId="{E18D25E8-6A11-2903-40A2-F95239DB90B3}"/>
          </ac:picMkLst>
        </pc:picChg>
      </pc:sldChg>
      <pc:sldChg chg="modSp mod">
        <pc:chgData name="Noren,Jenny E" userId="31e0823a-ccc6-4018-bb9e-c27b5ef59adf" providerId="ADAL" clId="{55047E87-B99A-4EAE-8219-BC275BB4B037}" dt="2025-07-19T21:19:02.596" v="8833" actId="12"/>
        <pc:sldMkLst>
          <pc:docMk/>
          <pc:sldMk cId="3278386155" sldId="775"/>
        </pc:sldMkLst>
        <pc:spChg chg="mod">
          <ac:chgData name="Noren,Jenny E" userId="31e0823a-ccc6-4018-bb9e-c27b5ef59adf" providerId="ADAL" clId="{55047E87-B99A-4EAE-8219-BC275BB4B037}" dt="2025-07-19T21:19:02.596" v="8833" actId="12"/>
          <ac:spMkLst>
            <pc:docMk/>
            <pc:sldMk cId="3278386155" sldId="775"/>
            <ac:spMk id="3" creationId="{41CE57C8-DEA1-FD39-2176-29329EEF6667}"/>
          </ac:spMkLst>
        </pc:spChg>
      </pc:sldChg>
      <pc:sldChg chg="modSp new mod ord">
        <pc:chgData name="Noren,Jenny E" userId="31e0823a-ccc6-4018-bb9e-c27b5ef59adf" providerId="ADAL" clId="{55047E87-B99A-4EAE-8219-BC275BB4B037}" dt="2025-07-19T20:34:57.523" v="6015" actId="113"/>
        <pc:sldMkLst>
          <pc:docMk/>
          <pc:sldMk cId="3786493503" sldId="776"/>
        </pc:sldMkLst>
        <pc:spChg chg="mod">
          <ac:chgData name="Noren,Jenny E" userId="31e0823a-ccc6-4018-bb9e-c27b5ef59adf" providerId="ADAL" clId="{55047E87-B99A-4EAE-8219-BC275BB4B037}" dt="2025-07-19T20:34:57.523" v="6015" actId="113"/>
          <ac:spMkLst>
            <pc:docMk/>
            <pc:sldMk cId="3786493503" sldId="776"/>
            <ac:spMk id="2" creationId="{6E9DD18E-AB9C-B89E-94D3-51DACBCD5312}"/>
          </ac:spMkLst>
        </pc:spChg>
        <pc:spChg chg="mod">
          <ac:chgData name="Noren,Jenny E" userId="31e0823a-ccc6-4018-bb9e-c27b5ef59adf" providerId="ADAL" clId="{55047E87-B99A-4EAE-8219-BC275BB4B037}" dt="2025-07-19T16:57:29.074" v="151" actId="20577"/>
          <ac:spMkLst>
            <pc:docMk/>
            <pc:sldMk cId="3786493503" sldId="776"/>
            <ac:spMk id="3" creationId="{3ED4C0DE-1487-A782-064E-A773C4512845}"/>
          </ac:spMkLst>
        </pc:spChg>
      </pc:sldChg>
      <pc:sldChg chg="modSp new mod">
        <pc:chgData name="Noren,Jenny E" userId="31e0823a-ccc6-4018-bb9e-c27b5ef59adf" providerId="ADAL" clId="{55047E87-B99A-4EAE-8219-BC275BB4B037}" dt="2025-07-19T19:18:17.735" v="3766" actId="6549"/>
        <pc:sldMkLst>
          <pc:docMk/>
          <pc:sldMk cId="1666091377" sldId="777"/>
        </pc:sldMkLst>
        <pc:spChg chg="mod">
          <ac:chgData name="Noren,Jenny E" userId="31e0823a-ccc6-4018-bb9e-c27b5ef59adf" providerId="ADAL" clId="{55047E87-B99A-4EAE-8219-BC275BB4B037}" dt="2025-07-19T19:15:47.055" v="3570" actId="20577"/>
          <ac:spMkLst>
            <pc:docMk/>
            <pc:sldMk cId="1666091377" sldId="777"/>
            <ac:spMk id="2" creationId="{88F69A0E-DE55-55CA-C457-8E77890DD8C1}"/>
          </ac:spMkLst>
        </pc:spChg>
        <pc:spChg chg="mod">
          <ac:chgData name="Noren,Jenny E" userId="31e0823a-ccc6-4018-bb9e-c27b5ef59adf" providerId="ADAL" clId="{55047E87-B99A-4EAE-8219-BC275BB4B037}" dt="2025-07-19T19:18:17.735" v="3766" actId="6549"/>
          <ac:spMkLst>
            <pc:docMk/>
            <pc:sldMk cId="1666091377" sldId="777"/>
            <ac:spMk id="3" creationId="{5869C551-FF4C-83AF-AF48-E211698E277C}"/>
          </ac:spMkLst>
        </pc:spChg>
      </pc:sldChg>
      <pc:sldChg chg="delSp modSp add del mod">
        <pc:chgData name="Noren,Jenny E" userId="31e0823a-ccc6-4018-bb9e-c27b5ef59adf" providerId="ADAL" clId="{55047E87-B99A-4EAE-8219-BC275BB4B037}" dt="2025-07-19T19:27:22.088" v="4090" actId="47"/>
        <pc:sldMkLst>
          <pc:docMk/>
          <pc:sldMk cId="177007411" sldId="778"/>
        </pc:sldMkLst>
        <pc:spChg chg="mod">
          <ac:chgData name="Noren,Jenny E" userId="31e0823a-ccc6-4018-bb9e-c27b5ef59adf" providerId="ADAL" clId="{55047E87-B99A-4EAE-8219-BC275BB4B037}" dt="2025-07-19T19:20:05.136" v="3776" actId="27636"/>
          <ac:spMkLst>
            <pc:docMk/>
            <pc:sldMk cId="177007411" sldId="778"/>
            <ac:spMk id="3" creationId="{A1D41DCA-2BBA-8887-8CB8-AAB23CA1F5E9}"/>
          </ac:spMkLst>
        </pc:spChg>
        <pc:picChg chg="del">
          <ac:chgData name="Noren,Jenny E" userId="31e0823a-ccc6-4018-bb9e-c27b5ef59adf" providerId="ADAL" clId="{55047E87-B99A-4EAE-8219-BC275BB4B037}" dt="2025-07-19T19:19:49.656" v="3774" actId="478"/>
          <ac:picMkLst>
            <pc:docMk/>
            <pc:sldMk cId="177007411" sldId="778"/>
            <ac:picMk id="5" creationId="{440E2E77-9BAF-AC4F-E054-BA4A0E883DD0}"/>
          </ac:picMkLst>
        </pc:picChg>
      </pc:sldChg>
      <pc:sldChg chg="addSp delSp modSp add mod chgLayout">
        <pc:chgData name="Noren,Jenny E" userId="31e0823a-ccc6-4018-bb9e-c27b5ef59adf" providerId="ADAL" clId="{55047E87-B99A-4EAE-8219-BC275BB4B037}" dt="2025-07-19T19:40:13.177" v="4276" actId="207"/>
        <pc:sldMkLst>
          <pc:docMk/>
          <pc:sldMk cId="4286094683" sldId="779"/>
        </pc:sldMkLst>
        <pc:spChg chg="mod ord">
          <ac:chgData name="Noren,Jenny E" userId="31e0823a-ccc6-4018-bb9e-c27b5ef59adf" providerId="ADAL" clId="{55047E87-B99A-4EAE-8219-BC275BB4B037}" dt="2025-07-19T19:27:46.827" v="4095" actId="113"/>
          <ac:spMkLst>
            <pc:docMk/>
            <pc:sldMk cId="4286094683" sldId="779"/>
            <ac:spMk id="2" creationId="{C034A125-CBEF-7120-CAC6-3996E1E5AE09}"/>
          </ac:spMkLst>
        </pc:spChg>
        <pc:spChg chg="mod ord">
          <ac:chgData name="Noren,Jenny E" userId="31e0823a-ccc6-4018-bb9e-c27b5ef59adf" providerId="ADAL" clId="{55047E87-B99A-4EAE-8219-BC275BB4B037}" dt="2025-07-19T19:40:13.177" v="4276" actId="207"/>
          <ac:spMkLst>
            <pc:docMk/>
            <pc:sldMk cId="4286094683" sldId="779"/>
            <ac:spMk id="3" creationId="{2FF3BB05-DBDE-2C3E-8444-0885A7FDC03A}"/>
          </ac:spMkLst>
        </pc:spChg>
        <pc:spChg chg="mod ord">
          <ac:chgData name="Noren,Jenny E" userId="31e0823a-ccc6-4018-bb9e-c27b5ef59adf" providerId="ADAL" clId="{55047E87-B99A-4EAE-8219-BC275BB4B037}" dt="2025-07-19T19:27:42.564" v="4094" actId="6264"/>
          <ac:spMkLst>
            <pc:docMk/>
            <pc:sldMk cId="4286094683" sldId="779"/>
            <ac:spMk id="4" creationId="{3F2A4440-2E31-962E-1809-50431CD209FA}"/>
          </ac:spMkLst>
        </pc:spChg>
        <pc:spChg chg="add del mod">
          <ac:chgData name="Noren,Jenny E" userId="31e0823a-ccc6-4018-bb9e-c27b5ef59adf" providerId="ADAL" clId="{55047E87-B99A-4EAE-8219-BC275BB4B037}" dt="2025-07-19T19:27:42.564" v="4094" actId="6264"/>
          <ac:spMkLst>
            <pc:docMk/>
            <pc:sldMk cId="4286094683" sldId="779"/>
            <ac:spMk id="6" creationId="{8C286998-6560-8832-7FD6-1809E8EF76FA}"/>
          </ac:spMkLst>
        </pc:spChg>
        <pc:spChg chg="add del mod">
          <ac:chgData name="Noren,Jenny E" userId="31e0823a-ccc6-4018-bb9e-c27b5ef59adf" providerId="ADAL" clId="{55047E87-B99A-4EAE-8219-BC275BB4B037}" dt="2025-07-19T19:27:42.564" v="4094" actId="6264"/>
          <ac:spMkLst>
            <pc:docMk/>
            <pc:sldMk cId="4286094683" sldId="779"/>
            <ac:spMk id="7" creationId="{6D790362-1E3C-661D-07FB-6BCBABC1D02F}"/>
          </ac:spMkLst>
        </pc:spChg>
        <pc:spChg chg="add del mod">
          <ac:chgData name="Noren,Jenny E" userId="31e0823a-ccc6-4018-bb9e-c27b5ef59adf" providerId="ADAL" clId="{55047E87-B99A-4EAE-8219-BC275BB4B037}" dt="2025-07-19T19:27:42.564" v="4094" actId="6264"/>
          <ac:spMkLst>
            <pc:docMk/>
            <pc:sldMk cId="4286094683" sldId="779"/>
            <ac:spMk id="8" creationId="{7DB81F84-7CD7-5038-6E46-E48CBAE2E706}"/>
          </ac:spMkLst>
        </pc:spChg>
        <pc:picChg chg="del">
          <ac:chgData name="Noren,Jenny E" userId="31e0823a-ccc6-4018-bb9e-c27b5ef59adf" providerId="ADAL" clId="{55047E87-B99A-4EAE-8219-BC275BB4B037}" dt="2025-07-19T19:27:35.193" v="4091" actId="478"/>
          <ac:picMkLst>
            <pc:docMk/>
            <pc:sldMk cId="4286094683" sldId="779"/>
            <ac:picMk id="5" creationId="{44DB6BB5-25CC-9DF3-1189-52F37F53FC57}"/>
          </ac:picMkLst>
        </pc:picChg>
      </pc:sldChg>
      <pc:sldChg chg="addSp delSp modSp add del mod setBg chgLayout">
        <pc:chgData name="Noren,Jenny E" userId="31e0823a-ccc6-4018-bb9e-c27b5ef59adf" providerId="ADAL" clId="{55047E87-B99A-4EAE-8219-BC275BB4B037}" dt="2025-07-19T19:34:02.933" v="4218" actId="47"/>
        <pc:sldMkLst>
          <pc:docMk/>
          <pc:sldMk cId="3361528982" sldId="780"/>
        </pc:sldMkLst>
        <pc:spChg chg="mod ord">
          <ac:chgData name="Noren,Jenny E" userId="31e0823a-ccc6-4018-bb9e-c27b5ef59adf" providerId="ADAL" clId="{55047E87-B99A-4EAE-8219-BC275BB4B037}" dt="2025-07-19T19:31:19.062" v="4164" actId="26606"/>
          <ac:spMkLst>
            <pc:docMk/>
            <pc:sldMk cId="3361528982" sldId="780"/>
            <ac:spMk id="2" creationId="{571B9B4A-7461-9800-D20C-3DE354411FF0}"/>
          </ac:spMkLst>
        </pc:spChg>
        <pc:spChg chg="mod ord">
          <ac:chgData name="Noren,Jenny E" userId="31e0823a-ccc6-4018-bb9e-c27b5ef59adf" providerId="ADAL" clId="{55047E87-B99A-4EAE-8219-BC275BB4B037}" dt="2025-07-19T19:31:19.062" v="4164" actId="26606"/>
          <ac:spMkLst>
            <pc:docMk/>
            <pc:sldMk cId="3361528982" sldId="780"/>
            <ac:spMk id="3" creationId="{41FE6E3E-ED63-4610-8B7B-68601BA5CE87}"/>
          </ac:spMkLst>
        </pc:spChg>
        <pc:spChg chg="mod ord">
          <ac:chgData name="Noren,Jenny E" userId="31e0823a-ccc6-4018-bb9e-c27b5ef59adf" providerId="ADAL" clId="{55047E87-B99A-4EAE-8219-BC275BB4B037}" dt="2025-07-19T19:31:19.062" v="4164" actId="26606"/>
          <ac:spMkLst>
            <pc:docMk/>
            <pc:sldMk cId="3361528982" sldId="780"/>
            <ac:spMk id="4" creationId="{C31308AC-35B2-2EBC-1468-0B099B7F4D55}"/>
          </ac:spMkLst>
        </pc:spChg>
        <pc:spChg chg="add del mod">
          <ac:chgData name="Noren,Jenny E" userId="31e0823a-ccc6-4018-bb9e-c27b5ef59adf" providerId="ADAL" clId="{55047E87-B99A-4EAE-8219-BC275BB4B037}" dt="2025-07-19T19:29:33.341" v="4157" actId="6264"/>
          <ac:spMkLst>
            <pc:docMk/>
            <pc:sldMk cId="3361528982" sldId="780"/>
            <ac:spMk id="6" creationId="{1F1FADE8-CA15-1937-4FFB-209C21CCE328}"/>
          </ac:spMkLst>
        </pc:spChg>
        <pc:spChg chg="add del mod">
          <ac:chgData name="Noren,Jenny E" userId="31e0823a-ccc6-4018-bb9e-c27b5ef59adf" providerId="ADAL" clId="{55047E87-B99A-4EAE-8219-BC275BB4B037}" dt="2025-07-19T19:29:33.341" v="4157" actId="6264"/>
          <ac:spMkLst>
            <pc:docMk/>
            <pc:sldMk cId="3361528982" sldId="780"/>
            <ac:spMk id="7" creationId="{F67F10CC-8382-FA12-F224-AD01395B7C03}"/>
          </ac:spMkLst>
        </pc:spChg>
        <pc:spChg chg="add del mod">
          <ac:chgData name="Noren,Jenny E" userId="31e0823a-ccc6-4018-bb9e-c27b5ef59adf" providerId="ADAL" clId="{55047E87-B99A-4EAE-8219-BC275BB4B037}" dt="2025-07-19T19:29:33.341" v="4157" actId="6264"/>
          <ac:spMkLst>
            <pc:docMk/>
            <pc:sldMk cId="3361528982" sldId="780"/>
            <ac:spMk id="8" creationId="{84F62423-54FB-64A5-6674-82EE248A362E}"/>
          </ac:spMkLst>
        </pc:spChg>
        <pc:spChg chg="add">
          <ac:chgData name="Noren,Jenny E" userId="31e0823a-ccc6-4018-bb9e-c27b5ef59adf" providerId="ADAL" clId="{55047E87-B99A-4EAE-8219-BC275BB4B037}" dt="2025-07-19T19:31:19.062" v="4164" actId="26606"/>
          <ac:spMkLst>
            <pc:docMk/>
            <pc:sldMk cId="3361528982" sldId="780"/>
            <ac:spMk id="15" creationId="{D009D6D5-DAC2-4A8B-A17A-E206B9012D09}"/>
          </ac:spMkLst>
        </pc:spChg>
        <pc:picChg chg="del">
          <ac:chgData name="Noren,Jenny E" userId="31e0823a-ccc6-4018-bb9e-c27b5ef59adf" providerId="ADAL" clId="{55047E87-B99A-4EAE-8219-BC275BB4B037}" dt="2025-07-19T19:29:28.735" v="4156" actId="478"/>
          <ac:picMkLst>
            <pc:docMk/>
            <pc:sldMk cId="3361528982" sldId="780"/>
            <ac:picMk id="5" creationId="{D1CAA482-0BE7-A16B-E3E9-B9034110AB4C}"/>
          </ac:picMkLst>
        </pc:picChg>
        <pc:picChg chg="add mod">
          <ac:chgData name="Noren,Jenny E" userId="31e0823a-ccc6-4018-bb9e-c27b5ef59adf" providerId="ADAL" clId="{55047E87-B99A-4EAE-8219-BC275BB4B037}" dt="2025-07-19T19:31:19.062" v="4164" actId="26606"/>
          <ac:picMkLst>
            <pc:docMk/>
            <pc:sldMk cId="3361528982" sldId="780"/>
            <ac:picMk id="10" creationId="{D2C00B69-428C-77FB-8019-2C6E323B790A}"/>
          </ac:picMkLst>
        </pc:picChg>
      </pc:sldChg>
      <pc:sldChg chg="addSp delSp modSp add mod chgLayout">
        <pc:chgData name="Noren,Jenny E" userId="31e0823a-ccc6-4018-bb9e-c27b5ef59adf" providerId="ADAL" clId="{55047E87-B99A-4EAE-8219-BC275BB4B037}" dt="2025-07-19T19:41:00.289" v="4279" actId="113"/>
        <pc:sldMkLst>
          <pc:docMk/>
          <pc:sldMk cId="3615788599" sldId="781"/>
        </pc:sldMkLst>
        <pc:spChg chg="mod ord">
          <ac:chgData name="Noren,Jenny E" userId="31e0823a-ccc6-4018-bb9e-c27b5ef59adf" providerId="ADAL" clId="{55047E87-B99A-4EAE-8219-BC275BB4B037}" dt="2025-07-19T19:41:00.289" v="4279" actId="113"/>
          <ac:spMkLst>
            <pc:docMk/>
            <pc:sldMk cId="3615788599" sldId="781"/>
            <ac:spMk id="2" creationId="{A97BACA0-55CD-D0BB-F3EE-40E328599419}"/>
          </ac:spMkLst>
        </pc:spChg>
        <pc:spChg chg="mod ord">
          <ac:chgData name="Noren,Jenny E" userId="31e0823a-ccc6-4018-bb9e-c27b5ef59adf" providerId="ADAL" clId="{55047E87-B99A-4EAE-8219-BC275BB4B037}" dt="2025-07-19T19:40:55.542" v="4278" actId="207"/>
          <ac:spMkLst>
            <pc:docMk/>
            <pc:sldMk cId="3615788599" sldId="781"/>
            <ac:spMk id="3" creationId="{A772A919-5AD8-285D-010F-352F576BEA99}"/>
          </ac:spMkLst>
        </pc:spChg>
        <pc:spChg chg="mod ord">
          <ac:chgData name="Noren,Jenny E" userId="31e0823a-ccc6-4018-bb9e-c27b5ef59adf" providerId="ADAL" clId="{55047E87-B99A-4EAE-8219-BC275BB4B037}" dt="2025-07-19T19:34:21.724" v="4220" actId="6264"/>
          <ac:spMkLst>
            <pc:docMk/>
            <pc:sldMk cId="3615788599" sldId="781"/>
            <ac:spMk id="4" creationId="{16EF6F9D-27D2-7FF5-BC8F-51C83C59C9B3}"/>
          </ac:spMkLst>
        </pc:spChg>
        <pc:spChg chg="add del mod">
          <ac:chgData name="Noren,Jenny E" userId="31e0823a-ccc6-4018-bb9e-c27b5ef59adf" providerId="ADAL" clId="{55047E87-B99A-4EAE-8219-BC275BB4B037}" dt="2025-07-19T19:34:21.724" v="4220" actId="6264"/>
          <ac:spMkLst>
            <pc:docMk/>
            <pc:sldMk cId="3615788599" sldId="781"/>
            <ac:spMk id="6" creationId="{208E2B7C-B542-ED17-482C-5A65FF9B9165}"/>
          </ac:spMkLst>
        </pc:spChg>
        <pc:spChg chg="add del mod">
          <ac:chgData name="Noren,Jenny E" userId="31e0823a-ccc6-4018-bb9e-c27b5ef59adf" providerId="ADAL" clId="{55047E87-B99A-4EAE-8219-BC275BB4B037}" dt="2025-07-19T19:34:21.724" v="4220" actId="6264"/>
          <ac:spMkLst>
            <pc:docMk/>
            <pc:sldMk cId="3615788599" sldId="781"/>
            <ac:spMk id="7" creationId="{C142B2B1-BE51-8C72-916D-5F329449D22D}"/>
          </ac:spMkLst>
        </pc:spChg>
        <pc:spChg chg="add del mod">
          <ac:chgData name="Noren,Jenny E" userId="31e0823a-ccc6-4018-bb9e-c27b5ef59adf" providerId="ADAL" clId="{55047E87-B99A-4EAE-8219-BC275BB4B037}" dt="2025-07-19T19:34:21.724" v="4220" actId="6264"/>
          <ac:spMkLst>
            <pc:docMk/>
            <pc:sldMk cId="3615788599" sldId="781"/>
            <ac:spMk id="8" creationId="{86059CE8-FF9B-8B5F-E1B0-00ABC9FEDB4C}"/>
          </ac:spMkLst>
        </pc:spChg>
        <pc:picChg chg="del">
          <ac:chgData name="Noren,Jenny E" userId="31e0823a-ccc6-4018-bb9e-c27b5ef59adf" providerId="ADAL" clId="{55047E87-B99A-4EAE-8219-BC275BB4B037}" dt="2025-07-19T19:34:17.953" v="4219" actId="478"/>
          <ac:picMkLst>
            <pc:docMk/>
            <pc:sldMk cId="3615788599" sldId="781"/>
            <ac:picMk id="5" creationId="{198CC737-28C2-CE98-40B7-8FC1F0333854}"/>
          </ac:picMkLst>
        </pc:picChg>
      </pc:sldChg>
      <pc:sldChg chg="addSp delSp modSp new del mod modClrScheme chgLayout">
        <pc:chgData name="Noren,Jenny E" userId="31e0823a-ccc6-4018-bb9e-c27b5ef59adf" providerId="ADAL" clId="{55047E87-B99A-4EAE-8219-BC275BB4B037}" dt="2025-07-19T19:38:20.868" v="4262" actId="47"/>
        <pc:sldMkLst>
          <pc:docMk/>
          <pc:sldMk cId="1201609466" sldId="782"/>
        </pc:sldMkLst>
        <pc:spChg chg="del mod ord">
          <ac:chgData name="Noren,Jenny E" userId="31e0823a-ccc6-4018-bb9e-c27b5ef59adf" providerId="ADAL" clId="{55047E87-B99A-4EAE-8219-BC275BB4B037}" dt="2025-07-19T17:01:30.563" v="207" actId="700"/>
          <ac:spMkLst>
            <pc:docMk/>
            <pc:sldMk cId="1201609466" sldId="782"/>
            <ac:spMk id="2" creationId="{70EBF560-A9D2-05A0-4425-1F7C73117679}"/>
          </ac:spMkLst>
        </pc:spChg>
        <pc:spChg chg="del mod ord">
          <ac:chgData name="Noren,Jenny E" userId="31e0823a-ccc6-4018-bb9e-c27b5ef59adf" providerId="ADAL" clId="{55047E87-B99A-4EAE-8219-BC275BB4B037}" dt="2025-07-19T17:01:30.563" v="207" actId="700"/>
          <ac:spMkLst>
            <pc:docMk/>
            <pc:sldMk cId="1201609466" sldId="782"/>
            <ac:spMk id="3" creationId="{EC4903A0-53E4-EFFB-1AEB-A31B70FEEDB9}"/>
          </ac:spMkLst>
        </pc:spChg>
        <pc:spChg chg="del">
          <ac:chgData name="Noren,Jenny E" userId="31e0823a-ccc6-4018-bb9e-c27b5ef59adf" providerId="ADAL" clId="{55047E87-B99A-4EAE-8219-BC275BB4B037}" dt="2025-07-19T17:01:30.563" v="207" actId="700"/>
          <ac:spMkLst>
            <pc:docMk/>
            <pc:sldMk cId="1201609466" sldId="782"/>
            <ac:spMk id="4" creationId="{BDA4A314-6C86-2EBF-56A0-41DEE4B8F927}"/>
          </ac:spMkLst>
        </pc:spChg>
        <pc:spChg chg="mod ord">
          <ac:chgData name="Noren,Jenny E" userId="31e0823a-ccc6-4018-bb9e-c27b5ef59adf" providerId="ADAL" clId="{55047E87-B99A-4EAE-8219-BC275BB4B037}" dt="2025-07-19T17:01:30.563" v="207" actId="700"/>
          <ac:spMkLst>
            <pc:docMk/>
            <pc:sldMk cId="1201609466" sldId="782"/>
            <ac:spMk id="5" creationId="{68634799-CDD5-40B0-EF2B-E7C09E20AAEE}"/>
          </ac:spMkLst>
        </pc:spChg>
        <pc:spChg chg="add mod ord">
          <ac:chgData name="Noren,Jenny E" userId="31e0823a-ccc6-4018-bb9e-c27b5ef59adf" providerId="ADAL" clId="{55047E87-B99A-4EAE-8219-BC275BB4B037}" dt="2025-07-19T17:01:38.339" v="228" actId="20577"/>
          <ac:spMkLst>
            <pc:docMk/>
            <pc:sldMk cId="1201609466" sldId="782"/>
            <ac:spMk id="6" creationId="{EB3A0BEA-30FD-90CD-FECA-41AD64845E25}"/>
          </ac:spMkLst>
        </pc:spChg>
        <pc:spChg chg="add mod ord">
          <ac:chgData name="Noren,Jenny E" userId="31e0823a-ccc6-4018-bb9e-c27b5ef59adf" providerId="ADAL" clId="{55047E87-B99A-4EAE-8219-BC275BB4B037}" dt="2025-07-19T17:01:30.563" v="207" actId="700"/>
          <ac:spMkLst>
            <pc:docMk/>
            <pc:sldMk cId="1201609466" sldId="782"/>
            <ac:spMk id="7" creationId="{F46CF762-7D97-FEED-6491-EC4131CF5F24}"/>
          </ac:spMkLst>
        </pc:spChg>
      </pc:sldChg>
      <pc:sldChg chg="addSp delSp modSp new mod">
        <pc:chgData name="Noren,Jenny E" userId="31e0823a-ccc6-4018-bb9e-c27b5ef59adf" providerId="ADAL" clId="{55047E87-B99A-4EAE-8219-BC275BB4B037}" dt="2025-07-19T21:24:18.790" v="8852"/>
        <pc:sldMkLst>
          <pc:docMk/>
          <pc:sldMk cId="1622365054" sldId="783"/>
        </pc:sldMkLst>
        <pc:spChg chg="mod">
          <ac:chgData name="Noren,Jenny E" userId="31e0823a-ccc6-4018-bb9e-c27b5ef59adf" providerId="ADAL" clId="{55047E87-B99A-4EAE-8219-BC275BB4B037}" dt="2025-07-19T20:35:22.317" v="6020" actId="1076"/>
          <ac:spMkLst>
            <pc:docMk/>
            <pc:sldMk cId="1622365054" sldId="783"/>
            <ac:spMk id="2" creationId="{8A7D3C79-FC4B-6F5D-83A1-8B5F4E108F26}"/>
          </ac:spMkLst>
        </pc:spChg>
        <pc:spChg chg="del">
          <ac:chgData name="Noren,Jenny E" userId="31e0823a-ccc6-4018-bb9e-c27b5ef59adf" providerId="ADAL" clId="{55047E87-B99A-4EAE-8219-BC275BB4B037}" dt="2025-07-19T20:24:27.521" v="5788" actId="478"/>
          <ac:spMkLst>
            <pc:docMk/>
            <pc:sldMk cId="1622365054" sldId="783"/>
            <ac:spMk id="3" creationId="{17FB1B76-1CC4-4A13-5361-3DFFA444D6E7}"/>
          </ac:spMkLst>
        </pc:spChg>
        <pc:picChg chg="add mod ord">
          <ac:chgData name="Noren,Jenny E" userId="31e0823a-ccc6-4018-bb9e-c27b5ef59adf" providerId="ADAL" clId="{55047E87-B99A-4EAE-8219-BC275BB4B037}" dt="2025-07-19T21:24:18.790" v="8852"/>
          <ac:picMkLst>
            <pc:docMk/>
            <pc:sldMk cId="1622365054" sldId="783"/>
            <ac:picMk id="6" creationId="{41E23809-0E66-A7F7-6602-24980D9AFB3F}"/>
          </ac:picMkLst>
        </pc:picChg>
      </pc:sldChg>
      <pc:sldChg chg="addSp delSp modSp new mod">
        <pc:chgData name="Noren,Jenny E" userId="31e0823a-ccc6-4018-bb9e-c27b5ef59adf" providerId="ADAL" clId="{55047E87-B99A-4EAE-8219-BC275BB4B037}" dt="2025-07-19T21:25:08.191" v="8856"/>
        <pc:sldMkLst>
          <pc:docMk/>
          <pc:sldMk cId="882604864" sldId="784"/>
        </pc:sldMkLst>
        <pc:spChg chg="mod">
          <ac:chgData name="Noren,Jenny E" userId="31e0823a-ccc6-4018-bb9e-c27b5ef59adf" providerId="ADAL" clId="{55047E87-B99A-4EAE-8219-BC275BB4B037}" dt="2025-07-19T18:18:09.196" v="321" actId="20577"/>
          <ac:spMkLst>
            <pc:docMk/>
            <pc:sldMk cId="882604864" sldId="784"/>
            <ac:spMk id="2" creationId="{529313B4-5CBF-91C5-B4D6-E299C8301530}"/>
          </ac:spMkLst>
        </pc:spChg>
        <pc:spChg chg="del">
          <ac:chgData name="Noren,Jenny E" userId="31e0823a-ccc6-4018-bb9e-c27b5ef59adf" providerId="ADAL" clId="{55047E87-B99A-4EAE-8219-BC275BB4B037}" dt="2025-07-19T20:10:56.356" v="5138" actId="478"/>
          <ac:spMkLst>
            <pc:docMk/>
            <pc:sldMk cId="882604864" sldId="784"/>
            <ac:spMk id="3" creationId="{F3BD4930-1264-B339-37B8-A6307971FC27}"/>
          </ac:spMkLst>
        </pc:spChg>
        <pc:spChg chg="ord">
          <ac:chgData name="Noren,Jenny E" userId="31e0823a-ccc6-4018-bb9e-c27b5ef59adf" providerId="ADAL" clId="{55047E87-B99A-4EAE-8219-BC275BB4B037}" dt="2025-07-19T21:25:08.191" v="8856"/>
          <ac:spMkLst>
            <pc:docMk/>
            <pc:sldMk cId="882604864" sldId="784"/>
            <ac:spMk id="4" creationId="{D0054C3D-51A6-5058-7D34-B223EBD4EFE9}"/>
          </ac:spMkLst>
        </pc:spChg>
        <pc:picChg chg="add del mod ord">
          <ac:chgData name="Noren,Jenny E" userId="31e0823a-ccc6-4018-bb9e-c27b5ef59adf" providerId="ADAL" clId="{55047E87-B99A-4EAE-8219-BC275BB4B037}" dt="2025-07-19T20:18:48.229" v="5161" actId="478"/>
          <ac:picMkLst>
            <pc:docMk/>
            <pc:sldMk cId="882604864" sldId="784"/>
            <ac:picMk id="6" creationId="{B4287DE9-79A7-05F8-FCDC-065F48E13253}"/>
          </ac:picMkLst>
        </pc:picChg>
        <pc:picChg chg="add mod">
          <ac:chgData name="Noren,Jenny E" userId="31e0823a-ccc6-4018-bb9e-c27b5ef59adf" providerId="ADAL" clId="{55047E87-B99A-4EAE-8219-BC275BB4B037}" dt="2025-07-19T20:21:46.091" v="5475" actId="1076"/>
          <ac:picMkLst>
            <pc:docMk/>
            <pc:sldMk cId="882604864" sldId="784"/>
            <ac:picMk id="8" creationId="{D65D0DE8-6A4D-E0CB-7E54-F35B1025F55A}"/>
          </ac:picMkLst>
        </pc:picChg>
      </pc:sldChg>
      <pc:sldChg chg="modSp new mod">
        <pc:chgData name="Noren,Jenny E" userId="31e0823a-ccc6-4018-bb9e-c27b5ef59adf" providerId="ADAL" clId="{55047E87-B99A-4EAE-8219-BC275BB4B037}" dt="2025-07-19T18:27:25.684" v="1328" actId="113"/>
        <pc:sldMkLst>
          <pc:docMk/>
          <pc:sldMk cId="3718622315" sldId="785"/>
        </pc:sldMkLst>
        <pc:spChg chg="mod">
          <ac:chgData name="Noren,Jenny E" userId="31e0823a-ccc6-4018-bb9e-c27b5ef59adf" providerId="ADAL" clId="{55047E87-B99A-4EAE-8219-BC275BB4B037}" dt="2025-07-19T18:19:53.833" v="381" actId="255"/>
          <ac:spMkLst>
            <pc:docMk/>
            <pc:sldMk cId="3718622315" sldId="785"/>
            <ac:spMk id="2" creationId="{920B8820-F8D3-C6AC-D4D4-BAB0BB8C391D}"/>
          </ac:spMkLst>
        </pc:spChg>
        <pc:spChg chg="mod">
          <ac:chgData name="Noren,Jenny E" userId="31e0823a-ccc6-4018-bb9e-c27b5ef59adf" providerId="ADAL" clId="{55047E87-B99A-4EAE-8219-BC275BB4B037}" dt="2025-07-19T18:27:25.684" v="1328" actId="113"/>
          <ac:spMkLst>
            <pc:docMk/>
            <pc:sldMk cId="3718622315" sldId="785"/>
            <ac:spMk id="3" creationId="{9C6A3571-1BBC-38C6-5BBA-7BE34F3C64F5}"/>
          </ac:spMkLst>
        </pc:spChg>
      </pc:sldChg>
      <pc:sldChg chg="addSp delSp modSp new del mod ord modClrScheme chgLayout">
        <pc:chgData name="Noren,Jenny E" userId="31e0823a-ccc6-4018-bb9e-c27b5ef59adf" providerId="ADAL" clId="{55047E87-B99A-4EAE-8219-BC275BB4B037}" dt="2025-07-19T20:22:29.649" v="5476" actId="47"/>
        <pc:sldMkLst>
          <pc:docMk/>
          <pc:sldMk cId="4231658873" sldId="786"/>
        </pc:sldMkLst>
        <pc:spChg chg="mod ord">
          <ac:chgData name="Noren,Jenny E" userId="31e0823a-ccc6-4018-bb9e-c27b5ef59adf" providerId="ADAL" clId="{55047E87-B99A-4EAE-8219-BC275BB4B037}" dt="2025-07-19T18:28:40.673" v="1343" actId="700"/>
          <ac:spMkLst>
            <pc:docMk/>
            <pc:sldMk cId="4231658873" sldId="786"/>
            <ac:spMk id="2" creationId="{C5ACD916-0168-5EA8-B149-B8C489E4DDDC}"/>
          </ac:spMkLst>
        </pc:spChg>
        <pc:spChg chg="del mod ord">
          <ac:chgData name="Noren,Jenny E" userId="31e0823a-ccc6-4018-bb9e-c27b5ef59adf" providerId="ADAL" clId="{55047E87-B99A-4EAE-8219-BC275BB4B037}" dt="2025-07-19T18:28:40.673" v="1343" actId="700"/>
          <ac:spMkLst>
            <pc:docMk/>
            <pc:sldMk cId="4231658873" sldId="786"/>
            <ac:spMk id="3" creationId="{9A01CE88-4C47-8EC3-8675-12E055B85766}"/>
          </ac:spMkLst>
        </pc:spChg>
        <pc:spChg chg="mod ord">
          <ac:chgData name="Noren,Jenny E" userId="31e0823a-ccc6-4018-bb9e-c27b5ef59adf" providerId="ADAL" clId="{55047E87-B99A-4EAE-8219-BC275BB4B037}" dt="2025-07-19T18:28:40.673" v="1343" actId="700"/>
          <ac:spMkLst>
            <pc:docMk/>
            <pc:sldMk cId="4231658873" sldId="786"/>
            <ac:spMk id="4" creationId="{11A082EA-CB35-9339-CF35-D38D5F23B156}"/>
          </ac:spMkLst>
        </pc:spChg>
        <pc:spChg chg="add mod ord">
          <ac:chgData name="Noren,Jenny E" userId="31e0823a-ccc6-4018-bb9e-c27b5ef59adf" providerId="ADAL" clId="{55047E87-B99A-4EAE-8219-BC275BB4B037}" dt="2025-07-19T18:34:26.719" v="1559" actId="20577"/>
          <ac:spMkLst>
            <pc:docMk/>
            <pc:sldMk cId="4231658873" sldId="786"/>
            <ac:spMk id="5" creationId="{51738E45-6AF6-4A14-A958-EBEED8F1A5BC}"/>
          </ac:spMkLst>
        </pc:spChg>
      </pc:sldChg>
      <pc:sldChg chg="modSp add mod">
        <pc:chgData name="Noren,Jenny E" userId="31e0823a-ccc6-4018-bb9e-c27b5ef59adf" providerId="ADAL" clId="{55047E87-B99A-4EAE-8219-BC275BB4B037}" dt="2025-07-19T18:53:10.471" v="2490" actId="20577"/>
        <pc:sldMkLst>
          <pc:docMk/>
          <pc:sldMk cId="3406305469" sldId="787"/>
        </pc:sldMkLst>
        <pc:spChg chg="mod">
          <ac:chgData name="Noren,Jenny E" userId="31e0823a-ccc6-4018-bb9e-c27b5ef59adf" providerId="ADAL" clId="{55047E87-B99A-4EAE-8219-BC275BB4B037}" dt="2025-07-19T18:53:10.471" v="2490" actId="20577"/>
          <ac:spMkLst>
            <pc:docMk/>
            <pc:sldMk cId="3406305469" sldId="787"/>
            <ac:spMk id="2" creationId="{D1AED81D-529F-2FFB-FD77-69DAD0DAE8F7}"/>
          </ac:spMkLst>
        </pc:spChg>
        <pc:spChg chg="mod">
          <ac:chgData name="Noren,Jenny E" userId="31e0823a-ccc6-4018-bb9e-c27b5ef59adf" providerId="ADAL" clId="{55047E87-B99A-4EAE-8219-BC275BB4B037}" dt="2025-07-19T18:52:40.369" v="2476" actId="20577"/>
          <ac:spMkLst>
            <pc:docMk/>
            <pc:sldMk cId="3406305469" sldId="787"/>
            <ac:spMk id="3" creationId="{A9F6EA0B-A5DD-A108-19C7-CDC20FBE365D}"/>
          </ac:spMkLst>
        </pc:spChg>
      </pc:sldChg>
      <pc:sldChg chg="addSp delSp modSp add del mod chgLayout">
        <pc:chgData name="Noren,Jenny E" userId="31e0823a-ccc6-4018-bb9e-c27b5ef59adf" providerId="ADAL" clId="{55047E87-B99A-4EAE-8219-BC275BB4B037}" dt="2025-07-19T19:39:50.086" v="4274" actId="207"/>
        <pc:sldMkLst>
          <pc:docMk/>
          <pc:sldMk cId="1973695880" sldId="788"/>
        </pc:sldMkLst>
        <pc:spChg chg="mod ord">
          <ac:chgData name="Noren,Jenny E" userId="31e0823a-ccc6-4018-bb9e-c27b5ef59adf" providerId="ADAL" clId="{55047E87-B99A-4EAE-8219-BC275BB4B037}" dt="2025-07-19T19:21:21.507" v="3799" actId="113"/>
          <ac:spMkLst>
            <pc:docMk/>
            <pc:sldMk cId="1973695880" sldId="788"/>
            <ac:spMk id="2" creationId="{354ACC2D-9E14-5CDE-2386-05BC1C6F710A}"/>
          </ac:spMkLst>
        </pc:spChg>
        <pc:spChg chg="del">
          <ac:chgData name="Noren,Jenny E" userId="31e0823a-ccc6-4018-bb9e-c27b5ef59adf" providerId="ADAL" clId="{55047E87-B99A-4EAE-8219-BC275BB4B037}" dt="2025-07-19T19:20:43.091" v="3792" actId="478"/>
          <ac:spMkLst>
            <pc:docMk/>
            <pc:sldMk cId="1973695880" sldId="788"/>
            <ac:spMk id="3" creationId="{F67990FC-8ADB-C691-279F-03851AB92AA2}"/>
          </ac:spMkLst>
        </pc:spChg>
        <pc:spChg chg="mod ord">
          <ac:chgData name="Noren,Jenny E" userId="31e0823a-ccc6-4018-bb9e-c27b5ef59adf" providerId="ADAL" clId="{55047E87-B99A-4EAE-8219-BC275BB4B037}" dt="2025-07-19T19:21:16.904" v="3798" actId="6264"/>
          <ac:spMkLst>
            <pc:docMk/>
            <pc:sldMk cId="1973695880" sldId="788"/>
            <ac:spMk id="4" creationId="{D2DBE4E3-83E7-FC37-9E1E-C9664573518C}"/>
          </ac:spMkLst>
        </pc:spChg>
        <pc:spChg chg="del mod">
          <ac:chgData name="Noren,Jenny E" userId="31e0823a-ccc6-4018-bb9e-c27b5ef59adf" providerId="ADAL" clId="{55047E87-B99A-4EAE-8219-BC275BB4B037}" dt="2025-07-19T19:21:08.326" v="3796" actId="478"/>
          <ac:spMkLst>
            <pc:docMk/>
            <pc:sldMk cId="1973695880" sldId="788"/>
            <ac:spMk id="6" creationId="{0F140220-B7B7-904F-27CD-6851B39D7DED}"/>
          </ac:spMkLst>
        </pc:spChg>
        <pc:spChg chg="add mod ord">
          <ac:chgData name="Noren,Jenny E" userId="31e0823a-ccc6-4018-bb9e-c27b5ef59adf" providerId="ADAL" clId="{55047E87-B99A-4EAE-8219-BC275BB4B037}" dt="2025-07-19T19:39:50.086" v="4274" actId="207"/>
          <ac:spMkLst>
            <pc:docMk/>
            <pc:sldMk cId="1973695880" sldId="788"/>
            <ac:spMk id="7" creationId="{773C3D40-AB0D-FAC6-6FA9-42C2F86FF18F}"/>
          </ac:spMkLst>
        </pc:spChg>
        <pc:spChg chg="add del mod">
          <ac:chgData name="Noren,Jenny E" userId="31e0823a-ccc6-4018-bb9e-c27b5ef59adf" providerId="ADAL" clId="{55047E87-B99A-4EAE-8219-BC275BB4B037}" dt="2025-07-19T19:21:16.904" v="3798" actId="6264"/>
          <ac:spMkLst>
            <pc:docMk/>
            <pc:sldMk cId="1973695880" sldId="788"/>
            <ac:spMk id="8" creationId="{EE661B6F-F536-E647-DA88-C57D1D21F651}"/>
          </ac:spMkLst>
        </pc:spChg>
        <pc:spChg chg="add del mod">
          <ac:chgData name="Noren,Jenny E" userId="31e0823a-ccc6-4018-bb9e-c27b5ef59adf" providerId="ADAL" clId="{55047E87-B99A-4EAE-8219-BC275BB4B037}" dt="2025-07-19T19:21:16.904" v="3798" actId="6264"/>
          <ac:spMkLst>
            <pc:docMk/>
            <pc:sldMk cId="1973695880" sldId="788"/>
            <ac:spMk id="9" creationId="{67A6D421-0E5A-76DE-AE06-258AA90E9D51}"/>
          </ac:spMkLst>
        </pc:spChg>
        <pc:spChg chg="add del mod">
          <ac:chgData name="Noren,Jenny E" userId="31e0823a-ccc6-4018-bb9e-c27b5ef59adf" providerId="ADAL" clId="{55047E87-B99A-4EAE-8219-BC275BB4B037}" dt="2025-07-19T19:21:16.904" v="3798" actId="6264"/>
          <ac:spMkLst>
            <pc:docMk/>
            <pc:sldMk cId="1973695880" sldId="788"/>
            <ac:spMk id="10" creationId="{1BD23566-D4D3-800F-6FC3-1345FF8B58DB}"/>
          </ac:spMkLst>
        </pc:spChg>
      </pc:sldChg>
      <pc:sldChg chg="addSp delSp modSp new del mod">
        <pc:chgData name="Noren,Jenny E" userId="31e0823a-ccc6-4018-bb9e-c27b5ef59adf" providerId="ADAL" clId="{55047E87-B99A-4EAE-8219-BC275BB4B037}" dt="2025-07-19T18:56:38.554" v="2498" actId="2696"/>
        <pc:sldMkLst>
          <pc:docMk/>
          <pc:sldMk cId="3373668984" sldId="788"/>
        </pc:sldMkLst>
        <pc:spChg chg="del">
          <ac:chgData name="Noren,Jenny E" userId="31e0823a-ccc6-4018-bb9e-c27b5ef59adf" providerId="ADAL" clId="{55047E87-B99A-4EAE-8219-BC275BB4B037}" dt="2025-07-19T18:55:43.713" v="2492" actId="1032"/>
          <ac:spMkLst>
            <pc:docMk/>
            <pc:sldMk cId="3373668984" sldId="788"/>
            <ac:spMk id="3" creationId="{E6A86FAE-3CD4-1D99-4640-9065FBA0CA51}"/>
          </ac:spMkLst>
        </pc:spChg>
        <pc:graphicFrameChg chg="add mod modGraphic">
          <ac:chgData name="Noren,Jenny E" userId="31e0823a-ccc6-4018-bb9e-c27b5ef59adf" providerId="ADAL" clId="{55047E87-B99A-4EAE-8219-BC275BB4B037}" dt="2025-07-19T18:56:26.570" v="2497" actId="20577"/>
          <ac:graphicFrameMkLst>
            <pc:docMk/>
            <pc:sldMk cId="3373668984" sldId="788"/>
            <ac:graphicFrameMk id="5" creationId="{7907073F-D3C6-455E-1714-DD9FED184BE6}"/>
          </ac:graphicFrameMkLst>
        </pc:graphicFrameChg>
      </pc:sldChg>
      <pc:sldChg chg="addSp delSp modSp new del mod modClrScheme chgLayout">
        <pc:chgData name="Noren,Jenny E" userId="31e0823a-ccc6-4018-bb9e-c27b5ef59adf" providerId="ADAL" clId="{55047E87-B99A-4EAE-8219-BC275BB4B037}" dt="2025-07-19T19:16:34.854" v="3641" actId="47"/>
        <pc:sldMkLst>
          <pc:docMk/>
          <pc:sldMk cId="4155640182" sldId="788"/>
        </pc:sldMkLst>
        <pc:spChg chg="mod ord">
          <ac:chgData name="Noren,Jenny E" userId="31e0823a-ccc6-4018-bb9e-c27b5ef59adf" providerId="ADAL" clId="{55047E87-B99A-4EAE-8219-BC275BB4B037}" dt="2025-07-19T19:00:54.481" v="2597" actId="700"/>
          <ac:spMkLst>
            <pc:docMk/>
            <pc:sldMk cId="4155640182" sldId="788"/>
            <ac:spMk id="2" creationId="{54712A69-6F7D-C0D6-77EF-C8CD2EF4667A}"/>
          </ac:spMkLst>
        </pc:spChg>
        <pc:spChg chg="del">
          <ac:chgData name="Noren,Jenny E" userId="31e0823a-ccc6-4018-bb9e-c27b5ef59adf" providerId="ADAL" clId="{55047E87-B99A-4EAE-8219-BC275BB4B037}" dt="2025-07-19T18:57:33.585" v="2520" actId="1032"/>
          <ac:spMkLst>
            <pc:docMk/>
            <pc:sldMk cId="4155640182" sldId="788"/>
            <ac:spMk id="3" creationId="{AD1394C4-9011-115B-3FEC-DB70B3C1A723}"/>
          </ac:spMkLst>
        </pc:spChg>
        <pc:spChg chg="mod ord">
          <ac:chgData name="Noren,Jenny E" userId="31e0823a-ccc6-4018-bb9e-c27b5ef59adf" providerId="ADAL" clId="{55047E87-B99A-4EAE-8219-BC275BB4B037}" dt="2025-07-19T19:00:54.481" v="2597" actId="700"/>
          <ac:spMkLst>
            <pc:docMk/>
            <pc:sldMk cId="4155640182" sldId="788"/>
            <ac:spMk id="4" creationId="{DE4041B3-DC90-42D0-9EDB-9240F3AC2503}"/>
          </ac:spMkLst>
        </pc:spChg>
        <pc:spChg chg="add mod ord">
          <ac:chgData name="Noren,Jenny E" userId="31e0823a-ccc6-4018-bb9e-c27b5ef59adf" providerId="ADAL" clId="{55047E87-B99A-4EAE-8219-BC275BB4B037}" dt="2025-07-19T19:06:56.894" v="3412" actId="27636"/>
          <ac:spMkLst>
            <pc:docMk/>
            <pc:sldMk cId="4155640182" sldId="788"/>
            <ac:spMk id="7" creationId="{86113882-D02A-1B9F-6F8E-CBFDFC4D3BAF}"/>
          </ac:spMkLst>
        </pc:spChg>
        <pc:spChg chg="add mod ord">
          <ac:chgData name="Noren,Jenny E" userId="31e0823a-ccc6-4018-bb9e-c27b5ef59adf" providerId="ADAL" clId="{55047E87-B99A-4EAE-8219-BC275BB4B037}" dt="2025-07-19T19:06:46.259" v="3408" actId="1076"/>
          <ac:spMkLst>
            <pc:docMk/>
            <pc:sldMk cId="4155640182" sldId="788"/>
            <ac:spMk id="8" creationId="{176D79EE-B04D-1B78-997C-9C19BCC8A7DC}"/>
          </ac:spMkLst>
        </pc:spChg>
        <pc:spChg chg="add mod ord">
          <ac:chgData name="Noren,Jenny E" userId="31e0823a-ccc6-4018-bb9e-c27b5ef59adf" providerId="ADAL" clId="{55047E87-B99A-4EAE-8219-BC275BB4B037}" dt="2025-07-19T19:06:54.645" v="3410" actId="1076"/>
          <ac:spMkLst>
            <pc:docMk/>
            <pc:sldMk cId="4155640182" sldId="788"/>
            <ac:spMk id="9" creationId="{789F2EE9-D1FB-C29E-4581-01385E983398}"/>
          </ac:spMkLst>
        </pc:spChg>
        <pc:spChg chg="add mod ord">
          <ac:chgData name="Noren,Jenny E" userId="31e0823a-ccc6-4018-bb9e-c27b5ef59adf" providerId="ADAL" clId="{55047E87-B99A-4EAE-8219-BC275BB4B037}" dt="2025-07-19T19:06:56.895" v="3413" actId="27636"/>
          <ac:spMkLst>
            <pc:docMk/>
            <pc:sldMk cId="4155640182" sldId="788"/>
            <ac:spMk id="10" creationId="{17B1A0A7-4AF8-C422-EE98-6324284617D6}"/>
          </ac:spMkLst>
        </pc:spChg>
        <pc:graphicFrameChg chg="add del mod modGraphic">
          <ac:chgData name="Noren,Jenny E" userId="31e0823a-ccc6-4018-bb9e-c27b5ef59adf" providerId="ADAL" clId="{55047E87-B99A-4EAE-8219-BC275BB4B037}" dt="2025-07-19T18:57:57.394" v="2527" actId="478"/>
          <ac:graphicFrameMkLst>
            <pc:docMk/>
            <pc:sldMk cId="4155640182" sldId="788"/>
            <ac:graphicFrameMk id="5" creationId="{27E0858F-A84C-9682-A013-650D76A10733}"/>
          </ac:graphicFrameMkLst>
        </pc:graphicFrameChg>
      </pc:sldChg>
      <pc:sldChg chg="addSp modSp new mod">
        <pc:chgData name="Noren,Jenny E" userId="31e0823a-ccc6-4018-bb9e-c27b5ef59adf" providerId="ADAL" clId="{55047E87-B99A-4EAE-8219-BC275BB4B037}" dt="2025-07-19T21:23:35.884" v="8845"/>
        <pc:sldMkLst>
          <pc:docMk/>
          <pc:sldMk cId="4073952527" sldId="789"/>
        </pc:sldMkLst>
        <pc:spChg chg="mod">
          <ac:chgData name="Noren,Jenny E" userId="31e0823a-ccc6-4018-bb9e-c27b5ef59adf" providerId="ADAL" clId="{55047E87-B99A-4EAE-8219-BC275BB4B037}" dt="2025-07-19T19:33:29.708" v="4214" actId="14100"/>
          <ac:spMkLst>
            <pc:docMk/>
            <pc:sldMk cId="4073952527" sldId="789"/>
            <ac:spMk id="2" creationId="{5DC882CB-BA1A-AD8B-56E4-BAB33AEFA03B}"/>
          </ac:spMkLst>
        </pc:spChg>
        <pc:spChg chg="mod ord">
          <ac:chgData name="Noren,Jenny E" userId="31e0823a-ccc6-4018-bb9e-c27b5ef59adf" providerId="ADAL" clId="{55047E87-B99A-4EAE-8219-BC275BB4B037}" dt="2025-07-19T21:23:35.884" v="8845"/>
          <ac:spMkLst>
            <pc:docMk/>
            <pc:sldMk cId="4073952527" sldId="789"/>
            <ac:spMk id="3" creationId="{5EE67666-1BFD-A5AF-5B9C-E37B7C217D30}"/>
          </ac:spMkLst>
        </pc:spChg>
        <pc:spChg chg="mod">
          <ac:chgData name="Noren,Jenny E" userId="31e0823a-ccc6-4018-bb9e-c27b5ef59adf" providerId="ADAL" clId="{55047E87-B99A-4EAE-8219-BC275BB4B037}" dt="2025-07-19T21:19:56.027" v="8836" actId="14100"/>
          <ac:spMkLst>
            <pc:docMk/>
            <pc:sldMk cId="4073952527" sldId="789"/>
            <ac:spMk id="4" creationId="{DB0B2D98-C425-84E8-890A-1FC9CCFA7522}"/>
          </ac:spMkLst>
        </pc:spChg>
        <pc:picChg chg="add mod ord">
          <ac:chgData name="Noren,Jenny E" userId="31e0823a-ccc6-4018-bb9e-c27b5ef59adf" providerId="ADAL" clId="{55047E87-B99A-4EAE-8219-BC275BB4B037}" dt="2025-07-19T21:23:30.611" v="8844"/>
          <ac:picMkLst>
            <pc:docMk/>
            <pc:sldMk cId="4073952527" sldId="789"/>
            <ac:picMk id="5" creationId="{22E54926-70E1-9793-7CE1-BD2B5B6DE61E}"/>
          </ac:picMkLst>
        </pc:picChg>
      </pc:sldChg>
      <pc:sldChg chg="modSp add mod">
        <pc:chgData name="Noren,Jenny E" userId="31e0823a-ccc6-4018-bb9e-c27b5ef59adf" providerId="ADAL" clId="{55047E87-B99A-4EAE-8219-BC275BB4B037}" dt="2025-07-19T21:23:47.681" v="8847"/>
        <pc:sldMkLst>
          <pc:docMk/>
          <pc:sldMk cId="2707416942" sldId="790"/>
        </pc:sldMkLst>
        <pc:spChg chg="mod">
          <ac:chgData name="Noren,Jenny E" userId="31e0823a-ccc6-4018-bb9e-c27b5ef59adf" providerId="ADAL" clId="{55047E87-B99A-4EAE-8219-BC275BB4B037}" dt="2025-07-19T19:47:23.940" v="4522" actId="14100"/>
          <ac:spMkLst>
            <pc:docMk/>
            <pc:sldMk cId="2707416942" sldId="790"/>
            <ac:spMk id="2" creationId="{91250DBB-097E-D876-D0C4-EF45AFA1A107}"/>
          </ac:spMkLst>
        </pc:spChg>
        <pc:spChg chg="mod">
          <ac:chgData name="Noren,Jenny E" userId="31e0823a-ccc6-4018-bb9e-c27b5ef59adf" providerId="ADAL" clId="{55047E87-B99A-4EAE-8219-BC275BB4B037}" dt="2025-07-19T19:46:33.282" v="4513" actId="14100"/>
          <ac:spMkLst>
            <pc:docMk/>
            <pc:sldMk cId="2707416942" sldId="790"/>
            <ac:spMk id="3" creationId="{EB77054A-9254-CE9F-8CD9-0A51DE66EB69}"/>
          </ac:spMkLst>
        </pc:spChg>
        <pc:picChg chg="mod ord">
          <ac:chgData name="Noren,Jenny E" userId="31e0823a-ccc6-4018-bb9e-c27b5ef59adf" providerId="ADAL" clId="{55047E87-B99A-4EAE-8219-BC275BB4B037}" dt="2025-07-19T21:23:47.681" v="8847"/>
          <ac:picMkLst>
            <pc:docMk/>
            <pc:sldMk cId="2707416942" sldId="790"/>
            <ac:picMk id="6" creationId="{E166EC28-428E-1195-2B78-4231A037C62A}"/>
          </ac:picMkLst>
        </pc:picChg>
      </pc:sldChg>
      <pc:sldChg chg="addSp delSp modSp new mod">
        <pc:chgData name="Noren,Jenny E" userId="31e0823a-ccc6-4018-bb9e-c27b5ef59adf" providerId="ADAL" clId="{55047E87-B99A-4EAE-8219-BC275BB4B037}" dt="2025-07-19T21:24:32.107" v="8855"/>
        <pc:sldMkLst>
          <pc:docMk/>
          <pc:sldMk cId="1247579233" sldId="791"/>
        </pc:sldMkLst>
        <pc:spChg chg="mod">
          <ac:chgData name="Noren,Jenny E" userId="31e0823a-ccc6-4018-bb9e-c27b5ef59adf" providerId="ADAL" clId="{55047E87-B99A-4EAE-8219-BC275BB4B037}" dt="2025-07-19T20:35:34.589" v="6022" actId="1076"/>
          <ac:spMkLst>
            <pc:docMk/>
            <pc:sldMk cId="1247579233" sldId="791"/>
            <ac:spMk id="2" creationId="{FA5E78DF-2A08-CA60-4C66-817A6EBBE285}"/>
          </ac:spMkLst>
        </pc:spChg>
        <pc:spChg chg="del">
          <ac:chgData name="Noren,Jenny E" userId="31e0823a-ccc6-4018-bb9e-c27b5ef59adf" providerId="ADAL" clId="{55047E87-B99A-4EAE-8219-BC275BB4B037}" dt="2025-07-19T20:06:22.963" v="4967" actId="478"/>
          <ac:spMkLst>
            <pc:docMk/>
            <pc:sldMk cId="1247579233" sldId="791"/>
            <ac:spMk id="3" creationId="{2D6EFD72-C594-B238-AF4C-AA98BAEA45DD}"/>
          </ac:spMkLst>
        </pc:spChg>
        <pc:spChg chg="ord">
          <ac:chgData name="Noren,Jenny E" userId="31e0823a-ccc6-4018-bb9e-c27b5ef59adf" providerId="ADAL" clId="{55047E87-B99A-4EAE-8219-BC275BB4B037}" dt="2025-07-19T21:24:29.250" v="8854"/>
          <ac:spMkLst>
            <pc:docMk/>
            <pc:sldMk cId="1247579233" sldId="791"/>
            <ac:spMk id="4" creationId="{EDECEFF5-0C4A-62DA-5F36-0341C12E726A}"/>
          </ac:spMkLst>
        </pc:spChg>
        <pc:picChg chg="add mod ord">
          <ac:chgData name="Noren,Jenny E" userId="31e0823a-ccc6-4018-bb9e-c27b5ef59adf" providerId="ADAL" clId="{55047E87-B99A-4EAE-8219-BC275BB4B037}" dt="2025-07-19T21:24:32.107" v="8855"/>
          <ac:picMkLst>
            <pc:docMk/>
            <pc:sldMk cId="1247579233" sldId="791"/>
            <ac:picMk id="6" creationId="{92915555-BD2F-27B9-355E-1BCA5EA0E57D}"/>
          </ac:picMkLst>
        </pc:picChg>
        <pc:picChg chg="add mod">
          <ac:chgData name="Noren,Jenny E" userId="31e0823a-ccc6-4018-bb9e-c27b5ef59adf" providerId="ADAL" clId="{55047E87-B99A-4EAE-8219-BC275BB4B037}" dt="2025-07-19T20:10:14.702" v="5135" actId="962"/>
          <ac:picMkLst>
            <pc:docMk/>
            <pc:sldMk cId="1247579233" sldId="791"/>
            <ac:picMk id="8" creationId="{B3D7A7F7-CAC3-1EF1-01FF-CCE5EABFA4E3}"/>
          </ac:picMkLst>
        </pc:picChg>
      </pc:sldChg>
      <pc:sldChg chg="modSp add del mod">
        <pc:chgData name="Noren,Jenny E" userId="31e0823a-ccc6-4018-bb9e-c27b5ef59adf" providerId="ADAL" clId="{55047E87-B99A-4EAE-8219-BC275BB4B037}" dt="2025-07-19T21:01:25.116" v="7310" actId="47"/>
        <pc:sldMkLst>
          <pc:docMk/>
          <pc:sldMk cId="1190066427" sldId="792"/>
        </pc:sldMkLst>
        <pc:spChg chg="mod">
          <ac:chgData name="Noren,Jenny E" userId="31e0823a-ccc6-4018-bb9e-c27b5ef59adf" providerId="ADAL" clId="{55047E87-B99A-4EAE-8219-BC275BB4B037}" dt="2025-07-19T20:46:42.639" v="6813" actId="20577"/>
          <ac:spMkLst>
            <pc:docMk/>
            <pc:sldMk cId="1190066427" sldId="792"/>
            <ac:spMk id="2" creationId="{D0446CB8-F6A7-C120-D848-AF41C88D6CC0}"/>
          </ac:spMkLst>
        </pc:spChg>
        <pc:spChg chg="mod">
          <ac:chgData name="Noren,Jenny E" userId="31e0823a-ccc6-4018-bb9e-c27b5ef59adf" providerId="ADAL" clId="{55047E87-B99A-4EAE-8219-BC275BB4B037}" dt="2025-07-19T20:43:49.566" v="6669" actId="113"/>
          <ac:spMkLst>
            <pc:docMk/>
            <pc:sldMk cId="1190066427" sldId="792"/>
            <ac:spMk id="3" creationId="{F90B17E8-4C7E-4DB5-0D39-35090A8DF636}"/>
          </ac:spMkLst>
        </pc:spChg>
        <pc:spChg chg="mod">
          <ac:chgData name="Noren,Jenny E" userId="31e0823a-ccc6-4018-bb9e-c27b5ef59adf" providerId="ADAL" clId="{55047E87-B99A-4EAE-8219-BC275BB4B037}" dt="2025-07-19T20:43:37.860" v="6668" actId="20577"/>
          <ac:spMkLst>
            <pc:docMk/>
            <pc:sldMk cId="1190066427" sldId="792"/>
            <ac:spMk id="5" creationId="{2F955EA5-1DF4-9315-5A61-9A25888A6AD2}"/>
          </ac:spMkLst>
        </pc:spChg>
      </pc:sldChg>
      <pc:sldChg chg="modSp add mod ord">
        <pc:chgData name="Noren,Jenny E" userId="31e0823a-ccc6-4018-bb9e-c27b5ef59adf" providerId="ADAL" clId="{55047E87-B99A-4EAE-8219-BC275BB4B037}" dt="2025-07-19T21:17:46.066" v="8831" actId="20577"/>
        <pc:sldMkLst>
          <pc:docMk/>
          <pc:sldMk cId="189002305" sldId="793"/>
        </pc:sldMkLst>
        <pc:spChg chg="mod">
          <ac:chgData name="Noren,Jenny E" userId="31e0823a-ccc6-4018-bb9e-c27b5ef59adf" providerId="ADAL" clId="{55047E87-B99A-4EAE-8219-BC275BB4B037}" dt="2025-07-19T21:17:46.066" v="8831" actId="20577"/>
          <ac:spMkLst>
            <pc:docMk/>
            <pc:sldMk cId="189002305" sldId="793"/>
            <ac:spMk id="2" creationId="{F0FB5A41-EC70-3DF2-60EE-51176526C526}"/>
          </ac:spMkLst>
        </pc:spChg>
        <pc:spChg chg="mod">
          <ac:chgData name="Noren,Jenny E" userId="31e0823a-ccc6-4018-bb9e-c27b5ef59adf" providerId="ADAL" clId="{55047E87-B99A-4EAE-8219-BC275BB4B037}" dt="2025-07-19T20:46:22.529" v="6805" actId="1076"/>
          <ac:spMkLst>
            <pc:docMk/>
            <pc:sldMk cId="189002305" sldId="793"/>
            <ac:spMk id="3" creationId="{36540CBB-7189-9E7D-6114-E04FF978830F}"/>
          </ac:spMkLst>
        </pc:spChg>
        <pc:spChg chg="mod">
          <ac:chgData name="Noren,Jenny E" userId="31e0823a-ccc6-4018-bb9e-c27b5ef59adf" providerId="ADAL" clId="{55047E87-B99A-4EAE-8219-BC275BB4B037}" dt="2025-07-19T20:46:24.908" v="6807" actId="27636"/>
          <ac:spMkLst>
            <pc:docMk/>
            <pc:sldMk cId="189002305" sldId="793"/>
            <ac:spMk id="5" creationId="{CFF6FD1A-D6CF-5548-9091-F83F6E61804D}"/>
          </ac:spMkLst>
        </pc:spChg>
      </pc:sldChg>
      <pc:sldChg chg="modSp new mod">
        <pc:chgData name="Noren,Jenny E" userId="31e0823a-ccc6-4018-bb9e-c27b5ef59adf" providerId="ADAL" clId="{55047E87-B99A-4EAE-8219-BC275BB4B037}" dt="2025-07-19T21:00:19.522" v="7275" actId="27636"/>
        <pc:sldMkLst>
          <pc:docMk/>
          <pc:sldMk cId="3965293301" sldId="794"/>
        </pc:sldMkLst>
        <pc:spChg chg="mod">
          <ac:chgData name="Noren,Jenny E" userId="31e0823a-ccc6-4018-bb9e-c27b5ef59adf" providerId="ADAL" clId="{55047E87-B99A-4EAE-8219-BC275BB4B037}" dt="2025-07-19T20:59:31.371" v="7219" actId="20577"/>
          <ac:spMkLst>
            <pc:docMk/>
            <pc:sldMk cId="3965293301" sldId="794"/>
            <ac:spMk id="2" creationId="{F3ABCFA3-889F-D685-B814-FA4D3377E108}"/>
          </ac:spMkLst>
        </pc:spChg>
        <pc:spChg chg="mod">
          <ac:chgData name="Noren,Jenny E" userId="31e0823a-ccc6-4018-bb9e-c27b5ef59adf" providerId="ADAL" clId="{55047E87-B99A-4EAE-8219-BC275BB4B037}" dt="2025-07-19T21:00:19.522" v="7275" actId="27636"/>
          <ac:spMkLst>
            <pc:docMk/>
            <pc:sldMk cId="3965293301" sldId="794"/>
            <ac:spMk id="3" creationId="{441C6168-8BC7-E042-B89F-4374AE82F147}"/>
          </ac:spMkLst>
        </pc:spChg>
      </pc:sldChg>
      <pc:sldChg chg="modSp add mod">
        <pc:chgData name="Noren,Jenny E" userId="31e0823a-ccc6-4018-bb9e-c27b5ef59adf" providerId="ADAL" clId="{55047E87-B99A-4EAE-8219-BC275BB4B037}" dt="2025-07-19T21:00:58.089" v="7309" actId="20577"/>
        <pc:sldMkLst>
          <pc:docMk/>
          <pc:sldMk cId="4221352461" sldId="795"/>
        </pc:sldMkLst>
        <pc:spChg chg="mod">
          <ac:chgData name="Noren,Jenny E" userId="31e0823a-ccc6-4018-bb9e-c27b5ef59adf" providerId="ADAL" clId="{55047E87-B99A-4EAE-8219-BC275BB4B037}" dt="2025-07-19T20:59:40.080" v="7230" actId="20577"/>
          <ac:spMkLst>
            <pc:docMk/>
            <pc:sldMk cId="4221352461" sldId="795"/>
            <ac:spMk id="2" creationId="{A3A87E70-E460-AFFB-7A0A-CE9C7AE3FC28}"/>
          </ac:spMkLst>
        </pc:spChg>
        <pc:spChg chg="mod">
          <ac:chgData name="Noren,Jenny E" userId="31e0823a-ccc6-4018-bb9e-c27b5ef59adf" providerId="ADAL" clId="{55047E87-B99A-4EAE-8219-BC275BB4B037}" dt="2025-07-19T21:00:58.089" v="7309" actId="20577"/>
          <ac:spMkLst>
            <pc:docMk/>
            <pc:sldMk cId="4221352461" sldId="795"/>
            <ac:spMk id="3" creationId="{CCF9255D-B56C-FB72-D5DA-07C0929A7D77}"/>
          </ac:spMkLst>
        </pc:spChg>
      </pc:sldChg>
      <pc:sldChg chg="modSp add mod ord">
        <pc:chgData name="Noren,Jenny E" userId="31e0823a-ccc6-4018-bb9e-c27b5ef59adf" providerId="ADAL" clId="{55047E87-B99A-4EAE-8219-BC275BB4B037}" dt="2025-07-19T21:08:16.741" v="7994" actId="1076"/>
        <pc:sldMkLst>
          <pc:docMk/>
          <pc:sldMk cId="509596524" sldId="796"/>
        </pc:sldMkLst>
        <pc:spChg chg="mod">
          <ac:chgData name="Noren,Jenny E" userId="31e0823a-ccc6-4018-bb9e-c27b5ef59adf" providerId="ADAL" clId="{55047E87-B99A-4EAE-8219-BC275BB4B037}" dt="2025-07-19T21:08:11.738" v="7993" actId="255"/>
          <ac:spMkLst>
            <pc:docMk/>
            <pc:sldMk cId="509596524" sldId="796"/>
            <ac:spMk id="3" creationId="{6EC06D1E-8ACA-44F1-CBBC-084E8257182C}"/>
          </ac:spMkLst>
        </pc:spChg>
        <pc:spChg chg="mod">
          <ac:chgData name="Noren,Jenny E" userId="31e0823a-ccc6-4018-bb9e-c27b5ef59adf" providerId="ADAL" clId="{55047E87-B99A-4EAE-8219-BC275BB4B037}" dt="2025-07-19T21:08:16.741" v="7994" actId="1076"/>
          <ac:spMkLst>
            <pc:docMk/>
            <pc:sldMk cId="509596524" sldId="796"/>
            <ac:spMk id="5" creationId="{153FF6CE-6190-2073-D62E-1D82B33B9EDF}"/>
          </ac:spMkLst>
        </pc:spChg>
      </pc:sldChg>
      <pc:sldChg chg="modSp add mod">
        <pc:chgData name="Noren,Jenny E" userId="31e0823a-ccc6-4018-bb9e-c27b5ef59adf" providerId="ADAL" clId="{55047E87-B99A-4EAE-8219-BC275BB4B037}" dt="2025-07-19T21:16:45.842" v="8822" actId="6549"/>
        <pc:sldMkLst>
          <pc:docMk/>
          <pc:sldMk cId="2210297120" sldId="797"/>
        </pc:sldMkLst>
        <pc:spChg chg="mod">
          <ac:chgData name="Noren,Jenny E" userId="31e0823a-ccc6-4018-bb9e-c27b5ef59adf" providerId="ADAL" clId="{55047E87-B99A-4EAE-8219-BC275BB4B037}" dt="2025-07-19T21:08:25.232" v="7997" actId="20577"/>
          <ac:spMkLst>
            <pc:docMk/>
            <pc:sldMk cId="2210297120" sldId="797"/>
            <ac:spMk id="2" creationId="{1A4BA6AA-51B2-6AB4-54D5-AFC083C102D3}"/>
          </ac:spMkLst>
        </pc:spChg>
        <pc:spChg chg="mod">
          <ac:chgData name="Noren,Jenny E" userId="31e0823a-ccc6-4018-bb9e-c27b5ef59adf" providerId="ADAL" clId="{55047E87-B99A-4EAE-8219-BC275BB4B037}" dt="2025-07-19T21:16:38.644" v="8819" actId="14100"/>
          <ac:spMkLst>
            <pc:docMk/>
            <pc:sldMk cId="2210297120" sldId="797"/>
            <ac:spMk id="3" creationId="{E839C89B-6A83-78EA-9ECE-B440094641E9}"/>
          </ac:spMkLst>
        </pc:spChg>
        <pc:spChg chg="mod">
          <ac:chgData name="Noren,Jenny E" userId="31e0823a-ccc6-4018-bb9e-c27b5ef59adf" providerId="ADAL" clId="{55047E87-B99A-4EAE-8219-BC275BB4B037}" dt="2025-07-19T21:16:45.842" v="8822" actId="6549"/>
          <ac:spMkLst>
            <pc:docMk/>
            <pc:sldMk cId="2210297120" sldId="797"/>
            <ac:spMk id="5" creationId="{F47E915B-8349-2B2B-2660-58C9ADF1D336}"/>
          </ac:spMkLst>
        </pc:spChg>
      </pc:sldChg>
      <pc:sldChg chg="modSp add del mod">
        <pc:chgData name="Noren,Jenny E" userId="31e0823a-ccc6-4018-bb9e-c27b5ef59adf" providerId="ADAL" clId="{55047E87-B99A-4EAE-8219-BC275BB4B037}" dt="2025-07-19T21:17:33.674" v="8827" actId="47"/>
        <pc:sldMkLst>
          <pc:docMk/>
          <pc:sldMk cId="2779654047" sldId="798"/>
        </pc:sldMkLst>
        <pc:spChg chg="mod">
          <ac:chgData name="Noren,Jenny E" userId="31e0823a-ccc6-4018-bb9e-c27b5ef59adf" providerId="ADAL" clId="{55047E87-B99A-4EAE-8219-BC275BB4B037}" dt="2025-07-19T21:17:15.002" v="8825" actId="20577"/>
          <ac:spMkLst>
            <pc:docMk/>
            <pc:sldMk cId="2779654047" sldId="798"/>
            <ac:spMk id="2" creationId="{4FF6326C-4303-D05A-F91A-CE64FD07E00F}"/>
          </ac:spMkLst>
        </pc:spChg>
        <pc:spChg chg="mod">
          <ac:chgData name="Noren,Jenny E" userId="31e0823a-ccc6-4018-bb9e-c27b5ef59adf" providerId="ADAL" clId="{55047E87-B99A-4EAE-8219-BC275BB4B037}" dt="2025-07-19T21:17:31.634" v="8826" actId="6549"/>
          <ac:spMkLst>
            <pc:docMk/>
            <pc:sldMk cId="2779654047" sldId="798"/>
            <ac:spMk id="3" creationId="{0AFF9F60-7971-05ED-49BB-C002539BE3EF}"/>
          </ac:spMkLst>
        </pc:spChg>
      </pc:sldChg>
      <pc:sldChg chg="modSp new mod">
        <pc:chgData name="Noren,Jenny E" userId="31e0823a-ccc6-4018-bb9e-c27b5ef59adf" providerId="ADAL" clId="{55047E87-B99A-4EAE-8219-BC275BB4B037}" dt="2025-07-19T21:26:21.607" v="8870" actId="207"/>
        <pc:sldMkLst>
          <pc:docMk/>
          <pc:sldMk cId="4134468657" sldId="798"/>
        </pc:sldMkLst>
        <pc:spChg chg="mod">
          <ac:chgData name="Noren,Jenny E" userId="31e0823a-ccc6-4018-bb9e-c27b5ef59adf" providerId="ADAL" clId="{55047E87-B99A-4EAE-8219-BC275BB4B037}" dt="2025-07-19T21:25:51.403" v="8864" actId="20577"/>
          <ac:spMkLst>
            <pc:docMk/>
            <pc:sldMk cId="4134468657" sldId="798"/>
            <ac:spMk id="2" creationId="{EA886F87-B8BC-C9ED-4D79-BB4784A35C1C}"/>
          </ac:spMkLst>
        </pc:spChg>
        <pc:spChg chg="mod">
          <ac:chgData name="Noren,Jenny E" userId="31e0823a-ccc6-4018-bb9e-c27b5ef59adf" providerId="ADAL" clId="{55047E87-B99A-4EAE-8219-BC275BB4B037}" dt="2025-07-19T21:26:21.607" v="8870" actId="207"/>
          <ac:spMkLst>
            <pc:docMk/>
            <pc:sldMk cId="4134468657" sldId="798"/>
            <ac:spMk id="3" creationId="{46CAC8AE-EA87-FDB5-D57F-95DC5783AD8D}"/>
          </ac:spMkLst>
        </pc:spChg>
      </pc:sldChg>
    </pc:docChg>
  </pc:docChgLst>
  <pc:docChgLst>
    <pc:chgData name="Noren,Jenny E" userId="31e0823a-ccc6-4018-bb9e-c27b5ef59adf" providerId="ADAL" clId="{6D1EC219-99EB-4965-A5B4-6A3A388D2D38}"/>
    <pc:docChg chg="custSel modSld">
      <pc:chgData name="Noren,Jenny E" userId="31e0823a-ccc6-4018-bb9e-c27b5ef59adf" providerId="ADAL" clId="{6D1EC219-99EB-4965-A5B4-6A3A388D2D38}" dt="2025-07-19T22:25:42.212" v="169"/>
      <pc:docMkLst>
        <pc:docMk/>
      </pc:docMkLst>
      <pc:sldChg chg="modSp mod modAnim">
        <pc:chgData name="Noren,Jenny E" userId="31e0823a-ccc6-4018-bb9e-c27b5ef59adf" providerId="ADAL" clId="{6D1EC219-99EB-4965-A5B4-6A3A388D2D38}" dt="2025-07-19T22:25:27.813" v="130"/>
        <pc:sldMkLst>
          <pc:docMk/>
          <pc:sldMk cId="1233169827" sldId="349"/>
        </pc:sldMkLst>
        <pc:spChg chg="mod">
          <ac:chgData name="Noren,Jenny E" userId="31e0823a-ccc6-4018-bb9e-c27b5ef59adf" providerId="ADAL" clId="{6D1EC219-99EB-4965-A5B4-6A3A388D2D38}" dt="2025-07-19T22:25:18.352" v="129" actId="20577"/>
          <ac:spMkLst>
            <pc:docMk/>
            <pc:sldMk cId="1233169827" sldId="349"/>
            <ac:spMk id="5" creationId="{E7BE5CCF-230E-3EE1-113E-48276430E6CE}"/>
          </ac:spMkLst>
        </pc:spChg>
      </pc:sldChg>
      <pc:sldChg chg="modSp mod modAnim">
        <pc:chgData name="Noren,Jenny E" userId="31e0823a-ccc6-4018-bb9e-c27b5ef59adf" providerId="ADAL" clId="{6D1EC219-99EB-4965-A5B4-6A3A388D2D38}" dt="2025-07-19T22:25:42.212" v="169"/>
        <pc:sldMkLst>
          <pc:docMk/>
          <pc:sldMk cId="189002305" sldId="793"/>
        </pc:sldMkLst>
        <pc:spChg chg="mod">
          <ac:chgData name="Noren,Jenny E" userId="31e0823a-ccc6-4018-bb9e-c27b5ef59adf" providerId="ADAL" clId="{6D1EC219-99EB-4965-A5B4-6A3A388D2D38}" dt="2025-07-19T22:25:38.098" v="168" actId="20577"/>
          <ac:spMkLst>
            <pc:docMk/>
            <pc:sldMk cId="189002305" sldId="793"/>
            <ac:spMk id="5" creationId="{CFF6FD1A-D6CF-5548-9091-F83F6E61804D}"/>
          </ac:spMkLst>
        </pc:spChg>
      </pc:sldChg>
      <pc:sldChg chg="modSp mod modAnim">
        <pc:chgData name="Noren,Jenny E" userId="31e0823a-ccc6-4018-bb9e-c27b5ef59adf" providerId="ADAL" clId="{6D1EC219-99EB-4965-A5B4-6A3A388D2D38}" dt="2025-07-19T22:24:42.325" v="38"/>
        <pc:sldMkLst>
          <pc:docMk/>
          <pc:sldMk cId="509596524" sldId="796"/>
        </pc:sldMkLst>
        <pc:spChg chg="mod">
          <ac:chgData name="Noren,Jenny E" userId="31e0823a-ccc6-4018-bb9e-c27b5ef59adf" providerId="ADAL" clId="{6D1EC219-99EB-4965-A5B4-6A3A388D2D38}" dt="2025-07-19T22:24:33.165" v="37" actId="20577"/>
          <ac:spMkLst>
            <pc:docMk/>
            <pc:sldMk cId="509596524" sldId="796"/>
            <ac:spMk id="5" creationId="{153FF6CE-6190-2073-D62E-1D82B33B9EDF}"/>
          </ac:spMkLst>
        </pc:spChg>
      </pc:sldChg>
      <pc:sldChg chg="modSp mod modAnim">
        <pc:chgData name="Noren,Jenny E" userId="31e0823a-ccc6-4018-bb9e-c27b5ef59adf" providerId="ADAL" clId="{6D1EC219-99EB-4965-A5B4-6A3A388D2D38}" dt="2025-07-19T22:25:02.085" v="79"/>
        <pc:sldMkLst>
          <pc:docMk/>
          <pc:sldMk cId="2210297120" sldId="797"/>
        </pc:sldMkLst>
        <pc:spChg chg="mod">
          <ac:chgData name="Noren,Jenny E" userId="31e0823a-ccc6-4018-bb9e-c27b5ef59adf" providerId="ADAL" clId="{6D1EC219-99EB-4965-A5B4-6A3A388D2D38}" dt="2025-07-19T22:24:53.912" v="78" actId="20577"/>
          <ac:spMkLst>
            <pc:docMk/>
            <pc:sldMk cId="2210297120" sldId="797"/>
            <ac:spMk id="5" creationId="{F47E915B-8349-2B2B-2660-58C9ADF1D33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F31BF-A597-4A3D-B5DD-843F1A21077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682A374F-51CC-488C-A5E3-8407DF35DE29}">
      <dgm:prSet phldrT="[Text]"/>
      <dgm:spPr/>
      <dgm:t>
        <a:bodyPr/>
        <a:lstStyle/>
        <a:p>
          <a:r>
            <a:rPr lang="en-US" dirty="0"/>
            <a:t>Financial Closeout Package</a:t>
          </a:r>
        </a:p>
      </dgm:t>
    </dgm:pt>
    <dgm:pt modelId="{64E24EB6-CF5B-4175-8180-A6F0DF3042D7}" type="parTrans" cxnId="{94D2BE6E-76D8-4F44-8247-7EFDC7E6EE4F}">
      <dgm:prSet/>
      <dgm:spPr/>
      <dgm:t>
        <a:bodyPr/>
        <a:lstStyle/>
        <a:p>
          <a:endParaRPr lang="en-US"/>
        </a:p>
      </dgm:t>
    </dgm:pt>
    <dgm:pt modelId="{C8DEE910-27BD-4FF0-93B4-66B87FE6774A}" type="sibTrans" cxnId="{94D2BE6E-76D8-4F44-8247-7EFDC7E6EE4F}">
      <dgm:prSet/>
      <dgm:spPr/>
      <dgm:t>
        <a:bodyPr/>
        <a:lstStyle/>
        <a:p>
          <a:endParaRPr lang="en-US"/>
        </a:p>
      </dgm:t>
    </dgm:pt>
    <dgm:pt modelId="{2737C941-E7FC-4A93-851B-88E22AC638CE}">
      <dgm:prSet phldrT="[Text]"/>
      <dgm:spPr/>
      <dgm:t>
        <a:bodyPr/>
        <a:lstStyle/>
        <a:p>
          <a:r>
            <a:rPr lang="en-US" dirty="0"/>
            <a:t>Schedule of Unpaid Liabilities and Other Claims Outstanding</a:t>
          </a:r>
        </a:p>
      </dgm:t>
    </dgm:pt>
    <dgm:pt modelId="{1BF08D82-031A-45EF-B55A-379107B03B38}" type="parTrans" cxnId="{3A8DAFC7-750E-402E-99F4-1CACB83B7039}">
      <dgm:prSet/>
      <dgm:spPr/>
      <dgm:t>
        <a:bodyPr/>
        <a:lstStyle/>
        <a:p>
          <a:endParaRPr lang="en-US"/>
        </a:p>
      </dgm:t>
    </dgm:pt>
    <dgm:pt modelId="{ED0C92C0-27DF-4824-96F1-B038239AE6FD}" type="sibTrans" cxnId="{3A8DAFC7-750E-402E-99F4-1CACB83B7039}">
      <dgm:prSet/>
      <dgm:spPr/>
      <dgm:t>
        <a:bodyPr/>
        <a:lstStyle/>
        <a:p>
          <a:endParaRPr lang="en-US"/>
        </a:p>
      </dgm:t>
    </dgm:pt>
    <dgm:pt modelId="{43F80AD0-4A7E-4DE4-9A9C-DA42B009A603}">
      <dgm:prSet phldrT="[Text]"/>
      <dgm:spPr/>
      <dgm:t>
        <a:bodyPr/>
        <a:lstStyle/>
        <a:p>
          <a:r>
            <a:rPr lang="en-US" dirty="0"/>
            <a:t>Property Inventory</a:t>
          </a:r>
        </a:p>
      </dgm:t>
    </dgm:pt>
    <dgm:pt modelId="{2CF2814B-32A8-4FEE-ADF4-BD854C65CE61}" type="parTrans" cxnId="{92B004EC-3789-4917-855F-75D86BEE81F9}">
      <dgm:prSet/>
      <dgm:spPr/>
      <dgm:t>
        <a:bodyPr/>
        <a:lstStyle/>
        <a:p>
          <a:endParaRPr lang="en-US"/>
        </a:p>
      </dgm:t>
    </dgm:pt>
    <dgm:pt modelId="{D19A29EA-5FB0-44B0-832E-7A9319B5D453}" type="sibTrans" cxnId="{92B004EC-3789-4917-855F-75D86BEE81F9}">
      <dgm:prSet/>
      <dgm:spPr/>
      <dgm:t>
        <a:bodyPr/>
        <a:lstStyle/>
        <a:p>
          <a:endParaRPr lang="en-US"/>
        </a:p>
      </dgm:t>
    </dgm:pt>
    <dgm:pt modelId="{9F38F5FB-5884-420C-8465-13B8C6C745D2}">
      <dgm:prSet phldrT="[Text]"/>
      <dgm:spPr/>
      <dgm:t>
        <a:bodyPr/>
        <a:lstStyle/>
        <a:p>
          <a:r>
            <a:rPr lang="en-US" dirty="0"/>
            <a:t>Contract Release Agreement</a:t>
          </a:r>
        </a:p>
      </dgm:t>
    </dgm:pt>
    <dgm:pt modelId="{9B83ABC8-9BA3-4A78-B4A8-A7AF0CD63DF9}" type="parTrans" cxnId="{0AB6199D-D4F0-48C8-B14E-9AD0ECDEE5D0}">
      <dgm:prSet/>
      <dgm:spPr/>
      <dgm:t>
        <a:bodyPr/>
        <a:lstStyle/>
        <a:p>
          <a:endParaRPr lang="en-US"/>
        </a:p>
      </dgm:t>
    </dgm:pt>
    <dgm:pt modelId="{E712D6FA-2E43-4989-B842-FA0EBAAC98B2}" type="sibTrans" cxnId="{0AB6199D-D4F0-48C8-B14E-9AD0ECDEE5D0}">
      <dgm:prSet/>
      <dgm:spPr/>
      <dgm:t>
        <a:bodyPr/>
        <a:lstStyle/>
        <a:p>
          <a:endParaRPr lang="en-US"/>
        </a:p>
      </dgm:t>
    </dgm:pt>
    <dgm:pt modelId="{1145C8F4-D1CC-4943-893E-65167533834D}">
      <dgm:prSet phldrT="[Text]"/>
      <dgm:spPr/>
      <dgm:t>
        <a:bodyPr/>
        <a:lstStyle/>
        <a:p>
          <a:r>
            <a:rPr lang="en-US" dirty="0"/>
            <a:t>Certification of Use and Disposition of Non-Expendable Personal Property</a:t>
          </a:r>
        </a:p>
      </dgm:t>
    </dgm:pt>
    <dgm:pt modelId="{E7688275-C0B5-4E68-AE1D-D5AD1CCD3851}" type="parTrans" cxnId="{B4ED22BC-3E0C-4483-9FD8-16EE911A33FA}">
      <dgm:prSet/>
      <dgm:spPr/>
      <dgm:t>
        <a:bodyPr/>
        <a:lstStyle/>
        <a:p>
          <a:endParaRPr lang="en-US"/>
        </a:p>
      </dgm:t>
    </dgm:pt>
    <dgm:pt modelId="{A828BED7-FA9D-45C4-9DD3-00A5D7BC7815}" type="sibTrans" cxnId="{B4ED22BC-3E0C-4483-9FD8-16EE911A33FA}">
      <dgm:prSet/>
      <dgm:spPr/>
      <dgm:t>
        <a:bodyPr/>
        <a:lstStyle/>
        <a:p>
          <a:endParaRPr lang="en-US"/>
        </a:p>
      </dgm:t>
    </dgm:pt>
    <dgm:pt modelId="{56DC0032-0203-4460-B570-0E039999B873}" type="pres">
      <dgm:prSet presAssocID="{EE1F31BF-A597-4A3D-B5DD-843F1A210776}" presName="diagram" presStyleCnt="0">
        <dgm:presLayoutVars>
          <dgm:chMax val="1"/>
          <dgm:dir/>
          <dgm:animLvl val="ctr"/>
          <dgm:resizeHandles val="exact"/>
        </dgm:presLayoutVars>
      </dgm:prSet>
      <dgm:spPr/>
    </dgm:pt>
    <dgm:pt modelId="{309EAAC6-6244-41ED-BBA6-C62C347BB759}" type="pres">
      <dgm:prSet presAssocID="{EE1F31BF-A597-4A3D-B5DD-843F1A210776}" presName="matrix" presStyleCnt="0"/>
      <dgm:spPr/>
    </dgm:pt>
    <dgm:pt modelId="{F05F2B56-61B4-4D95-AE7B-57FDFDA6BB10}" type="pres">
      <dgm:prSet presAssocID="{EE1F31BF-A597-4A3D-B5DD-843F1A210776}" presName="tile1" presStyleLbl="node1" presStyleIdx="0" presStyleCnt="4" custLinFactNeighborY="482"/>
      <dgm:spPr/>
    </dgm:pt>
    <dgm:pt modelId="{CAF43C61-AB5E-498F-B7B5-CCED85F413F0}" type="pres">
      <dgm:prSet presAssocID="{EE1F31BF-A597-4A3D-B5DD-843F1A210776}" presName="tile1text" presStyleLbl="node1" presStyleIdx="0" presStyleCnt="4">
        <dgm:presLayoutVars>
          <dgm:chMax val="0"/>
          <dgm:chPref val="0"/>
          <dgm:bulletEnabled val="1"/>
        </dgm:presLayoutVars>
      </dgm:prSet>
      <dgm:spPr/>
    </dgm:pt>
    <dgm:pt modelId="{5BB0F669-ADBE-4A0D-89D7-3F840F82256F}" type="pres">
      <dgm:prSet presAssocID="{EE1F31BF-A597-4A3D-B5DD-843F1A210776}" presName="tile2" presStyleLbl="node1" presStyleIdx="1" presStyleCnt="4"/>
      <dgm:spPr/>
    </dgm:pt>
    <dgm:pt modelId="{24C6280C-5357-4053-928E-BE1C0EFB2DD4}" type="pres">
      <dgm:prSet presAssocID="{EE1F31BF-A597-4A3D-B5DD-843F1A210776}" presName="tile2text" presStyleLbl="node1" presStyleIdx="1" presStyleCnt="4">
        <dgm:presLayoutVars>
          <dgm:chMax val="0"/>
          <dgm:chPref val="0"/>
          <dgm:bulletEnabled val="1"/>
        </dgm:presLayoutVars>
      </dgm:prSet>
      <dgm:spPr/>
    </dgm:pt>
    <dgm:pt modelId="{462F9AF1-3E6D-4A1C-9D60-684DFE51C54E}" type="pres">
      <dgm:prSet presAssocID="{EE1F31BF-A597-4A3D-B5DD-843F1A210776}" presName="tile3" presStyleLbl="node1" presStyleIdx="2" presStyleCnt="4"/>
      <dgm:spPr/>
    </dgm:pt>
    <dgm:pt modelId="{83A33589-9AA7-46D3-A99B-A1A566B2B3C7}" type="pres">
      <dgm:prSet presAssocID="{EE1F31BF-A597-4A3D-B5DD-843F1A210776}" presName="tile3text" presStyleLbl="node1" presStyleIdx="2" presStyleCnt="4">
        <dgm:presLayoutVars>
          <dgm:chMax val="0"/>
          <dgm:chPref val="0"/>
          <dgm:bulletEnabled val="1"/>
        </dgm:presLayoutVars>
      </dgm:prSet>
      <dgm:spPr/>
    </dgm:pt>
    <dgm:pt modelId="{DE6F1197-C4F3-4ED6-817C-D7B6B9F1CB69}" type="pres">
      <dgm:prSet presAssocID="{EE1F31BF-A597-4A3D-B5DD-843F1A210776}" presName="tile4" presStyleLbl="node1" presStyleIdx="3" presStyleCnt="4"/>
      <dgm:spPr/>
    </dgm:pt>
    <dgm:pt modelId="{AB31E0D0-2966-4DF9-AD6D-E6034D46D71B}" type="pres">
      <dgm:prSet presAssocID="{EE1F31BF-A597-4A3D-B5DD-843F1A210776}" presName="tile4text" presStyleLbl="node1" presStyleIdx="3" presStyleCnt="4">
        <dgm:presLayoutVars>
          <dgm:chMax val="0"/>
          <dgm:chPref val="0"/>
          <dgm:bulletEnabled val="1"/>
        </dgm:presLayoutVars>
      </dgm:prSet>
      <dgm:spPr/>
    </dgm:pt>
    <dgm:pt modelId="{C7A1509B-DB63-4ADB-A331-8C8C7031425C}" type="pres">
      <dgm:prSet presAssocID="{EE1F31BF-A597-4A3D-B5DD-843F1A210776}" presName="centerTile" presStyleLbl="fgShp" presStyleIdx="0" presStyleCnt="1">
        <dgm:presLayoutVars>
          <dgm:chMax val="0"/>
          <dgm:chPref val="0"/>
        </dgm:presLayoutVars>
      </dgm:prSet>
      <dgm:spPr/>
    </dgm:pt>
  </dgm:ptLst>
  <dgm:cxnLst>
    <dgm:cxn modelId="{75801003-B5AC-4663-8053-88B2CC64C180}" type="presOf" srcId="{EE1F31BF-A597-4A3D-B5DD-843F1A210776}" destId="{56DC0032-0203-4460-B570-0E039999B873}" srcOrd="0" destOrd="0" presId="urn:microsoft.com/office/officeart/2005/8/layout/matrix1"/>
    <dgm:cxn modelId="{FB0F592B-184A-4FAA-8844-3B0EA5F320D9}" type="presOf" srcId="{43F80AD0-4A7E-4DE4-9A9C-DA42B009A603}" destId="{5BB0F669-ADBE-4A0D-89D7-3F840F82256F}" srcOrd="0" destOrd="0" presId="urn:microsoft.com/office/officeart/2005/8/layout/matrix1"/>
    <dgm:cxn modelId="{1B049048-3B18-4A70-A335-207AFE926663}" type="presOf" srcId="{9F38F5FB-5884-420C-8465-13B8C6C745D2}" destId="{83A33589-9AA7-46D3-A99B-A1A566B2B3C7}" srcOrd="1" destOrd="0" presId="urn:microsoft.com/office/officeart/2005/8/layout/matrix1"/>
    <dgm:cxn modelId="{94D2BE6E-76D8-4F44-8247-7EFDC7E6EE4F}" srcId="{EE1F31BF-A597-4A3D-B5DD-843F1A210776}" destId="{682A374F-51CC-488C-A5E3-8407DF35DE29}" srcOrd="0" destOrd="0" parTransId="{64E24EB6-CF5B-4175-8180-A6F0DF3042D7}" sibTransId="{C8DEE910-27BD-4FF0-93B4-66B87FE6774A}"/>
    <dgm:cxn modelId="{2BFA4084-BFBE-4D2B-8D18-EB7F0B05B23C}" type="presOf" srcId="{1145C8F4-D1CC-4943-893E-65167533834D}" destId="{AB31E0D0-2966-4DF9-AD6D-E6034D46D71B}" srcOrd="1" destOrd="0" presId="urn:microsoft.com/office/officeart/2005/8/layout/matrix1"/>
    <dgm:cxn modelId="{8F5F298D-8042-457C-8D24-86C2087531F8}" type="presOf" srcId="{2737C941-E7FC-4A93-851B-88E22AC638CE}" destId="{F05F2B56-61B4-4D95-AE7B-57FDFDA6BB10}" srcOrd="0" destOrd="0" presId="urn:microsoft.com/office/officeart/2005/8/layout/matrix1"/>
    <dgm:cxn modelId="{FE6F0793-1218-409B-B865-CA291D22FCBC}" type="presOf" srcId="{2737C941-E7FC-4A93-851B-88E22AC638CE}" destId="{CAF43C61-AB5E-498F-B7B5-CCED85F413F0}" srcOrd="1" destOrd="0" presId="urn:microsoft.com/office/officeart/2005/8/layout/matrix1"/>
    <dgm:cxn modelId="{0AB6199D-D4F0-48C8-B14E-9AD0ECDEE5D0}" srcId="{682A374F-51CC-488C-A5E3-8407DF35DE29}" destId="{9F38F5FB-5884-420C-8465-13B8C6C745D2}" srcOrd="2" destOrd="0" parTransId="{9B83ABC8-9BA3-4A78-B4A8-A7AF0CD63DF9}" sibTransId="{E712D6FA-2E43-4989-B842-FA0EBAAC98B2}"/>
    <dgm:cxn modelId="{BA2845A5-60D0-40BA-954C-8C7EC9A342B1}" type="presOf" srcId="{1145C8F4-D1CC-4943-893E-65167533834D}" destId="{DE6F1197-C4F3-4ED6-817C-D7B6B9F1CB69}" srcOrd="0" destOrd="0" presId="urn:microsoft.com/office/officeart/2005/8/layout/matrix1"/>
    <dgm:cxn modelId="{B4ED22BC-3E0C-4483-9FD8-16EE911A33FA}" srcId="{682A374F-51CC-488C-A5E3-8407DF35DE29}" destId="{1145C8F4-D1CC-4943-893E-65167533834D}" srcOrd="3" destOrd="0" parTransId="{E7688275-C0B5-4E68-AE1D-D5AD1CCD3851}" sibTransId="{A828BED7-FA9D-45C4-9DD3-00A5D7BC7815}"/>
    <dgm:cxn modelId="{3A8DAFC7-750E-402E-99F4-1CACB83B7039}" srcId="{682A374F-51CC-488C-A5E3-8407DF35DE29}" destId="{2737C941-E7FC-4A93-851B-88E22AC638CE}" srcOrd="0" destOrd="0" parTransId="{1BF08D82-031A-45EF-B55A-379107B03B38}" sibTransId="{ED0C92C0-27DF-4824-96F1-B038239AE6FD}"/>
    <dgm:cxn modelId="{16A7CED7-40A0-4BFA-AC3F-7384E94957EE}" type="presOf" srcId="{682A374F-51CC-488C-A5E3-8407DF35DE29}" destId="{C7A1509B-DB63-4ADB-A331-8C8C7031425C}" srcOrd="0" destOrd="0" presId="urn:microsoft.com/office/officeart/2005/8/layout/matrix1"/>
    <dgm:cxn modelId="{7EADA1DA-E0DC-4C99-B12C-A5E695EC605E}" type="presOf" srcId="{43F80AD0-4A7E-4DE4-9A9C-DA42B009A603}" destId="{24C6280C-5357-4053-928E-BE1C0EFB2DD4}" srcOrd="1" destOrd="0" presId="urn:microsoft.com/office/officeart/2005/8/layout/matrix1"/>
    <dgm:cxn modelId="{92B004EC-3789-4917-855F-75D86BEE81F9}" srcId="{682A374F-51CC-488C-A5E3-8407DF35DE29}" destId="{43F80AD0-4A7E-4DE4-9A9C-DA42B009A603}" srcOrd="1" destOrd="0" parTransId="{2CF2814B-32A8-4FEE-ADF4-BD854C65CE61}" sibTransId="{D19A29EA-5FB0-44B0-832E-7A9319B5D453}"/>
    <dgm:cxn modelId="{8F5556F5-4209-4AE9-BC82-0F42B0B74EC5}" type="presOf" srcId="{9F38F5FB-5884-420C-8465-13B8C6C745D2}" destId="{462F9AF1-3E6D-4A1C-9D60-684DFE51C54E}" srcOrd="0" destOrd="0" presId="urn:microsoft.com/office/officeart/2005/8/layout/matrix1"/>
    <dgm:cxn modelId="{71CEF36A-8B1A-4B75-812F-A8253480F7C6}" type="presParOf" srcId="{56DC0032-0203-4460-B570-0E039999B873}" destId="{309EAAC6-6244-41ED-BBA6-C62C347BB759}" srcOrd="0" destOrd="0" presId="urn:microsoft.com/office/officeart/2005/8/layout/matrix1"/>
    <dgm:cxn modelId="{6882A19B-0C33-4C28-9A40-7BAC20792EE3}" type="presParOf" srcId="{309EAAC6-6244-41ED-BBA6-C62C347BB759}" destId="{F05F2B56-61B4-4D95-AE7B-57FDFDA6BB10}" srcOrd="0" destOrd="0" presId="urn:microsoft.com/office/officeart/2005/8/layout/matrix1"/>
    <dgm:cxn modelId="{912C3F22-1243-44E8-ADC7-000EC2827784}" type="presParOf" srcId="{309EAAC6-6244-41ED-BBA6-C62C347BB759}" destId="{CAF43C61-AB5E-498F-B7B5-CCED85F413F0}" srcOrd="1" destOrd="0" presId="urn:microsoft.com/office/officeart/2005/8/layout/matrix1"/>
    <dgm:cxn modelId="{8C8C2CE7-B41A-4B21-8071-5407BFDA8DA4}" type="presParOf" srcId="{309EAAC6-6244-41ED-BBA6-C62C347BB759}" destId="{5BB0F669-ADBE-4A0D-89D7-3F840F82256F}" srcOrd="2" destOrd="0" presId="urn:microsoft.com/office/officeart/2005/8/layout/matrix1"/>
    <dgm:cxn modelId="{722DB418-B7D5-41B9-ADA4-8B6AE60E61F9}" type="presParOf" srcId="{309EAAC6-6244-41ED-BBA6-C62C347BB759}" destId="{24C6280C-5357-4053-928E-BE1C0EFB2DD4}" srcOrd="3" destOrd="0" presId="urn:microsoft.com/office/officeart/2005/8/layout/matrix1"/>
    <dgm:cxn modelId="{B8A8F450-D264-456B-8115-DEEAEFE8B597}" type="presParOf" srcId="{309EAAC6-6244-41ED-BBA6-C62C347BB759}" destId="{462F9AF1-3E6D-4A1C-9D60-684DFE51C54E}" srcOrd="4" destOrd="0" presId="urn:microsoft.com/office/officeart/2005/8/layout/matrix1"/>
    <dgm:cxn modelId="{3343A205-43DA-46FD-A89A-F82419171C3E}" type="presParOf" srcId="{309EAAC6-6244-41ED-BBA6-C62C347BB759}" destId="{83A33589-9AA7-46D3-A99B-A1A566B2B3C7}" srcOrd="5" destOrd="0" presId="urn:microsoft.com/office/officeart/2005/8/layout/matrix1"/>
    <dgm:cxn modelId="{3DBA2E71-5CAB-48A0-A14C-3F635C4AA090}" type="presParOf" srcId="{309EAAC6-6244-41ED-BBA6-C62C347BB759}" destId="{DE6F1197-C4F3-4ED6-817C-D7B6B9F1CB69}" srcOrd="6" destOrd="0" presId="urn:microsoft.com/office/officeart/2005/8/layout/matrix1"/>
    <dgm:cxn modelId="{DA76E11A-87C0-44CF-A57C-86CACD3B4F5B}" type="presParOf" srcId="{309EAAC6-6244-41ED-BBA6-C62C347BB759}" destId="{AB31E0D0-2966-4DF9-AD6D-E6034D46D71B}" srcOrd="7" destOrd="0" presId="urn:microsoft.com/office/officeart/2005/8/layout/matrix1"/>
    <dgm:cxn modelId="{D2734C7B-EB2E-400A-8CDB-D3388923A3CB}" type="presParOf" srcId="{56DC0032-0203-4460-B570-0E039999B873}" destId="{C7A1509B-DB63-4ADB-A331-8C8C7031425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F2B56-61B4-4D95-AE7B-57FDFDA6BB10}">
      <dsp:nvSpPr>
        <dsp:cNvPr id="0" name=""/>
        <dsp:cNvSpPr/>
      </dsp:nvSpPr>
      <dsp:spPr>
        <a:xfrm rot="16200000">
          <a:off x="1579754" y="-1569917"/>
          <a:ext cx="2040940" cy="5200449"/>
        </a:xfrm>
        <a:prstGeom prst="round1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Schedule of Unpaid Liabilities and Other Claims Outstanding</a:t>
          </a:r>
        </a:p>
      </dsp:txBody>
      <dsp:txXfrm rot="5400000">
        <a:off x="0" y="9838"/>
        <a:ext cx="5200449" cy="1530705"/>
      </dsp:txXfrm>
    </dsp:sp>
    <dsp:sp modelId="{5BB0F669-ADBE-4A0D-89D7-3F840F82256F}">
      <dsp:nvSpPr>
        <dsp:cNvPr id="0" name=""/>
        <dsp:cNvSpPr/>
      </dsp:nvSpPr>
      <dsp:spPr>
        <a:xfrm>
          <a:off x="5200449" y="0"/>
          <a:ext cx="5200449" cy="2040940"/>
        </a:xfrm>
        <a:prstGeom prst="round1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Property Inventory</a:t>
          </a:r>
        </a:p>
      </dsp:txBody>
      <dsp:txXfrm>
        <a:off x="5200449" y="0"/>
        <a:ext cx="5200449" cy="1530705"/>
      </dsp:txXfrm>
    </dsp:sp>
    <dsp:sp modelId="{462F9AF1-3E6D-4A1C-9D60-684DFE51C54E}">
      <dsp:nvSpPr>
        <dsp:cNvPr id="0" name=""/>
        <dsp:cNvSpPr/>
      </dsp:nvSpPr>
      <dsp:spPr>
        <a:xfrm rot="10800000">
          <a:off x="0" y="2040940"/>
          <a:ext cx="5200449" cy="2040940"/>
        </a:xfrm>
        <a:prstGeom prst="round1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Contract Release Agreement</a:t>
          </a:r>
        </a:p>
      </dsp:txBody>
      <dsp:txXfrm rot="10800000">
        <a:off x="0" y="2551174"/>
        <a:ext cx="5200449" cy="1530705"/>
      </dsp:txXfrm>
    </dsp:sp>
    <dsp:sp modelId="{DE6F1197-C4F3-4ED6-817C-D7B6B9F1CB69}">
      <dsp:nvSpPr>
        <dsp:cNvPr id="0" name=""/>
        <dsp:cNvSpPr/>
      </dsp:nvSpPr>
      <dsp:spPr>
        <a:xfrm rot="5400000">
          <a:off x="6780204" y="461185"/>
          <a:ext cx="2040940" cy="5200449"/>
        </a:xfrm>
        <a:prstGeom prst="round1Rect">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Certification of Use and Disposition of Non-Expendable Personal Property</a:t>
          </a:r>
        </a:p>
      </dsp:txBody>
      <dsp:txXfrm rot="-5400000">
        <a:off x="5200449" y="2551174"/>
        <a:ext cx="5200449" cy="1530705"/>
      </dsp:txXfrm>
    </dsp:sp>
    <dsp:sp modelId="{C7A1509B-DB63-4ADB-A331-8C8C7031425C}">
      <dsp:nvSpPr>
        <dsp:cNvPr id="0" name=""/>
        <dsp:cNvSpPr/>
      </dsp:nvSpPr>
      <dsp:spPr>
        <a:xfrm>
          <a:off x="3640314" y="1530704"/>
          <a:ext cx="3120269" cy="1020470"/>
        </a:xfrm>
        <a:prstGeom prst="roundRect">
          <a:avLst/>
        </a:prstGeom>
        <a:solidFill>
          <a:schemeClr val="accent1">
            <a:tint val="60000"/>
            <a:hueOff val="0"/>
            <a:satOff val="0"/>
            <a:lumOff val="0"/>
            <a:alphaOff val="0"/>
          </a:schemeClr>
        </a:solidFill>
        <a:ln w="1714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Financial Closeout Package</a:t>
          </a:r>
        </a:p>
      </dsp:txBody>
      <dsp:txXfrm>
        <a:off x="3690129" y="1580519"/>
        <a:ext cx="3020639" cy="92084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FBF927-9CE1-40F8-BF08-16A19DA0E0F4}"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F4299-4D52-4DDB-8AFC-6A6FD95A504C}" type="slidenum">
              <a:rPr lang="en-US" smtClean="0"/>
              <a:t>‹#›</a:t>
            </a:fld>
            <a:endParaRPr lang="en-US"/>
          </a:p>
        </p:txBody>
      </p:sp>
    </p:spTree>
    <p:extLst>
      <p:ext uri="{BB962C8B-B14F-4D97-AF65-F5344CB8AC3E}">
        <p14:creationId xmlns:p14="http://schemas.microsoft.com/office/powerpoint/2010/main" val="261133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DF4299-4D52-4DDB-8AFC-6A6FD95A504C}" type="slidenum">
              <a:rPr lang="en-US" smtClean="0"/>
              <a:t>12</a:t>
            </a:fld>
            <a:endParaRPr lang="en-US"/>
          </a:p>
        </p:txBody>
      </p:sp>
    </p:spTree>
    <p:extLst>
      <p:ext uri="{BB962C8B-B14F-4D97-AF65-F5344CB8AC3E}">
        <p14:creationId xmlns:p14="http://schemas.microsoft.com/office/powerpoint/2010/main" val="973839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57F4-77D5-8272-4F9A-757B6BA65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A2091B-F96F-C0EC-4CFF-E8EDDEFE77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71FFC3-AB18-A82C-9334-B81BCFE37494}"/>
              </a:ext>
            </a:extLst>
          </p:cNvPr>
          <p:cNvSpPr>
            <a:spLocks noGrp="1"/>
          </p:cNvSpPr>
          <p:nvPr>
            <p:ph type="dt" sz="half" idx="10"/>
          </p:nvPr>
        </p:nvSpPr>
        <p:spPr/>
        <p:txBody>
          <a:bodyPr/>
          <a:lstStyle/>
          <a:p>
            <a:fld id="{1CACD4AE-9812-409B-B4BF-BBF7FABD0E95}" type="datetime1">
              <a:rPr lang="en-US" smtClean="0"/>
              <a:t>7/21/2025</a:t>
            </a:fld>
            <a:endParaRPr lang="en-US"/>
          </a:p>
        </p:txBody>
      </p:sp>
      <p:sp>
        <p:nvSpPr>
          <p:cNvPr id="5" name="Footer Placeholder 4">
            <a:extLst>
              <a:ext uri="{FF2B5EF4-FFF2-40B4-BE49-F238E27FC236}">
                <a16:creationId xmlns:a16="http://schemas.microsoft.com/office/drawing/2014/main" id="{364B0A8D-4C0B-E404-87A9-05C731CF3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E28B6-7870-2434-EE03-3D490A7EDF01}"/>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28352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0F23-1132-7F8C-E523-AA4BE5479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200C18-B8E4-E5D5-D119-CB5E9BEAB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9C347-68F1-1CA7-A43D-B6E484281176}"/>
              </a:ext>
            </a:extLst>
          </p:cNvPr>
          <p:cNvSpPr>
            <a:spLocks noGrp="1"/>
          </p:cNvSpPr>
          <p:nvPr>
            <p:ph type="dt" sz="half" idx="10"/>
          </p:nvPr>
        </p:nvSpPr>
        <p:spPr/>
        <p:txBody>
          <a:bodyPr/>
          <a:lstStyle/>
          <a:p>
            <a:fld id="{E9782EC6-15C1-4963-8E57-A82C7A75259D}" type="datetime1">
              <a:rPr lang="en-US" smtClean="0"/>
              <a:t>7/21/2025</a:t>
            </a:fld>
            <a:endParaRPr lang="en-US"/>
          </a:p>
        </p:txBody>
      </p:sp>
      <p:sp>
        <p:nvSpPr>
          <p:cNvPr id="5" name="Footer Placeholder 4">
            <a:extLst>
              <a:ext uri="{FF2B5EF4-FFF2-40B4-BE49-F238E27FC236}">
                <a16:creationId xmlns:a16="http://schemas.microsoft.com/office/drawing/2014/main" id="{16EF4CF0-69E3-87BD-672E-3FCEF29B7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E93EE-5268-0FE6-EECE-9E1BBD069F3B}"/>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50691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0BB7EE-A4BC-D6A4-4ABC-2755842310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C72B4D-2AF3-9684-8D3F-C4D1BF09A0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5EFC9-21DB-2236-8428-CF018E393930}"/>
              </a:ext>
            </a:extLst>
          </p:cNvPr>
          <p:cNvSpPr>
            <a:spLocks noGrp="1"/>
          </p:cNvSpPr>
          <p:nvPr>
            <p:ph type="dt" sz="half" idx="10"/>
          </p:nvPr>
        </p:nvSpPr>
        <p:spPr/>
        <p:txBody>
          <a:bodyPr/>
          <a:lstStyle/>
          <a:p>
            <a:fld id="{CB8F8278-EEB3-45C5-917D-94CBA1DB1DC6}" type="datetime1">
              <a:rPr lang="en-US" smtClean="0"/>
              <a:t>7/21/2025</a:t>
            </a:fld>
            <a:endParaRPr lang="en-US"/>
          </a:p>
        </p:txBody>
      </p:sp>
      <p:sp>
        <p:nvSpPr>
          <p:cNvPr id="5" name="Footer Placeholder 4">
            <a:extLst>
              <a:ext uri="{FF2B5EF4-FFF2-40B4-BE49-F238E27FC236}">
                <a16:creationId xmlns:a16="http://schemas.microsoft.com/office/drawing/2014/main" id="{E6B8B239-B75A-47F3-44E0-C5440649F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EB353-1DE9-9416-64DA-2DA6D3CF3E2F}"/>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25326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9" name="Rectangle 8"/>
            <p:cNvSpPr/>
            <p:nvPr userDrawn="1"/>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1342351"/>
            <a:ext cx="8825658" cy="1659467"/>
          </a:xfrm>
        </p:spPr>
        <p:txBody>
          <a:bodyPr anchor="b"/>
          <a:lstStyle>
            <a:lvl1pPr>
              <a:defRPr sz="4800"/>
            </a:lvl1pPr>
          </a:lstStyle>
          <a:p>
            <a:r>
              <a:rPr lang="en-US"/>
              <a:t>Click to edit Master title style</a:t>
            </a:r>
          </a:p>
        </p:txBody>
      </p:sp>
      <p:sp>
        <p:nvSpPr>
          <p:cNvPr id="3" name="Subtitle 2"/>
          <p:cNvSpPr>
            <a:spLocks noGrp="1"/>
          </p:cNvSpPr>
          <p:nvPr>
            <p:ph type="subTitle" idx="1" hasCustomPrompt="1"/>
          </p:nvPr>
        </p:nvSpPr>
        <p:spPr bwMode="gray">
          <a:xfrm>
            <a:off x="1154955" y="4777380"/>
            <a:ext cx="8825658" cy="861419"/>
          </a:xfrm>
        </p:spPr>
        <p:txBody>
          <a:bodyPr anchor="t">
            <a:normAutofit/>
          </a:bodyPr>
          <a:lstStyle>
            <a:lvl1pPr marL="0" indent="0" algn="l">
              <a:buNone/>
              <a:defRPr sz="2400"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p>
        </p:txBody>
      </p:sp>
      <p:sp>
        <p:nvSpPr>
          <p:cNvPr id="11" name="Rectangle 10"/>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802426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7824" y="2568084"/>
            <a:ext cx="10442448" cy="3639312"/>
          </a:xfrm>
        </p:spPr>
        <p:txBody>
          <a:bodyPr/>
          <a:lstStyle>
            <a:lvl1pPr marL="457200" indent="-457200">
              <a:lnSpc>
                <a:spcPct val="125000"/>
              </a:lnSpc>
              <a:spcBef>
                <a:spcPts val="0"/>
              </a:spcBef>
              <a:spcAft>
                <a:spcPts val="1000"/>
              </a:spcAft>
              <a:buClr>
                <a:srgbClr val="1746BB"/>
              </a:buClr>
              <a:defRPr sz="2800" baseline="0"/>
            </a:lvl1pPr>
            <a:lvl2pPr marL="914400" indent="-457200">
              <a:lnSpc>
                <a:spcPct val="125000"/>
              </a:lnSpc>
              <a:spcBef>
                <a:spcPts val="0"/>
              </a:spcBef>
              <a:spcAft>
                <a:spcPts val="1000"/>
              </a:spcAft>
              <a:buClr>
                <a:srgbClr val="1746BB"/>
              </a:buClr>
              <a:buSzPct val="100000"/>
              <a:buFont typeface="Wingdings" panose="05000000000000000000" pitchFamily="2" charset="2"/>
              <a:buChar char="v"/>
              <a:defRPr sz="2400"/>
            </a:lvl2pPr>
            <a:lvl3pPr marL="1371600" indent="-365760">
              <a:lnSpc>
                <a:spcPct val="125000"/>
              </a:lnSpc>
              <a:spcBef>
                <a:spcPts val="0"/>
              </a:spcBef>
              <a:spcAft>
                <a:spcPts val="1000"/>
              </a:spcAft>
              <a:buClr>
                <a:srgbClr val="1746BB"/>
              </a:buClr>
              <a:buSzPct val="100000"/>
              <a:buFont typeface="Arial" panose="020B0604020202020204" pitchFamily="34" charset="0"/>
              <a:buChar char="–"/>
              <a:defRPr sz="2000" baseline="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392469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495642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baseline="0"/>
            </a:lvl2pPr>
            <a:lvl3pPr marL="1143000" indent="-228600">
              <a:buFont typeface="Arial" panose="020B0604020202020204" pitchFamily="34" charset="0"/>
              <a:buChar char="–"/>
              <a:defRPr sz="2000" baseline="0"/>
            </a:lvl3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208712" y="2603500"/>
            <a:ext cx="4825159" cy="3416300"/>
          </a:xfrm>
        </p:spPr>
        <p:txBody>
          <a:bodyPr>
            <a:normAutofit/>
          </a:bodyPr>
          <a:lstStyle>
            <a:lvl1pPr marL="342900" indent="-342900">
              <a:buSzPct val="100000"/>
              <a:buFont typeface="Arial" panose="020B0604020202020204" pitchFamily="34" charset="0"/>
              <a:buChar char="•"/>
              <a:defRPr sz="2800" baseline="0"/>
            </a:lvl1pPr>
            <a:lvl2pPr marL="742950" indent="-285750">
              <a:buFont typeface="Arial" panose="020B0604020202020204" pitchFamily="34" charset="0"/>
              <a:buChar char="–"/>
              <a:defRPr sz="2400"/>
            </a:lvl2pPr>
            <a:lvl3pPr>
              <a:defRPr sz="2000"/>
            </a:lvl3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255933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800" b="1" baseline="0">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a:lvl3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marL="342900" indent="-342900">
              <a:buSzPct val="100000"/>
              <a:buFont typeface="Arial" panose="020B0604020202020204" pitchFamily="34" charset="0"/>
              <a:buChar char="•"/>
              <a:defRPr sz="2400"/>
            </a:lvl1pPr>
            <a:lvl2pPr marL="742950" indent="-285750">
              <a:buFont typeface="Arial" panose="020B0604020202020204" pitchFamily="34" charset="0"/>
              <a:buChar char="–"/>
              <a:defRPr sz="2000"/>
            </a:lvl2pPr>
            <a:lvl3pPr marL="914400" indent="0">
              <a:buNone/>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lvl1pPr>
              <a:defRPr>
                <a:solidFill>
                  <a:srgbClr val="1746BB"/>
                </a:solidFill>
              </a:defRPr>
            </a:lvl1pPr>
          </a:lstStyle>
          <a:p>
            <a:endParaRPr lang="en-US"/>
          </a:p>
        </p:txBody>
      </p:sp>
      <p:sp>
        <p:nvSpPr>
          <p:cNvPr id="8" name="Footer Placeholder 7"/>
          <p:cNvSpPr>
            <a:spLocks noGrp="1"/>
          </p:cNvSpPr>
          <p:nvPr>
            <p:ph type="ftr" sz="quarter" idx="11"/>
          </p:nvPr>
        </p:nvSpPr>
        <p:spPr/>
        <p:txBody>
          <a:bodyPr/>
          <a:lstStyle>
            <a:lvl1pPr>
              <a:defRPr baseline="0">
                <a:solidFill>
                  <a:srgbClr val="1746BB"/>
                </a:solidFill>
              </a:defRPr>
            </a:lvl1p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552005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1746BB"/>
                </a:solidFill>
              </a:defRPr>
            </a:lvl1pPr>
          </a:lstStyle>
          <a:p>
            <a:endParaRPr lang="en-US"/>
          </a:p>
        </p:txBody>
      </p:sp>
      <p:sp>
        <p:nvSpPr>
          <p:cNvPr id="4" name="Footer Placeholder 3"/>
          <p:cNvSpPr>
            <a:spLocks noGrp="1"/>
          </p:cNvSpPr>
          <p:nvPr>
            <p:ph type="ftr" sz="quarter" idx="11"/>
          </p:nvPr>
        </p:nvSpPr>
        <p:spPr/>
        <p:txBody>
          <a:bodyPr/>
          <a:lstStyle>
            <a:lvl1pPr>
              <a:defRPr baseline="0">
                <a:solidFill>
                  <a:srgbClr val="1746BB"/>
                </a:solidFill>
              </a:defRPr>
            </a:lvl1pPr>
          </a:lstStyle>
          <a:p>
            <a:endParaRPr lang="en-US"/>
          </a:p>
        </p:txBody>
      </p:sp>
      <p:sp>
        <p:nvSpPr>
          <p:cNvPr id="5" name="Slide Number Placeholder 4"/>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854866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1746BB"/>
                </a:solidFill>
              </a:defRPr>
            </a:lvl1pPr>
          </a:lstStyle>
          <a:p>
            <a:endParaRPr lang="en-US"/>
          </a:p>
        </p:txBody>
      </p:sp>
      <p:sp>
        <p:nvSpPr>
          <p:cNvPr id="3" name="Footer Placeholder 2"/>
          <p:cNvSpPr>
            <a:spLocks noGrp="1"/>
          </p:cNvSpPr>
          <p:nvPr>
            <p:ph type="ftr" sz="quarter" idx="11"/>
          </p:nvPr>
        </p:nvSpPr>
        <p:spPr/>
        <p:txBody>
          <a:bodyPr/>
          <a:lstStyle>
            <a:lvl1pPr>
              <a:defRPr baseline="0">
                <a:solidFill>
                  <a:srgbClr val="1746BB"/>
                </a:solidFill>
              </a:defRPr>
            </a:lvl1pPr>
          </a:lstStyle>
          <a:p>
            <a:endParaRPr lang="en-US"/>
          </a:p>
        </p:txBody>
      </p:sp>
      <p:sp>
        <p:nvSpPr>
          <p:cNvPr id="7" name="Rectangle 6"/>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75511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36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lvl1pPr marL="457200" indent="-457200">
              <a:buClr>
                <a:srgbClr val="1746BB"/>
              </a:buClr>
              <a:defRPr sz="2800"/>
            </a:lvl1pPr>
            <a:lvl2pPr marL="914400" indent="-457200">
              <a:buClr>
                <a:srgbClr val="1746BB"/>
              </a:buClr>
              <a:buSzPct val="100000"/>
              <a:buFont typeface="Wingdings" panose="05000000000000000000" pitchFamily="2" charset="2"/>
              <a:buChar char="v"/>
              <a:defRPr sz="2400"/>
            </a:lvl2pPr>
            <a:lvl3pPr marL="1371600" indent="-457200">
              <a:buClr>
                <a:srgbClr val="1746BB"/>
              </a:buClr>
              <a:buSzPct val="100000"/>
              <a:buFont typeface="Arial" panose="020B0604020202020204" pitchFamily="34" charset="0"/>
              <a:buChar char="–"/>
              <a:defRPr sz="2000"/>
            </a:lvl3pPr>
            <a:lvl4pPr marL="1371600" indent="0">
              <a:buNone/>
              <a:defRPr/>
            </a:lvl4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bwMode="gray">
          <a:xfrm>
            <a:off x="1154954" y="3129280"/>
            <a:ext cx="2793158" cy="2895599"/>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16898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145C-9695-52A9-989C-04654A4A0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66548B-860D-520F-484F-32E7201D1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55417-EACC-64B3-FC1B-EDF4350204E8}"/>
              </a:ext>
            </a:extLst>
          </p:cNvPr>
          <p:cNvSpPr>
            <a:spLocks noGrp="1"/>
          </p:cNvSpPr>
          <p:nvPr>
            <p:ph type="dt" sz="half" idx="10"/>
          </p:nvPr>
        </p:nvSpPr>
        <p:spPr/>
        <p:txBody>
          <a:bodyPr/>
          <a:lstStyle/>
          <a:p>
            <a:fld id="{18A11A25-0D8E-4AFC-B6BB-0560DB2D8A33}" type="datetime1">
              <a:rPr lang="en-US" smtClean="0"/>
              <a:t>7/21/2025</a:t>
            </a:fld>
            <a:endParaRPr lang="en-US"/>
          </a:p>
        </p:txBody>
      </p:sp>
      <p:sp>
        <p:nvSpPr>
          <p:cNvPr id="5" name="Footer Placeholder 4">
            <a:extLst>
              <a:ext uri="{FF2B5EF4-FFF2-40B4-BE49-F238E27FC236}">
                <a16:creationId xmlns:a16="http://schemas.microsoft.com/office/drawing/2014/main" id="{8163DB96-0E2E-4325-1136-47A60E9DBE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E96D7-79E3-9A64-7B5E-E73FBA3CC63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544897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2568063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Autofit/>
          </a:bodyPr>
          <a:lstStyle>
            <a:lvl1pPr algn="l">
              <a:defRPr sz="36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1746BB"/>
                </a:solidFill>
              </a:defRPr>
            </a:lvl1pPr>
          </a:lstStyle>
          <a:p>
            <a:endParaRPr lang="en-US"/>
          </a:p>
        </p:txBody>
      </p:sp>
      <p:sp>
        <p:nvSpPr>
          <p:cNvPr id="6" name="Footer Placeholder 5"/>
          <p:cNvSpPr>
            <a:spLocks noGrp="1"/>
          </p:cNvSpPr>
          <p:nvPr>
            <p:ph type="ftr" sz="quarter" idx="11"/>
          </p:nvPr>
        </p:nvSpPr>
        <p:spPr/>
        <p:txBody>
          <a:bodyPr/>
          <a:lstStyle>
            <a:lvl1pPr>
              <a:defRPr baseline="0">
                <a:solidFill>
                  <a:srgbClr val="1746BB"/>
                </a:solidFill>
              </a:defRPr>
            </a:lvl1pPr>
          </a:lstStyle>
          <a:p>
            <a:endParaRPr lang="en-US"/>
          </a:p>
        </p:txBody>
      </p:sp>
      <p:sp>
        <p:nvSpPr>
          <p:cNvPr id="16" name="Rectangle 15"/>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55721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36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3" name="Rectangle 12"/>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4046440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36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Autofit/>
          </a:bodyPr>
          <a:lstStyle>
            <a:lvl1pPr marL="0" indent="0">
              <a:buNone/>
              <a:defRPr lang="en-US" sz="2000" b="0" i="0" kern="1200" cap="none" baseline="0"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9" name="Rectangle 18"/>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3495102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36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normAutofit/>
          </a:bodyPr>
          <a:lstStyle>
            <a:lvl1pPr marL="0" indent="0" algn="l">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1746BB"/>
                </a:solidFill>
              </a:defRPr>
            </a:lvl1pPr>
          </a:lstStyle>
          <a:p>
            <a:endParaRPr lang="en-US"/>
          </a:p>
        </p:txBody>
      </p:sp>
      <p:sp>
        <p:nvSpPr>
          <p:cNvPr id="5" name="Footer Placeholder 4"/>
          <p:cNvSpPr>
            <a:spLocks noGrp="1"/>
          </p:cNvSpPr>
          <p:nvPr>
            <p:ph type="ftr" sz="quarter" idx="11"/>
          </p:nvPr>
        </p:nvSpPr>
        <p:spPr/>
        <p:txBody>
          <a:bodyPr/>
          <a:lstStyle>
            <a:lvl1pPr>
              <a:defRPr baseline="0">
                <a:solidFill>
                  <a:srgbClr val="1746BB"/>
                </a:solidFill>
              </a:defRPr>
            </a:lvl1pPr>
          </a:lstStyle>
          <a:p>
            <a:endParaRPr lang="en-US"/>
          </a:p>
        </p:txBody>
      </p:sp>
      <p:sp>
        <p:nvSpPr>
          <p:cNvPr id="14" name="Rectangle 13"/>
          <p:cNvSpPr/>
          <p:nvPr/>
        </p:nvSpPr>
        <p:spPr>
          <a:xfrm>
            <a:off x="10437812" y="0"/>
            <a:ext cx="685800" cy="1143000"/>
          </a:xfrm>
          <a:prstGeom prst="rect">
            <a:avLst/>
          </a:prstGeom>
          <a:solidFill>
            <a:srgbClr val="FFD966"/>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176800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8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910130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1">
                <a:solidFill>
                  <a:srgbClr val="1746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lvl1pPr>
              <a:defRPr baseline="0">
                <a:solidFill>
                  <a:srgbClr val="1746BB"/>
                </a:solidFill>
              </a:defRPr>
            </a:lvl1pPr>
          </a:lstStyle>
          <a:p>
            <a:endParaRPr lang="en-US"/>
          </a:p>
        </p:txBody>
      </p:sp>
      <p:sp>
        <p:nvSpPr>
          <p:cNvPr id="8" name="Footer Placeholder 7"/>
          <p:cNvSpPr>
            <a:spLocks noGrp="1"/>
          </p:cNvSpPr>
          <p:nvPr>
            <p:ph type="ftr" sz="quarter" idx="11"/>
          </p:nvPr>
        </p:nvSpPr>
        <p:spPr>
          <a:xfrm>
            <a:off x="561111" y="6391838"/>
            <a:ext cx="3644282" cy="304801"/>
          </a:xfrm>
        </p:spPr>
        <p:txBody>
          <a:bodyPr/>
          <a:lstStyle>
            <a:lvl1pPr>
              <a:defRPr baseline="0">
                <a:solidFill>
                  <a:srgbClr val="1746BB"/>
                </a:solidFill>
              </a:defRPr>
            </a:lvl1pPr>
          </a:lstStyle>
          <a:p>
            <a:endParaRPr lang="en-US"/>
          </a:p>
        </p:txBody>
      </p:sp>
      <p:sp>
        <p:nvSpPr>
          <p:cNvPr id="9" name="Slide Number Placeholder 8"/>
          <p:cNvSpPr>
            <a:spLocks noGrp="1"/>
          </p:cNvSpPr>
          <p:nvPr>
            <p:ph type="sldNum" sz="quarter" idx="12"/>
          </p:nvPr>
        </p:nvSpPr>
        <p:spPr/>
        <p:txBody>
          <a:bodyPr/>
          <a:lstStyle/>
          <a:p>
            <a:fld id="{56A0B0FD-D6B7-4878-B1BE-780ED0AA1A25}" type="slidenum">
              <a:rPr lang="en-US" smtClean="0"/>
              <a:t>‹#›</a:t>
            </a:fld>
            <a:endParaRPr lang="en-US"/>
          </a:p>
        </p:txBody>
      </p:sp>
    </p:spTree>
    <p:extLst>
      <p:ext uri="{BB962C8B-B14F-4D97-AF65-F5344CB8AC3E}">
        <p14:creationId xmlns:p14="http://schemas.microsoft.com/office/powerpoint/2010/main" val="1489171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0849-A74B-F797-0342-FB30C293ED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8C09B8-0D02-EF99-3761-7B5F040A1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64E69C-F18F-FC57-0341-3618259D5BC9}"/>
              </a:ext>
            </a:extLst>
          </p:cNvPr>
          <p:cNvSpPr>
            <a:spLocks noGrp="1"/>
          </p:cNvSpPr>
          <p:nvPr>
            <p:ph type="dt" sz="half" idx="10"/>
          </p:nvPr>
        </p:nvSpPr>
        <p:spPr/>
        <p:txBody>
          <a:bodyPr/>
          <a:lstStyle/>
          <a:p>
            <a:fld id="{042342E8-460B-462A-852B-5000938C88DE}" type="datetime1">
              <a:rPr lang="en-US" smtClean="0"/>
              <a:t>7/21/2025</a:t>
            </a:fld>
            <a:endParaRPr lang="en-US"/>
          </a:p>
        </p:txBody>
      </p:sp>
      <p:sp>
        <p:nvSpPr>
          <p:cNvPr id="5" name="Footer Placeholder 4">
            <a:extLst>
              <a:ext uri="{FF2B5EF4-FFF2-40B4-BE49-F238E27FC236}">
                <a16:creationId xmlns:a16="http://schemas.microsoft.com/office/drawing/2014/main" id="{E51E5771-48DE-2361-28E9-25429CE19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4F3CC-7038-1F14-3FB2-A8362BFC06B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4100716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0C70-9E60-33BA-656D-C36F37FCAC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6E84C-B8E5-03C2-6A13-D0214EEEE0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C24F3F-16CB-220E-BF3F-ED5F0204F0F4}"/>
              </a:ext>
            </a:extLst>
          </p:cNvPr>
          <p:cNvSpPr>
            <a:spLocks noGrp="1"/>
          </p:cNvSpPr>
          <p:nvPr>
            <p:ph type="dt" sz="half" idx="10"/>
          </p:nvPr>
        </p:nvSpPr>
        <p:spPr/>
        <p:txBody>
          <a:bodyPr/>
          <a:lstStyle/>
          <a:p>
            <a:fld id="{EBB7E953-9BA8-4ED8-A3D1-CA6584517CE6}" type="datetime1">
              <a:rPr lang="en-US" smtClean="0"/>
              <a:t>7/21/2025</a:t>
            </a:fld>
            <a:endParaRPr lang="en-US"/>
          </a:p>
        </p:txBody>
      </p:sp>
      <p:sp>
        <p:nvSpPr>
          <p:cNvPr id="5" name="Footer Placeholder 4">
            <a:extLst>
              <a:ext uri="{FF2B5EF4-FFF2-40B4-BE49-F238E27FC236}">
                <a16:creationId xmlns:a16="http://schemas.microsoft.com/office/drawing/2014/main" id="{3FAFCC69-167E-17B1-9120-14D98A231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82CAD-5BA0-DDCB-7D0D-1943625418BC}"/>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209214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FBEAD-CAC6-BB40-C04E-4501EEB072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B0B22A-5D51-9A22-F2E3-FC8FB039A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DB9398-51E6-F7D1-7AA2-EB0D2C1D42F0}"/>
              </a:ext>
            </a:extLst>
          </p:cNvPr>
          <p:cNvSpPr>
            <a:spLocks noGrp="1"/>
          </p:cNvSpPr>
          <p:nvPr>
            <p:ph type="dt" sz="half" idx="10"/>
          </p:nvPr>
        </p:nvSpPr>
        <p:spPr/>
        <p:txBody>
          <a:bodyPr/>
          <a:lstStyle/>
          <a:p>
            <a:fld id="{223E2203-DD07-47BD-AE49-60CBF1726676}" type="datetime1">
              <a:rPr lang="en-US" smtClean="0"/>
              <a:t>7/21/2025</a:t>
            </a:fld>
            <a:endParaRPr lang="en-US"/>
          </a:p>
        </p:txBody>
      </p:sp>
      <p:sp>
        <p:nvSpPr>
          <p:cNvPr id="5" name="Footer Placeholder 4">
            <a:extLst>
              <a:ext uri="{FF2B5EF4-FFF2-40B4-BE49-F238E27FC236}">
                <a16:creationId xmlns:a16="http://schemas.microsoft.com/office/drawing/2014/main" id="{FDDF2D7C-D9DA-7D5C-81BF-91205554C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2333F-3959-E436-E6AD-347A4068C3F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63901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CEBE-DB25-62A1-5B64-98FDD5E0F9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601ED1-7CB3-71B3-36BD-ECA25B4772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02C8DF-81A3-5348-AF09-97659A1955DD}"/>
              </a:ext>
            </a:extLst>
          </p:cNvPr>
          <p:cNvSpPr>
            <a:spLocks noGrp="1"/>
          </p:cNvSpPr>
          <p:nvPr>
            <p:ph type="dt" sz="half" idx="10"/>
          </p:nvPr>
        </p:nvSpPr>
        <p:spPr/>
        <p:txBody>
          <a:bodyPr/>
          <a:lstStyle/>
          <a:p>
            <a:fld id="{EAB3378D-E979-455F-B2F4-1987ADE3B35F}" type="datetime1">
              <a:rPr lang="en-US" smtClean="0"/>
              <a:t>7/21/2025</a:t>
            </a:fld>
            <a:endParaRPr lang="en-US"/>
          </a:p>
        </p:txBody>
      </p:sp>
      <p:sp>
        <p:nvSpPr>
          <p:cNvPr id="5" name="Footer Placeholder 4">
            <a:extLst>
              <a:ext uri="{FF2B5EF4-FFF2-40B4-BE49-F238E27FC236}">
                <a16:creationId xmlns:a16="http://schemas.microsoft.com/office/drawing/2014/main" id="{FCA2F769-FAAC-5C82-93BF-26E764074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9A06F-1DCC-90E3-93C9-8E8175B29F0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40970189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D5CE-D30D-3110-B9D8-42C9D596D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AD09B-DE05-CBD9-E6DD-DC78AB0452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A12198-CF9B-1783-5DAC-4E5DD69851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26AB3D-E846-0802-450B-FE5AA6FBC44E}"/>
              </a:ext>
            </a:extLst>
          </p:cNvPr>
          <p:cNvSpPr>
            <a:spLocks noGrp="1"/>
          </p:cNvSpPr>
          <p:nvPr>
            <p:ph type="dt" sz="half" idx="10"/>
          </p:nvPr>
        </p:nvSpPr>
        <p:spPr/>
        <p:txBody>
          <a:bodyPr/>
          <a:lstStyle/>
          <a:p>
            <a:fld id="{A8FEA8D6-D613-4C64-BB61-54CBDBA3A14D}" type="datetime1">
              <a:rPr lang="en-US" smtClean="0"/>
              <a:t>7/21/2025</a:t>
            </a:fld>
            <a:endParaRPr lang="en-US"/>
          </a:p>
        </p:txBody>
      </p:sp>
      <p:sp>
        <p:nvSpPr>
          <p:cNvPr id="6" name="Footer Placeholder 5">
            <a:extLst>
              <a:ext uri="{FF2B5EF4-FFF2-40B4-BE49-F238E27FC236}">
                <a16:creationId xmlns:a16="http://schemas.microsoft.com/office/drawing/2014/main" id="{9ADD6B89-A975-647B-40F7-6FA382C5C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2301A-BFFA-F66A-565B-AC43F0348F6B}"/>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666551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9CF6-B8D5-8246-543A-7895E9849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DBB53C-7EAF-93A6-57C8-D2ECAFB0E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192D70-9EA5-7ED6-AB00-4878BE3318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7A0448-CF7E-8E28-0C5E-28FB17AEB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1F1F6E-4248-2781-894A-ED30E3FA7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0E6EAE-9CE0-25AD-30B4-580CC4485908}"/>
              </a:ext>
            </a:extLst>
          </p:cNvPr>
          <p:cNvSpPr>
            <a:spLocks noGrp="1"/>
          </p:cNvSpPr>
          <p:nvPr>
            <p:ph type="dt" sz="half" idx="10"/>
          </p:nvPr>
        </p:nvSpPr>
        <p:spPr/>
        <p:txBody>
          <a:bodyPr/>
          <a:lstStyle/>
          <a:p>
            <a:fld id="{27E85866-ACDC-4B65-8BAB-6F937B752014}" type="datetime1">
              <a:rPr lang="en-US" smtClean="0"/>
              <a:t>7/21/2025</a:t>
            </a:fld>
            <a:endParaRPr lang="en-US"/>
          </a:p>
        </p:txBody>
      </p:sp>
      <p:sp>
        <p:nvSpPr>
          <p:cNvPr id="8" name="Footer Placeholder 7">
            <a:extLst>
              <a:ext uri="{FF2B5EF4-FFF2-40B4-BE49-F238E27FC236}">
                <a16:creationId xmlns:a16="http://schemas.microsoft.com/office/drawing/2014/main" id="{7E6F62F3-D861-F0CF-5580-2C6D295084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8922A4-CD4F-3CBE-5A9F-429C40C2C3BA}"/>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615100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7E1F-FF7D-5AF5-6AF8-35FB6AFF7A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65CDCE-2B07-2337-8F7C-BAF61727EEF0}"/>
              </a:ext>
            </a:extLst>
          </p:cNvPr>
          <p:cNvSpPr>
            <a:spLocks noGrp="1"/>
          </p:cNvSpPr>
          <p:nvPr>
            <p:ph type="dt" sz="half" idx="10"/>
          </p:nvPr>
        </p:nvSpPr>
        <p:spPr/>
        <p:txBody>
          <a:bodyPr/>
          <a:lstStyle/>
          <a:p>
            <a:fld id="{C38D7ADD-AA69-4017-BAFA-1249059FFC48}" type="datetime1">
              <a:rPr lang="en-US" smtClean="0"/>
              <a:t>7/21/2025</a:t>
            </a:fld>
            <a:endParaRPr lang="en-US"/>
          </a:p>
        </p:txBody>
      </p:sp>
      <p:sp>
        <p:nvSpPr>
          <p:cNvPr id="4" name="Footer Placeholder 3">
            <a:extLst>
              <a:ext uri="{FF2B5EF4-FFF2-40B4-BE49-F238E27FC236}">
                <a16:creationId xmlns:a16="http://schemas.microsoft.com/office/drawing/2014/main" id="{6172194F-CF79-B915-DA9C-DD1484070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ABFE50-6FBC-F2D9-FECE-C812B1654794}"/>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010103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F06EC9-D917-3EE5-9656-64653FD90834}"/>
              </a:ext>
            </a:extLst>
          </p:cNvPr>
          <p:cNvSpPr>
            <a:spLocks noGrp="1"/>
          </p:cNvSpPr>
          <p:nvPr>
            <p:ph type="dt" sz="half" idx="10"/>
          </p:nvPr>
        </p:nvSpPr>
        <p:spPr/>
        <p:txBody>
          <a:bodyPr/>
          <a:lstStyle/>
          <a:p>
            <a:fld id="{1AE61CC2-9321-4FF4-B0B0-49EB03FB8999}" type="datetime1">
              <a:rPr lang="en-US" smtClean="0"/>
              <a:t>7/21/2025</a:t>
            </a:fld>
            <a:endParaRPr lang="en-US"/>
          </a:p>
        </p:txBody>
      </p:sp>
      <p:sp>
        <p:nvSpPr>
          <p:cNvPr id="3" name="Footer Placeholder 2">
            <a:extLst>
              <a:ext uri="{FF2B5EF4-FFF2-40B4-BE49-F238E27FC236}">
                <a16:creationId xmlns:a16="http://schemas.microsoft.com/office/drawing/2014/main" id="{4E078A0D-57C9-09C6-F9BD-9D3E55704B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CA4703-5BDC-5018-DF05-1023614886A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556291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A5EA6-EC8D-F0AD-4B1B-CD01D0587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01B7A2-0905-6F3B-D57F-8ECB70E0B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A2D996-B852-EE96-EA94-87618001E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BC0F9-13F3-D80A-FE4A-07E8FAC5CB13}"/>
              </a:ext>
            </a:extLst>
          </p:cNvPr>
          <p:cNvSpPr>
            <a:spLocks noGrp="1"/>
          </p:cNvSpPr>
          <p:nvPr>
            <p:ph type="dt" sz="half" idx="10"/>
          </p:nvPr>
        </p:nvSpPr>
        <p:spPr/>
        <p:txBody>
          <a:bodyPr/>
          <a:lstStyle/>
          <a:p>
            <a:fld id="{C0161747-8C54-499A-A8DA-ABC065F51E3E}" type="datetime1">
              <a:rPr lang="en-US" smtClean="0"/>
              <a:t>7/21/2025</a:t>
            </a:fld>
            <a:endParaRPr lang="en-US"/>
          </a:p>
        </p:txBody>
      </p:sp>
      <p:sp>
        <p:nvSpPr>
          <p:cNvPr id="6" name="Footer Placeholder 5">
            <a:extLst>
              <a:ext uri="{FF2B5EF4-FFF2-40B4-BE49-F238E27FC236}">
                <a16:creationId xmlns:a16="http://schemas.microsoft.com/office/drawing/2014/main" id="{74C34977-0873-4F4F-585F-3B2DB685E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D695D5-29B1-3754-3DBF-EDACD566F824}"/>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3582802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5316-F5B7-8AB9-2893-3E06B1527E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53C3F-6385-AA2D-3B46-C040705D8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E3B42-83BE-1C18-A978-F45F55D38E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FD352-24E9-284F-2ADF-117B5893774D}"/>
              </a:ext>
            </a:extLst>
          </p:cNvPr>
          <p:cNvSpPr>
            <a:spLocks noGrp="1"/>
          </p:cNvSpPr>
          <p:nvPr>
            <p:ph type="dt" sz="half" idx="10"/>
          </p:nvPr>
        </p:nvSpPr>
        <p:spPr/>
        <p:txBody>
          <a:bodyPr/>
          <a:lstStyle/>
          <a:p>
            <a:fld id="{2F90B5C1-6E75-4BF3-8AB1-DE07AEE972E2}" type="datetime1">
              <a:rPr lang="en-US" smtClean="0"/>
              <a:t>7/21/2025</a:t>
            </a:fld>
            <a:endParaRPr lang="en-US"/>
          </a:p>
        </p:txBody>
      </p:sp>
      <p:sp>
        <p:nvSpPr>
          <p:cNvPr id="6" name="Footer Placeholder 5">
            <a:extLst>
              <a:ext uri="{FF2B5EF4-FFF2-40B4-BE49-F238E27FC236}">
                <a16:creationId xmlns:a16="http://schemas.microsoft.com/office/drawing/2014/main" id="{0A39197C-898F-B859-0D13-16CDB6EC5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C6D1A2-D783-CE4C-C162-B4946459591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052480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4A2AF-521C-6CE0-3929-B9F49AA55E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B61201-FBF7-087D-72F6-1E9F7C5F5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3301C-BEFC-F910-BFEA-27F899E7551C}"/>
              </a:ext>
            </a:extLst>
          </p:cNvPr>
          <p:cNvSpPr>
            <a:spLocks noGrp="1"/>
          </p:cNvSpPr>
          <p:nvPr>
            <p:ph type="dt" sz="half" idx="10"/>
          </p:nvPr>
        </p:nvSpPr>
        <p:spPr/>
        <p:txBody>
          <a:bodyPr/>
          <a:lstStyle/>
          <a:p>
            <a:fld id="{C6C57948-26C0-47B4-9095-D4FDC1B99A73}" type="datetime1">
              <a:rPr lang="en-US" smtClean="0"/>
              <a:t>7/21/2025</a:t>
            </a:fld>
            <a:endParaRPr lang="en-US"/>
          </a:p>
        </p:txBody>
      </p:sp>
      <p:sp>
        <p:nvSpPr>
          <p:cNvPr id="5" name="Footer Placeholder 4">
            <a:extLst>
              <a:ext uri="{FF2B5EF4-FFF2-40B4-BE49-F238E27FC236}">
                <a16:creationId xmlns:a16="http://schemas.microsoft.com/office/drawing/2014/main" id="{6686DB5D-80A5-E02E-3A42-697A6DC4E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75A41-885F-FA8D-FAB3-DC767CA716F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248860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05AFD7-B4DC-7B07-AE08-F9BBE86869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7DF4AC-4289-9898-EBFA-6B95574768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40D5E-E4F8-F9F5-0F6B-8C3D59A26219}"/>
              </a:ext>
            </a:extLst>
          </p:cNvPr>
          <p:cNvSpPr>
            <a:spLocks noGrp="1"/>
          </p:cNvSpPr>
          <p:nvPr>
            <p:ph type="dt" sz="half" idx="10"/>
          </p:nvPr>
        </p:nvSpPr>
        <p:spPr/>
        <p:txBody>
          <a:bodyPr/>
          <a:lstStyle/>
          <a:p>
            <a:fld id="{FDE2A6D5-1763-4709-8DED-F5309115182C}" type="datetime1">
              <a:rPr lang="en-US" smtClean="0"/>
              <a:t>7/21/2025</a:t>
            </a:fld>
            <a:endParaRPr lang="en-US"/>
          </a:p>
        </p:txBody>
      </p:sp>
      <p:sp>
        <p:nvSpPr>
          <p:cNvPr id="5" name="Footer Placeholder 4">
            <a:extLst>
              <a:ext uri="{FF2B5EF4-FFF2-40B4-BE49-F238E27FC236}">
                <a16:creationId xmlns:a16="http://schemas.microsoft.com/office/drawing/2014/main" id="{D0304DE3-004B-C864-EED4-472FB20E2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BDCDE-95E8-8310-CD36-F989C949E56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31340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96BA-8D28-D0D0-3287-141307E321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0B729-806B-D691-4402-88EEFABE7F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4B9241-5542-193A-5928-991F0A5BAA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9D6F77-386B-01F4-FA9E-AEE2D5070C05}"/>
              </a:ext>
            </a:extLst>
          </p:cNvPr>
          <p:cNvSpPr>
            <a:spLocks noGrp="1"/>
          </p:cNvSpPr>
          <p:nvPr>
            <p:ph type="dt" sz="half" idx="10"/>
          </p:nvPr>
        </p:nvSpPr>
        <p:spPr/>
        <p:txBody>
          <a:bodyPr/>
          <a:lstStyle/>
          <a:p>
            <a:fld id="{84153560-D2D7-4A56-8CCB-EB23E4E07FB9}" type="datetime1">
              <a:rPr lang="en-US" smtClean="0"/>
              <a:t>7/21/2025</a:t>
            </a:fld>
            <a:endParaRPr lang="en-US"/>
          </a:p>
        </p:txBody>
      </p:sp>
      <p:sp>
        <p:nvSpPr>
          <p:cNvPr id="6" name="Footer Placeholder 5">
            <a:extLst>
              <a:ext uri="{FF2B5EF4-FFF2-40B4-BE49-F238E27FC236}">
                <a16:creationId xmlns:a16="http://schemas.microsoft.com/office/drawing/2014/main" id="{D031B5AE-7179-A5A9-7E7E-480FE0386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084406-6784-61B1-617F-FC9DB79A67E5}"/>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8462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D5BD-F812-F17A-78C0-B8580F38A5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FD8D70-57CA-74F8-6D91-33C331F7D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58E8C-EC31-340C-A520-F785CF6EBC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C47849-0670-2613-C995-C1682DF25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935FF5-8306-68B6-98EE-A53A45149D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D15E9F-9ACC-4C05-1CDD-7492676BD086}"/>
              </a:ext>
            </a:extLst>
          </p:cNvPr>
          <p:cNvSpPr>
            <a:spLocks noGrp="1"/>
          </p:cNvSpPr>
          <p:nvPr>
            <p:ph type="dt" sz="half" idx="10"/>
          </p:nvPr>
        </p:nvSpPr>
        <p:spPr/>
        <p:txBody>
          <a:bodyPr/>
          <a:lstStyle/>
          <a:p>
            <a:fld id="{066E17BC-023A-4D3A-BC31-69A3BDA9DD0C}" type="datetime1">
              <a:rPr lang="en-US" smtClean="0"/>
              <a:t>7/21/2025</a:t>
            </a:fld>
            <a:endParaRPr lang="en-US"/>
          </a:p>
        </p:txBody>
      </p:sp>
      <p:sp>
        <p:nvSpPr>
          <p:cNvPr id="8" name="Footer Placeholder 7">
            <a:extLst>
              <a:ext uri="{FF2B5EF4-FFF2-40B4-BE49-F238E27FC236}">
                <a16:creationId xmlns:a16="http://schemas.microsoft.com/office/drawing/2014/main" id="{6CA3334F-DDE4-D6DA-1392-A469DF12AF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413B45-E475-EB54-08A8-5E3EF6FC1053}"/>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21940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D216-C0B5-2691-A7BB-E99FD55507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79E43A-62F7-AC33-1A84-842EF2AE6F68}"/>
              </a:ext>
            </a:extLst>
          </p:cNvPr>
          <p:cNvSpPr>
            <a:spLocks noGrp="1"/>
          </p:cNvSpPr>
          <p:nvPr>
            <p:ph type="dt" sz="half" idx="10"/>
          </p:nvPr>
        </p:nvSpPr>
        <p:spPr/>
        <p:txBody>
          <a:bodyPr/>
          <a:lstStyle/>
          <a:p>
            <a:fld id="{1A4DCB67-1777-4753-BA7C-D728982E2A3A}" type="datetime1">
              <a:rPr lang="en-US" smtClean="0"/>
              <a:t>7/21/2025</a:t>
            </a:fld>
            <a:endParaRPr lang="en-US"/>
          </a:p>
        </p:txBody>
      </p:sp>
      <p:sp>
        <p:nvSpPr>
          <p:cNvPr id="4" name="Footer Placeholder 3">
            <a:extLst>
              <a:ext uri="{FF2B5EF4-FFF2-40B4-BE49-F238E27FC236}">
                <a16:creationId xmlns:a16="http://schemas.microsoft.com/office/drawing/2014/main" id="{7CB16247-D641-31D4-2D1C-E35E853F9F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286CD1-C329-5938-7320-B93DEEFFC187}"/>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93603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927A22-E19E-DE98-8FF5-0E9218A742FC}"/>
              </a:ext>
            </a:extLst>
          </p:cNvPr>
          <p:cNvSpPr>
            <a:spLocks noGrp="1"/>
          </p:cNvSpPr>
          <p:nvPr>
            <p:ph type="dt" sz="half" idx="10"/>
          </p:nvPr>
        </p:nvSpPr>
        <p:spPr/>
        <p:txBody>
          <a:bodyPr/>
          <a:lstStyle/>
          <a:p>
            <a:fld id="{CD873699-C44E-42FE-8AB8-FDEA836511D1}" type="datetime1">
              <a:rPr lang="en-US" smtClean="0"/>
              <a:t>7/21/2025</a:t>
            </a:fld>
            <a:endParaRPr lang="en-US"/>
          </a:p>
        </p:txBody>
      </p:sp>
      <p:sp>
        <p:nvSpPr>
          <p:cNvPr id="3" name="Footer Placeholder 2">
            <a:extLst>
              <a:ext uri="{FF2B5EF4-FFF2-40B4-BE49-F238E27FC236}">
                <a16:creationId xmlns:a16="http://schemas.microsoft.com/office/drawing/2014/main" id="{B7AC18FB-3462-9D80-5725-6ED639F4CB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6F92AE-2A50-6A65-F5C3-77181316AAB3}"/>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83469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34991-D04F-267B-9E75-9C4AEAD58C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94AB5A-9917-43DC-5F3E-E22E9CDD51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C75CA-0715-8A56-FBFF-4FC44FB4A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87F80-9DA1-9F40-DD56-916C5902B3B2}"/>
              </a:ext>
            </a:extLst>
          </p:cNvPr>
          <p:cNvSpPr>
            <a:spLocks noGrp="1"/>
          </p:cNvSpPr>
          <p:nvPr>
            <p:ph type="dt" sz="half" idx="10"/>
          </p:nvPr>
        </p:nvSpPr>
        <p:spPr/>
        <p:txBody>
          <a:bodyPr/>
          <a:lstStyle/>
          <a:p>
            <a:fld id="{0A1E6B6B-9620-4F1D-9BC9-4B15E6B0A2E8}" type="datetime1">
              <a:rPr lang="en-US" smtClean="0"/>
              <a:t>7/21/2025</a:t>
            </a:fld>
            <a:endParaRPr lang="en-US"/>
          </a:p>
        </p:txBody>
      </p:sp>
      <p:sp>
        <p:nvSpPr>
          <p:cNvPr id="6" name="Footer Placeholder 5">
            <a:extLst>
              <a:ext uri="{FF2B5EF4-FFF2-40B4-BE49-F238E27FC236}">
                <a16:creationId xmlns:a16="http://schemas.microsoft.com/office/drawing/2014/main" id="{11F2B81C-4050-2DD6-58CE-8F7E7676F7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79A99F-3EF3-E744-A998-A1C85D2F758E}"/>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2638687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7D66-5575-19B3-C125-26E7A0873F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CB0E0F-7D35-073E-F7D4-F9E7D5B58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2BD8C4-5F65-6565-64A8-CC4846964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2547D-148B-2F11-FEC7-0B269C88EF85}"/>
              </a:ext>
            </a:extLst>
          </p:cNvPr>
          <p:cNvSpPr>
            <a:spLocks noGrp="1"/>
          </p:cNvSpPr>
          <p:nvPr>
            <p:ph type="dt" sz="half" idx="10"/>
          </p:nvPr>
        </p:nvSpPr>
        <p:spPr/>
        <p:txBody>
          <a:bodyPr/>
          <a:lstStyle/>
          <a:p>
            <a:fld id="{ED98174D-C4CA-43B2-90B8-3161AFC03003}" type="datetime1">
              <a:rPr lang="en-US" smtClean="0"/>
              <a:t>7/21/2025</a:t>
            </a:fld>
            <a:endParaRPr lang="en-US"/>
          </a:p>
        </p:txBody>
      </p:sp>
      <p:sp>
        <p:nvSpPr>
          <p:cNvPr id="6" name="Footer Placeholder 5">
            <a:extLst>
              <a:ext uri="{FF2B5EF4-FFF2-40B4-BE49-F238E27FC236}">
                <a16:creationId xmlns:a16="http://schemas.microsoft.com/office/drawing/2014/main" id="{7F15790F-152F-9AF8-7AE6-26D2AEA97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49961-4C85-376A-26C7-2ECAD48B32F9}"/>
              </a:ext>
            </a:extLst>
          </p:cNvPr>
          <p:cNvSpPr>
            <a:spLocks noGrp="1"/>
          </p:cNvSpPr>
          <p:nvPr>
            <p:ph type="sldNum" sz="quarter" idx="12"/>
          </p:nvPr>
        </p:nvSpPr>
        <p:spPr/>
        <p:txBody>
          <a:bodyPr/>
          <a:lstStyle/>
          <a:p>
            <a:fld id="{718739C9-DCF1-47E1-918D-420391A2911C}" type="slidenum">
              <a:rPr lang="en-US" smtClean="0"/>
              <a:t>‹#›</a:t>
            </a:fld>
            <a:endParaRPr lang="en-US"/>
          </a:p>
        </p:txBody>
      </p:sp>
    </p:spTree>
    <p:extLst>
      <p:ext uri="{BB962C8B-B14F-4D97-AF65-F5344CB8AC3E}">
        <p14:creationId xmlns:p14="http://schemas.microsoft.com/office/powerpoint/2010/main" val="143936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213F37-C291-C4CD-45EA-61103852E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D84EC9-FD03-4461-9A8C-CE9455806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B1811-60D9-5207-1CCC-9858D14C1A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29D7B-5CC0-408E-8604-0D91873D7145}" type="datetime1">
              <a:rPr lang="en-US" smtClean="0"/>
              <a:t>7/21/2025</a:t>
            </a:fld>
            <a:endParaRPr lang="en-US"/>
          </a:p>
        </p:txBody>
      </p:sp>
      <p:sp>
        <p:nvSpPr>
          <p:cNvPr id="5" name="Footer Placeholder 4">
            <a:extLst>
              <a:ext uri="{FF2B5EF4-FFF2-40B4-BE49-F238E27FC236}">
                <a16:creationId xmlns:a16="http://schemas.microsoft.com/office/drawing/2014/main" id="{9AFC77D7-47A8-D7A7-7A97-9543E2BF41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1EAD08-BD55-06D8-351C-56CF329DD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39C9-DCF1-47E1-918D-420391A2911C}" type="slidenum">
              <a:rPr lang="en-US" smtClean="0"/>
              <a:t>‹#›</a:t>
            </a:fld>
            <a:endParaRPr lang="en-US"/>
          </a:p>
        </p:txBody>
      </p:sp>
    </p:spTree>
    <p:extLst>
      <p:ext uri="{BB962C8B-B14F-4D97-AF65-F5344CB8AC3E}">
        <p14:creationId xmlns:p14="http://schemas.microsoft.com/office/powerpoint/2010/main" val="191944211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7">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rgbClr val="1746BB"/>
                </a:solidFill>
              </a:defRPr>
            </a:lvl1pPr>
          </a:lstStyle>
          <a:p>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rgbClr val="1746BB"/>
                </a:solidFill>
              </a:defRPr>
            </a:lvl1pPr>
          </a:lstStyle>
          <a:p>
            <a:endParaRPr lang="en-US"/>
          </a:p>
        </p:txBody>
      </p:sp>
      <p:sp>
        <p:nvSpPr>
          <p:cNvPr id="21" name="Rectangle 20"/>
          <p:cNvSpPr/>
          <p:nvPr/>
        </p:nvSpPr>
        <p:spPr>
          <a:xfrm>
            <a:off x="10437812" y="0"/>
            <a:ext cx="685800" cy="1143000"/>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baseline="0">
                <a:solidFill>
                  <a:schemeClr val="tx1"/>
                </a:solidFill>
              </a:defRPr>
            </a:lvl1pPr>
          </a:lstStyle>
          <a:p>
            <a:fld id="{56A0B0FD-D6B7-4878-B1BE-780ED0AA1A25}" type="slidenum">
              <a:rPr lang="en-US" smtClean="0"/>
              <a:pPr/>
              <a:t>‹#›</a:t>
            </a:fld>
            <a:endParaRPr lang="en-US"/>
          </a:p>
        </p:txBody>
      </p:sp>
    </p:spTree>
    <p:extLst>
      <p:ext uri="{BB962C8B-B14F-4D97-AF65-F5344CB8AC3E}">
        <p14:creationId xmlns:p14="http://schemas.microsoft.com/office/powerpoint/2010/main" val="428292429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200" indent="-457200" algn="l" defTabSz="457200" rtl="0" eaLnBrk="1" latinLnBrk="0" hangingPunct="1">
        <a:spcBef>
          <a:spcPts val="1000"/>
        </a:spcBef>
        <a:spcAft>
          <a:spcPts val="0"/>
        </a:spcAft>
        <a:buClr>
          <a:srgbClr val="1746BB"/>
        </a:buClr>
        <a:buSzPct val="80000"/>
        <a:buFont typeface="Wingdings 3" charset="2"/>
        <a:buChar char=""/>
        <a:defRPr sz="2800" b="0" i="0" kern="1200">
          <a:solidFill>
            <a:schemeClr val="tx1">
              <a:lumMod val="75000"/>
              <a:lumOff val="25000"/>
            </a:schemeClr>
          </a:solidFill>
          <a:latin typeface="+mn-lt"/>
          <a:ea typeface="+mn-ea"/>
          <a:cs typeface="+mn-cs"/>
        </a:defRPr>
      </a:lvl1pPr>
      <a:lvl2pPr marL="914400" indent="-457200" algn="l" defTabSz="457200" rtl="0" eaLnBrk="1" latinLnBrk="0" hangingPunct="1">
        <a:spcBef>
          <a:spcPts val="1000"/>
        </a:spcBef>
        <a:spcAft>
          <a:spcPts val="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457200" algn="l" defTabSz="457200" rtl="0" eaLnBrk="1" latinLnBrk="0" hangingPunct="1">
        <a:spcBef>
          <a:spcPts val="1000"/>
        </a:spcBef>
        <a:spcAft>
          <a:spcPts val="0"/>
        </a:spcAft>
        <a:buClr>
          <a:srgbClr val="1746BB"/>
        </a:buClr>
        <a:buSzPct val="100000"/>
        <a:buFont typeface="Arial" panose="020B0604020202020204" pitchFamily="34" charset="0"/>
        <a:buChar char="–"/>
        <a:defRPr sz="20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11631-B0AF-4642-D276-8698E2AB15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50E99-9F49-911B-9FE0-BBF955259A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35B0F-879C-02E7-A8F7-19A53EA51E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50573-9310-44B1-8D28-C8CF8762EE3E}" type="datetime1">
              <a:rPr lang="en-US" smtClean="0"/>
              <a:t>7/21/2025</a:t>
            </a:fld>
            <a:endParaRPr lang="en-US"/>
          </a:p>
        </p:txBody>
      </p:sp>
      <p:sp>
        <p:nvSpPr>
          <p:cNvPr id="5" name="Footer Placeholder 4">
            <a:extLst>
              <a:ext uri="{FF2B5EF4-FFF2-40B4-BE49-F238E27FC236}">
                <a16:creationId xmlns:a16="http://schemas.microsoft.com/office/drawing/2014/main" id="{7AE3B4C4-4402-E607-9BCE-C1D51DFE5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372FE3-4A75-F7C6-722E-7C9E0130D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39C9-DCF1-47E1-918D-420391A2911C}" type="slidenum">
              <a:rPr lang="en-US" smtClean="0"/>
              <a:t>‹#›</a:t>
            </a:fld>
            <a:endParaRPr lang="en-US"/>
          </a:p>
        </p:txBody>
      </p:sp>
    </p:spTree>
    <p:extLst>
      <p:ext uri="{BB962C8B-B14F-4D97-AF65-F5344CB8AC3E}">
        <p14:creationId xmlns:p14="http://schemas.microsoft.com/office/powerpoint/2010/main" val="3280550027"/>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idea-inspiration-invent-2135480/"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idea-inspiration-invent-2135480/"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idea-inspiration-invent-2135480/"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payables.cder@twc.Texas.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openclipart.org/detail/169719/imagebot-com-2012042714194724316-by-dako" TargetMode="External"/><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animalia-life.club/qa/pictures/clipart-dollar-signs-money" TargetMode="External"/><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fiscal.ta@twc.Texas.gov" TargetMode="Externa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CE484-8B5B-0E20-4FC5-06A514B4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B7476-65F1-FC30-781A-0ACFBF571A93}"/>
              </a:ext>
            </a:extLst>
          </p:cNvPr>
          <p:cNvSpPr>
            <a:spLocks noGrp="1"/>
          </p:cNvSpPr>
          <p:nvPr>
            <p:ph type="ctrTitle"/>
          </p:nvPr>
        </p:nvSpPr>
        <p:spPr>
          <a:xfrm>
            <a:off x="867104" y="1769533"/>
            <a:ext cx="10457792" cy="1659467"/>
          </a:xfrm>
        </p:spPr>
        <p:txBody>
          <a:bodyPr/>
          <a:lstStyle/>
          <a:p>
            <a:r>
              <a:rPr lang="en-US" dirty="0"/>
              <a:t>Session 12:</a:t>
            </a:r>
            <a:br>
              <a:rPr lang="en-US" dirty="0">
                <a:ea typeface="Verdana"/>
              </a:rPr>
            </a:br>
            <a:r>
              <a:rPr lang="en-US" sz="4200" dirty="0">
                <a:ea typeface="Verdana"/>
              </a:rPr>
              <a:t>Closeout &amp; Continuing Responsibilities</a:t>
            </a:r>
            <a:endParaRPr lang="en-US" sz="4200" dirty="0"/>
          </a:p>
        </p:txBody>
      </p:sp>
      <p:sp>
        <p:nvSpPr>
          <p:cNvPr id="3" name="Subtitle 2">
            <a:extLst>
              <a:ext uri="{FF2B5EF4-FFF2-40B4-BE49-F238E27FC236}">
                <a16:creationId xmlns:a16="http://schemas.microsoft.com/office/drawing/2014/main" id="{DEFA3A69-8CD3-5607-EB4F-EF9191740C04}"/>
              </a:ext>
            </a:extLst>
          </p:cNvPr>
          <p:cNvSpPr>
            <a:spLocks noGrp="1"/>
          </p:cNvSpPr>
          <p:nvPr>
            <p:ph type="subTitle" idx="1"/>
          </p:nvPr>
        </p:nvSpPr>
        <p:spPr/>
        <p:txBody>
          <a:bodyPr>
            <a:noAutofit/>
          </a:bodyPr>
          <a:lstStyle/>
          <a:p>
            <a:r>
              <a:rPr lang="en-US" sz="2400" dirty="0"/>
              <a:t>Texas Workforce Commission Financial Conference</a:t>
            </a:r>
          </a:p>
          <a:p>
            <a:r>
              <a:rPr lang="en-US" sz="2400" dirty="0"/>
              <a:t>July 23-25, </a:t>
            </a:r>
            <a:r>
              <a:rPr lang="en-US" dirty="0"/>
              <a:t>2025</a:t>
            </a:r>
            <a:endParaRPr lang="en-US" sz="2400" dirty="0">
              <a:cs typeface="Arial"/>
            </a:endParaRPr>
          </a:p>
        </p:txBody>
      </p:sp>
      <p:sp>
        <p:nvSpPr>
          <p:cNvPr id="4" name="Slide Number Placeholder 3">
            <a:extLst>
              <a:ext uri="{FF2B5EF4-FFF2-40B4-BE49-F238E27FC236}">
                <a16:creationId xmlns:a16="http://schemas.microsoft.com/office/drawing/2014/main" id="{64B69844-ECEA-D466-1966-FC05EBDBF83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15387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9F5F3-20EE-E56F-DE05-8235598DD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4ACC2D-9E14-5CDE-2386-05BC1C6F710A}"/>
              </a:ext>
            </a:extLst>
          </p:cNvPr>
          <p:cNvSpPr>
            <a:spLocks noGrp="1"/>
          </p:cNvSpPr>
          <p:nvPr>
            <p:ph type="title"/>
          </p:nvPr>
        </p:nvSpPr>
        <p:spPr>
          <a:xfrm>
            <a:off x="838200" y="365125"/>
            <a:ext cx="10515600" cy="1325563"/>
          </a:xfrm>
        </p:spPr>
        <p:txBody>
          <a:bodyPr>
            <a:noAutofit/>
          </a:bodyPr>
          <a:lstStyle/>
          <a:p>
            <a:r>
              <a:rPr lang="en-US" b="1" dirty="0"/>
              <a:t>Schedule of Unpaid Liabilities and Other Claims Outstanding</a:t>
            </a:r>
          </a:p>
        </p:txBody>
      </p:sp>
      <p:sp>
        <p:nvSpPr>
          <p:cNvPr id="7" name="Content Placeholder 6">
            <a:extLst>
              <a:ext uri="{FF2B5EF4-FFF2-40B4-BE49-F238E27FC236}">
                <a16:creationId xmlns:a16="http://schemas.microsoft.com/office/drawing/2014/main" id="{773C3D40-AB0D-FAC6-6FA9-42C2F86FF18F}"/>
              </a:ext>
            </a:extLst>
          </p:cNvPr>
          <p:cNvSpPr>
            <a:spLocks noGrp="1"/>
          </p:cNvSpPr>
          <p:nvPr>
            <p:ph idx="1"/>
          </p:nvPr>
        </p:nvSpPr>
        <p:spPr>
          <a:xfrm>
            <a:off x="838200" y="1825625"/>
            <a:ext cx="10515600" cy="4351338"/>
          </a:xfrm>
          <a:solidFill>
            <a:schemeClr val="accent4">
              <a:lumMod val="20000"/>
              <a:lumOff val="80000"/>
            </a:schemeClr>
          </a:solidFill>
        </p:spPr>
        <p:txBody>
          <a:bodyPr>
            <a:normAutofit fontScale="92500" lnSpcReduction="10000"/>
          </a:bodyPr>
          <a:lstStyle/>
          <a:p>
            <a:r>
              <a:rPr lang="en-US" dirty="0"/>
              <a:t>What It Is:</a:t>
            </a:r>
          </a:p>
          <a:p>
            <a:pPr lvl="1">
              <a:spcAft>
                <a:spcPts val="1200"/>
              </a:spcAft>
            </a:pPr>
            <a:r>
              <a:rPr lang="en-US" dirty="0"/>
              <a:t>Used when expenditures incurred during the grant that will be paid after the closeout period. Should be limited instances; not common practice. List on the schedule. Draw the cash. Pay as soon as possible. Request to re-open the CCP and update the schedule after payment occurs.</a:t>
            </a:r>
          </a:p>
          <a:p>
            <a:r>
              <a:rPr lang="en-US" altLang="en-US" dirty="0"/>
              <a:t>For each liability/claim, enter:</a:t>
            </a:r>
          </a:p>
          <a:p>
            <a:pPr lvl="1"/>
            <a:r>
              <a:rPr lang="en-US" altLang="en-US" dirty="0"/>
              <a:t>Payee name</a:t>
            </a:r>
          </a:p>
          <a:p>
            <a:pPr lvl="1"/>
            <a:r>
              <a:rPr lang="en-US" altLang="en-US" dirty="0"/>
              <a:t>Invoice date (must fall between the grant begin date and no more than 60 days after the grant end date)</a:t>
            </a:r>
          </a:p>
          <a:p>
            <a:pPr lvl="1"/>
            <a:r>
              <a:rPr lang="en-US" altLang="en-US" dirty="0"/>
              <a:t>Payment Expected date (cannot be earlier than the invoice date)</a:t>
            </a:r>
          </a:p>
          <a:p>
            <a:pPr lvl="1"/>
            <a:r>
              <a:rPr lang="en-US" altLang="en-US" dirty="0"/>
              <a:t>Invoice/PO Number</a:t>
            </a:r>
          </a:p>
          <a:p>
            <a:pPr lvl="1">
              <a:spcAft>
                <a:spcPts val="1200"/>
              </a:spcAft>
            </a:pPr>
            <a:r>
              <a:rPr lang="en-US" altLang="en-US" dirty="0"/>
              <a:t>Amount owed</a:t>
            </a:r>
            <a:endParaRPr lang="en-US" dirty="0"/>
          </a:p>
          <a:p>
            <a:endParaRPr lang="en-US" dirty="0"/>
          </a:p>
        </p:txBody>
      </p:sp>
      <p:sp>
        <p:nvSpPr>
          <p:cNvPr id="4" name="Slide Number Placeholder 3">
            <a:extLst>
              <a:ext uri="{FF2B5EF4-FFF2-40B4-BE49-F238E27FC236}">
                <a16:creationId xmlns:a16="http://schemas.microsoft.com/office/drawing/2014/main" id="{D2DBE4E3-83E7-FC37-9E1E-C9664573518C}"/>
              </a:ext>
            </a:extLst>
          </p:cNvPr>
          <p:cNvSpPr>
            <a:spLocks noGrp="1"/>
          </p:cNvSpPr>
          <p:nvPr>
            <p:ph type="sldNum" sz="quarter" idx="12"/>
          </p:nvPr>
        </p:nvSpPr>
        <p:spPr>
          <a:xfrm>
            <a:off x="8610600" y="6356350"/>
            <a:ext cx="2743200" cy="365125"/>
          </a:xfrm>
        </p:spPr>
        <p:txBody>
          <a:bodyPr/>
          <a:lstStyle/>
          <a:p>
            <a:pPr lvl="0"/>
            <a:fld id="{718739C9-DCF1-47E1-918D-420391A2911C}" type="slidenum">
              <a:rPr lang="en-US" noProof="0" smtClean="0"/>
              <a:pPr lvl="0"/>
              <a:t>10</a:t>
            </a:fld>
            <a:endParaRPr lang="en-US" noProof="0"/>
          </a:p>
        </p:txBody>
      </p:sp>
    </p:spTree>
    <p:extLst>
      <p:ext uri="{BB962C8B-B14F-4D97-AF65-F5344CB8AC3E}">
        <p14:creationId xmlns:p14="http://schemas.microsoft.com/office/powerpoint/2010/main" val="1973695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0EF50-9A31-5E4B-BF4F-FE3AEF8658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34A125-CBEF-7120-CAC6-3996E1E5AE09}"/>
              </a:ext>
            </a:extLst>
          </p:cNvPr>
          <p:cNvSpPr>
            <a:spLocks noGrp="1"/>
          </p:cNvSpPr>
          <p:nvPr>
            <p:ph type="title"/>
          </p:nvPr>
        </p:nvSpPr>
        <p:spPr>
          <a:xfrm>
            <a:off x="838200" y="365125"/>
            <a:ext cx="10515600" cy="1325563"/>
          </a:xfrm>
        </p:spPr>
        <p:txBody>
          <a:bodyPr/>
          <a:lstStyle/>
          <a:p>
            <a:r>
              <a:rPr lang="en-US" b="1" dirty="0"/>
              <a:t>Property Inventory List</a:t>
            </a:r>
          </a:p>
        </p:txBody>
      </p:sp>
      <p:sp>
        <p:nvSpPr>
          <p:cNvPr id="3" name="Content Placeholder 2">
            <a:extLst>
              <a:ext uri="{FF2B5EF4-FFF2-40B4-BE49-F238E27FC236}">
                <a16:creationId xmlns:a16="http://schemas.microsoft.com/office/drawing/2014/main" id="{2FF3BB05-DBDE-2C3E-8444-0885A7FDC03A}"/>
              </a:ext>
            </a:extLst>
          </p:cNvPr>
          <p:cNvSpPr>
            <a:spLocks noGrp="1"/>
          </p:cNvSpPr>
          <p:nvPr>
            <p:ph idx="1"/>
          </p:nvPr>
        </p:nvSpPr>
        <p:spPr>
          <a:xfrm>
            <a:off x="838200" y="1825625"/>
            <a:ext cx="10515600" cy="4351338"/>
          </a:xfrm>
          <a:solidFill>
            <a:schemeClr val="accent1">
              <a:lumMod val="20000"/>
              <a:lumOff val="80000"/>
            </a:schemeClr>
          </a:solidFill>
        </p:spPr>
        <p:txBody>
          <a:bodyPr anchor="t">
            <a:normAutofit/>
          </a:bodyPr>
          <a:lstStyle/>
          <a:p>
            <a:pPr>
              <a:spcBef>
                <a:spcPts val="0"/>
              </a:spcBef>
            </a:pPr>
            <a:r>
              <a:rPr lang="en-US" dirty="0"/>
              <a:t>List the property acquired under the grant.</a:t>
            </a:r>
          </a:p>
          <a:p>
            <a:pPr lvl="1"/>
            <a:r>
              <a:rPr lang="en-US" dirty="0"/>
              <a:t>Either complete the Property Inventory List page or send  a file. System does not permit an entity to do both for the same grant.</a:t>
            </a:r>
          </a:p>
          <a:p>
            <a:pPr lvl="1">
              <a:spcAft>
                <a:spcPts val="1200"/>
              </a:spcAft>
            </a:pPr>
            <a:r>
              <a:rPr lang="en-US" altLang="en-US" dirty="0"/>
              <a:t>If sending a file, indicate on the Review Contract Closeout Package page.</a:t>
            </a:r>
            <a:endParaRPr lang="en-US" dirty="0"/>
          </a:p>
          <a:p>
            <a:pPr>
              <a:spcAft>
                <a:spcPts val="1200"/>
              </a:spcAft>
            </a:pPr>
            <a:r>
              <a:rPr lang="en-US" altLang="en-US" dirty="0"/>
              <a:t>The list page is divided by location, and by property type within each location.</a:t>
            </a:r>
          </a:p>
          <a:p>
            <a:r>
              <a:rPr lang="en-US" altLang="en-US" dirty="0"/>
              <a:t>Acquisition date must fall between the grant begin date and grant end date.</a:t>
            </a:r>
          </a:p>
        </p:txBody>
      </p:sp>
      <p:sp>
        <p:nvSpPr>
          <p:cNvPr id="4" name="Slide Number Placeholder 3">
            <a:extLst>
              <a:ext uri="{FF2B5EF4-FFF2-40B4-BE49-F238E27FC236}">
                <a16:creationId xmlns:a16="http://schemas.microsoft.com/office/drawing/2014/main" id="{3F2A4440-2E31-962E-1809-50431CD209FA}"/>
              </a:ext>
            </a:extLst>
          </p:cNvPr>
          <p:cNvSpPr>
            <a:spLocks noGrp="1"/>
          </p:cNvSpPr>
          <p:nvPr>
            <p:ph type="sldNum" sz="quarter" idx="12"/>
          </p:nvPr>
        </p:nvSpPr>
        <p:spPr>
          <a:xfrm>
            <a:off x="8610600" y="6356350"/>
            <a:ext cx="2743200" cy="365125"/>
          </a:xfrm>
        </p:spPr>
        <p:txBody>
          <a:bodyPr/>
          <a:lstStyle/>
          <a:p>
            <a:pPr lvl="0"/>
            <a:fld id="{718739C9-DCF1-47E1-918D-420391A2911C}" type="slidenum">
              <a:rPr lang="en-US" noProof="0" smtClean="0"/>
              <a:pPr lvl="0"/>
              <a:t>11</a:t>
            </a:fld>
            <a:endParaRPr lang="en-US" noProof="0"/>
          </a:p>
        </p:txBody>
      </p:sp>
    </p:spTree>
    <p:extLst>
      <p:ext uri="{BB962C8B-B14F-4D97-AF65-F5344CB8AC3E}">
        <p14:creationId xmlns:p14="http://schemas.microsoft.com/office/powerpoint/2010/main" val="428609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882CB-BA1A-AD8B-56E4-BAB33AEFA03B}"/>
              </a:ext>
            </a:extLst>
          </p:cNvPr>
          <p:cNvSpPr>
            <a:spLocks noGrp="1"/>
          </p:cNvSpPr>
          <p:nvPr>
            <p:ph type="title"/>
          </p:nvPr>
        </p:nvSpPr>
        <p:spPr>
          <a:xfrm>
            <a:off x="838200" y="365125"/>
            <a:ext cx="4669221" cy="1325563"/>
          </a:xfrm>
        </p:spPr>
        <p:txBody>
          <a:bodyPr>
            <a:normAutofit/>
          </a:bodyPr>
          <a:lstStyle/>
          <a:p>
            <a:r>
              <a:rPr lang="en-US" b="1" dirty="0"/>
              <a:t>Certification of Property Use</a:t>
            </a:r>
          </a:p>
        </p:txBody>
      </p:sp>
      <p:sp>
        <p:nvSpPr>
          <p:cNvPr id="3" name="Content Placeholder 2">
            <a:extLst>
              <a:ext uri="{FF2B5EF4-FFF2-40B4-BE49-F238E27FC236}">
                <a16:creationId xmlns:a16="http://schemas.microsoft.com/office/drawing/2014/main" id="{5EE67666-1BFD-A5AF-5B9C-E37B7C217D30}"/>
              </a:ext>
            </a:extLst>
          </p:cNvPr>
          <p:cNvSpPr>
            <a:spLocks noGrp="1"/>
          </p:cNvSpPr>
          <p:nvPr>
            <p:ph idx="1"/>
          </p:nvPr>
        </p:nvSpPr>
        <p:spPr>
          <a:xfrm>
            <a:off x="838200" y="1825625"/>
            <a:ext cx="4847897" cy="4351338"/>
          </a:xfrm>
        </p:spPr>
        <p:txBody>
          <a:bodyPr>
            <a:normAutofit/>
          </a:bodyPr>
          <a:lstStyle/>
          <a:p>
            <a:pPr marL="0" indent="0">
              <a:spcAft>
                <a:spcPts val="600"/>
              </a:spcAft>
              <a:buNone/>
            </a:pPr>
            <a:r>
              <a:rPr lang="en-US" dirty="0"/>
              <a:t>Certify that any equipment acquired under the grant: </a:t>
            </a:r>
          </a:p>
          <a:p>
            <a:pPr lvl="1">
              <a:spcAft>
                <a:spcPts val="600"/>
              </a:spcAft>
            </a:pPr>
            <a:r>
              <a:rPr lang="en-US" sz="2800" dirty="0"/>
              <a:t>Will continue to be used for the program or project, and</a:t>
            </a:r>
          </a:p>
          <a:p>
            <a:pPr lvl="1"/>
            <a:r>
              <a:rPr lang="en-US" sz="2800" dirty="0"/>
              <a:t>If used for other program purposes, will adhere to the requirements in TWC’s FMGC.</a:t>
            </a:r>
          </a:p>
        </p:txBody>
      </p:sp>
      <p:pic>
        <p:nvPicPr>
          <p:cNvPr id="5" name="Picture 4" descr="Illuminated server room panel.">
            <a:extLst>
              <a:ext uri="{FF2B5EF4-FFF2-40B4-BE49-F238E27FC236}">
                <a16:creationId xmlns:a16="http://schemas.microsoft.com/office/drawing/2014/main" id="{22E54926-70E1-9793-7CE1-BD2B5B6DE61E}"/>
              </a:ext>
            </a:extLst>
          </p:cNvPr>
          <p:cNvPicPr>
            <a:picLocks noChangeAspect="1"/>
          </p:cNvPicPr>
          <p:nvPr/>
        </p:nvPicPr>
        <p:blipFill>
          <a:blip r:embed="rId3">
            <a:extLst>
              <a:ext uri="{28A0092B-C50C-407E-A947-70E740481C1C}">
                <a14:useLocalDpi xmlns:a14="http://schemas.microsoft.com/office/drawing/2010/main" val="0"/>
              </a:ext>
            </a:extLst>
          </a:blip>
          <a:srcRect l="16920" r="25043" b="-1"/>
          <a:stretch>
            <a:fillRect/>
          </a:stretch>
        </p:blipFill>
        <p:spPr>
          <a:xfrm>
            <a:off x="6229215" y="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lide Number Placeholder 3">
            <a:extLst>
              <a:ext uri="{FF2B5EF4-FFF2-40B4-BE49-F238E27FC236}">
                <a16:creationId xmlns:a16="http://schemas.microsoft.com/office/drawing/2014/main" id="{DB0B2D98-C425-84E8-890A-1FC9CCFA7522}"/>
              </a:ext>
            </a:extLst>
          </p:cNvPr>
          <p:cNvSpPr>
            <a:spLocks noGrp="1"/>
          </p:cNvSpPr>
          <p:nvPr>
            <p:ph type="sldNum" sz="quarter" idx="12"/>
          </p:nvPr>
        </p:nvSpPr>
        <p:spPr>
          <a:xfrm>
            <a:off x="838200" y="6311900"/>
            <a:ext cx="381000" cy="365125"/>
          </a:xfrm>
        </p:spPr>
        <p:txBody>
          <a:bodyPr/>
          <a:lstStyle/>
          <a:p>
            <a:fld id="{718739C9-DCF1-47E1-918D-420391A2911C}" type="slidenum">
              <a:rPr lang="en-US" smtClean="0"/>
              <a:t>12</a:t>
            </a:fld>
            <a:endParaRPr lang="en-US" dirty="0"/>
          </a:p>
        </p:txBody>
      </p:sp>
    </p:spTree>
    <p:extLst>
      <p:ext uri="{BB962C8B-B14F-4D97-AF65-F5344CB8AC3E}">
        <p14:creationId xmlns:p14="http://schemas.microsoft.com/office/powerpoint/2010/main" val="4073952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EDD6C-0502-9F7D-D4AE-952BA49A3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BACA0-55CD-D0BB-F3EE-40E328599419}"/>
              </a:ext>
            </a:extLst>
          </p:cNvPr>
          <p:cNvSpPr>
            <a:spLocks noGrp="1"/>
          </p:cNvSpPr>
          <p:nvPr>
            <p:ph type="title"/>
          </p:nvPr>
        </p:nvSpPr>
        <p:spPr>
          <a:xfrm>
            <a:off x="838200" y="365125"/>
            <a:ext cx="10515600" cy="1325563"/>
          </a:xfrm>
        </p:spPr>
        <p:txBody>
          <a:bodyPr/>
          <a:lstStyle/>
          <a:p>
            <a:r>
              <a:rPr lang="en-US" b="1" dirty="0"/>
              <a:t>“Review Contract Closeout Package”</a:t>
            </a:r>
          </a:p>
        </p:txBody>
      </p:sp>
      <p:sp>
        <p:nvSpPr>
          <p:cNvPr id="3" name="Content Placeholder 2">
            <a:extLst>
              <a:ext uri="{FF2B5EF4-FFF2-40B4-BE49-F238E27FC236}">
                <a16:creationId xmlns:a16="http://schemas.microsoft.com/office/drawing/2014/main" id="{A772A919-5AD8-285D-010F-352F576BEA99}"/>
              </a:ext>
            </a:extLst>
          </p:cNvPr>
          <p:cNvSpPr>
            <a:spLocks noGrp="1"/>
          </p:cNvSpPr>
          <p:nvPr>
            <p:ph idx="1"/>
          </p:nvPr>
        </p:nvSpPr>
        <p:spPr>
          <a:xfrm>
            <a:off x="838200" y="1825625"/>
            <a:ext cx="10515600" cy="4351338"/>
          </a:xfrm>
          <a:solidFill>
            <a:schemeClr val="accent6">
              <a:lumMod val="20000"/>
              <a:lumOff val="80000"/>
            </a:schemeClr>
          </a:solidFill>
        </p:spPr>
        <p:txBody>
          <a:bodyPr>
            <a:normAutofit/>
          </a:bodyPr>
          <a:lstStyle/>
          <a:p>
            <a:r>
              <a:rPr lang="en-US" altLang="en-US" dirty="0"/>
              <a:t>Separate table for each CCP component.</a:t>
            </a:r>
          </a:p>
          <a:p>
            <a:pPr lvl="1"/>
            <a:r>
              <a:rPr lang="en-US" altLang="en-US" dirty="0"/>
              <a:t>Provides links to all CCP components, when available.</a:t>
            </a:r>
          </a:p>
          <a:p>
            <a:pPr lvl="1"/>
            <a:r>
              <a:rPr lang="en-US" altLang="en-US" dirty="0"/>
              <a:t>Shows status of all CCP components.</a:t>
            </a:r>
          </a:p>
          <a:p>
            <a:pPr lvl="1"/>
            <a:r>
              <a:rPr lang="en-US" altLang="en-US" dirty="0"/>
              <a:t>Indicate whether there are any unpaid liabilities and outstanding claims, and when the related schedule is complete.</a:t>
            </a:r>
          </a:p>
          <a:p>
            <a:pPr lvl="1">
              <a:spcAft>
                <a:spcPts val="1200"/>
              </a:spcAft>
            </a:pPr>
            <a:r>
              <a:rPr lang="en-US" altLang="en-US" dirty="0"/>
              <a:t>Indicate completion of the Property Inventory.</a:t>
            </a:r>
          </a:p>
          <a:p>
            <a:r>
              <a:rPr lang="en-US" altLang="en-US" dirty="0"/>
              <a:t>After the Schedule of Unpaid Liabilities and Outstanding Claims, Property Inventory, and property certification components are complete the CCP will be in “Ready to Review” status.</a:t>
            </a:r>
            <a:endParaRPr lang="en-US" dirty="0"/>
          </a:p>
        </p:txBody>
      </p:sp>
      <p:sp>
        <p:nvSpPr>
          <p:cNvPr id="4" name="Slide Number Placeholder 3">
            <a:extLst>
              <a:ext uri="{FF2B5EF4-FFF2-40B4-BE49-F238E27FC236}">
                <a16:creationId xmlns:a16="http://schemas.microsoft.com/office/drawing/2014/main" id="{16EF6F9D-27D2-7FF5-BC8F-51C83C59C9B3}"/>
              </a:ext>
            </a:extLst>
          </p:cNvPr>
          <p:cNvSpPr>
            <a:spLocks noGrp="1"/>
          </p:cNvSpPr>
          <p:nvPr>
            <p:ph type="sldNum" sz="quarter" idx="12"/>
          </p:nvPr>
        </p:nvSpPr>
        <p:spPr>
          <a:xfrm>
            <a:off x="8610600" y="6356350"/>
            <a:ext cx="2743200" cy="365125"/>
          </a:xfrm>
        </p:spPr>
        <p:txBody>
          <a:bodyPr/>
          <a:lstStyle/>
          <a:p>
            <a:pPr lvl="0"/>
            <a:fld id="{718739C9-DCF1-47E1-918D-420391A2911C}" type="slidenum">
              <a:rPr lang="en-US" noProof="0" smtClean="0"/>
              <a:pPr lvl="0"/>
              <a:t>13</a:t>
            </a:fld>
            <a:endParaRPr lang="en-US" noProof="0"/>
          </a:p>
        </p:txBody>
      </p:sp>
    </p:spTree>
    <p:extLst>
      <p:ext uri="{BB962C8B-B14F-4D97-AF65-F5344CB8AC3E}">
        <p14:creationId xmlns:p14="http://schemas.microsoft.com/office/powerpoint/2010/main" val="361578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5BBC-3508-7C89-9CBA-B8E4E6F8C0A3}"/>
              </a:ext>
            </a:extLst>
          </p:cNvPr>
          <p:cNvSpPr>
            <a:spLocks noGrp="1"/>
          </p:cNvSpPr>
          <p:nvPr>
            <p:ph type="title"/>
          </p:nvPr>
        </p:nvSpPr>
        <p:spPr>
          <a:xfrm>
            <a:off x="838200" y="365126"/>
            <a:ext cx="10515600" cy="876534"/>
          </a:xfrm>
        </p:spPr>
        <p:txBody>
          <a:bodyPr/>
          <a:lstStyle/>
          <a:p>
            <a:r>
              <a:rPr lang="en-US" b="1" dirty="0"/>
              <a:t>Contract Release Agreement</a:t>
            </a:r>
          </a:p>
        </p:txBody>
      </p:sp>
      <p:sp>
        <p:nvSpPr>
          <p:cNvPr id="3" name="Content Placeholder 2">
            <a:extLst>
              <a:ext uri="{FF2B5EF4-FFF2-40B4-BE49-F238E27FC236}">
                <a16:creationId xmlns:a16="http://schemas.microsoft.com/office/drawing/2014/main" id="{440E496E-CE98-5E28-E736-39DD7DE324F3}"/>
              </a:ext>
            </a:extLst>
          </p:cNvPr>
          <p:cNvSpPr>
            <a:spLocks noGrp="1"/>
          </p:cNvSpPr>
          <p:nvPr>
            <p:ph idx="1"/>
          </p:nvPr>
        </p:nvSpPr>
        <p:spPr>
          <a:xfrm>
            <a:off x="838200" y="1314236"/>
            <a:ext cx="10515600" cy="5126087"/>
          </a:xfrm>
          <a:solidFill>
            <a:schemeClr val="accent2">
              <a:lumMod val="20000"/>
              <a:lumOff val="80000"/>
            </a:schemeClr>
          </a:solidFill>
        </p:spPr>
        <p:txBody>
          <a:bodyPr>
            <a:normAutofit fontScale="92500" lnSpcReduction="10000"/>
          </a:bodyPr>
          <a:lstStyle/>
          <a:p>
            <a:pPr>
              <a:spcAft>
                <a:spcPts val="1200"/>
              </a:spcAft>
            </a:pPr>
            <a:r>
              <a:rPr lang="en-US" dirty="0"/>
              <a:t>Certify the Contract Release Agreement.</a:t>
            </a:r>
          </a:p>
          <a:p>
            <a:r>
              <a:rPr lang="en-US" dirty="0"/>
              <a:t>The Contract Release Agreement includes:</a:t>
            </a:r>
          </a:p>
          <a:p>
            <a:pPr lvl="1"/>
            <a:r>
              <a:rPr lang="en-US" dirty="0"/>
              <a:t>A recap of the contract number, begin and end date, total grant amount, cumulative cash requested, cumulative expenditures reported, grant balance, and any Due To/Due From amount</a:t>
            </a:r>
          </a:p>
          <a:p>
            <a:pPr lvl="1"/>
            <a:r>
              <a:rPr lang="en-US" dirty="0"/>
              <a:t>A Certification statement and Certification checkbox</a:t>
            </a:r>
          </a:p>
          <a:p>
            <a:pPr lvl="1"/>
            <a:r>
              <a:rPr lang="en-US" dirty="0"/>
              <a:t>Comment boxes for use by the entity and TWC</a:t>
            </a:r>
          </a:p>
          <a:p>
            <a:pPr lvl="1"/>
            <a:r>
              <a:rPr lang="en-US" dirty="0"/>
              <a:t>When Certified, it shows the Certifier’s name and date certified</a:t>
            </a:r>
          </a:p>
          <a:p>
            <a:pPr lvl="1">
              <a:spcAft>
                <a:spcPts val="1200"/>
              </a:spcAft>
            </a:pPr>
            <a:r>
              <a:rPr lang="en-US" dirty="0"/>
              <a:t>When Accepted by TWC, it shows the TWC personnel name and date</a:t>
            </a:r>
          </a:p>
          <a:p>
            <a:r>
              <a:rPr lang="en-US" dirty="0"/>
              <a:t>Entity certifies to its agreement that:</a:t>
            </a:r>
          </a:p>
          <a:p>
            <a:pPr lvl="1"/>
            <a:r>
              <a:rPr lang="en-US" dirty="0"/>
              <a:t>All information is accurate.</a:t>
            </a:r>
          </a:p>
          <a:p>
            <a:pPr lvl="1"/>
            <a:r>
              <a:rPr lang="en-US" dirty="0"/>
              <a:t>Closeout does not relieve entity from responsibility for unallowable costs. </a:t>
            </a:r>
          </a:p>
          <a:p>
            <a:pPr lvl="1">
              <a:spcAft>
                <a:spcPts val="1200"/>
              </a:spcAft>
            </a:pPr>
            <a:r>
              <a:rPr lang="en-US" dirty="0"/>
              <a:t>Entity will comply with record retention requirements.</a:t>
            </a:r>
          </a:p>
        </p:txBody>
      </p:sp>
      <p:sp>
        <p:nvSpPr>
          <p:cNvPr id="4" name="Slide Number Placeholder 3">
            <a:extLst>
              <a:ext uri="{FF2B5EF4-FFF2-40B4-BE49-F238E27FC236}">
                <a16:creationId xmlns:a16="http://schemas.microsoft.com/office/drawing/2014/main" id="{2C3D3AA0-1A17-7C85-63F5-E374764E4D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49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93B0D-00E7-51CD-D570-755F29EFDC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250DBB-097E-D876-D0C4-EF45AFA1A107}"/>
              </a:ext>
            </a:extLst>
          </p:cNvPr>
          <p:cNvSpPr>
            <a:spLocks noGrp="1"/>
          </p:cNvSpPr>
          <p:nvPr>
            <p:ph type="title"/>
          </p:nvPr>
        </p:nvSpPr>
        <p:spPr>
          <a:xfrm>
            <a:off x="838201" y="754062"/>
            <a:ext cx="4269828" cy="1325563"/>
          </a:xfrm>
        </p:spPr>
        <p:txBody>
          <a:bodyPr/>
          <a:lstStyle/>
          <a:p>
            <a:r>
              <a:rPr lang="en-US" b="1" dirty="0"/>
              <a:t>CCP Edits and Tips</a:t>
            </a:r>
            <a:br>
              <a:rPr lang="en-US" b="1" dirty="0"/>
            </a:br>
            <a:r>
              <a:rPr lang="en-US" sz="2200" dirty="0"/>
              <a:t>(slide 1 of 3)</a:t>
            </a:r>
          </a:p>
        </p:txBody>
      </p:sp>
      <p:pic>
        <p:nvPicPr>
          <p:cNvPr id="6" name="Picture 5" descr="Exclamation point within a bright lightbulb.">
            <a:extLst>
              <a:ext uri="{FF2B5EF4-FFF2-40B4-BE49-F238E27FC236}">
                <a16:creationId xmlns:a16="http://schemas.microsoft.com/office/drawing/2014/main" id="{E166EC28-428E-1195-2B78-4231A037C62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77375" y="104393"/>
            <a:ext cx="1300599" cy="1587172"/>
          </a:xfrm>
          <a:prstGeom prst="rect">
            <a:avLst/>
          </a:prstGeom>
        </p:spPr>
      </p:pic>
      <p:sp>
        <p:nvSpPr>
          <p:cNvPr id="3" name="Content Placeholder 2">
            <a:extLst>
              <a:ext uri="{FF2B5EF4-FFF2-40B4-BE49-F238E27FC236}">
                <a16:creationId xmlns:a16="http://schemas.microsoft.com/office/drawing/2014/main" id="{EB77054A-9254-CE9F-8CD9-0A51DE66EB69}"/>
              </a:ext>
            </a:extLst>
          </p:cNvPr>
          <p:cNvSpPr>
            <a:spLocks noGrp="1"/>
          </p:cNvSpPr>
          <p:nvPr>
            <p:ph idx="1"/>
          </p:nvPr>
        </p:nvSpPr>
        <p:spPr>
          <a:xfrm>
            <a:off x="838200" y="2690648"/>
            <a:ext cx="10294088" cy="3167115"/>
          </a:xfrm>
        </p:spPr>
        <p:txBody>
          <a:bodyPr anchor="t"/>
          <a:lstStyle/>
          <a:p>
            <a:pPr>
              <a:spcAft>
                <a:spcPts val="1200"/>
              </a:spcAft>
            </a:pPr>
            <a:r>
              <a:rPr lang="en-US" altLang="en-US" dirty="0"/>
              <a:t>Before the CDER System will permit you to Certify the CCP:</a:t>
            </a:r>
          </a:p>
          <a:p>
            <a:pPr lvl="1"/>
            <a:r>
              <a:rPr lang="en-US" altLang="en-US" dirty="0"/>
              <a:t>Final (or revised final) expenditure report must be in Certified or greater status.</a:t>
            </a:r>
          </a:p>
          <a:p>
            <a:pPr lvl="1"/>
            <a:r>
              <a:rPr lang="en-US" altLang="en-US" dirty="0"/>
              <a:t>Due To/Due From must be zero ($0).</a:t>
            </a:r>
          </a:p>
          <a:p>
            <a:pPr lvl="1"/>
            <a:r>
              <a:rPr lang="en-US" altLang="en-US" dirty="0"/>
              <a:t>All CCP components must be complete.</a:t>
            </a:r>
          </a:p>
          <a:p>
            <a:pPr lvl="1"/>
            <a:r>
              <a:rPr lang="en-US" altLang="en-US" dirty="0"/>
              <a:t>CCP must be in Ready for Review status.</a:t>
            </a:r>
            <a:endParaRPr lang="en-US" dirty="0"/>
          </a:p>
        </p:txBody>
      </p:sp>
      <p:sp>
        <p:nvSpPr>
          <p:cNvPr id="4" name="Slide Number Placeholder 3">
            <a:extLst>
              <a:ext uri="{FF2B5EF4-FFF2-40B4-BE49-F238E27FC236}">
                <a16:creationId xmlns:a16="http://schemas.microsoft.com/office/drawing/2014/main" id="{26512C98-33B6-D11B-2AA3-99B2D4EF03D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741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81DE016A-2D48-2BD2-765F-0F69B80F6ED7}"/>
              </a:ext>
            </a:extLst>
          </p:cNvPr>
          <p:cNvSpPr>
            <a:spLocks noGrp="1"/>
          </p:cNvSpPr>
          <p:nvPr>
            <p:ph type="title"/>
          </p:nvPr>
        </p:nvSpPr>
        <p:spPr>
          <a:xfrm>
            <a:off x="838200" y="365125"/>
            <a:ext cx="4449419" cy="1325563"/>
          </a:xfrm>
        </p:spPr>
        <p:txBody>
          <a:bodyPr/>
          <a:lstStyle/>
          <a:p>
            <a:r>
              <a:rPr lang="en-US" altLang="en-US" b="1" dirty="0"/>
              <a:t>CCP Edits and Tips</a:t>
            </a:r>
            <a:br>
              <a:rPr lang="en-US" altLang="en-US" b="1" dirty="0"/>
            </a:br>
            <a:r>
              <a:rPr lang="en-US" altLang="en-US" sz="2200" dirty="0"/>
              <a:t>(slide 2 of 3)</a:t>
            </a:r>
          </a:p>
        </p:txBody>
      </p:sp>
      <p:pic>
        <p:nvPicPr>
          <p:cNvPr id="2" name="Picture 1" descr="Exclamation point within a bright lightbulb.">
            <a:extLst>
              <a:ext uri="{FF2B5EF4-FFF2-40B4-BE49-F238E27FC236}">
                <a16:creationId xmlns:a16="http://schemas.microsoft.com/office/drawing/2014/main" id="{AD20EAEC-D633-49E6-FBC5-1DC61B8A71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29563" y="109040"/>
            <a:ext cx="1296073" cy="1581648"/>
          </a:xfrm>
          <a:prstGeom prst="rect">
            <a:avLst/>
          </a:prstGeom>
        </p:spPr>
      </p:pic>
      <p:sp>
        <p:nvSpPr>
          <p:cNvPr id="88067" name="Content Placeholder 2">
            <a:extLst>
              <a:ext uri="{FF2B5EF4-FFF2-40B4-BE49-F238E27FC236}">
                <a16:creationId xmlns:a16="http://schemas.microsoft.com/office/drawing/2014/main" id="{617347A5-5934-5720-AC29-5FA2DBF2B450}"/>
              </a:ext>
            </a:extLst>
          </p:cNvPr>
          <p:cNvSpPr>
            <a:spLocks noGrp="1"/>
          </p:cNvSpPr>
          <p:nvPr>
            <p:ph idx="1"/>
          </p:nvPr>
        </p:nvSpPr>
        <p:spPr>
          <a:xfrm>
            <a:off x="838200" y="1942394"/>
            <a:ext cx="10515600" cy="4351338"/>
          </a:xfrm>
        </p:spPr>
        <p:txBody>
          <a:bodyPr>
            <a:normAutofit lnSpcReduction="10000"/>
          </a:bodyPr>
          <a:lstStyle/>
          <a:p>
            <a:pPr>
              <a:spcAft>
                <a:spcPts val="1200"/>
              </a:spcAft>
            </a:pPr>
            <a:r>
              <a:rPr lang="en-US" altLang="en-US" dirty="0"/>
              <a:t>Users can make changes to a certified CCP until the package status is Pending Acceptance or greater.</a:t>
            </a:r>
          </a:p>
          <a:p>
            <a:pPr>
              <a:spcAft>
                <a:spcPts val="1200"/>
              </a:spcAft>
            </a:pPr>
            <a:r>
              <a:rPr lang="en-US" altLang="en-US" dirty="0"/>
              <a:t>If changes are made to a CCP in Certified status, the Contract Release Agreement will need to be certified again.</a:t>
            </a:r>
          </a:p>
          <a:p>
            <a:r>
              <a:rPr lang="en-US" altLang="en-US" dirty="0"/>
              <a:t>TWC can accept a CCP, return a CCP, or leave a CCP in Pending status.</a:t>
            </a:r>
          </a:p>
          <a:p>
            <a:pPr lvl="1"/>
            <a:r>
              <a:rPr lang="en-US" altLang="en-US" dirty="0"/>
              <a:t>If TWC returns a CCP, the CCP status changes to “Returned”.</a:t>
            </a:r>
          </a:p>
          <a:p>
            <a:pPr lvl="1"/>
            <a:r>
              <a:rPr lang="en-US" altLang="en-US" dirty="0"/>
              <a:t>If TWC returns a CCP, the due date is the date that it is returned.</a:t>
            </a:r>
          </a:p>
          <a:p>
            <a:pPr lvl="1"/>
            <a:r>
              <a:rPr lang="en-US" altLang="en-US" dirty="0"/>
              <a:t>If a revised final expenditure report is issued, the original CCP is returned and will display “Returned”.  The CCP will need to be adjusted as necessary and re-certified.</a:t>
            </a:r>
          </a:p>
          <a:p>
            <a:endParaRPr lang="en-US" altLang="en-US" dirty="0"/>
          </a:p>
        </p:txBody>
      </p:sp>
      <p:sp>
        <p:nvSpPr>
          <p:cNvPr id="88068" name="Slide Number Placeholder 3">
            <a:extLst>
              <a:ext uri="{FF2B5EF4-FFF2-40B4-BE49-F238E27FC236}">
                <a16:creationId xmlns:a16="http://schemas.microsoft.com/office/drawing/2014/main" id="{85438E34-5F7C-5EAA-C645-162DC920F1A0}"/>
              </a:ext>
            </a:extLst>
          </p:cNvPr>
          <p:cNvSpPr>
            <a:spLocks noGrp="1"/>
          </p:cNvSpPr>
          <p:nvPr>
            <p:ph type="sldNum" sz="quarter" idx="12"/>
          </p:nvPr>
        </p:nvSpPr>
        <p:spPr>
          <a:xfrm>
            <a:off x="8610600" y="6356350"/>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8150936-6DFA-4DDC-9D9A-40BD9E39532A}" type="slidenum">
              <a:rPr kumimoji="0" lang="en-US" altLang="en-US" sz="1200" b="0" i="0" u="none" strike="noStrike" kern="1200" cap="none" spc="0" normalizeH="0" baseline="0" noProof="0">
                <a:ln>
                  <a:noFill/>
                </a:ln>
                <a:solidFill>
                  <a:prstClr val="black"/>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3C16-7D35-2DC5-7C4A-FD03AF3C5842}"/>
              </a:ext>
            </a:extLst>
          </p:cNvPr>
          <p:cNvSpPr>
            <a:spLocks noGrp="1"/>
          </p:cNvSpPr>
          <p:nvPr>
            <p:ph type="title"/>
          </p:nvPr>
        </p:nvSpPr>
        <p:spPr>
          <a:xfrm>
            <a:off x="838200" y="365125"/>
            <a:ext cx="4448503" cy="1325563"/>
          </a:xfrm>
        </p:spPr>
        <p:txBody>
          <a:bodyPr/>
          <a:lstStyle/>
          <a:p>
            <a:r>
              <a:rPr lang="en-US" b="1" dirty="0"/>
              <a:t>CCP Edits and Tips</a:t>
            </a:r>
            <a:br>
              <a:rPr lang="en-US" b="1" dirty="0"/>
            </a:br>
            <a:r>
              <a:rPr lang="en-US" sz="2200" b="1" dirty="0"/>
              <a:t>(slide 3 of 3)</a:t>
            </a:r>
          </a:p>
        </p:txBody>
      </p:sp>
      <p:pic>
        <p:nvPicPr>
          <p:cNvPr id="5" name="Picture 4" descr="Exclamation point within a bright lightbulb.">
            <a:extLst>
              <a:ext uri="{FF2B5EF4-FFF2-40B4-BE49-F238E27FC236}">
                <a16:creationId xmlns:a16="http://schemas.microsoft.com/office/drawing/2014/main" id="{E18D25E8-6A11-2903-40A2-F95239DB90B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19053" y="64590"/>
            <a:ext cx="1296073" cy="1581648"/>
          </a:xfrm>
          <a:prstGeom prst="rect">
            <a:avLst/>
          </a:prstGeom>
        </p:spPr>
      </p:pic>
      <p:sp>
        <p:nvSpPr>
          <p:cNvPr id="3" name="Content Placeholder 2">
            <a:extLst>
              <a:ext uri="{FF2B5EF4-FFF2-40B4-BE49-F238E27FC236}">
                <a16:creationId xmlns:a16="http://schemas.microsoft.com/office/drawing/2014/main" id="{8ACA7F72-E875-98FC-DC67-AF055B3062E2}"/>
              </a:ext>
            </a:extLst>
          </p:cNvPr>
          <p:cNvSpPr>
            <a:spLocks noGrp="1"/>
          </p:cNvSpPr>
          <p:nvPr>
            <p:ph idx="1"/>
          </p:nvPr>
        </p:nvSpPr>
        <p:spPr/>
        <p:txBody>
          <a:bodyPr>
            <a:normAutofit fontScale="92500" lnSpcReduction="10000"/>
          </a:bodyPr>
          <a:lstStyle/>
          <a:p>
            <a:r>
              <a:rPr lang="en-US" altLang="en-US" dirty="0"/>
              <a:t>Edits prevent an entity from indicating that a component is “Complete” and then adding, changing, or deleting items.</a:t>
            </a:r>
          </a:p>
          <a:p>
            <a:pPr lvl="1"/>
            <a:r>
              <a:rPr lang="en-US" altLang="en-US" dirty="0"/>
              <a:t>Schedule of Unpaid Liabilities</a:t>
            </a:r>
          </a:p>
          <a:p>
            <a:pPr lvl="1"/>
            <a:r>
              <a:rPr lang="en-US" altLang="en-US" dirty="0"/>
              <a:t>Property Inventory</a:t>
            </a:r>
          </a:p>
          <a:p>
            <a:r>
              <a:rPr lang="en-US" altLang="en-US" dirty="0"/>
              <a:t>When CCP is Certified, entity can no longer modify final/revised final expenditure report, unless the Contract Release Agreement is taken out of Certified status.</a:t>
            </a:r>
          </a:p>
          <a:p>
            <a:r>
              <a:rPr lang="en-US" altLang="en-US" dirty="0"/>
              <a:t>If a revised final expenditure report is created:</a:t>
            </a:r>
          </a:p>
          <a:p>
            <a:pPr lvl="1"/>
            <a:r>
              <a:rPr lang="en-US" altLang="en-US" dirty="0"/>
              <a:t>The original CCP is Returned in Draft status, certified/accepted data is removed, but all remaining information is left intact.</a:t>
            </a:r>
          </a:p>
          <a:p>
            <a:pPr lvl="1"/>
            <a:r>
              <a:rPr lang="en-US" altLang="en-US" dirty="0"/>
              <a:t>Due Date is the same as the revised final expenditure report.</a:t>
            </a:r>
          </a:p>
          <a:p>
            <a:pPr lvl="1"/>
            <a:r>
              <a:rPr lang="en-US" altLang="en-US" dirty="0"/>
              <a:t>CCP will have a Returned status, and must be re-certified</a:t>
            </a:r>
            <a:endParaRPr lang="en-US" dirty="0"/>
          </a:p>
        </p:txBody>
      </p:sp>
      <p:sp>
        <p:nvSpPr>
          <p:cNvPr id="4" name="Slide Number Placeholder 3">
            <a:extLst>
              <a:ext uri="{FF2B5EF4-FFF2-40B4-BE49-F238E27FC236}">
                <a16:creationId xmlns:a16="http://schemas.microsoft.com/office/drawing/2014/main" id="{04D090EB-8BD1-D869-6D0C-5940280B7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741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7A3A-5722-FF83-D2D0-5F498A5CA34E}"/>
              </a:ext>
            </a:extLst>
          </p:cNvPr>
          <p:cNvSpPr>
            <a:spLocks noGrp="1"/>
          </p:cNvSpPr>
          <p:nvPr>
            <p:ph type="title"/>
          </p:nvPr>
        </p:nvSpPr>
        <p:spPr/>
        <p:txBody>
          <a:bodyPr/>
          <a:lstStyle/>
          <a:p>
            <a:r>
              <a:rPr lang="en-US" b="1" dirty="0"/>
              <a:t>Additional Resource for Closeouts</a:t>
            </a:r>
          </a:p>
        </p:txBody>
      </p:sp>
      <p:sp>
        <p:nvSpPr>
          <p:cNvPr id="3" name="Content Placeholder 2">
            <a:extLst>
              <a:ext uri="{FF2B5EF4-FFF2-40B4-BE49-F238E27FC236}">
                <a16:creationId xmlns:a16="http://schemas.microsoft.com/office/drawing/2014/main" id="{85A729DF-C748-F858-82B1-DBC31BBD206D}"/>
              </a:ext>
            </a:extLst>
          </p:cNvPr>
          <p:cNvSpPr>
            <a:spLocks noGrp="1"/>
          </p:cNvSpPr>
          <p:nvPr>
            <p:ph idx="1"/>
          </p:nvPr>
        </p:nvSpPr>
        <p:spPr/>
        <p:txBody>
          <a:bodyPr/>
          <a:lstStyle/>
          <a:p>
            <a:pPr marL="0" indent="0">
              <a:buNone/>
            </a:pPr>
            <a:r>
              <a:rPr lang="en-US" dirty="0"/>
              <a:t>For questions and assistance involving financial closeout packages, e-mail TWC Contracts Payables at </a:t>
            </a:r>
            <a:r>
              <a:rPr lang="en-US" dirty="0">
                <a:hlinkClick r:id="rId2"/>
              </a:rPr>
              <a:t>payables.cder@twc.texas.gov</a:t>
            </a:r>
            <a:r>
              <a:rPr lang="en-US" dirty="0"/>
              <a:t>.</a:t>
            </a:r>
          </a:p>
        </p:txBody>
      </p:sp>
      <p:sp>
        <p:nvSpPr>
          <p:cNvPr id="4" name="Slide Number Placeholder 3">
            <a:extLst>
              <a:ext uri="{FF2B5EF4-FFF2-40B4-BE49-F238E27FC236}">
                <a16:creationId xmlns:a16="http://schemas.microsoft.com/office/drawing/2014/main" id="{C1C2E96F-3E5C-9758-C805-4EC84655A4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556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C870C-5EF4-EF5C-95CF-2A25108CA2B5}"/>
              </a:ext>
            </a:extLst>
          </p:cNvPr>
          <p:cNvSpPr>
            <a:spLocks noGrp="1"/>
          </p:cNvSpPr>
          <p:nvPr>
            <p:ph type="title"/>
          </p:nvPr>
        </p:nvSpPr>
        <p:spPr>
          <a:xfrm>
            <a:off x="1001262" y="973668"/>
            <a:ext cx="8915106" cy="706964"/>
          </a:xfrm>
        </p:spPr>
        <p:txBody>
          <a:bodyPr/>
          <a:lstStyle/>
          <a:p>
            <a:r>
              <a:rPr lang="en-US" sz="44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Closeout of Subgrants You Issued</a:t>
            </a:r>
          </a:p>
        </p:txBody>
      </p:sp>
      <p:sp>
        <p:nvSpPr>
          <p:cNvPr id="3" name="Content Placeholder 2">
            <a:extLst>
              <a:ext uri="{FF2B5EF4-FFF2-40B4-BE49-F238E27FC236}">
                <a16:creationId xmlns:a16="http://schemas.microsoft.com/office/drawing/2014/main" id="{B6FBF8D7-DC15-3079-4778-B835C75ED80D}"/>
              </a:ext>
            </a:extLst>
          </p:cNvPr>
          <p:cNvSpPr>
            <a:spLocks noGrp="1"/>
          </p:cNvSpPr>
          <p:nvPr>
            <p:ph idx="1"/>
          </p:nvPr>
        </p:nvSpPr>
        <p:spPr>
          <a:xfrm>
            <a:off x="877824" y="2396359"/>
            <a:ext cx="10442448" cy="4046481"/>
          </a:xfrm>
        </p:spPr>
        <p:txBody>
          <a:bodyPr>
            <a:normAutofit fontScale="77500" lnSpcReduction="20000"/>
          </a:bodyPr>
          <a:lstStyle/>
          <a:p>
            <a:r>
              <a:rPr lang="en-US" dirty="0"/>
              <a:t>If you issued a subgrant you are responsible for the closeout of that subgrant.</a:t>
            </a:r>
          </a:p>
          <a:p>
            <a:pPr lvl="1"/>
            <a:r>
              <a:rPr lang="en-US" dirty="0"/>
              <a:t>Establish local closeout procedures.</a:t>
            </a:r>
          </a:p>
          <a:p>
            <a:pPr lvl="1"/>
            <a:r>
              <a:rPr lang="en-US" dirty="0"/>
              <a:t>Ensure the subgrant includes appropriate terms and conditions concerning closeout of the subgrant. (2 C.F.R. § 200.332; TxGMS)</a:t>
            </a:r>
          </a:p>
          <a:p>
            <a:pPr lvl="1"/>
            <a:r>
              <a:rPr lang="en-US" dirty="0"/>
              <a:t>The closeout process may largely mirror the TWC closeout process.</a:t>
            </a:r>
          </a:p>
          <a:p>
            <a:pPr lvl="1"/>
            <a:r>
              <a:rPr lang="en-US" dirty="0"/>
              <a:t>Perform any property transfers, if appropriate.</a:t>
            </a:r>
          </a:p>
          <a:p>
            <a:pPr lvl="1">
              <a:spcAft>
                <a:spcPts val="0"/>
              </a:spcAft>
            </a:pPr>
            <a:r>
              <a:rPr lang="en-US" dirty="0"/>
              <a:t>Collect final reports, make final payments, collect any refunds due, etc.</a:t>
            </a:r>
          </a:p>
          <a:p>
            <a:pPr>
              <a:spcBef>
                <a:spcPts val="1800"/>
              </a:spcBef>
            </a:pPr>
            <a:r>
              <a:rPr lang="en-US" dirty="0"/>
              <a:t>Time the closeout to facilitate your completion of the TWC grant closeout process for the TWC grant award.</a:t>
            </a:r>
          </a:p>
        </p:txBody>
      </p:sp>
      <p:sp>
        <p:nvSpPr>
          <p:cNvPr id="4" name="Slide Number Placeholder 3">
            <a:extLst>
              <a:ext uri="{FF2B5EF4-FFF2-40B4-BE49-F238E27FC236}">
                <a16:creationId xmlns:a16="http://schemas.microsoft.com/office/drawing/2014/main" id="{AAA32249-3C8E-DA01-CF6E-FC549E2AE085}"/>
              </a:ext>
            </a:extLst>
          </p:cNvPr>
          <p:cNvSpPr>
            <a:spLocks noGrp="1"/>
          </p:cNvSpPr>
          <p:nvPr>
            <p:ph type="sldNum" sz="quarter" idx="12"/>
          </p:nvPr>
        </p:nvSpPr>
        <p:spPr/>
        <p:txBody>
          <a:bodyPr/>
          <a:lstStyle/>
          <a:p>
            <a:fld id="{718739C9-DCF1-47E1-918D-420391A2911C}" type="slidenum">
              <a:rPr lang="en-US" smtClean="0"/>
              <a:t>19</a:t>
            </a:fld>
            <a:endParaRPr lang="en-US"/>
          </a:p>
        </p:txBody>
      </p:sp>
    </p:spTree>
    <p:extLst>
      <p:ext uri="{BB962C8B-B14F-4D97-AF65-F5344CB8AC3E}">
        <p14:creationId xmlns:p14="http://schemas.microsoft.com/office/powerpoint/2010/main" val="2014957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36C5CB-6C5B-46D8-C33F-89212914DF32}"/>
              </a:ext>
            </a:extLst>
          </p:cNvPr>
          <p:cNvSpPr>
            <a:spLocks noGrp="1"/>
          </p:cNvSpPr>
          <p:nvPr>
            <p:ph type="title"/>
          </p:nvPr>
        </p:nvSpPr>
        <p:spPr>
          <a:xfrm>
            <a:off x="838200" y="963507"/>
            <a:ext cx="3494362" cy="4930986"/>
          </a:xfrm>
        </p:spPr>
        <p:txBody>
          <a:bodyPr>
            <a:normAutofit/>
          </a:bodyPr>
          <a:lstStyle/>
          <a:p>
            <a:pPr algn="r"/>
            <a:r>
              <a:rPr lang="en-US" b="1" dirty="0">
                <a:solidFill>
                  <a:schemeClr val="accent1"/>
                </a:solidFill>
              </a:rPr>
              <a:t>Presenter</a:t>
            </a:r>
          </a:p>
        </p:txBody>
      </p:sp>
      <p:cxnSp>
        <p:nvCxnSpPr>
          <p:cNvPr id="12" name="Straight Connector 11">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1A9CDE-181A-D38E-48AE-10B00F08BF46}"/>
              </a:ext>
            </a:extLst>
          </p:cNvPr>
          <p:cNvSpPr>
            <a:spLocks noGrp="1"/>
          </p:cNvSpPr>
          <p:nvPr>
            <p:ph sz="half" idx="1"/>
          </p:nvPr>
        </p:nvSpPr>
        <p:spPr>
          <a:xfrm>
            <a:off x="4976029" y="2730226"/>
            <a:ext cx="6250940" cy="1210734"/>
          </a:xfrm>
        </p:spPr>
        <p:txBody>
          <a:bodyPr anchor="b">
            <a:normAutofit/>
          </a:bodyPr>
          <a:lstStyle/>
          <a:p>
            <a:pPr marL="0" indent="0">
              <a:buNone/>
            </a:pPr>
            <a:r>
              <a:rPr lang="en-US" b="1" dirty="0"/>
              <a:t>Jenny Noren</a:t>
            </a:r>
          </a:p>
          <a:p>
            <a:pPr marL="0" indent="0">
              <a:buNone/>
            </a:pPr>
            <a:r>
              <a:rPr lang="en-US" dirty="0"/>
              <a:t>TWC Financial Initiatives</a:t>
            </a:r>
          </a:p>
        </p:txBody>
      </p:sp>
      <p:sp>
        <p:nvSpPr>
          <p:cNvPr id="5" name="Slide Number Placeholder 4">
            <a:extLst>
              <a:ext uri="{FF2B5EF4-FFF2-40B4-BE49-F238E27FC236}">
                <a16:creationId xmlns:a16="http://schemas.microsoft.com/office/drawing/2014/main" id="{4F53EDF3-CD90-5747-50B5-99007244DD15}"/>
              </a:ext>
            </a:extLst>
          </p:cNvPr>
          <p:cNvSpPr>
            <a:spLocks noGrp="1"/>
          </p:cNvSpPr>
          <p:nvPr>
            <p:ph type="sldNum" sz="quarter" idx="12"/>
          </p:nvPr>
        </p:nvSpPr>
        <p:spPr>
          <a:xfrm>
            <a:off x="10571516" y="6033479"/>
            <a:ext cx="782283"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18739C9-DCF1-47E1-918D-420391A2911C}" type="slidenum">
              <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sz="1050" b="0" i="0" u="none" strike="noStrike" kern="1200" cap="none" spc="0" normalizeH="0" baseline="0" noProof="0">
              <a:ln>
                <a:noFill/>
              </a:ln>
              <a:solidFill>
                <a:prstClr val="black">
                  <a:alpha val="8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126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03AC50-8F44-D2BC-C279-C5CC72E9A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C0B312-E948-A052-2A53-FBBB77C92F68}"/>
              </a:ext>
            </a:extLst>
          </p:cNvPr>
          <p:cNvSpPr>
            <a:spLocks noGrp="1"/>
          </p:cNvSpPr>
          <p:nvPr>
            <p:ph type="title"/>
          </p:nvPr>
        </p:nvSpPr>
        <p:spPr>
          <a:xfrm>
            <a:off x="1154954" y="973668"/>
            <a:ext cx="8761413" cy="706964"/>
          </a:xfrm>
        </p:spPr>
        <p:txBody>
          <a:bodyPr>
            <a:normAutofit/>
          </a:bodyPr>
          <a:lstStyle/>
          <a:p>
            <a:r>
              <a:rPr lang="en-US" dirty="0"/>
              <a:t>Audience Participation #1</a:t>
            </a:r>
          </a:p>
        </p:txBody>
      </p:sp>
      <p:pic>
        <p:nvPicPr>
          <p:cNvPr id="1028" name="Picture 4" descr="Magnifying glass hovering over a question mark within a head outline.">
            <a:extLst>
              <a:ext uri="{FF2B5EF4-FFF2-40B4-BE49-F238E27FC236}">
                <a16:creationId xmlns:a16="http://schemas.microsoft.com/office/drawing/2014/main" id="{45D08994-24A2-A93D-D40E-52AD10F5E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758177" y="3326141"/>
            <a:ext cx="2777949" cy="196096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EC06D1E-8ACA-44F1-CBBC-084E8257182C}"/>
              </a:ext>
            </a:extLst>
          </p:cNvPr>
          <p:cNvSpPr>
            <a:spLocks noGrp="1"/>
          </p:cNvSpPr>
          <p:nvPr>
            <p:ph idx="1"/>
          </p:nvPr>
        </p:nvSpPr>
        <p:spPr>
          <a:xfrm>
            <a:off x="4365523" y="2413332"/>
            <a:ext cx="7068300" cy="1118144"/>
          </a:xfrm>
        </p:spPr>
        <p:txBody>
          <a:bodyPr anchor="t">
            <a:noAutofit/>
          </a:bodyPr>
          <a:lstStyle/>
          <a:p>
            <a:pPr marL="0" indent="0">
              <a:lnSpc>
                <a:spcPct val="115000"/>
              </a:lnSpc>
              <a:spcAft>
                <a:spcPts val="2400"/>
              </a:spcAft>
              <a:buSzPct val="100000"/>
              <a:buNone/>
            </a:pPr>
            <a:r>
              <a:rPr lang="en-US" sz="2200" b="1" dirty="0"/>
              <a:t>True or False. </a:t>
            </a:r>
            <a:r>
              <a:rPr lang="en-US" sz="2200" dirty="0"/>
              <a:t>For closeouts, the main thing is that you submit a financial closeout package. If it isn’t accurate, you can revise it later.</a:t>
            </a:r>
          </a:p>
        </p:txBody>
      </p:sp>
      <p:sp>
        <p:nvSpPr>
          <p:cNvPr id="5" name="Content Placeholder 2">
            <a:extLst>
              <a:ext uri="{FF2B5EF4-FFF2-40B4-BE49-F238E27FC236}">
                <a16:creationId xmlns:a16="http://schemas.microsoft.com/office/drawing/2014/main" id="{153FF6CE-6190-2073-D62E-1D82B33B9EDF}"/>
              </a:ext>
            </a:extLst>
          </p:cNvPr>
          <p:cNvSpPr txBox="1">
            <a:spLocks/>
          </p:cNvSpPr>
          <p:nvPr/>
        </p:nvSpPr>
        <p:spPr>
          <a:xfrm>
            <a:off x="4365523" y="3899339"/>
            <a:ext cx="6951701" cy="2448910"/>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1" i="0" u="none" strike="noStrike" kern="1200" cap="none" spc="0" normalizeH="0" baseline="0" noProof="0" dirty="0">
                <a:ln>
                  <a:noFill/>
                </a:ln>
                <a:solidFill>
                  <a:srgbClr val="404040"/>
                </a:solidFill>
                <a:effectLst/>
                <a:uLnTx/>
                <a:uFillTx/>
                <a:ea typeface="+mn-ea"/>
                <a:cs typeface="+mn-cs"/>
              </a:rPr>
              <a:t>Answer:</a:t>
            </a:r>
            <a:r>
              <a:rPr kumimoji="0" lang="en-US" sz="2400" b="0" i="0" u="none" strike="noStrike" kern="1200" cap="none" spc="0" normalizeH="0" baseline="0" noProof="0" dirty="0">
                <a:ln>
                  <a:noFill/>
                </a:ln>
                <a:solidFill>
                  <a:srgbClr val="404040"/>
                </a:solidFill>
                <a:effectLst/>
                <a:uLnTx/>
                <a:uFillTx/>
                <a:ea typeface="+mn-ea"/>
                <a:cs typeface="+mn-cs"/>
              </a:rPr>
              <a:t> To be discussed during the conference</a:t>
            </a:r>
            <a:r>
              <a:rPr lang="en-US" sz="2400" dirty="0">
                <a:solidFill>
                  <a:srgbClr val="404040"/>
                </a:solidFill>
              </a:rPr>
              <a:t>.</a:t>
            </a:r>
            <a:endParaRPr kumimoji="0" lang="en-US" sz="2400" b="0" i="0" u="none" strike="noStrike" kern="1200" cap="none" spc="0" normalizeH="0" baseline="0" noProof="0" dirty="0">
              <a:ln>
                <a:noFill/>
              </a:ln>
              <a:solidFill>
                <a:srgbClr val="404040"/>
              </a:solidFill>
              <a:effectLst/>
              <a:uLnTx/>
              <a:uFillTx/>
              <a:ea typeface="+mn-ea"/>
              <a:cs typeface="+mn-cs"/>
            </a:endParaRPr>
          </a:p>
        </p:txBody>
      </p:sp>
      <p:sp>
        <p:nvSpPr>
          <p:cNvPr id="4" name="Slide Number Placeholder 3">
            <a:extLst>
              <a:ext uri="{FF2B5EF4-FFF2-40B4-BE49-F238E27FC236}">
                <a16:creationId xmlns:a16="http://schemas.microsoft.com/office/drawing/2014/main" id="{E4DDDB74-8A2D-B64F-37B9-94D689915C6B}"/>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20</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09596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9AC540-A74F-EC89-8C11-90F9FF7D1C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BA6AA-51B2-6AB4-54D5-AFC083C102D3}"/>
              </a:ext>
            </a:extLst>
          </p:cNvPr>
          <p:cNvSpPr>
            <a:spLocks noGrp="1"/>
          </p:cNvSpPr>
          <p:nvPr>
            <p:ph type="title"/>
          </p:nvPr>
        </p:nvSpPr>
        <p:spPr>
          <a:xfrm>
            <a:off x="1154954" y="973668"/>
            <a:ext cx="8761413" cy="706964"/>
          </a:xfrm>
        </p:spPr>
        <p:txBody>
          <a:bodyPr>
            <a:normAutofit/>
          </a:bodyPr>
          <a:lstStyle/>
          <a:p>
            <a:r>
              <a:rPr lang="en-US" dirty="0"/>
              <a:t>Audience Participation #2</a:t>
            </a:r>
          </a:p>
        </p:txBody>
      </p:sp>
      <p:pic>
        <p:nvPicPr>
          <p:cNvPr id="1028" name="Picture 4" descr="Magnifying glass hovering over a question mark within a head outline.">
            <a:extLst>
              <a:ext uri="{FF2B5EF4-FFF2-40B4-BE49-F238E27FC236}">
                <a16:creationId xmlns:a16="http://schemas.microsoft.com/office/drawing/2014/main" id="{4C18399B-E9C0-CCED-D3C5-A86D8A702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758177" y="3326141"/>
            <a:ext cx="2777949" cy="196096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839C89B-6A83-78EA-9ECE-B440094641E9}"/>
              </a:ext>
            </a:extLst>
          </p:cNvPr>
          <p:cNvSpPr>
            <a:spLocks noGrp="1"/>
          </p:cNvSpPr>
          <p:nvPr>
            <p:ph idx="1"/>
          </p:nvPr>
        </p:nvSpPr>
        <p:spPr>
          <a:xfrm>
            <a:off x="4365523" y="2413331"/>
            <a:ext cx="7068300" cy="2232241"/>
          </a:xfrm>
        </p:spPr>
        <p:txBody>
          <a:bodyPr anchor="t">
            <a:noAutofit/>
          </a:bodyPr>
          <a:lstStyle/>
          <a:p>
            <a:pPr marL="0" indent="0">
              <a:lnSpc>
                <a:spcPct val="115000"/>
              </a:lnSpc>
              <a:spcAft>
                <a:spcPts val="2400"/>
              </a:spcAft>
              <a:buSzPct val="100000"/>
              <a:buNone/>
            </a:pPr>
            <a:r>
              <a:rPr lang="en-US" sz="2400" b="1" dirty="0"/>
              <a:t>True or False. </a:t>
            </a:r>
            <a:r>
              <a:rPr lang="en-US" sz="2400" dirty="0"/>
              <a:t>The Schedule of Unpaid Liabilities and Other Claims Outstanding relieves Boards and other TWC Grantees from responsibilities to make a diligent effort to liquidate any remaining financial obligations during the closeout period.</a:t>
            </a:r>
          </a:p>
        </p:txBody>
      </p:sp>
      <p:sp>
        <p:nvSpPr>
          <p:cNvPr id="5" name="Content Placeholder 2">
            <a:extLst>
              <a:ext uri="{FF2B5EF4-FFF2-40B4-BE49-F238E27FC236}">
                <a16:creationId xmlns:a16="http://schemas.microsoft.com/office/drawing/2014/main" id="{F47E915B-8349-2B2B-2660-58C9ADF1D336}"/>
              </a:ext>
            </a:extLst>
          </p:cNvPr>
          <p:cNvSpPr txBox="1">
            <a:spLocks/>
          </p:cNvSpPr>
          <p:nvPr/>
        </p:nvSpPr>
        <p:spPr>
          <a:xfrm>
            <a:off x="4365523" y="4939863"/>
            <a:ext cx="6951701" cy="1408386"/>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1" i="0" u="none" strike="noStrike" kern="1200" cap="none" spc="0" normalizeH="0" baseline="0" noProof="0" dirty="0">
                <a:ln>
                  <a:noFill/>
                </a:ln>
                <a:solidFill>
                  <a:srgbClr val="404040"/>
                </a:solidFill>
                <a:effectLst/>
                <a:uLnTx/>
                <a:uFillTx/>
                <a:ea typeface="+mn-ea"/>
                <a:cs typeface="+mn-cs"/>
              </a:rPr>
              <a:t>Answer:</a:t>
            </a:r>
            <a:r>
              <a:rPr kumimoji="0" lang="en-US" sz="2400" b="0" i="0" u="none" strike="noStrike" kern="1200" cap="none" spc="0" normalizeH="0" baseline="0" noProof="0" dirty="0">
                <a:ln>
                  <a:noFill/>
                </a:ln>
                <a:solidFill>
                  <a:srgbClr val="404040"/>
                </a:solidFill>
                <a:effectLst/>
                <a:uLnTx/>
                <a:uFillTx/>
                <a:ea typeface="+mn-ea"/>
                <a:cs typeface="+mn-cs"/>
              </a:rPr>
              <a:t> To be discussed during the conference</a:t>
            </a:r>
            <a:r>
              <a:rPr lang="en-US" sz="2400" dirty="0">
                <a:solidFill>
                  <a:srgbClr val="404040"/>
                </a:solidFill>
              </a:rPr>
              <a:t>.</a:t>
            </a:r>
            <a:endParaRPr kumimoji="0" lang="en-US" sz="2400" b="0" i="0" u="none" strike="noStrike" kern="1200" cap="none" spc="0" normalizeH="0" baseline="0" noProof="0" dirty="0">
              <a:ln>
                <a:noFill/>
              </a:ln>
              <a:solidFill>
                <a:srgbClr val="404040"/>
              </a:solidFill>
              <a:effectLst/>
              <a:uLnTx/>
              <a:uFillTx/>
              <a:ea typeface="+mn-ea"/>
              <a:cs typeface="+mn-cs"/>
            </a:endParaRPr>
          </a:p>
        </p:txBody>
      </p:sp>
      <p:sp>
        <p:nvSpPr>
          <p:cNvPr id="4" name="Slide Number Placeholder 3">
            <a:extLst>
              <a:ext uri="{FF2B5EF4-FFF2-40B4-BE49-F238E27FC236}">
                <a16:creationId xmlns:a16="http://schemas.microsoft.com/office/drawing/2014/main" id="{BB180458-C397-13D7-07D6-4C5200431D45}"/>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21</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10297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D3C79-FC4B-6F5D-83A1-8B5F4E108F26}"/>
              </a:ext>
            </a:extLst>
          </p:cNvPr>
          <p:cNvSpPr>
            <a:spLocks noGrp="1"/>
          </p:cNvSpPr>
          <p:nvPr>
            <p:ph type="title"/>
          </p:nvPr>
        </p:nvSpPr>
        <p:spPr>
          <a:xfrm>
            <a:off x="1112913" y="2309783"/>
            <a:ext cx="4351025" cy="1684148"/>
          </a:xfrm>
        </p:spPr>
        <p:txBody>
          <a:bodyPr/>
          <a:lstStyle/>
          <a:p>
            <a:r>
              <a:rPr lang="en-US" sz="3600" b="1" dirty="0">
                <a:ea typeface="Calibri" panose="020F0502020204030204" pitchFamily="34" charset="0"/>
                <a:cs typeface="Calibri" panose="020F0502020204030204" pitchFamily="34" charset="0"/>
              </a:rPr>
              <a:t>Continuing Responsibilities</a:t>
            </a:r>
          </a:p>
        </p:txBody>
      </p:sp>
      <p:pic>
        <p:nvPicPr>
          <p:cNvPr id="6" name="Picture 5" descr="list with four checkboxes and pencil; two of the checkboxes are checked.">
            <a:extLst>
              <a:ext uri="{FF2B5EF4-FFF2-40B4-BE49-F238E27FC236}">
                <a16:creationId xmlns:a16="http://schemas.microsoft.com/office/drawing/2014/main" id="{41E23809-0E66-A7F7-6602-24980D9AFB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44462" y="1518278"/>
            <a:ext cx="4046277" cy="4082903"/>
          </a:xfrm>
          <a:prstGeom prst="rect">
            <a:avLst/>
          </a:prstGeom>
        </p:spPr>
      </p:pic>
      <p:sp>
        <p:nvSpPr>
          <p:cNvPr id="4" name="Slide Number Placeholder 3">
            <a:extLst>
              <a:ext uri="{FF2B5EF4-FFF2-40B4-BE49-F238E27FC236}">
                <a16:creationId xmlns:a16="http://schemas.microsoft.com/office/drawing/2014/main" id="{F0BD3257-C8B2-9B53-1571-2F6496BB7A1F}"/>
              </a:ext>
            </a:extLst>
          </p:cNvPr>
          <p:cNvSpPr>
            <a:spLocks noGrp="1"/>
          </p:cNvSpPr>
          <p:nvPr>
            <p:ph type="sldNum" sz="quarter" idx="12"/>
          </p:nvPr>
        </p:nvSpPr>
        <p:spPr/>
        <p:txBody>
          <a:bodyPr/>
          <a:lstStyle/>
          <a:p>
            <a:fld id="{56A0B0FD-D6B7-4878-B1BE-780ED0AA1A25}" type="slidenum">
              <a:rPr lang="en-US" smtClean="0"/>
              <a:t>22</a:t>
            </a:fld>
            <a:endParaRPr lang="en-US"/>
          </a:p>
        </p:txBody>
      </p:sp>
    </p:spTree>
    <p:extLst>
      <p:ext uri="{BB962C8B-B14F-4D97-AF65-F5344CB8AC3E}">
        <p14:creationId xmlns:p14="http://schemas.microsoft.com/office/powerpoint/2010/main" val="1622365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DC51A-9864-2200-8933-10523370BBD1}"/>
              </a:ext>
            </a:extLst>
          </p:cNvPr>
          <p:cNvSpPr>
            <a:spLocks noGrp="1"/>
          </p:cNvSpPr>
          <p:nvPr>
            <p:ph type="title"/>
          </p:nvPr>
        </p:nvSpPr>
        <p:spPr>
          <a:xfrm>
            <a:off x="838200" y="365125"/>
            <a:ext cx="10515600" cy="1325563"/>
          </a:xfrm>
        </p:spPr>
        <p:txBody>
          <a:bodyPr/>
          <a:lstStyle/>
          <a:p>
            <a:r>
              <a:rPr lang="en-US" b="1" dirty="0"/>
              <a:t>Continuing Responsibilities After Closeout?</a:t>
            </a:r>
          </a:p>
        </p:txBody>
      </p:sp>
      <p:sp>
        <p:nvSpPr>
          <p:cNvPr id="3" name="Content Placeholder 2">
            <a:extLst>
              <a:ext uri="{FF2B5EF4-FFF2-40B4-BE49-F238E27FC236}">
                <a16:creationId xmlns:a16="http://schemas.microsoft.com/office/drawing/2014/main" id="{07CEE379-DD95-5A73-3F24-946696997BCC}"/>
              </a:ext>
            </a:extLst>
          </p:cNvPr>
          <p:cNvSpPr>
            <a:spLocks noGrp="1"/>
          </p:cNvSpPr>
          <p:nvPr>
            <p:ph idx="1"/>
          </p:nvPr>
        </p:nvSpPr>
        <p:spPr>
          <a:xfrm>
            <a:off x="838200" y="1608083"/>
            <a:ext cx="10515600" cy="4568880"/>
          </a:xfrm>
        </p:spPr>
        <p:txBody>
          <a:bodyPr>
            <a:normAutofit lnSpcReduction="10000"/>
          </a:bodyPr>
          <a:lstStyle/>
          <a:p>
            <a:pPr marL="0" indent="0">
              <a:buNone/>
            </a:pPr>
            <a:r>
              <a:rPr lang="en-US" dirty="0"/>
              <a:t>The closeout of an award does not affect: </a:t>
            </a:r>
          </a:p>
          <a:p>
            <a:pPr lvl="1">
              <a:spcBef>
                <a:spcPts val="1800"/>
              </a:spcBef>
            </a:pPr>
            <a:r>
              <a:rPr lang="en-US" dirty="0"/>
              <a:t>The right to disallow costs and recover funds on the basis of a later audit or other review. </a:t>
            </a:r>
            <a:r>
              <a:rPr lang="en-US" b="1" dirty="0"/>
              <a:t>Note:</a:t>
            </a:r>
            <a:r>
              <a:rPr lang="en-US" dirty="0"/>
              <a:t> M</a:t>
            </a:r>
            <a:r>
              <a:rPr lang="en-US" altLang="en-US" dirty="0"/>
              <a:t>ust m</a:t>
            </a:r>
            <a:r>
              <a:rPr lang="en-US" dirty="0"/>
              <a:t>ake any cost disallowance determination and notify the entity within the record retention period.</a:t>
            </a:r>
            <a:endParaRPr lang="en-US" altLang="en-US" dirty="0"/>
          </a:p>
          <a:p>
            <a:pPr lvl="1"/>
            <a:r>
              <a:rPr lang="en-US" dirty="0"/>
              <a:t>The requirement for the entity to return any funds due as a result of later refunds, corrections, final indirect cost rate adjustments, or other transactions.</a:t>
            </a:r>
          </a:p>
          <a:p>
            <a:pPr lvl="1"/>
            <a:r>
              <a:rPr lang="en-US" dirty="0"/>
              <a:t>The ability of the federal awarding agency (where applicable) or pass-through entity to make financial adjustments to a previously closed award such as resolving indirect cost payments and making final payments. </a:t>
            </a:r>
          </a:p>
          <a:p>
            <a:pPr lvl="1"/>
            <a:r>
              <a:rPr lang="en-US" dirty="0"/>
              <a:t>Audit requirements. (Next slides.)</a:t>
            </a:r>
          </a:p>
          <a:p>
            <a:pPr lvl="1"/>
            <a:r>
              <a:rPr lang="en-US" dirty="0"/>
              <a:t>Property management and disposition requirements. </a:t>
            </a:r>
          </a:p>
          <a:p>
            <a:pPr lvl="1"/>
            <a:r>
              <a:rPr lang="en-US" dirty="0"/>
              <a:t>Records retention and access to records. (Next slides.)</a:t>
            </a:r>
          </a:p>
        </p:txBody>
      </p:sp>
      <p:sp>
        <p:nvSpPr>
          <p:cNvPr id="4" name="Slide Number Placeholder 3">
            <a:extLst>
              <a:ext uri="{FF2B5EF4-FFF2-40B4-BE49-F238E27FC236}">
                <a16:creationId xmlns:a16="http://schemas.microsoft.com/office/drawing/2014/main" id="{3826ED97-680A-5BA3-4CA4-F9CF8C833C87}"/>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23</a:t>
            </a:fld>
            <a:endParaRPr lang="en-US"/>
          </a:p>
        </p:txBody>
      </p:sp>
    </p:spTree>
    <p:extLst>
      <p:ext uri="{BB962C8B-B14F-4D97-AF65-F5344CB8AC3E}">
        <p14:creationId xmlns:p14="http://schemas.microsoft.com/office/powerpoint/2010/main" val="3108462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83A3-9EBF-1284-A077-17E0F4D9393F}"/>
              </a:ext>
            </a:extLst>
          </p:cNvPr>
          <p:cNvSpPr>
            <a:spLocks noGrp="1"/>
          </p:cNvSpPr>
          <p:nvPr>
            <p:ph type="title"/>
          </p:nvPr>
        </p:nvSpPr>
        <p:spPr>
          <a:xfrm>
            <a:off x="838200" y="365125"/>
            <a:ext cx="10515600" cy="835025"/>
          </a:xfrm>
        </p:spPr>
        <p:txBody>
          <a:bodyPr/>
          <a:lstStyle/>
          <a:p>
            <a:r>
              <a:rPr lang="en-US" b="1" dirty="0"/>
              <a:t>Audit Requirements &amp; Responsibilities</a:t>
            </a:r>
          </a:p>
        </p:txBody>
      </p:sp>
      <p:sp>
        <p:nvSpPr>
          <p:cNvPr id="3" name="Content Placeholder 2">
            <a:extLst>
              <a:ext uri="{FF2B5EF4-FFF2-40B4-BE49-F238E27FC236}">
                <a16:creationId xmlns:a16="http://schemas.microsoft.com/office/drawing/2014/main" id="{B7945F0E-5910-A82D-1153-7C6D902F696D}"/>
              </a:ext>
            </a:extLst>
          </p:cNvPr>
          <p:cNvSpPr>
            <a:spLocks noGrp="1"/>
          </p:cNvSpPr>
          <p:nvPr>
            <p:ph idx="1"/>
          </p:nvPr>
        </p:nvSpPr>
        <p:spPr>
          <a:xfrm>
            <a:off x="838200" y="1352549"/>
            <a:ext cx="10515600" cy="5140325"/>
          </a:xfrm>
        </p:spPr>
        <p:txBody>
          <a:bodyPr>
            <a:normAutofit/>
          </a:bodyPr>
          <a:lstStyle/>
          <a:p>
            <a:pPr>
              <a:lnSpc>
                <a:spcPct val="110000"/>
              </a:lnSpc>
            </a:pPr>
            <a:r>
              <a:rPr lang="en-US" dirty="0"/>
              <a:t>After closeout you continue to be responsible for:</a:t>
            </a:r>
          </a:p>
          <a:p>
            <a:pPr lvl="1">
              <a:lnSpc>
                <a:spcPct val="110000"/>
              </a:lnSpc>
            </a:pPr>
            <a:r>
              <a:rPr lang="en-US" dirty="0"/>
              <a:t>Compliance with applicable audit requirements; and</a:t>
            </a:r>
          </a:p>
          <a:p>
            <a:pPr lvl="1">
              <a:lnSpc>
                <a:spcPct val="110000"/>
              </a:lnSpc>
            </a:pPr>
            <a:r>
              <a:rPr lang="en-US" dirty="0"/>
              <a:t>Pass-through entity responsibilities for audits of any subgrants that you issued under the award.</a:t>
            </a:r>
          </a:p>
          <a:p>
            <a:pPr>
              <a:lnSpc>
                <a:spcPct val="110000"/>
              </a:lnSpc>
              <a:spcBef>
                <a:spcPts val="2400"/>
              </a:spcBef>
            </a:pPr>
            <a:r>
              <a:rPr lang="en-US" dirty="0"/>
              <a:t>Pass-through entity responsibilities:</a:t>
            </a:r>
          </a:p>
          <a:p>
            <a:pPr lvl="1">
              <a:lnSpc>
                <a:spcPct val="110000"/>
              </a:lnSpc>
            </a:pPr>
            <a:r>
              <a:rPr lang="en-US" dirty="0"/>
              <a:t>Provide subgrantees with required fund source information needed for their audits;</a:t>
            </a:r>
          </a:p>
          <a:p>
            <a:pPr lvl="1">
              <a:lnSpc>
                <a:spcPct val="110000"/>
              </a:lnSpc>
            </a:pPr>
            <a:r>
              <a:rPr lang="en-US" dirty="0"/>
              <a:t>Ensure subgrantees meet applicable audit requirements that continue to apply; and</a:t>
            </a:r>
          </a:p>
          <a:p>
            <a:pPr lvl="1">
              <a:lnSpc>
                <a:spcPct val="110000"/>
              </a:lnSpc>
            </a:pPr>
            <a:r>
              <a:rPr lang="en-US" dirty="0"/>
              <a:t>Issue a management decision on audit findings within prescribed time frames.</a:t>
            </a:r>
          </a:p>
        </p:txBody>
      </p:sp>
      <p:sp>
        <p:nvSpPr>
          <p:cNvPr id="4" name="Slide Number Placeholder 3">
            <a:extLst>
              <a:ext uri="{FF2B5EF4-FFF2-40B4-BE49-F238E27FC236}">
                <a16:creationId xmlns:a16="http://schemas.microsoft.com/office/drawing/2014/main" id="{B891A634-BAB1-9564-9C4B-848EBB5644E0}"/>
              </a:ext>
            </a:extLst>
          </p:cNvPr>
          <p:cNvSpPr>
            <a:spLocks noGrp="1"/>
          </p:cNvSpPr>
          <p:nvPr>
            <p:ph type="sldNum" sz="quarter" idx="12"/>
          </p:nvPr>
        </p:nvSpPr>
        <p:spPr>
          <a:xfrm>
            <a:off x="8610600" y="6356350"/>
            <a:ext cx="2743200" cy="365125"/>
          </a:xfrm>
        </p:spPr>
        <p:txBody>
          <a:bodyPr/>
          <a:lstStyle/>
          <a:p>
            <a:fld id="{718739C9-DCF1-47E1-918D-420391A2911C}" type="slidenum">
              <a:rPr lang="en-US" smtClean="0"/>
              <a:pPr/>
              <a:t>24</a:t>
            </a:fld>
            <a:endParaRPr lang="en-US"/>
          </a:p>
        </p:txBody>
      </p:sp>
    </p:spTree>
    <p:extLst>
      <p:ext uri="{BB962C8B-B14F-4D97-AF65-F5344CB8AC3E}">
        <p14:creationId xmlns:p14="http://schemas.microsoft.com/office/powerpoint/2010/main" val="1983207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78DF-2A08-CA60-4C66-817A6EBBE285}"/>
              </a:ext>
            </a:extLst>
          </p:cNvPr>
          <p:cNvSpPr>
            <a:spLocks noGrp="1"/>
          </p:cNvSpPr>
          <p:nvPr>
            <p:ph type="title"/>
          </p:nvPr>
        </p:nvSpPr>
        <p:spPr>
          <a:xfrm>
            <a:off x="1171881" y="2287088"/>
            <a:ext cx="4351025" cy="2283824"/>
          </a:xfrm>
        </p:spPr>
        <p:txBody>
          <a:bodyPr/>
          <a:lstStyle/>
          <a:p>
            <a:r>
              <a:rPr lang="en-US" b="1" dirty="0"/>
              <a:t>Record Retention &amp; Access to Records</a:t>
            </a:r>
          </a:p>
        </p:txBody>
      </p:sp>
      <p:pic>
        <p:nvPicPr>
          <p:cNvPr id="6" name="Picture 5" descr="Colored binders of files neatly organized on shelves in a file storage room.">
            <a:extLst>
              <a:ext uri="{FF2B5EF4-FFF2-40B4-BE49-F238E27FC236}">
                <a16:creationId xmlns:a16="http://schemas.microsoft.com/office/drawing/2014/main" id="{92915555-BD2F-27B9-355E-1BCA5EA0E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669094" y="439355"/>
            <a:ext cx="3573695" cy="2376129"/>
          </a:xfrm>
          <a:prstGeom prst="rect">
            <a:avLst/>
          </a:prstGeom>
        </p:spPr>
      </p:pic>
      <p:pic>
        <p:nvPicPr>
          <p:cNvPr id="8" name="Picture 7" descr="Interior of server room.">
            <a:extLst>
              <a:ext uri="{FF2B5EF4-FFF2-40B4-BE49-F238E27FC236}">
                <a16:creationId xmlns:a16="http://schemas.microsoft.com/office/drawing/2014/main" id="{B3D7A7F7-CAC3-1EF1-01FF-CCE5EABFA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9095" y="2815485"/>
            <a:ext cx="4878186" cy="3603159"/>
          </a:xfrm>
          <a:prstGeom prst="rect">
            <a:avLst/>
          </a:prstGeom>
        </p:spPr>
      </p:pic>
      <p:sp>
        <p:nvSpPr>
          <p:cNvPr id="4" name="Slide Number Placeholder 3">
            <a:extLst>
              <a:ext uri="{FF2B5EF4-FFF2-40B4-BE49-F238E27FC236}">
                <a16:creationId xmlns:a16="http://schemas.microsoft.com/office/drawing/2014/main" id="{EDECEFF5-0C4A-62DA-5F36-0341C12E726A}"/>
              </a:ext>
            </a:extLst>
          </p:cNvPr>
          <p:cNvSpPr>
            <a:spLocks noGrp="1"/>
          </p:cNvSpPr>
          <p:nvPr>
            <p:ph type="sldNum" sz="quarter" idx="12"/>
          </p:nvPr>
        </p:nvSpPr>
        <p:spPr/>
        <p:txBody>
          <a:bodyPr/>
          <a:lstStyle/>
          <a:p>
            <a:fld id="{56A0B0FD-D6B7-4878-B1BE-780ED0AA1A25}" type="slidenum">
              <a:rPr lang="en-US" smtClean="0"/>
              <a:t>25</a:t>
            </a:fld>
            <a:endParaRPr lang="en-US"/>
          </a:p>
        </p:txBody>
      </p:sp>
    </p:spTree>
    <p:extLst>
      <p:ext uri="{BB962C8B-B14F-4D97-AF65-F5344CB8AC3E}">
        <p14:creationId xmlns:p14="http://schemas.microsoft.com/office/powerpoint/2010/main" val="1247579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616F-9E0D-DEB5-B81E-F8C7DB783EE9}"/>
              </a:ext>
            </a:extLst>
          </p:cNvPr>
          <p:cNvSpPr>
            <a:spLocks noGrp="1"/>
          </p:cNvSpPr>
          <p:nvPr>
            <p:ph type="title"/>
          </p:nvPr>
        </p:nvSpPr>
        <p:spPr/>
        <p:txBody>
          <a:bodyPr/>
          <a:lstStyle/>
          <a:p>
            <a:r>
              <a:rPr lang="en-US" b="1" dirty="0"/>
              <a:t>Record Retention</a:t>
            </a:r>
          </a:p>
        </p:txBody>
      </p:sp>
      <p:sp>
        <p:nvSpPr>
          <p:cNvPr id="3" name="Content Placeholder 2">
            <a:extLst>
              <a:ext uri="{FF2B5EF4-FFF2-40B4-BE49-F238E27FC236}">
                <a16:creationId xmlns:a16="http://schemas.microsoft.com/office/drawing/2014/main" id="{BA4864C7-7F48-F9A7-F6C2-16FD85CDF962}"/>
              </a:ext>
            </a:extLst>
          </p:cNvPr>
          <p:cNvSpPr>
            <a:spLocks noGrp="1"/>
          </p:cNvSpPr>
          <p:nvPr>
            <p:ph idx="1"/>
          </p:nvPr>
        </p:nvSpPr>
        <p:spPr/>
        <p:txBody>
          <a:bodyPr/>
          <a:lstStyle/>
          <a:p>
            <a:r>
              <a:rPr lang="en-US" dirty="0"/>
              <a:t>References:</a:t>
            </a:r>
          </a:p>
          <a:p>
            <a:pPr lvl="1"/>
            <a:r>
              <a:rPr lang="en-US" dirty="0"/>
              <a:t>2 C.F.R. §§ 200.334-200.338</a:t>
            </a:r>
          </a:p>
          <a:p>
            <a:pPr lvl="1"/>
            <a:r>
              <a:rPr lang="en-US" dirty="0"/>
              <a:t>TxGMS</a:t>
            </a:r>
          </a:p>
          <a:p>
            <a:pPr lvl="1">
              <a:spcAft>
                <a:spcPts val="1800"/>
              </a:spcAft>
            </a:pPr>
            <a:r>
              <a:rPr lang="en-US" dirty="0"/>
              <a:t>Terms of TWC-issued award (which may be further impacted by state law, special federal award terms, or other requirements)</a:t>
            </a:r>
          </a:p>
          <a:p>
            <a:r>
              <a:rPr lang="en-US" dirty="0"/>
              <a:t>Refer to the table on the next slide for a summary of the record retention requirements.</a:t>
            </a:r>
          </a:p>
        </p:txBody>
      </p:sp>
      <p:sp>
        <p:nvSpPr>
          <p:cNvPr id="4" name="Slide Number Placeholder 3">
            <a:extLst>
              <a:ext uri="{FF2B5EF4-FFF2-40B4-BE49-F238E27FC236}">
                <a16:creationId xmlns:a16="http://schemas.microsoft.com/office/drawing/2014/main" id="{1AF5D8E7-892D-DA8F-8955-8D1BD316F845}"/>
              </a:ext>
            </a:extLst>
          </p:cNvPr>
          <p:cNvSpPr>
            <a:spLocks noGrp="1"/>
          </p:cNvSpPr>
          <p:nvPr>
            <p:ph type="sldNum" sz="quarter" idx="12"/>
          </p:nvPr>
        </p:nvSpPr>
        <p:spPr/>
        <p:txBody>
          <a:bodyPr/>
          <a:lstStyle/>
          <a:p>
            <a:fld id="{718739C9-DCF1-47E1-918D-420391A2911C}" type="slidenum">
              <a:rPr lang="en-US" smtClean="0"/>
              <a:t>26</a:t>
            </a:fld>
            <a:endParaRPr lang="en-US"/>
          </a:p>
        </p:txBody>
      </p:sp>
    </p:spTree>
    <p:extLst>
      <p:ext uri="{BB962C8B-B14F-4D97-AF65-F5344CB8AC3E}">
        <p14:creationId xmlns:p14="http://schemas.microsoft.com/office/powerpoint/2010/main" val="675155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266A-8C28-BC8B-ADE0-9C6F7D896366}"/>
              </a:ext>
            </a:extLst>
          </p:cNvPr>
          <p:cNvSpPr>
            <a:spLocks noGrp="1"/>
          </p:cNvSpPr>
          <p:nvPr>
            <p:ph type="title"/>
          </p:nvPr>
        </p:nvSpPr>
        <p:spPr>
          <a:xfrm>
            <a:off x="800100" y="689294"/>
            <a:ext cx="10410825" cy="539750"/>
          </a:xfrm>
        </p:spPr>
        <p:txBody>
          <a:bodyPr>
            <a:normAutofit fontScale="90000"/>
          </a:bodyPr>
          <a:lstStyle/>
          <a:p>
            <a:r>
              <a:rPr lang="en-US" b="1" dirty="0"/>
              <a:t>Summary Table of Record Retention Requirements</a:t>
            </a:r>
          </a:p>
        </p:txBody>
      </p:sp>
      <p:graphicFrame>
        <p:nvGraphicFramePr>
          <p:cNvPr id="5" name="Table 5">
            <a:extLst>
              <a:ext uri="{FF2B5EF4-FFF2-40B4-BE49-F238E27FC236}">
                <a16:creationId xmlns:a16="http://schemas.microsoft.com/office/drawing/2014/main" id="{0DB75269-D4D3-A396-8CC3-CD8E49D11EDD}"/>
              </a:ext>
            </a:extLst>
          </p:cNvPr>
          <p:cNvGraphicFramePr>
            <a:graphicFrameLocks noGrp="1"/>
          </p:cNvGraphicFramePr>
          <p:nvPr>
            <p:ph idx="1"/>
            <p:extLst>
              <p:ext uri="{D42A27DB-BD31-4B8C-83A1-F6EECF244321}">
                <p14:modId xmlns:p14="http://schemas.microsoft.com/office/powerpoint/2010/main" val="919525503"/>
              </p:ext>
            </p:extLst>
          </p:nvPr>
        </p:nvGraphicFramePr>
        <p:xfrm>
          <a:off x="266700" y="264160"/>
          <a:ext cx="11658599" cy="6329680"/>
        </p:xfrm>
        <a:graphic>
          <a:graphicData uri="http://schemas.openxmlformats.org/drawingml/2006/table">
            <a:tbl>
              <a:tblPr firstRow="1" bandRow="1">
                <a:tableStyleId>{5C22544A-7EE6-4342-B048-85BDC9FD1C3A}</a:tableStyleId>
              </a:tblPr>
              <a:tblGrid>
                <a:gridCol w="2393030">
                  <a:extLst>
                    <a:ext uri="{9D8B030D-6E8A-4147-A177-3AD203B41FA5}">
                      <a16:colId xmlns:a16="http://schemas.microsoft.com/office/drawing/2014/main" val="2421829117"/>
                    </a:ext>
                  </a:extLst>
                </a:gridCol>
                <a:gridCol w="9265569">
                  <a:extLst>
                    <a:ext uri="{9D8B030D-6E8A-4147-A177-3AD203B41FA5}">
                      <a16:colId xmlns:a16="http://schemas.microsoft.com/office/drawing/2014/main" val="2812145926"/>
                    </a:ext>
                  </a:extLst>
                </a:gridCol>
              </a:tblGrid>
              <a:tr h="370840">
                <a:tc>
                  <a:txBody>
                    <a:bodyPr/>
                    <a:lstStyle/>
                    <a:p>
                      <a:r>
                        <a:rPr lang="en-US" dirty="0"/>
                        <a:t>Description</a:t>
                      </a:r>
                    </a:p>
                  </a:txBody>
                  <a:tcPr/>
                </a:tc>
                <a:tc>
                  <a:txBody>
                    <a:bodyPr/>
                    <a:lstStyle/>
                    <a:p>
                      <a:r>
                        <a:rPr lang="en-US" dirty="0"/>
                        <a:t>Requirement</a:t>
                      </a:r>
                    </a:p>
                  </a:txBody>
                  <a:tcPr/>
                </a:tc>
                <a:extLst>
                  <a:ext uri="{0D108BD9-81ED-4DB2-BD59-A6C34878D82A}">
                    <a16:rowId xmlns:a16="http://schemas.microsoft.com/office/drawing/2014/main" val="484661081"/>
                  </a:ext>
                </a:extLst>
              </a:tr>
              <a:tr h="370840">
                <a:tc>
                  <a:txBody>
                    <a:bodyPr/>
                    <a:lstStyle/>
                    <a:p>
                      <a:r>
                        <a:rPr lang="en-US" dirty="0"/>
                        <a:t>Records</a:t>
                      </a:r>
                    </a:p>
                  </a:txBody>
                  <a:tcPr/>
                </a:tc>
                <a:tc>
                  <a:txBody>
                    <a:bodyPr/>
                    <a:lstStyle/>
                    <a:p>
                      <a:r>
                        <a:rPr lang="en-US" dirty="0"/>
                        <a:t>All records pertinent to the award.</a:t>
                      </a:r>
                    </a:p>
                  </a:txBody>
                  <a:tcPr/>
                </a:tc>
                <a:extLst>
                  <a:ext uri="{0D108BD9-81ED-4DB2-BD59-A6C34878D82A}">
                    <a16:rowId xmlns:a16="http://schemas.microsoft.com/office/drawing/2014/main" val="957412005"/>
                  </a:ext>
                </a:extLst>
              </a:tr>
              <a:tr h="370840">
                <a:tc>
                  <a:txBody>
                    <a:bodyPr/>
                    <a:lstStyle/>
                    <a:p>
                      <a:r>
                        <a:rPr lang="en-US" dirty="0"/>
                        <a:t>Retention Period</a:t>
                      </a:r>
                    </a:p>
                  </a:txBody>
                  <a:tcPr/>
                </a:tc>
                <a:tc>
                  <a:txBody>
                    <a:bodyPr/>
                    <a:lstStyle/>
                    <a:p>
                      <a:r>
                        <a:rPr lang="en-US" dirty="0"/>
                        <a:t>3 years (some awards specify a longer retention period).</a:t>
                      </a:r>
                    </a:p>
                  </a:txBody>
                  <a:tcPr/>
                </a:tc>
                <a:extLst>
                  <a:ext uri="{0D108BD9-81ED-4DB2-BD59-A6C34878D82A}">
                    <a16:rowId xmlns:a16="http://schemas.microsoft.com/office/drawing/2014/main" val="1392686601"/>
                  </a:ext>
                </a:extLst>
              </a:tr>
              <a:tr h="370840">
                <a:tc>
                  <a:txBody>
                    <a:bodyPr/>
                    <a:lstStyle/>
                    <a:p>
                      <a:r>
                        <a:rPr lang="en-US" dirty="0"/>
                        <a:t>General Start Date</a:t>
                      </a:r>
                    </a:p>
                  </a:txBody>
                  <a:tcPr/>
                </a:tc>
                <a:tc>
                  <a:txBody>
                    <a:bodyPr/>
                    <a:lstStyle/>
                    <a:p>
                      <a:pPr marL="0" indent="0">
                        <a:buFont typeface="Arial" panose="020B0604020202020204" pitchFamily="34" charset="0"/>
                        <a:buNone/>
                      </a:pPr>
                      <a:r>
                        <a:rPr lang="en-US" dirty="0"/>
                        <a:t>Currently, the date of submission of the last audit report. (Source: FMGC)</a:t>
                      </a:r>
                    </a:p>
                  </a:txBody>
                  <a:tcPr/>
                </a:tc>
                <a:extLst>
                  <a:ext uri="{0D108BD9-81ED-4DB2-BD59-A6C34878D82A}">
                    <a16:rowId xmlns:a16="http://schemas.microsoft.com/office/drawing/2014/main" val="2336270031"/>
                  </a:ext>
                </a:extLst>
              </a:tr>
              <a:tr h="370840">
                <a:tc>
                  <a:txBody>
                    <a:bodyPr/>
                    <a:lstStyle/>
                    <a:p>
                      <a:r>
                        <a:rPr lang="en-US" dirty="0"/>
                        <a:t>Exception: Litigation, Claims Audits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If any litigation, claim, or audit starts before the expiration of the period, the records must be retained until all litigation, claims, or audit findings involving the records have been resolved and final action taken.</a:t>
                      </a:r>
                    </a:p>
                  </a:txBody>
                  <a:tcPr/>
                </a:tc>
                <a:extLst>
                  <a:ext uri="{0D108BD9-81ED-4DB2-BD59-A6C34878D82A}">
                    <a16:rowId xmlns:a16="http://schemas.microsoft.com/office/drawing/2014/main" val="1984752938"/>
                  </a:ext>
                </a:extLst>
              </a:tr>
              <a:tr h="370840">
                <a:tc>
                  <a:txBody>
                    <a:bodyPr/>
                    <a:lstStyle/>
                    <a:p>
                      <a:r>
                        <a:rPr lang="en-US" dirty="0"/>
                        <a:t>Exception: Extensions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When notified in writing by the federal awarding agency, cognizant agency for audit, oversight agency for audit, cognizant agency for indirect costs, or PTE to extend the retention period.</a:t>
                      </a:r>
                    </a:p>
                  </a:txBody>
                  <a:tcPr/>
                </a:tc>
                <a:extLst>
                  <a:ext uri="{0D108BD9-81ED-4DB2-BD59-A6C34878D82A}">
                    <a16:rowId xmlns:a16="http://schemas.microsoft.com/office/drawing/2014/main" val="1547571697"/>
                  </a:ext>
                </a:extLst>
              </a:tr>
              <a:tr h="370840">
                <a:tc>
                  <a:txBody>
                    <a:bodyPr/>
                    <a:lstStyle/>
                    <a:p>
                      <a:r>
                        <a:rPr lang="en-US" dirty="0"/>
                        <a:t>Exception: Real Property &amp; Equipment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Retention period begins on the date of final disposition of the property.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txBody>
                  <a:tcPr/>
                </a:tc>
                <a:extLst>
                  <a:ext uri="{0D108BD9-81ED-4DB2-BD59-A6C34878D82A}">
                    <a16:rowId xmlns:a16="http://schemas.microsoft.com/office/drawing/2014/main" val="3601160824"/>
                  </a:ext>
                </a:extLst>
              </a:tr>
              <a:tr h="370840">
                <a:tc>
                  <a:txBody>
                    <a:bodyPr/>
                    <a:lstStyle/>
                    <a:p>
                      <a:r>
                        <a:rPr lang="en-US" dirty="0"/>
                        <a:t>Indirect Cost Rate Proposals and Cost Allocations Plans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If the proposal/plan/other computation is required to be submitted to the Federal Government (or PTE) to form the basis for negotiation of the rate, the retention period starts on the date of submission. Otherwise, it starts at the end of the fiscal year (or other accounting period) covered by the proposal/plan/computation. Documents: Indirect cost rate computations or proposals, cost allocation plans, and any similar accounting computations of the rate at which a particular group of costs is chargeable.</a:t>
                      </a:r>
                    </a:p>
                  </a:txBody>
                  <a:tcPr/>
                </a:tc>
                <a:extLst>
                  <a:ext uri="{0D108BD9-81ED-4DB2-BD59-A6C34878D82A}">
                    <a16:rowId xmlns:a16="http://schemas.microsoft.com/office/drawing/2014/main" val="4044709794"/>
                  </a:ext>
                </a:extLst>
              </a:tr>
              <a:tr h="370840">
                <a:tc>
                  <a:txBody>
                    <a:bodyPr/>
                    <a:lstStyle/>
                    <a:p>
                      <a:r>
                        <a:rPr lang="en-US" dirty="0"/>
                        <a:t>Program Income Earned After the Period of Performance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If the entity is required to report program income after the period of performance, the retention period for the records pertaining to the earning of the program income starts from the end of the entity's fiscal year in which the program income is earned.</a:t>
                      </a:r>
                    </a:p>
                  </a:txBody>
                  <a:tcPr/>
                </a:tc>
                <a:extLst>
                  <a:ext uri="{0D108BD9-81ED-4DB2-BD59-A6C34878D82A}">
                    <a16:rowId xmlns:a16="http://schemas.microsoft.com/office/drawing/2014/main" val="2137670816"/>
                  </a:ext>
                </a:extLst>
              </a:tr>
            </a:tbl>
          </a:graphicData>
        </a:graphic>
      </p:graphicFrame>
      <p:sp>
        <p:nvSpPr>
          <p:cNvPr id="4" name="Slide Number Placeholder 3">
            <a:extLst>
              <a:ext uri="{FF2B5EF4-FFF2-40B4-BE49-F238E27FC236}">
                <a16:creationId xmlns:a16="http://schemas.microsoft.com/office/drawing/2014/main" id="{8C512C2A-0E4A-ED2C-33B8-968F27B0FC7D}"/>
              </a:ext>
            </a:extLst>
          </p:cNvPr>
          <p:cNvSpPr>
            <a:spLocks noGrp="1"/>
          </p:cNvSpPr>
          <p:nvPr>
            <p:ph type="sldNum" sz="quarter" idx="12"/>
          </p:nvPr>
        </p:nvSpPr>
        <p:spPr/>
        <p:txBody>
          <a:bodyPr/>
          <a:lstStyle/>
          <a:p>
            <a:fld id="{718739C9-DCF1-47E1-918D-420391A2911C}" type="slidenum">
              <a:rPr lang="en-US" smtClean="0"/>
              <a:t>27</a:t>
            </a:fld>
            <a:endParaRPr lang="en-US"/>
          </a:p>
        </p:txBody>
      </p:sp>
    </p:spTree>
    <p:extLst>
      <p:ext uri="{BB962C8B-B14F-4D97-AF65-F5344CB8AC3E}">
        <p14:creationId xmlns:p14="http://schemas.microsoft.com/office/powerpoint/2010/main" val="231225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C8DD-F889-9252-7FFD-90C004AC7C90}"/>
              </a:ext>
            </a:extLst>
          </p:cNvPr>
          <p:cNvSpPr>
            <a:spLocks noGrp="1"/>
          </p:cNvSpPr>
          <p:nvPr>
            <p:ph type="title"/>
          </p:nvPr>
        </p:nvSpPr>
        <p:spPr>
          <a:xfrm>
            <a:off x="838200" y="365125"/>
            <a:ext cx="10515600" cy="1120775"/>
          </a:xfrm>
        </p:spPr>
        <p:txBody>
          <a:bodyPr/>
          <a:lstStyle/>
          <a:p>
            <a:r>
              <a:rPr lang="en-US" b="1" dirty="0"/>
              <a:t>Access to Records</a:t>
            </a:r>
            <a:endParaRPr lang="en-US" sz="2200" b="1" dirty="0"/>
          </a:p>
        </p:txBody>
      </p:sp>
      <p:sp>
        <p:nvSpPr>
          <p:cNvPr id="3" name="Content Placeholder 2">
            <a:extLst>
              <a:ext uri="{FF2B5EF4-FFF2-40B4-BE49-F238E27FC236}">
                <a16:creationId xmlns:a16="http://schemas.microsoft.com/office/drawing/2014/main" id="{B6B2EEC0-98D8-B43B-3F0E-3F630682C97E}"/>
              </a:ext>
            </a:extLst>
          </p:cNvPr>
          <p:cNvSpPr>
            <a:spLocks noGrp="1"/>
          </p:cNvSpPr>
          <p:nvPr>
            <p:ph idx="1"/>
          </p:nvPr>
        </p:nvSpPr>
        <p:spPr>
          <a:xfrm>
            <a:off x="790574" y="1577976"/>
            <a:ext cx="10620375" cy="1203704"/>
          </a:xfrm>
        </p:spPr>
        <p:txBody>
          <a:bodyPr>
            <a:normAutofit/>
          </a:bodyPr>
          <a:lstStyle/>
          <a:p>
            <a:pPr marL="0" indent="0">
              <a:buNone/>
            </a:pPr>
            <a:r>
              <a:rPr lang="en-US" sz="2600" dirty="0"/>
              <a:t>Authorized parties must have the right of access to any documents, papers, or other records of the entity which are pertinent to the award, in order to make audits, examinations, excerpts, and transcripts. Parties are not limited to:</a:t>
            </a:r>
          </a:p>
          <a:p>
            <a:pPr marL="0" indent="0">
              <a:buNone/>
            </a:pPr>
            <a:endParaRPr lang="en-US" dirty="0"/>
          </a:p>
          <a:p>
            <a:pPr marL="0" indent="0">
              <a:buNone/>
            </a:pPr>
            <a:endParaRPr lang="en-US" dirty="0"/>
          </a:p>
          <a:p>
            <a:pPr marL="0" indent="0">
              <a:buNone/>
            </a:pPr>
            <a:endParaRPr lang="en-US" dirty="0"/>
          </a:p>
        </p:txBody>
      </p:sp>
      <p:sp>
        <p:nvSpPr>
          <p:cNvPr id="5" name="Content Placeholder 5">
            <a:extLst>
              <a:ext uri="{FF2B5EF4-FFF2-40B4-BE49-F238E27FC236}">
                <a16:creationId xmlns:a16="http://schemas.microsoft.com/office/drawing/2014/main" id="{D8F8A922-062A-9D48-B5C8-E4441C5BA33E}"/>
              </a:ext>
            </a:extLst>
          </p:cNvPr>
          <p:cNvSpPr txBox="1">
            <a:spLocks/>
          </p:cNvSpPr>
          <p:nvPr/>
        </p:nvSpPr>
        <p:spPr>
          <a:xfrm>
            <a:off x="838200" y="2781680"/>
            <a:ext cx="5181600" cy="1577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TWC</a:t>
            </a:r>
          </a:p>
          <a:p>
            <a:pPr>
              <a:spcBef>
                <a:spcPts val="0"/>
              </a:spcBef>
            </a:pPr>
            <a:r>
              <a:rPr lang="en-US" sz="2400" dirty="0"/>
              <a:t>Texas State Auditor</a:t>
            </a:r>
          </a:p>
          <a:p>
            <a:pPr>
              <a:spcBef>
                <a:spcPts val="0"/>
              </a:spcBef>
            </a:pPr>
            <a:r>
              <a:rPr lang="en-US" sz="2400" dirty="0"/>
              <a:t>Federal awarding agency</a:t>
            </a:r>
          </a:p>
          <a:p>
            <a:pPr>
              <a:spcBef>
                <a:spcPts val="0"/>
              </a:spcBef>
            </a:pPr>
            <a:r>
              <a:rPr lang="en-US" sz="2400" dirty="0"/>
              <a:t>Inspectors General</a:t>
            </a:r>
          </a:p>
        </p:txBody>
      </p:sp>
      <p:sp>
        <p:nvSpPr>
          <p:cNvPr id="6" name="Content Placeholder 6">
            <a:extLst>
              <a:ext uri="{FF2B5EF4-FFF2-40B4-BE49-F238E27FC236}">
                <a16:creationId xmlns:a16="http://schemas.microsoft.com/office/drawing/2014/main" id="{833CB132-EA59-EEAF-9FC3-D24C5C616D8F}"/>
              </a:ext>
            </a:extLst>
          </p:cNvPr>
          <p:cNvSpPr txBox="1">
            <a:spLocks/>
          </p:cNvSpPr>
          <p:nvPr/>
        </p:nvSpPr>
        <p:spPr>
          <a:xfrm>
            <a:off x="6229349" y="2781680"/>
            <a:ext cx="5181600" cy="15771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U.S. Comptroller General</a:t>
            </a:r>
          </a:p>
          <a:p>
            <a:pPr>
              <a:spcBef>
                <a:spcPts val="0"/>
              </a:spcBef>
            </a:pPr>
            <a:r>
              <a:rPr lang="en-US" sz="2400" dirty="0"/>
              <a:t>Others identified in grant awards</a:t>
            </a:r>
          </a:p>
          <a:p>
            <a:pPr>
              <a:spcBef>
                <a:spcPts val="0"/>
              </a:spcBef>
            </a:pPr>
            <a:r>
              <a:rPr lang="en-US" sz="2400" dirty="0"/>
              <a:t>Their authorized representatives</a:t>
            </a:r>
          </a:p>
          <a:p>
            <a:endParaRPr lang="en-US" dirty="0"/>
          </a:p>
        </p:txBody>
      </p:sp>
      <p:sp>
        <p:nvSpPr>
          <p:cNvPr id="7" name="Content Placeholder 2">
            <a:extLst>
              <a:ext uri="{FF2B5EF4-FFF2-40B4-BE49-F238E27FC236}">
                <a16:creationId xmlns:a16="http://schemas.microsoft.com/office/drawing/2014/main" id="{F12D621B-E10C-9C6C-9530-5FAC892FBA32}"/>
              </a:ext>
            </a:extLst>
          </p:cNvPr>
          <p:cNvSpPr txBox="1">
            <a:spLocks/>
          </p:cNvSpPr>
          <p:nvPr/>
        </p:nvSpPr>
        <p:spPr>
          <a:xfrm>
            <a:off x="762000" y="4358825"/>
            <a:ext cx="10515600" cy="1801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right also includes timely and reasonable access to the entity's personnel for the purpose of interview and discussion related to such documents.</a:t>
            </a:r>
          </a:p>
          <a:p>
            <a:pPr marL="0" indent="0">
              <a:spcBef>
                <a:spcPts val="1800"/>
              </a:spcBef>
              <a:buNone/>
            </a:pPr>
            <a:r>
              <a:rPr lang="en-US" sz="2400" b="1" dirty="0"/>
              <a:t>Expiration. </a:t>
            </a:r>
            <a:r>
              <a:rPr lang="en-US" sz="2400" dirty="0"/>
              <a:t>These rights of access are not limited to the required retention period, but last as long as the records are retained.</a:t>
            </a:r>
          </a:p>
          <a:p>
            <a:endParaRPr lang="en-US" dirty="0"/>
          </a:p>
        </p:txBody>
      </p:sp>
      <p:sp>
        <p:nvSpPr>
          <p:cNvPr id="4" name="Slide Number Placeholder 3">
            <a:extLst>
              <a:ext uri="{FF2B5EF4-FFF2-40B4-BE49-F238E27FC236}">
                <a16:creationId xmlns:a16="http://schemas.microsoft.com/office/drawing/2014/main" id="{62172F33-13DD-0699-27AC-CBF459C503E6}"/>
              </a:ext>
            </a:extLst>
          </p:cNvPr>
          <p:cNvSpPr>
            <a:spLocks noGrp="1"/>
          </p:cNvSpPr>
          <p:nvPr>
            <p:ph type="sldNum" sz="quarter" idx="12"/>
          </p:nvPr>
        </p:nvSpPr>
        <p:spPr/>
        <p:txBody>
          <a:bodyPr/>
          <a:lstStyle/>
          <a:p>
            <a:fld id="{718739C9-DCF1-47E1-918D-420391A2911C}" type="slidenum">
              <a:rPr lang="en-US" smtClean="0"/>
              <a:t>28</a:t>
            </a:fld>
            <a:endParaRPr lang="en-US"/>
          </a:p>
        </p:txBody>
      </p:sp>
    </p:spTree>
    <p:extLst>
      <p:ext uri="{BB962C8B-B14F-4D97-AF65-F5344CB8AC3E}">
        <p14:creationId xmlns:p14="http://schemas.microsoft.com/office/powerpoint/2010/main" val="1930488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CFA3-889F-D685-B814-FA4D3377E108}"/>
              </a:ext>
            </a:extLst>
          </p:cNvPr>
          <p:cNvSpPr>
            <a:spLocks noGrp="1"/>
          </p:cNvSpPr>
          <p:nvPr>
            <p:ph type="title"/>
          </p:nvPr>
        </p:nvSpPr>
        <p:spPr/>
        <p:txBody>
          <a:bodyPr/>
          <a:lstStyle/>
          <a:p>
            <a:r>
              <a:rPr lang="en-US" b="1" dirty="0"/>
              <a:t>Methods for Collection, Transmission, and Storage of Information </a:t>
            </a:r>
            <a:r>
              <a:rPr lang="en-US" sz="2200" b="1" dirty="0"/>
              <a:t>(Slide 1 of 2)</a:t>
            </a:r>
          </a:p>
        </p:txBody>
      </p:sp>
      <p:sp>
        <p:nvSpPr>
          <p:cNvPr id="3" name="Content Placeholder 2">
            <a:extLst>
              <a:ext uri="{FF2B5EF4-FFF2-40B4-BE49-F238E27FC236}">
                <a16:creationId xmlns:a16="http://schemas.microsoft.com/office/drawing/2014/main" id="{441C6168-8BC7-E042-B89F-4374AE82F147}"/>
              </a:ext>
            </a:extLst>
          </p:cNvPr>
          <p:cNvSpPr>
            <a:spLocks noGrp="1"/>
          </p:cNvSpPr>
          <p:nvPr>
            <p:ph idx="1"/>
          </p:nvPr>
        </p:nvSpPr>
        <p:spPr>
          <a:xfrm>
            <a:off x="838200" y="1825624"/>
            <a:ext cx="10515600" cy="4530725"/>
          </a:xfrm>
        </p:spPr>
        <p:txBody>
          <a:bodyPr>
            <a:normAutofit/>
          </a:bodyPr>
          <a:lstStyle/>
          <a:p>
            <a:r>
              <a:rPr lang="en-US" dirty="0"/>
              <a:t>UG requirements for federal awards. (Additional requirements may apply.)</a:t>
            </a:r>
          </a:p>
          <a:p>
            <a:r>
              <a:rPr lang="en-US" dirty="0"/>
              <a:t>Machine-Readable Formats:</a:t>
            </a:r>
          </a:p>
          <a:p>
            <a:pPr lvl="1"/>
            <a:r>
              <a:rPr lang="en-US" dirty="0"/>
              <a:t>When practicable, must collect, transmit, and store award information in open and </a:t>
            </a:r>
            <a:r>
              <a:rPr lang="en-US" b="1" dirty="0"/>
              <a:t>machine-readable formats</a:t>
            </a:r>
            <a:r>
              <a:rPr lang="en-US" dirty="0"/>
              <a:t>—a format in a standard computer language (not English text) that can be read automatically by a computer system.</a:t>
            </a:r>
          </a:p>
          <a:p>
            <a:r>
              <a:rPr lang="en-US" dirty="0"/>
              <a:t>Acceptance of Paper Versions:</a:t>
            </a:r>
          </a:p>
          <a:p>
            <a:pPr lvl="1"/>
            <a:r>
              <a:rPr lang="en-US" dirty="0"/>
              <a:t>Upon request, the Federal agency or pass-through entity must always provide or accept </a:t>
            </a:r>
            <a:r>
              <a:rPr lang="en-US" b="1" dirty="0"/>
              <a:t>paper versions </a:t>
            </a:r>
            <a:r>
              <a:rPr lang="en-US" dirty="0"/>
              <a:t>of Federal award information to and from the recipient or subrecipient. </a:t>
            </a:r>
          </a:p>
        </p:txBody>
      </p:sp>
      <p:sp>
        <p:nvSpPr>
          <p:cNvPr id="4" name="Slide Number Placeholder 3">
            <a:extLst>
              <a:ext uri="{FF2B5EF4-FFF2-40B4-BE49-F238E27FC236}">
                <a16:creationId xmlns:a16="http://schemas.microsoft.com/office/drawing/2014/main" id="{6D99511B-8C27-1357-0618-6FEE641126C1}"/>
              </a:ext>
            </a:extLst>
          </p:cNvPr>
          <p:cNvSpPr>
            <a:spLocks noGrp="1"/>
          </p:cNvSpPr>
          <p:nvPr>
            <p:ph type="sldNum" sz="quarter" idx="12"/>
          </p:nvPr>
        </p:nvSpPr>
        <p:spPr/>
        <p:txBody>
          <a:bodyPr/>
          <a:lstStyle/>
          <a:p>
            <a:fld id="{718739C9-DCF1-47E1-918D-420391A2911C}" type="slidenum">
              <a:rPr lang="en-US" smtClean="0"/>
              <a:t>29</a:t>
            </a:fld>
            <a:endParaRPr lang="en-US"/>
          </a:p>
        </p:txBody>
      </p:sp>
    </p:spTree>
    <p:extLst>
      <p:ext uri="{BB962C8B-B14F-4D97-AF65-F5344CB8AC3E}">
        <p14:creationId xmlns:p14="http://schemas.microsoft.com/office/powerpoint/2010/main" val="396529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FE46-119C-222D-BCB3-8DA97FE26FCB}"/>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023160"/>
                </a:solidFill>
                <a:effectLst/>
                <a:uLnTx/>
                <a:uFillTx/>
                <a:latin typeface="Verdana"/>
                <a:ea typeface="+mj-ea"/>
                <a:cs typeface="+mj-cs"/>
              </a:rPr>
              <a:t>Topics: This Session</a:t>
            </a:r>
            <a:endParaRPr lang="en-US" dirty="0"/>
          </a:p>
        </p:txBody>
      </p:sp>
      <p:sp>
        <p:nvSpPr>
          <p:cNvPr id="3" name="Content Placeholder 2">
            <a:extLst>
              <a:ext uri="{FF2B5EF4-FFF2-40B4-BE49-F238E27FC236}">
                <a16:creationId xmlns:a16="http://schemas.microsoft.com/office/drawing/2014/main" id="{41CE57C8-DEA1-FD39-2176-29329EEF6667}"/>
              </a:ext>
            </a:extLst>
          </p:cNvPr>
          <p:cNvSpPr>
            <a:spLocks noGrp="1"/>
          </p:cNvSpPr>
          <p:nvPr>
            <p:ph idx="1"/>
          </p:nvPr>
        </p:nvSpPr>
        <p:spPr/>
        <p:txBody>
          <a:bodyPr>
            <a:normAutofit/>
          </a:bodyPr>
          <a:lstStyle/>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lang="en-US" dirty="0">
                <a:solidFill>
                  <a:prstClr val="black">
                    <a:lumMod val="75000"/>
                    <a:lumOff val="25000"/>
                  </a:prstClr>
                </a:solidFill>
                <a:latin typeface="Arial"/>
              </a:rPr>
              <a:t>Grant closeouts</a:t>
            </a:r>
          </a:p>
          <a:p>
            <a:pPr lvl="1" defTabSz="457200">
              <a:lnSpc>
                <a:spcPct val="125000"/>
              </a:lnSpc>
              <a:spcBef>
                <a:spcPts val="0"/>
              </a:spcBef>
              <a:spcAft>
                <a:spcPts val="1000"/>
              </a:spcAft>
              <a:buClr>
                <a:srgbClr val="1746BB"/>
              </a:buClr>
              <a:buSzPct val="100000"/>
              <a:defRPr/>
            </a:pPr>
            <a:r>
              <a:rPr lang="en-US" dirty="0">
                <a:solidFill>
                  <a:prstClr val="black">
                    <a:lumMod val="75000"/>
                    <a:lumOff val="25000"/>
                  </a:prstClr>
                </a:solidFill>
                <a:latin typeface="Arial"/>
              </a:rPr>
              <a:t>Closeout of TWC-issued grant awards</a:t>
            </a:r>
          </a:p>
          <a:p>
            <a:pPr lvl="1" defTabSz="457200">
              <a:lnSpc>
                <a:spcPct val="125000"/>
              </a:lnSpc>
              <a:spcBef>
                <a:spcPts val="0"/>
              </a:spcBef>
              <a:spcAft>
                <a:spcPts val="1000"/>
              </a:spcAft>
              <a:buClr>
                <a:srgbClr val="1746BB"/>
              </a:buClr>
              <a:buSzPct val="100000"/>
              <a:defRPr/>
            </a:pPr>
            <a:r>
              <a:rPr lang="en-US" dirty="0">
                <a:solidFill>
                  <a:prstClr val="black">
                    <a:lumMod val="75000"/>
                    <a:lumOff val="25000"/>
                  </a:prstClr>
                </a:solidFill>
                <a:latin typeface="Arial"/>
              </a:rPr>
              <a:t>Closeout of lower-tier subgrants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lang="en-US" dirty="0">
                <a:solidFill>
                  <a:prstClr val="black">
                    <a:lumMod val="75000"/>
                    <a:lumOff val="25000"/>
                  </a:prstClr>
                </a:solidFill>
                <a:latin typeface="Arial"/>
              </a:rPr>
              <a:t>Continuing responsibilities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lang="en-US" dirty="0">
                <a:solidFill>
                  <a:prstClr val="black">
                    <a:lumMod val="75000"/>
                    <a:lumOff val="25000"/>
                  </a:prstClr>
                </a:solidFill>
                <a:latin typeface="Arial"/>
              </a:rPr>
              <a:t>Record retention and access to records</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r>
              <a:rPr lang="en-US" dirty="0">
                <a:solidFill>
                  <a:prstClr val="black">
                    <a:lumMod val="75000"/>
                    <a:lumOff val="25000"/>
                  </a:prstClr>
                </a:solidFill>
                <a:latin typeface="Arial"/>
              </a:rPr>
              <a:t>Collection of amounts due</a:t>
            </a:r>
          </a:p>
          <a:p>
            <a:pPr marL="457200" marR="0" lvl="0" indent="-457200" algn="l" defTabSz="457200" rtl="0" eaLnBrk="1" fontAlgn="auto" latinLnBrk="0" hangingPunct="1">
              <a:lnSpc>
                <a:spcPct val="125000"/>
              </a:lnSpc>
              <a:spcBef>
                <a:spcPts val="0"/>
              </a:spcBef>
              <a:spcAft>
                <a:spcPts val="1000"/>
              </a:spcAft>
              <a:buClr>
                <a:srgbClr val="1746BB"/>
              </a:buClr>
              <a:buSzPct val="80000"/>
              <a:buFont typeface="Wingdings 3" charset="2"/>
              <a:buChar char=""/>
              <a:tabLst/>
              <a:defRPr/>
            </a:pPr>
            <a:endParaRPr lang="en-US" dirty="0">
              <a:solidFill>
                <a:prstClr val="black">
                  <a:lumMod val="75000"/>
                  <a:lumOff val="25000"/>
                </a:prstClr>
              </a:solidFill>
              <a:latin typeface="Arial"/>
            </a:endParaRPr>
          </a:p>
          <a:p>
            <a:pPr marL="457200" lvl="1" indent="0" defTabSz="457200">
              <a:lnSpc>
                <a:spcPct val="125000"/>
              </a:lnSpc>
              <a:spcBef>
                <a:spcPts val="0"/>
              </a:spcBef>
              <a:spcAft>
                <a:spcPts val="1000"/>
              </a:spcAft>
              <a:buClr>
                <a:srgbClr val="1746BB"/>
              </a:buClr>
              <a:buSzPct val="80000"/>
              <a:buNone/>
              <a:defRPr/>
            </a:pPr>
            <a:endParaRPr kumimoji="0" lang="en-US"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6913C576-9B1A-88DA-09B4-7F6E3B2B7D9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386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65ED3-AFC7-DE48-0903-F9522327C3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A87E70-E460-AFFB-7A0A-CE9C7AE3FC28}"/>
              </a:ext>
            </a:extLst>
          </p:cNvPr>
          <p:cNvSpPr>
            <a:spLocks noGrp="1"/>
          </p:cNvSpPr>
          <p:nvPr>
            <p:ph type="title"/>
          </p:nvPr>
        </p:nvSpPr>
        <p:spPr/>
        <p:txBody>
          <a:bodyPr/>
          <a:lstStyle/>
          <a:p>
            <a:r>
              <a:rPr lang="en-US" b="1" dirty="0"/>
              <a:t>Methods for Collection, Transmission, and Storage of Information </a:t>
            </a:r>
            <a:r>
              <a:rPr lang="en-US" sz="2200" dirty="0"/>
              <a:t>(Slide 2 of 2)</a:t>
            </a:r>
          </a:p>
        </p:txBody>
      </p:sp>
      <p:sp>
        <p:nvSpPr>
          <p:cNvPr id="3" name="Content Placeholder 2">
            <a:extLst>
              <a:ext uri="{FF2B5EF4-FFF2-40B4-BE49-F238E27FC236}">
                <a16:creationId xmlns:a16="http://schemas.microsoft.com/office/drawing/2014/main" id="{CCF9255D-B56C-FB72-D5DA-07C0929A7D77}"/>
              </a:ext>
            </a:extLst>
          </p:cNvPr>
          <p:cNvSpPr>
            <a:spLocks noGrp="1"/>
          </p:cNvSpPr>
          <p:nvPr>
            <p:ph idx="1"/>
          </p:nvPr>
        </p:nvSpPr>
        <p:spPr>
          <a:xfrm>
            <a:off x="838200" y="1825624"/>
            <a:ext cx="10515600" cy="4530725"/>
          </a:xfrm>
        </p:spPr>
        <p:txBody>
          <a:bodyPr>
            <a:normAutofit/>
          </a:bodyPr>
          <a:lstStyle/>
          <a:p>
            <a:r>
              <a:rPr lang="en-US" dirty="0"/>
              <a:t>Retaining Paper Copies of Electronic Records</a:t>
            </a:r>
          </a:p>
          <a:p>
            <a:pPr lvl="1">
              <a:spcAft>
                <a:spcPts val="1200"/>
              </a:spcAft>
            </a:pPr>
            <a:r>
              <a:rPr lang="en-US" dirty="0"/>
              <a:t>The recipient or subrecipient does not need to create and retain paper copies when </a:t>
            </a:r>
            <a:r>
              <a:rPr lang="en-US" b="1" dirty="0"/>
              <a:t>original records are electronic and cannot be altered</a:t>
            </a:r>
            <a:r>
              <a:rPr lang="en-US" dirty="0"/>
              <a:t>.</a:t>
            </a:r>
          </a:p>
          <a:p>
            <a:r>
              <a:rPr lang="en-US" dirty="0"/>
              <a:t>Substitute Electronic Versions of Original Paper Records</a:t>
            </a:r>
          </a:p>
          <a:p>
            <a:pPr lvl="1"/>
            <a:r>
              <a:rPr lang="en-US" dirty="0"/>
              <a:t>Recipient or subrecipient may substitute electronic versions of original paper records through </a:t>
            </a:r>
            <a:r>
              <a:rPr lang="en-US" b="1" dirty="0"/>
              <a:t>duplication or other forms of electronic conversion</a:t>
            </a:r>
            <a:r>
              <a:rPr lang="en-US" dirty="0"/>
              <a:t>, provided that the procedures are subject to periodic quality control reviews. </a:t>
            </a:r>
          </a:p>
          <a:p>
            <a:pPr lvl="1"/>
            <a:r>
              <a:rPr lang="en-US" b="1" dirty="0"/>
              <a:t>Quality control reviews </a:t>
            </a:r>
            <a:r>
              <a:rPr lang="en-US" dirty="0"/>
              <a:t>must ensure that electronic conversion procedures provide safeguards against the alteration of records and assurance that records remain in a format that is readable by a computer system.</a:t>
            </a:r>
          </a:p>
        </p:txBody>
      </p:sp>
      <p:sp>
        <p:nvSpPr>
          <p:cNvPr id="4" name="Slide Number Placeholder 3">
            <a:extLst>
              <a:ext uri="{FF2B5EF4-FFF2-40B4-BE49-F238E27FC236}">
                <a16:creationId xmlns:a16="http://schemas.microsoft.com/office/drawing/2014/main" id="{B0958555-EB31-D1D9-E325-74782FD23A65}"/>
              </a:ext>
            </a:extLst>
          </p:cNvPr>
          <p:cNvSpPr>
            <a:spLocks noGrp="1"/>
          </p:cNvSpPr>
          <p:nvPr>
            <p:ph type="sldNum" sz="quarter" idx="12"/>
          </p:nvPr>
        </p:nvSpPr>
        <p:spPr/>
        <p:txBody>
          <a:bodyPr/>
          <a:lstStyle/>
          <a:p>
            <a:fld id="{718739C9-DCF1-47E1-918D-420391A2911C}" type="slidenum">
              <a:rPr lang="en-US" smtClean="0"/>
              <a:t>30</a:t>
            </a:fld>
            <a:endParaRPr lang="en-US"/>
          </a:p>
        </p:txBody>
      </p:sp>
    </p:spTree>
    <p:extLst>
      <p:ext uri="{BB962C8B-B14F-4D97-AF65-F5344CB8AC3E}">
        <p14:creationId xmlns:p14="http://schemas.microsoft.com/office/powerpoint/2010/main" val="4221352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9F85C-37AA-8C4C-4039-CDA32A9753C5}"/>
              </a:ext>
            </a:extLst>
          </p:cNvPr>
          <p:cNvSpPr>
            <a:spLocks noGrp="1"/>
          </p:cNvSpPr>
          <p:nvPr>
            <p:ph type="title"/>
          </p:nvPr>
        </p:nvSpPr>
        <p:spPr>
          <a:xfrm>
            <a:off x="1154954" y="973668"/>
            <a:ext cx="8761413" cy="706964"/>
          </a:xfrm>
        </p:spPr>
        <p:txBody>
          <a:bodyPr>
            <a:normAutofit/>
          </a:bodyPr>
          <a:lstStyle/>
          <a:p>
            <a:r>
              <a:rPr lang="en-US" dirty="0"/>
              <a:t>Audience Participation #3</a:t>
            </a:r>
          </a:p>
        </p:txBody>
      </p:sp>
      <p:pic>
        <p:nvPicPr>
          <p:cNvPr id="1028" name="Picture 4" descr="Magnifying glass hovering over a question mark within a head outline.">
            <a:extLst>
              <a:ext uri="{FF2B5EF4-FFF2-40B4-BE49-F238E27FC236}">
                <a16:creationId xmlns:a16="http://schemas.microsoft.com/office/drawing/2014/main" id="{6D0AB8E3-4F31-51D4-2E44-57AAEA6CBE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758177" y="3326141"/>
            <a:ext cx="2777949" cy="196096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E90EA94-2266-2A3A-AE21-DE28F4F122BE}"/>
              </a:ext>
            </a:extLst>
          </p:cNvPr>
          <p:cNvSpPr>
            <a:spLocks noGrp="1"/>
          </p:cNvSpPr>
          <p:nvPr>
            <p:ph idx="1"/>
          </p:nvPr>
        </p:nvSpPr>
        <p:spPr>
          <a:xfrm>
            <a:off x="4365523" y="2823235"/>
            <a:ext cx="7068300" cy="1118144"/>
          </a:xfrm>
        </p:spPr>
        <p:txBody>
          <a:bodyPr anchor="t">
            <a:noAutofit/>
          </a:bodyPr>
          <a:lstStyle/>
          <a:p>
            <a:pPr marL="0" indent="0">
              <a:lnSpc>
                <a:spcPct val="115000"/>
              </a:lnSpc>
              <a:spcAft>
                <a:spcPts val="2400"/>
              </a:spcAft>
              <a:buSzPct val="100000"/>
              <a:buNone/>
            </a:pPr>
            <a:r>
              <a:rPr lang="en-US" sz="2400" b="1" dirty="0"/>
              <a:t>True or False. </a:t>
            </a:r>
            <a:r>
              <a:rPr lang="en-US" sz="2400" dirty="0"/>
              <a:t>Record retention requirements only apply to financial records.</a:t>
            </a:r>
          </a:p>
        </p:txBody>
      </p:sp>
      <p:sp>
        <p:nvSpPr>
          <p:cNvPr id="5" name="Content Placeholder 2">
            <a:extLst>
              <a:ext uri="{FF2B5EF4-FFF2-40B4-BE49-F238E27FC236}">
                <a16:creationId xmlns:a16="http://schemas.microsoft.com/office/drawing/2014/main" id="{E7BE5CCF-230E-3EE1-113E-48276430E6CE}"/>
              </a:ext>
            </a:extLst>
          </p:cNvPr>
          <p:cNvSpPr txBox="1">
            <a:spLocks/>
          </p:cNvSpPr>
          <p:nvPr/>
        </p:nvSpPr>
        <p:spPr>
          <a:xfrm>
            <a:off x="4365523" y="4033348"/>
            <a:ext cx="6951701" cy="2308205"/>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1" i="0" u="none" strike="noStrike" kern="1200" cap="none" spc="0" normalizeH="0" baseline="0" noProof="0" dirty="0">
                <a:ln>
                  <a:noFill/>
                </a:ln>
                <a:solidFill>
                  <a:srgbClr val="404040"/>
                </a:solidFill>
                <a:effectLst/>
                <a:uLnTx/>
                <a:uFillTx/>
                <a:ea typeface="+mn-ea"/>
                <a:cs typeface="+mn-cs"/>
              </a:rPr>
              <a:t>Answer:</a:t>
            </a:r>
            <a:r>
              <a:rPr kumimoji="0" lang="en-US" sz="2400" b="0" i="0" u="none" strike="noStrike" kern="1200" cap="none" spc="0" normalizeH="0" baseline="0" noProof="0" dirty="0">
                <a:ln>
                  <a:noFill/>
                </a:ln>
                <a:solidFill>
                  <a:srgbClr val="404040"/>
                </a:solidFill>
                <a:effectLst/>
                <a:uLnTx/>
                <a:uFillTx/>
                <a:ea typeface="+mn-ea"/>
                <a:cs typeface="+mn-cs"/>
              </a:rPr>
              <a:t> To be</a:t>
            </a:r>
            <a:r>
              <a:rPr kumimoji="0" lang="en-US" sz="2400" b="0" i="0" u="none" strike="noStrike" kern="1200" cap="none" spc="0" normalizeH="0" noProof="0" dirty="0">
                <a:ln>
                  <a:noFill/>
                </a:ln>
                <a:solidFill>
                  <a:srgbClr val="404040"/>
                </a:solidFill>
                <a:effectLst/>
                <a:uLnTx/>
                <a:uFillTx/>
                <a:ea typeface="+mn-ea"/>
                <a:cs typeface="+mn-cs"/>
              </a:rPr>
              <a:t> discussed during the conference.</a:t>
            </a:r>
            <a:endParaRPr kumimoji="0" lang="en-US" sz="2400" b="0" i="0" u="none" strike="noStrike" kern="1200" cap="none" spc="0" normalizeH="0" baseline="0" noProof="0" dirty="0">
              <a:ln>
                <a:noFill/>
              </a:ln>
              <a:solidFill>
                <a:srgbClr val="404040"/>
              </a:solidFill>
              <a:effectLst/>
              <a:uLnTx/>
              <a:uFillTx/>
              <a:ea typeface="+mn-ea"/>
              <a:cs typeface="+mn-cs"/>
            </a:endParaRPr>
          </a:p>
        </p:txBody>
      </p:sp>
      <p:sp>
        <p:nvSpPr>
          <p:cNvPr id="4" name="Slide Number Placeholder 3">
            <a:extLst>
              <a:ext uri="{FF2B5EF4-FFF2-40B4-BE49-F238E27FC236}">
                <a16:creationId xmlns:a16="http://schemas.microsoft.com/office/drawing/2014/main" id="{819409AE-4EA7-8075-933D-04D6490237CC}"/>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31</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33169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219DB8-9601-FEFB-4B9B-05A4E79BD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FB5A41-EC70-3DF2-60EE-51176526C526}"/>
              </a:ext>
            </a:extLst>
          </p:cNvPr>
          <p:cNvSpPr>
            <a:spLocks noGrp="1"/>
          </p:cNvSpPr>
          <p:nvPr>
            <p:ph type="title"/>
          </p:nvPr>
        </p:nvSpPr>
        <p:spPr>
          <a:xfrm>
            <a:off x="1154954" y="973668"/>
            <a:ext cx="8761413" cy="706964"/>
          </a:xfrm>
        </p:spPr>
        <p:txBody>
          <a:bodyPr>
            <a:normAutofit/>
          </a:bodyPr>
          <a:lstStyle/>
          <a:p>
            <a:r>
              <a:rPr lang="en-US" dirty="0"/>
              <a:t>Audience Participation #4</a:t>
            </a:r>
          </a:p>
        </p:txBody>
      </p:sp>
      <p:pic>
        <p:nvPicPr>
          <p:cNvPr id="1028" name="Picture 4" descr="Magnifying glass hovering over a question mark within a head outline.">
            <a:extLst>
              <a:ext uri="{FF2B5EF4-FFF2-40B4-BE49-F238E27FC236}">
                <a16:creationId xmlns:a16="http://schemas.microsoft.com/office/drawing/2014/main" id="{39A93570-3615-89EE-9041-68E9D9DCA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40" r="302" b="2"/>
          <a:stretch/>
        </p:blipFill>
        <p:spPr bwMode="auto">
          <a:xfrm>
            <a:off x="758177" y="3326141"/>
            <a:ext cx="2777949" cy="1960961"/>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6540CBB-7189-9E7D-6114-E04FF978830F}"/>
              </a:ext>
            </a:extLst>
          </p:cNvPr>
          <p:cNvSpPr>
            <a:spLocks noGrp="1"/>
          </p:cNvSpPr>
          <p:nvPr>
            <p:ph idx="1"/>
          </p:nvPr>
        </p:nvSpPr>
        <p:spPr>
          <a:xfrm>
            <a:off x="4365523" y="2570987"/>
            <a:ext cx="7068300" cy="949979"/>
          </a:xfrm>
        </p:spPr>
        <p:txBody>
          <a:bodyPr anchor="t">
            <a:noAutofit/>
          </a:bodyPr>
          <a:lstStyle/>
          <a:p>
            <a:pPr marL="0" indent="0">
              <a:lnSpc>
                <a:spcPct val="115000"/>
              </a:lnSpc>
              <a:spcAft>
                <a:spcPts val="2400"/>
              </a:spcAft>
              <a:buSzPct val="100000"/>
              <a:buNone/>
            </a:pPr>
            <a:r>
              <a:rPr lang="en-US" sz="2400" b="1" dirty="0"/>
              <a:t>True or False. </a:t>
            </a:r>
            <a:r>
              <a:rPr lang="en-US" sz="2400" dirty="0"/>
              <a:t>You never need prior TWC approval to dispose of records.</a:t>
            </a:r>
          </a:p>
        </p:txBody>
      </p:sp>
      <p:sp>
        <p:nvSpPr>
          <p:cNvPr id="5" name="Content Placeholder 2">
            <a:extLst>
              <a:ext uri="{FF2B5EF4-FFF2-40B4-BE49-F238E27FC236}">
                <a16:creationId xmlns:a16="http://schemas.microsoft.com/office/drawing/2014/main" id="{CFF6FD1A-D6CF-5548-9091-F83F6E61804D}"/>
              </a:ext>
            </a:extLst>
          </p:cNvPr>
          <p:cNvSpPr txBox="1">
            <a:spLocks/>
          </p:cNvSpPr>
          <p:nvPr/>
        </p:nvSpPr>
        <p:spPr>
          <a:xfrm>
            <a:off x="4365523" y="3678622"/>
            <a:ext cx="6951701" cy="2662932"/>
          </a:xfrm>
          <a:prstGeom prst="rect">
            <a:avLst/>
          </a:prstGeom>
        </p:spPr>
        <p:txBody>
          <a:bodyPr vert="horz" lIns="91440" tIns="45720" rIns="91440" bIns="45720" rtlCol="0">
            <a:normAutofit/>
          </a:bodyPr>
          <a:lstStyle>
            <a:lvl1pPr marL="457200" indent="-457200" algn="l" defTabSz="457200" rtl="0" eaLnBrk="1" latinLnBrk="0" hangingPunct="1">
              <a:lnSpc>
                <a:spcPct val="125000"/>
              </a:lnSpc>
              <a:spcBef>
                <a:spcPts val="0"/>
              </a:spcBef>
              <a:spcAft>
                <a:spcPts val="1000"/>
              </a:spcAft>
              <a:buClr>
                <a:srgbClr val="1746BB"/>
              </a:buClr>
              <a:buSzPct val="80000"/>
              <a:buFont typeface="Wingdings 3" charset="2"/>
              <a:buChar char=""/>
              <a:defRPr sz="2800" b="0" i="0" kern="1200" baseline="0">
                <a:solidFill>
                  <a:schemeClr val="tx1">
                    <a:lumMod val="75000"/>
                    <a:lumOff val="25000"/>
                  </a:schemeClr>
                </a:solidFill>
                <a:latin typeface="+mn-lt"/>
                <a:ea typeface="+mn-ea"/>
                <a:cs typeface="+mn-cs"/>
              </a:defRPr>
            </a:lvl1pPr>
            <a:lvl2pPr marL="914400" indent="-457200" algn="l" defTabSz="457200" rtl="0" eaLnBrk="1" latinLnBrk="0" hangingPunct="1">
              <a:lnSpc>
                <a:spcPct val="125000"/>
              </a:lnSpc>
              <a:spcBef>
                <a:spcPts val="0"/>
              </a:spcBef>
              <a:spcAft>
                <a:spcPts val="1000"/>
              </a:spcAft>
              <a:buClr>
                <a:srgbClr val="1746BB"/>
              </a:buClr>
              <a:buSzPct val="100000"/>
              <a:buFont typeface="Wingdings" panose="05000000000000000000" pitchFamily="2" charset="2"/>
              <a:buChar char="v"/>
              <a:defRPr sz="2400" b="0" i="0" kern="1200">
                <a:solidFill>
                  <a:schemeClr val="tx1">
                    <a:lumMod val="75000"/>
                    <a:lumOff val="25000"/>
                  </a:schemeClr>
                </a:solidFill>
                <a:latin typeface="+mn-lt"/>
                <a:ea typeface="+mn-ea"/>
                <a:cs typeface="+mn-cs"/>
              </a:defRPr>
            </a:lvl2pPr>
            <a:lvl3pPr marL="1371600" indent="-365760" algn="l" defTabSz="457200" rtl="0" eaLnBrk="1" latinLnBrk="0" hangingPunct="1">
              <a:lnSpc>
                <a:spcPct val="125000"/>
              </a:lnSpc>
              <a:spcBef>
                <a:spcPts val="0"/>
              </a:spcBef>
              <a:spcAft>
                <a:spcPts val="1000"/>
              </a:spcAft>
              <a:buClr>
                <a:srgbClr val="1746BB"/>
              </a:buClr>
              <a:buSzPct val="100000"/>
              <a:buFont typeface="Arial" panose="020B0604020202020204" pitchFamily="34" charset="0"/>
              <a:buChar char="–"/>
              <a:defRPr sz="2000" b="0" i="0" kern="1200" baseline="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25000"/>
              </a:lnSpc>
              <a:spcBef>
                <a:spcPts val="0"/>
              </a:spcBef>
              <a:spcAft>
                <a:spcPts val="1000"/>
              </a:spcAft>
              <a:buClr>
                <a:srgbClr val="1746BB"/>
              </a:buClr>
              <a:buSzPct val="80000"/>
              <a:buFont typeface="Wingdings 3" charset="2"/>
              <a:buNone/>
              <a:tabLst/>
              <a:defRPr/>
            </a:pPr>
            <a:r>
              <a:rPr kumimoji="0" lang="en-US" sz="2400" b="1" i="0" u="none" strike="noStrike" kern="1200" cap="none" spc="0" normalizeH="0" baseline="0" noProof="0" dirty="0">
                <a:ln>
                  <a:noFill/>
                </a:ln>
                <a:solidFill>
                  <a:srgbClr val="404040"/>
                </a:solidFill>
                <a:effectLst/>
                <a:uLnTx/>
                <a:uFillTx/>
                <a:ea typeface="+mn-ea"/>
                <a:cs typeface="+mn-cs"/>
              </a:rPr>
              <a:t>Answer:</a:t>
            </a:r>
            <a:r>
              <a:rPr kumimoji="0" lang="en-US" sz="2400" b="0" i="0" u="none" strike="noStrike" kern="1200" cap="none" spc="0" normalizeH="0" baseline="0" noProof="0" dirty="0">
                <a:ln>
                  <a:noFill/>
                </a:ln>
                <a:solidFill>
                  <a:srgbClr val="404040"/>
                </a:solidFill>
                <a:effectLst/>
                <a:uLnTx/>
                <a:uFillTx/>
                <a:ea typeface="+mn-ea"/>
                <a:cs typeface="+mn-cs"/>
              </a:rPr>
              <a:t> To be discussed during the conference</a:t>
            </a:r>
            <a:r>
              <a:rPr lang="en-US" sz="2400" dirty="0">
                <a:solidFill>
                  <a:srgbClr val="404040"/>
                </a:solidFill>
              </a:rPr>
              <a:t>.</a:t>
            </a:r>
            <a:endParaRPr kumimoji="0" lang="en-US" sz="2400" b="0" i="0" u="none" strike="noStrike" kern="1200" cap="none" spc="0" normalizeH="0" baseline="0" noProof="0" dirty="0">
              <a:ln>
                <a:noFill/>
              </a:ln>
              <a:solidFill>
                <a:srgbClr val="404040"/>
              </a:solidFill>
              <a:effectLst/>
              <a:uLnTx/>
              <a:uFillTx/>
              <a:ea typeface="+mn-ea"/>
              <a:cs typeface="+mn-cs"/>
            </a:endParaRPr>
          </a:p>
        </p:txBody>
      </p:sp>
      <p:sp>
        <p:nvSpPr>
          <p:cNvPr id="4" name="Slide Number Placeholder 3">
            <a:extLst>
              <a:ext uri="{FF2B5EF4-FFF2-40B4-BE49-F238E27FC236}">
                <a16:creationId xmlns:a16="http://schemas.microsoft.com/office/drawing/2014/main" id="{E4BBEE20-829E-577D-B1C9-5323FFF1C8C6}"/>
              </a:ext>
            </a:extLst>
          </p:cNvPr>
          <p:cNvSpPr>
            <a:spLocks noGrp="1"/>
          </p:cNvSpPr>
          <p:nvPr>
            <p:ph type="sldNum" sz="quarter" idx="12"/>
          </p:nvPr>
        </p:nvSpPr>
        <p:spPr>
          <a:xfrm>
            <a:off x="10352540" y="295729"/>
            <a:ext cx="838199" cy="767687"/>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6A0B0FD-D6B7-4878-B1BE-780ED0AA1A25}" type="slidenum">
              <a:rPr kumimoji="0" lang="en-US" sz="2800" b="0" i="0" u="none" strike="noStrike" kern="1200" cap="none" spc="0" normalizeH="0" baseline="0" noProof="0" smtClean="0">
                <a:ln>
                  <a:noFill/>
                </a:ln>
                <a:solidFill>
                  <a:prstClr val="black"/>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32</a:t>
            </a:fld>
            <a:endParaRPr kumimoji="0" lang="en-US" sz="2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9002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13B4-5CBF-91C5-B4D6-E299C8301530}"/>
              </a:ext>
            </a:extLst>
          </p:cNvPr>
          <p:cNvSpPr>
            <a:spLocks noGrp="1"/>
          </p:cNvSpPr>
          <p:nvPr>
            <p:ph type="title"/>
          </p:nvPr>
        </p:nvSpPr>
        <p:spPr/>
        <p:txBody>
          <a:bodyPr/>
          <a:lstStyle/>
          <a:p>
            <a:r>
              <a:rPr lang="en-US" dirty="0"/>
              <a:t>Collection of Amounts Due</a:t>
            </a:r>
          </a:p>
        </p:txBody>
      </p:sp>
      <p:pic>
        <p:nvPicPr>
          <p:cNvPr id="8" name="Picture 7" descr="A grouping of dollar signs from small and light colored at lower right corner, increasing in size and darkness toward the top of the picture.">
            <a:extLst>
              <a:ext uri="{FF2B5EF4-FFF2-40B4-BE49-F238E27FC236}">
                <a16:creationId xmlns:a16="http://schemas.microsoft.com/office/drawing/2014/main" id="{D65D0DE8-6A4D-E0CB-7E54-F35B1025F5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89296" y="1063416"/>
            <a:ext cx="4301443" cy="5252484"/>
          </a:xfrm>
          <a:prstGeom prst="rect">
            <a:avLst/>
          </a:prstGeom>
        </p:spPr>
      </p:pic>
      <p:sp>
        <p:nvSpPr>
          <p:cNvPr id="4" name="Slide Number Placeholder 3">
            <a:extLst>
              <a:ext uri="{FF2B5EF4-FFF2-40B4-BE49-F238E27FC236}">
                <a16:creationId xmlns:a16="http://schemas.microsoft.com/office/drawing/2014/main" id="{D0054C3D-51A6-5058-7D34-B223EBD4EFE9}"/>
              </a:ext>
            </a:extLst>
          </p:cNvPr>
          <p:cNvSpPr>
            <a:spLocks noGrp="1"/>
          </p:cNvSpPr>
          <p:nvPr>
            <p:ph type="sldNum" sz="quarter" idx="12"/>
          </p:nvPr>
        </p:nvSpPr>
        <p:spPr/>
        <p:txBody>
          <a:bodyPr/>
          <a:lstStyle/>
          <a:p>
            <a:fld id="{56A0B0FD-D6B7-4878-B1BE-780ED0AA1A25}" type="slidenum">
              <a:rPr lang="en-US" smtClean="0"/>
              <a:t>33</a:t>
            </a:fld>
            <a:endParaRPr lang="en-US"/>
          </a:p>
        </p:txBody>
      </p:sp>
    </p:spTree>
    <p:extLst>
      <p:ext uri="{BB962C8B-B14F-4D97-AF65-F5344CB8AC3E}">
        <p14:creationId xmlns:p14="http://schemas.microsoft.com/office/powerpoint/2010/main" val="882604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8820-F8D3-C6AC-D4D4-BAB0BB8C391D}"/>
              </a:ext>
            </a:extLst>
          </p:cNvPr>
          <p:cNvSpPr>
            <a:spLocks noGrp="1"/>
          </p:cNvSpPr>
          <p:nvPr>
            <p:ph type="title"/>
          </p:nvPr>
        </p:nvSpPr>
        <p:spPr/>
        <p:txBody>
          <a:bodyPr/>
          <a:lstStyle/>
          <a:p>
            <a:r>
              <a:rPr lang="en-US" b="1" dirty="0"/>
              <a:t>Collection of Amounts Due</a:t>
            </a:r>
            <a:br>
              <a:rPr lang="en-US" dirty="0"/>
            </a:br>
            <a:r>
              <a:rPr lang="en-US" sz="2200" dirty="0"/>
              <a:t>(2 C.F.R. § 200.346; TxGMS)</a:t>
            </a:r>
          </a:p>
        </p:txBody>
      </p:sp>
      <p:sp>
        <p:nvSpPr>
          <p:cNvPr id="3" name="Content Placeholder 2">
            <a:extLst>
              <a:ext uri="{FF2B5EF4-FFF2-40B4-BE49-F238E27FC236}">
                <a16:creationId xmlns:a16="http://schemas.microsoft.com/office/drawing/2014/main" id="{9C6A3571-1BBC-38C6-5BBA-7BE34F3C64F5}"/>
              </a:ext>
            </a:extLst>
          </p:cNvPr>
          <p:cNvSpPr>
            <a:spLocks noGrp="1"/>
          </p:cNvSpPr>
          <p:nvPr>
            <p:ph idx="1"/>
          </p:nvPr>
        </p:nvSpPr>
        <p:spPr/>
        <p:txBody>
          <a:bodyPr>
            <a:normAutofit/>
          </a:bodyPr>
          <a:lstStyle/>
          <a:p>
            <a:r>
              <a:rPr lang="en-US" b="1" dirty="0"/>
              <a:t>Any funds paid in excess of the amount the recipient or subrecipient is determined to be entitled to under the grant award constitutes a debt </a:t>
            </a:r>
            <a:r>
              <a:rPr lang="en-US" dirty="0"/>
              <a:t>to the Federal Government (for federal awards) or State of Texas (for state awards).</a:t>
            </a:r>
          </a:p>
          <a:p>
            <a:pPr lvl="1"/>
            <a:r>
              <a:rPr lang="en-US" dirty="0"/>
              <a:t>A federal agencies must collect all debts arising out of its federal awards in accordance with the Standards for the Administrative Collection of Claims (31 C.F.R. Part 901).</a:t>
            </a:r>
          </a:p>
          <a:p>
            <a:pPr lvl="1"/>
            <a:r>
              <a:rPr lang="en-US" dirty="0"/>
              <a:t>A state agency must also collect all debts arising out of its subawards. A state agency must collect in accordance with Chapter 2251, Texas Government Code (Texas Prompt Payment Act), if it applies, and other governing requirements.</a:t>
            </a:r>
          </a:p>
        </p:txBody>
      </p:sp>
      <p:sp>
        <p:nvSpPr>
          <p:cNvPr id="4" name="Slide Number Placeholder 3">
            <a:extLst>
              <a:ext uri="{FF2B5EF4-FFF2-40B4-BE49-F238E27FC236}">
                <a16:creationId xmlns:a16="http://schemas.microsoft.com/office/drawing/2014/main" id="{511D33EA-03C1-0E1A-B428-DA527475CEC2}"/>
              </a:ext>
            </a:extLst>
          </p:cNvPr>
          <p:cNvSpPr>
            <a:spLocks noGrp="1"/>
          </p:cNvSpPr>
          <p:nvPr>
            <p:ph type="sldNum" sz="quarter" idx="12"/>
          </p:nvPr>
        </p:nvSpPr>
        <p:spPr/>
        <p:txBody>
          <a:bodyPr/>
          <a:lstStyle/>
          <a:p>
            <a:fld id="{718739C9-DCF1-47E1-918D-420391A2911C}" type="slidenum">
              <a:rPr lang="en-US" smtClean="0"/>
              <a:t>34</a:t>
            </a:fld>
            <a:endParaRPr lang="en-US"/>
          </a:p>
        </p:txBody>
      </p:sp>
    </p:spTree>
    <p:extLst>
      <p:ext uri="{BB962C8B-B14F-4D97-AF65-F5344CB8AC3E}">
        <p14:creationId xmlns:p14="http://schemas.microsoft.com/office/powerpoint/2010/main" val="3718622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6F87-B8BC-C9ED-4D79-BB4784A35C1C}"/>
              </a:ext>
            </a:extLst>
          </p:cNvPr>
          <p:cNvSpPr>
            <a:spLocks noGrp="1"/>
          </p:cNvSpPr>
          <p:nvPr>
            <p:ph type="title"/>
          </p:nvPr>
        </p:nvSpPr>
        <p:spPr/>
        <p:txBody>
          <a:bodyPr/>
          <a:lstStyle/>
          <a:p>
            <a:r>
              <a:rPr lang="en-US" dirty="0"/>
              <a:t>Wrap Up</a:t>
            </a:r>
          </a:p>
        </p:txBody>
      </p:sp>
      <p:sp>
        <p:nvSpPr>
          <p:cNvPr id="3" name="Text Placeholder 2">
            <a:extLst>
              <a:ext uri="{FF2B5EF4-FFF2-40B4-BE49-F238E27FC236}">
                <a16:creationId xmlns:a16="http://schemas.microsoft.com/office/drawing/2014/main" id="{46CAC8AE-EA87-FDB5-D57F-95DC5783AD8D}"/>
              </a:ext>
            </a:extLst>
          </p:cNvPr>
          <p:cNvSpPr>
            <a:spLocks noGrp="1"/>
          </p:cNvSpPr>
          <p:nvPr>
            <p:ph type="body" sz="half" idx="2"/>
          </p:nvPr>
        </p:nvSpPr>
        <p:spPr>
          <a:xfrm>
            <a:off x="1154955" y="3553810"/>
            <a:ext cx="8825659" cy="2476500"/>
          </a:xfrm>
        </p:spPr>
        <p:txBody>
          <a:bodyPr>
            <a:normAutofit/>
          </a:bodyPr>
          <a:lstStyle/>
          <a:p>
            <a:r>
              <a:rPr lang="en-US" sz="2400" dirty="0">
                <a:solidFill>
                  <a:schemeClr val="tx1"/>
                </a:solidFill>
              </a:rPr>
              <a:t>For questions about this session, e-mail TWC’s Fiscal Technical Assistance mailbox at </a:t>
            </a:r>
            <a:r>
              <a:rPr lang="en-US" sz="2400" dirty="0">
                <a:solidFill>
                  <a:srgbClr val="0000FF"/>
                </a:solidFill>
                <a:hlinkClick r:id="rId2">
                  <a:extLst>
                    <a:ext uri="{A12FA001-AC4F-418D-AE19-62706E023703}">
                      <ahyp:hlinkClr xmlns:ahyp="http://schemas.microsoft.com/office/drawing/2018/hyperlinkcolor" val="tx"/>
                    </a:ext>
                  </a:extLst>
                </a:hlinkClick>
              </a:rPr>
              <a:t>fiscal.ta@twc.texas.gov</a:t>
            </a:r>
            <a:r>
              <a:rPr lang="en-US" sz="2400" dirty="0">
                <a:solidFill>
                  <a:schemeClr val="tx1"/>
                </a:solidFill>
              </a:rPr>
              <a:t>.</a:t>
            </a:r>
          </a:p>
        </p:txBody>
      </p:sp>
      <p:sp>
        <p:nvSpPr>
          <p:cNvPr id="4" name="Slide Number Placeholder 3">
            <a:extLst>
              <a:ext uri="{FF2B5EF4-FFF2-40B4-BE49-F238E27FC236}">
                <a16:creationId xmlns:a16="http://schemas.microsoft.com/office/drawing/2014/main" id="{6917BCAC-161B-FA24-9606-D3C898B78D27}"/>
              </a:ext>
            </a:extLst>
          </p:cNvPr>
          <p:cNvSpPr>
            <a:spLocks noGrp="1"/>
          </p:cNvSpPr>
          <p:nvPr>
            <p:ph type="sldNum" sz="quarter" idx="12"/>
          </p:nvPr>
        </p:nvSpPr>
        <p:spPr/>
        <p:txBody>
          <a:bodyPr/>
          <a:lstStyle/>
          <a:p>
            <a:fld id="{56A0B0FD-D6B7-4878-B1BE-780ED0AA1A25}" type="slidenum">
              <a:rPr lang="en-US" smtClean="0"/>
              <a:t>35</a:t>
            </a:fld>
            <a:endParaRPr lang="en-US"/>
          </a:p>
        </p:txBody>
      </p:sp>
    </p:spTree>
    <p:extLst>
      <p:ext uri="{BB962C8B-B14F-4D97-AF65-F5344CB8AC3E}">
        <p14:creationId xmlns:p14="http://schemas.microsoft.com/office/powerpoint/2010/main" val="4134468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D18E-AB9C-B89E-94D3-51DACBCD5312}"/>
              </a:ext>
            </a:extLst>
          </p:cNvPr>
          <p:cNvSpPr>
            <a:spLocks noGrp="1"/>
          </p:cNvSpPr>
          <p:nvPr>
            <p:ph type="title"/>
          </p:nvPr>
        </p:nvSpPr>
        <p:spPr/>
        <p:txBody>
          <a:bodyPr/>
          <a:lstStyle/>
          <a:p>
            <a:r>
              <a:rPr lang="en-US" b="1" dirty="0"/>
              <a:t>Closeout</a:t>
            </a:r>
          </a:p>
        </p:txBody>
      </p:sp>
      <p:sp>
        <p:nvSpPr>
          <p:cNvPr id="3" name="Text Placeholder 2">
            <a:extLst>
              <a:ext uri="{FF2B5EF4-FFF2-40B4-BE49-F238E27FC236}">
                <a16:creationId xmlns:a16="http://schemas.microsoft.com/office/drawing/2014/main" id="{3ED4C0DE-1487-A782-064E-A773C4512845}"/>
              </a:ext>
            </a:extLst>
          </p:cNvPr>
          <p:cNvSpPr>
            <a:spLocks noGrp="1"/>
          </p:cNvSpPr>
          <p:nvPr>
            <p:ph type="body" idx="1"/>
          </p:nvPr>
        </p:nvSpPr>
        <p:spPr/>
        <p:txBody>
          <a:bodyPr/>
          <a:lstStyle/>
          <a:p>
            <a:pPr marL="457200" indent="-457200">
              <a:buFont typeface="Arial" panose="020B0604020202020204" pitchFamily="34" charset="0"/>
              <a:buChar char="•"/>
            </a:pPr>
            <a:r>
              <a:rPr lang="en-US" dirty="0"/>
              <a:t>What is Closeout</a:t>
            </a:r>
          </a:p>
          <a:p>
            <a:pPr marL="457200" indent="-457200">
              <a:buFont typeface="Arial" panose="020B0604020202020204" pitchFamily="34" charset="0"/>
              <a:buChar char="•"/>
            </a:pPr>
            <a:r>
              <a:rPr lang="en-US" dirty="0"/>
              <a:t>CDER System</a:t>
            </a:r>
          </a:p>
          <a:p>
            <a:pPr marL="457200" indent="-457200">
              <a:buFont typeface="Arial" panose="020B0604020202020204" pitchFamily="34" charset="0"/>
              <a:buChar char="•"/>
            </a:pPr>
            <a:r>
              <a:rPr lang="en-US" dirty="0"/>
              <a:t>Subgrant closeouts</a:t>
            </a:r>
          </a:p>
        </p:txBody>
      </p:sp>
      <p:sp>
        <p:nvSpPr>
          <p:cNvPr id="4" name="Slide Number Placeholder 3">
            <a:extLst>
              <a:ext uri="{FF2B5EF4-FFF2-40B4-BE49-F238E27FC236}">
                <a16:creationId xmlns:a16="http://schemas.microsoft.com/office/drawing/2014/main" id="{4B2E0244-96CC-7248-D3D6-ACDD7924DDFF}"/>
              </a:ext>
            </a:extLst>
          </p:cNvPr>
          <p:cNvSpPr>
            <a:spLocks noGrp="1"/>
          </p:cNvSpPr>
          <p:nvPr>
            <p:ph type="sldNum" sz="quarter" idx="12"/>
          </p:nvPr>
        </p:nvSpPr>
        <p:spPr/>
        <p:txBody>
          <a:bodyPr/>
          <a:lstStyle/>
          <a:p>
            <a:fld id="{56A0B0FD-D6B7-4878-B1BE-780ED0AA1A25}" type="slidenum">
              <a:rPr lang="en-US" smtClean="0"/>
              <a:t>4</a:t>
            </a:fld>
            <a:endParaRPr lang="en-US"/>
          </a:p>
        </p:txBody>
      </p:sp>
    </p:spTree>
    <p:extLst>
      <p:ext uri="{BB962C8B-B14F-4D97-AF65-F5344CB8AC3E}">
        <p14:creationId xmlns:p14="http://schemas.microsoft.com/office/powerpoint/2010/main" val="3786493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3478-AC22-483D-B9DA-3D72CC246704}"/>
              </a:ext>
            </a:extLst>
          </p:cNvPr>
          <p:cNvSpPr>
            <a:spLocks noGrp="1"/>
          </p:cNvSpPr>
          <p:nvPr>
            <p:ph type="title"/>
          </p:nvPr>
        </p:nvSpPr>
        <p:spPr/>
        <p:txBody>
          <a:bodyPr/>
          <a:lstStyle/>
          <a:p>
            <a:r>
              <a:rPr lang="en-US" b="1" dirty="0"/>
              <a:t>What is Closeout?</a:t>
            </a:r>
          </a:p>
        </p:txBody>
      </p:sp>
      <p:sp>
        <p:nvSpPr>
          <p:cNvPr id="3" name="Content Placeholder 2">
            <a:extLst>
              <a:ext uri="{FF2B5EF4-FFF2-40B4-BE49-F238E27FC236}">
                <a16:creationId xmlns:a16="http://schemas.microsoft.com/office/drawing/2014/main" id="{0E6E60E8-7D18-4635-8767-FA5047C9449B}"/>
              </a:ext>
            </a:extLst>
          </p:cNvPr>
          <p:cNvSpPr>
            <a:spLocks noGrp="1"/>
          </p:cNvSpPr>
          <p:nvPr>
            <p:ph idx="1"/>
          </p:nvPr>
        </p:nvSpPr>
        <p:spPr>
          <a:xfrm>
            <a:off x="838200" y="1825625"/>
            <a:ext cx="6897414" cy="4351338"/>
          </a:xfrm>
        </p:spPr>
        <p:txBody>
          <a:bodyPr>
            <a:normAutofit/>
          </a:bodyPr>
          <a:lstStyle/>
          <a:p>
            <a:pPr>
              <a:spcAft>
                <a:spcPts val="1200"/>
              </a:spcAft>
            </a:pPr>
            <a:r>
              <a:rPr lang="en-US" altLang="en-US" dirty="0"/>
              <a:t>Process performed at the end of a grant or subgrant to settle the related grant award.</a:t>
            </a:r>
          </a:p>
          <a:p>
            <a:r>
              <a:rPr lang="en-US" altLang="en-US" dirty="0"/>
              <a:t>Some TWC-issued grant awards also require a closeout between renewal/extension periods.</a:t>
            </a:r>
          </a:p>
          <a:p>
            <a:pPr>
              <a:spcBef>
                <a:spcPts val="2400"/>
              </a:spcBef>
            </a:pPr>
            <a:r>
              <a:rPr lang="en-US" dirty="0"/>
              <a:t>Provides a final picture of the accomplishments under the grant.</a:t>
            </a:r>
          </a:p>
          <a:p>
            <a:pPr>
              <a:spcBef>
                <a:spcPts val="2400"/>
              </a:spcBef>
            </a:pPr>
            <a:r>
              <a:rPr lang="en-US" dirty="0"/>
              <a:t>Revise, if necessary.</a:t>
            </a:r>
          </a:p>
        </p:txBody>
      </p:sp>
      <p:pic>
        <p:nvPicPr>
          <p:cNvPr id="6" name="Picture 5" descr="Young businessman hand on head">
            <a:extLst>
              <a:ext uri="{FF2B5EF4-FFF2-40B4-BE49-F238E27FC236}">
                <a16:creationId xmlns:a16="http://schemas.microsoft.com/office/drawing/2014/main" id="{D21EFC85-2E6E-9B30-72D4-D53180EEC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9824" y="598781"/>
            <a:ext cx="2346037" cy="5578182"/>
          </a:xfrm>
          <a:prstGeom prst="rect">
            <a:avLst/>
          </a:prstGeom>
        </p:spPr>
      </p:pic>
      <p:sp>
        <p:nvSpPr>
          <p:cNvPr id="4" name="Slide Number Placeholder 2">
            <a:extLst>
              <a:ext uri="{FF2B5EF4-FFF2-40B4-BE49-F238E27FC236}">
                <a16:creationId xmlns:a16="http://schemas.microsoft.com/office/drawing/2014/main" id="{D21DD880-0F0B-4A45-9050-FB515E9F5E5F}"/>
              </a:ext>
            </a:extLst>
          </p:cNvPr>
          <p:cNvSpPr>
            <a:spLocks noGrp="1"/>
          </p:cNvSpPr>
          <p:nvPr>
            <p:ph type="sldNum" sz="quarter" idx="12"/>
          </p:nvPr>
        </p:nvSpPr>
        <p:spPr>
          <a:xfrm>
            <a:off x="8610600" y="6356350"/>
            <a:ext cx="2743200" cy="365125"/>
          </a:xfrm>
        </p:spPr>
        <p:txBody>
          <a:bodyPr/>
          <a:lstStyle/>
          <a:p>
            <a:fld id="{5D033CFB-D4E0-45AE-85DE-75F431ACE1A8}" type="slidenum">
              <a:rPr lang="en-US" smtClean="0"/>
              <a:t>5</a:t>
            </a:fld>
            <a:endParaRPr lang="en-US" dirty="0"/>
          </a:p>
        </p:txBody>
      </p:sp>
    </p:spTree>
    <p:extLst>
      <p:ext uri="{BB962C8B-B14F-4D97-AF65-F5344CB8AC3E}">
        <p14:creationId xmlns:p14="http://schemas.microsoft.com/office/powerpoint/2010/main" val="295759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20119-D8B9-232E-0A3C-48C4BB394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AED81D-529F-2FFB-FD77-69DAD0DAE8F7}"/>
              </a:ext>
            </a:extLst>
          </p:cNvPr>
          <p:cNvSpPr>
            <a:spLocks noGrp="1"/>
          </p:cNvSpPr>
          <p:nvPr>
            <p:ph type="title"/>
          </p:nvPr>
        </p:nvSpPr>
        <p:spPr/>
        <p:txBody>
          <a:bodyPr/>
          <a:lstStyle/>
          <a:p>
            <a:r>
              <a:rPr lang="en-US" b="1" dirty="0"/>
              <a:t>Examples of Closeout Activities</a:t>
            </a:r>
          </a:p>
        </p:txBody>
      </p:sp>
      <p:sp>
        <p:nvSpPr>
          <p:cNvPr id="3" name="Content Placeholder 2">
            <a:extLst>
              <a:ext uri="{FF2B5EF4-FFF2-40B4-BE49-F238E27FC236}">
                <a16:creationId xmlns:a16="http://schemas.microsoft.com/office/drawing/2014/main" id="{A9F6EA0B-A5DD-A108-19C7-CDC20FBE365D}"/>
              </a:ext>
            </a:extLst>
          </p:cNvPr>
          <p:cNvSpPr>
            <a:spLocks noGrp="1"/>
          </p:cNvSpPr>
          <p:nvPr>
            <p:ph idx="1"/>
          </p:nvPr>
        </p:nvSpPr>
        <p:spPr>
          <a:xfrm>
            <a:off x="838200" y="1825625"/>
            <a:ext cx="10515600" cy="4351338"/>
          </a:xfrm>
        </p:spPr>
        <p:txBody>
          <a:bodyPr>
            <a:normAutofit fontScale="92500" lnSpcReduction="20000"/>
          </a:bodyPr>
          <a:lstStyle/>
          <a:p>
            <a:pPr>
              <a:spcBef>
                <a:spcPts val="2400"/>
              </a:spcBef>
            </a:pPr>
            <a:r>
              <a:rPr lang="en-US" altLang="en-US" dirty="0"/>
              <a:t>Subrecipient operational-related activities</a:t>
            </a:r>
          </a:p>
          <a:p>
            <a:pPr lvl="1">
              <a:spcBef>
                <a:spcPts val="600"/>
              </a:spcBef>
            </a:pPr>
            <a:r>
              <a:rPr lang="en-US" altLang="en-US" dirty="0"/>
              <a:t>Examples: reconciliation of expenditures and cash balances; subaward activities, if any; resolve of related leases, utilities, contracts, dedicated bank account (if any); update cost allocation calculations</a:t>
            </a:r>
          </a:p>
          <a:p>
            <a:pPr>
              <a:spcBef>
                <a:spcPts val="600"/>
              </a:spcBef>
            </a:pPr>
            <a:r>
              <a:rPr lang="en-US" altLang="en-US" dirty="0"/>
              <a:t>Liquidate all financial obligations under the award</a:t>
            </a:r>
          </a:p>
          <a:p>
            <a:pPr>
              <a:spcBef>
                <a:spcPts val="600"/>
              </a:spcBef>
            </a:pPr>
            <a:r>
              <a:rPr lang="en-US" altLang="en-US" dirty="0"/>
              <a:t>Final reports of grant-funded activities</a:t>
            </a:r>
          </a:p>
          <a:p>
            <a:r>
              <a:rPr lang="en-US" altLang="en-US" dirty="0"/>
              <a:t>All allowable expenditures reported</a:t>
            </a:r>
          </a:p>
          <a:p>
            <a:r>
              <a:rPr lang="en-US" altLang="en-US" dirty="0"/>
              <a:t>All earned cash drawn/received</a:t>
            </a:r>
          </a:p>
          <a:p>
            <a:r>
              <a:rPr lang="en-US" altLang="en-US" dirty="0"/>
              <a:t>Performance measured, if applicable</a:t>
            </a:r>
          </a:p>
          <a:p>
            <a:r>
              <a:rPr lang="en-US" altLang="en-US" dirty="0"/>
              <a:t>Account for property acquired under the award</a:t>
            </a:r>
          </a:p>
          <a:p>
            <a:r>
              <a:rPr lang="en-US" altLang="en-US" dirty="0"/>
              <a:t>Submit closeout package by due date</a:t>
            </a:r>
          </a:p>
          <a:p>
            <a:r>
              <a:rPr lang="en-US" altLang="en-US" dirty="0"/>
              <a:t>TWC and pass-through entity recovery of unobligated funds</a:t>
            </a:r>
          </a:p>
        </p:txBody>
      </p:sp>
      <p:sp>
        <p:nvSpPr>
          <p:cNvPr id="4" name="Slide Number Placeholder 2">
            <a:extLst>
              <a:ext uri="{FF2B5EF4-FFF2-40B4-BE49-F238E27FC236}">
                <a16:creationId xmlns:a16="http://schemas.microsoft.com/office/drawing/2014/main" id="{D6B9557A-F8E2-6FBB-6610-05E9F147B6B1}"/>
              </a:ext>
            </a:extLst>
          </p:cNvPr>
          <p:cNvSpPr>
            <a:spLocks noGrp="1"/>
          </p:cNvSpPr>
          <p:nvPr>
            <p:ph type="sldNum" sz="quarter" idx="12"/>
          </p:nvPr>
        </p:nvSpPr>
        <p:spPr>
          <a:xfrm>
            <a:off x="8610600" y="6356350"/>
            <a:ext cx="2743200" cy="365125"/>
          </a:xfrm>
        </p:spPr>
        <p:txBody>
          <a:bodyPr/>
          <a:lstStyle/>
          <a:p>
            <a:fld id="{5D033CFB-D4E0-45AE-85DE-75F431ACE1A8}" type="slidenum">
              <a:rPr lang="en-US" smtClean="0"/>
              <a:t>6</a:t>
            </a:fld>
            <a:endParaRPr lang="en-US" dirty="0"/>
          </a:p>
        </p:txBody>
      </p:sp>
    </p:spTree>
    <p:extLst>
      <p:ext uri="{BB962C8B-B14F-4D97-AF65-F5344CB8AC3E}">
        <p14:creationId xmlns:p14="http://schemas.microsoft.com/office/powerpoint/2010/main" val="340630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69A0E-DE55-55CA-C457-8E77890DD8C1}"/>
              </a:ext>
            </a:extLst>
          </p:cNvPr>
          <p:cNvSpPr>
            <a:spLocks noGrp="1"/>
          </p:cNvSpPr>
          <p:nvPr>
            <p:ph type="title"/>
          </p:nvPr>
        </p:nvSpPr>
        <p:spPr/>
        <p:txBody>
          <a:bodyPr/>
          <a:lstStyle/>
          <a:p>
            <a:r>
              <a:rPr lang="en-US" dirty="0"/>
              <a:t>Closeout of TWC Grant Awards</a:t>
            </a:r>
          </a:p>
        </p:txBody>
      </p:sp>
      <p:sp>
        <p:nvSpPr>
          <p:cNvPr id="3" name="Content Placeholder 2">
            <a:extLst>
              <a:ext uri="{FF2B5EF4-FFF2-40B4-BE49-F238E27FC236}">
                <a16:creationId xmlns:a16="http://schemas.microsoft.com/office/drawing/2014/main" id="{5869C551-FF4C-83AF-AF48-E211698E277C}"/>
              </a:ext>
            </a:extLst>
          </p:cNvPr>
          <p:cNvSpPr>
            <a:spLocks noGrp="1"/>
          </p:cNvSpPr>
          <p:nvPr>
            <p:ph idx="1"/>
          </p:nvPr>
        </p:nvSpPr>
        <p:spPr/>
        <p:txBody>
          <a:bodyPr>
            <a:normAutofit fontScale="85000" lnSpcReduction="20000"/>
          </a:bodyPr>
          <a:lstStyle/>
          <a:p>
            <a:pPr>
              <a:spcAft>
                <a:spcPts val="1800"/>
              </a:spcAft>
            </a:pPr>
            <a:r>
              <a:rPr lang="en-US" dirty="0"/>
              <a:t>Unless directed otherwise, use CDER system Contract Closeout Package (CCP).</a:t>
            </a:r>
          </a:p>
          <a:p>
            <a:pPr>
              <a:spcAft>
                <a:spcPts val="1800"/>
              </a:spcAft>
            </a:pPr>
            <a:r>
              <a:rPr lang="en-US" dirty="0"/>
              <a:t>Separate closeout package for each grant.</a:t>
            </a:r>
          </a:p>
          <a:p>
            <a:r>
              <a:rPr lang="en-US" altLang="en-US" dirty="0"/>
              <a:t>Pertains to the financial closeout only.</a:t>
            </a:r>
          </a:p>
          <a:p>
            <a:pPr lvl="1">
              <a:spcAft>
                <a:spcPts val="1800"/>
              </a:spcAft>
            </a:pPr>
            <a:r>
              <a:rPr lang="en-US" altLang="en-US" dirty="0"/>
              <a:t>Grants may require separate program report submissions. Refer to the grant award for details and submission requirements.</a:t>
            </a:r>
          </a:p>
          <a:p>
            <a:r>
              <a:rPr lang="en-US" dirty="0"/>
              <a:t>Closeout period is usually the 60 days after the grant end date.</a:t>
            </a:r>
          </a:p>
          <a:p>
            <a:endParaRPr lang="en-US" dirty="0"/>
          </a:p>
        </p:txBody>
      </p:sp>
      <p:sp>
        <p:nvSpPr>
          <p:cNvPr id="4" name="Slide Number Placeholder 3">
            <a:extLst>
              <a:ext uri="{FF2B5EF4-FFF2-40B4-BE49-F238E27FC236}">
                <a16:creationId xmlns:a16="http://schemas.microsoft.com/office/drawing/2014/main" id="{424EC9CA-98E0-E4A7-1AA2-9F8439A36D67}"/>
              </a:ext>
            </a:extLst>
          </p:cNvPr>
          <p:cNvSpPr>
            <a:spLocks noGrp="1"/>
          </p:cNvSpPr>
          <p:nvPr>
            <p:ph type="sldNum" sz="quarter" idx="12"/>
          </p:nvPr>
        </p:nvSpPr>
        <p:spPr/>
        <p:txBody>
          <a:bodyPr/>
          <a:lstStyle/>
          <a:p>
            <a:fld id="{56A0B0FD-D6B7-4878-B1BE-780ED0AA1A25}" type="slidenum">
              <a:rPr lang="en-US" smtClean="0"/>
              <a:t>7</a:t>
            </a:fld>
            <a:endParaRPr lang="en-US"/>
          </a:p>
        </p:txBody>
      </p:sp>
    </p:spTree>
    <p:extLst>
      <p:ext uri="{BB962C8B-B14F-4D97-AF65-F5344CB8AC3E}">
        <p14:creationId xmlns:p14="http://schemas.microsoft.com/office/powerpoint/2010/main" val="166609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7DBEB-EDF9-FAE4-2722-07D4219E74D6}"/>
              </a:ext>
            </a:extLst>
          </p:cNvPr>
          <p:cNvSpPr>
            <a:spLocks noGrp="1"/>
          </p:cNvSpPr>
          <p:nvPr>
            <p:ph type="title"/>
          </p:nvPr>
        </p:nvSpPr>
        <p:spPr>
          <a:xfrm>
            <a:off x="838200" y="365126"/>
            <a:ext cx="10515600" cy="876534"/>
          </a:xfrm>
        </p:spPr>
        <p:txBody>
          <a:bodyPr>
            <a:normAutofit/>
          </a:bodyPr>
          <a:lstStyle/>
          <a:p>
            <a:r>
              <a:rPr lang="en-US" b="1" dirty="0"/>
              <a:t>Creation of CDER System CCP</a:t>
            </a:r>
            <a:endParaRPr lang="en-US" sz="2400" b="1" dirty="0"/>
          </a:p>
        </p:txBody>
      </p:sp>
      <p:sp>
        <p:nvSpPr>
          <p:cNvPr id="3" name="Content Placeholder 2">
            <a:extLst>
              <a:ext uri="{FF2B5EF4-FFF2-40B4-BE49-F238E27FC236}">
                <a16:creationId xmlns:a16="http://schemas.microsoft.com/office/drawing/2014/main" id="{89A933C6-3775-8968-730B-D4356E122214}"/>
              </a:ext>
            </a:extLst>
          </p:cNvPr>
          <p:cNvSpPr>
            <a:spLocks noGrp="1"/>
          </p:cNvSpPr>
          <p:nvPr>
            <p:ph idx="1"/>
          </p:nvPr>
        </p:nvSpPr>
        <p:spPr>
          <a:xfrm>
            <a:off x="707923" y="1529532"/>
            <a:ext cx="10805651" cy="4756968"/>
          </a:xfrm>
        </p:spPr>
        <p:txBody>
          <a:bodyPr>
            <a:normAutofit fontScale="92500" lnSpcReduction="10000"/>
          </a:bodyPr>
          <a:lstStyle/>
          <a:p>
            <a:r>
              <a:rPr lang="en-US" altLang="en-US" dirty="0"/>
              <a:t>System creates CCP on the same date as the final expenditure report.</a:t>
            </a:r>
          </a:p>
          <a:p>
            <a:pPr lvl="1"/>
            <a:r>
              <a:rPr lang="en-US" altLang="en-US" dirty="0"/>
              <a:t>Ordinarily created approximately 30 days after the grant end date, unless the entity uses the option to convert a monthly expenditure report to a final.</a:t>
            </a:r>
          </a:p>
          <a:p>
            <a:pPr lvl="1"/>
            <a:r>
              <a:rPr lang="en-US" altLang="en-US" dirty="0"/>
              <a:t>If a monthly expenditure report is converted to a final, the CCP will be created and available the following day.</a:t>
            </a:r>
          </a:p>
          <a:p>
            <a:pPr lvl="1">
              <a:spcAft>
                <a:spcPts val="1200"/>
              </a:spcAft>
            </a:pPr>
            <a:r>
              <a:rPr lang="en-US" altLang="en-US" dirty="0"/>
              <a:t>If the monthly expenditure report is converted to a final on the 20th of the month (the normal due date for monthly reports), the CCP will automatically be 1 day late.</a:t>
            </a:r>
          </a:p>
          <a:p>
            <a:r>
              <a:rPr lang="en-US" altLang="en-US" dirty="0"/>
              <a:t>Due the same date as the final or revised final expenditure report (usually 60 calendar days after the grant end date).</a:t>
            </a:r>
          </a:p>
          <a:p>
            <a:pPr lvl="1"/>
            <a:r>
              <a:rPr lang="en-US" altLang="en-US" dirty="0"/>
              <a:t>If not Certified by the due date, system will generate email notifications and the CCP will display on the Home page as late.</a:t>
            </a:r>
          </a:p>
          <a:p>
            <a:pPr lvl="1"/>
            <a:r>
              <a:rPr lang="en-US" dirty="0"/>
              <a:t>Cash draw access for all the entity’s TWC grants is temporarily turned off at 12 AM on the 5th calendar day that a report is past due. Restored after the late report(s) is submitted.</a:t>
            </a:r>
          </a:p>
        </p:txBody>
      </p:sp>
      <p:sp>
        <p:nvSpPr>
          <p:cNvPr id="4" name="Slide Number Placeholder 3">
            <a:extLst>
              <a:ext uri="{FF2B5EF4-FFF2-40B4-BE49-F238E27FC236}">
                <a16:creationId xmlns:a16="http://schemas.microsoft.com/office/drawing/2014/main" id="{42AFAF39-8369-5C14-F7FD-4FC0061905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964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542C-E64C-D406-8374-FD309B3F19F7}"/>
              </a:ext>
            </a:extLst>
          </p:cNvPr>
          <p:cNvSpPr>
            <a:spLocks noGrp="1"/>
          </p:cNvSpPr>
          <p:nvPr>
            <p:ph type="title"/>
          </p:nvPr>
        </p:nvSpPr>
        <p:spPr>
          <a:xfrm>
            <a:off x="838200" y="365125"/>
            <a:ext cx="10515600" cy="716423"/>
          </a:xfrm>
        </p:spPr>
        <p:txBody>
          <a:bodyPr>
            <a:normAutofit/>
          </a:bodyPr>
          <a:lstStyle/>
          <a:p>
            <a:r>
              <a:rPr lang="en-US" b="1" dirty="0"/>
              <a:t>The Four Components of the CCP</a:t>
            </a:r>
          </a:p>
        </p:txBody>
      </p:sp>
      <p:sp>
        <p:nvSpPr>
          <p:cNvPr id="3" name="Content Placeholder 2">
            <a:extLst>
              <a:ext uri="{FF2B5EF4-FFF2-40B4-BE49-F238E27FC236}">
                <a16:creationId xmlns:a16="http://schemas.microsoft.com/office/drawing/2014/main" id="{8EA3E854-6378-FA52-58F3-19BB4BFCB6A0}"/>
              </a:ext>
            </a:extLst>
          </p:cNvPr>
          <p:cNvSpPr>
            <a:spLocks noGrp="1"/>
          </p:cNvSpPr>
          <p:nvPr>
            <p:ph idx="1"/>
          </p:nvPr>
        </p:nvSpPr>
        <p:spPr>
          <a:xfrm>
            <a:off x="838200" y="1327348"/>
            <a:ext cx="10515600" cy="848749"/>
          </a:xfrm>
        </p:spPr>
        <p:txBody>
          <a:bodyPr>
            <a:normAutofit lnSpcReduction="10000"/>
          </a:bodyPr>
          <a:lstStyle/>
          <a:p>
            <a:pPr marL="0" indent="0">
              <a:buFont typeface="Arial" panose="020B0604020202020204" pitchFamily="34" charset="0"/>
              <a:buNone/>
            </a:pPr>
            <a:r>
              <a:rPr lang="en-US" altLang="en-US" dirty="0"/>
              <a:t>The individual components of the CCP can be worked in any order, except for the Contract Release Agreement, which is completed last.</a:t>
            </a:r>
            <a:endParaRPr lang="en-US" dirty="0"/>
          </a:p>
        </p:txBody>
      </p:sp>
      <p:graphicFrame>
        <p:nvGraphicFramePr>
          <p:cNvPr id="5" name="Content Placeholder 7" descr="A 4-quadrant matrix with the name of one of the 4 CCP components in each quadrant: Schedule of Unpaid Liabilities and Other Claims Outstanding, Property Inventory, Certification of Use and Disposition of Non-Expendable Personal Property, and Release Agreement. In the center is an additional box, labeled Financial Closeout Package.">
            <a:extLst>
              <a:ext uri="{FF2B5EF4-FFF2-40B4-BE49-F238E27FC236}">
                <a16:creationId xmlns:a16="http://schemas.microsoft.com/office/drawing/2014/main" id="{1966279D-AC71-D284-9E27-5BB086CE0349}"/>
              </a:ext>
            </a:extLst>
          </p:cNvPr>
          <p:cNvGraphicFramePr>
            <a:graphicFrameLocks/>
          </p:cNvGraphicFramePr>
          <p:nvPr/>
        </p:nvGraphicFramePr>
        <p:xfrm>
          <a:off x="952901" y="2232737"/>
          <a:ext cx="10400899" cy="4081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19BBED2-DA35-2777-193B-52AC159D0F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8739C9-DCF1-47E1-918D-420391A2911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94119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Custom 13">
      <a:dk1>
        <a:sysClr val="windowText" lastClr="000000"/>
      </a:dk1>
      <a:lt1>
        <a:sysClr val="window" lastClr="FFFFFF"/>
      </a:lt1>
      <a:dk2>
        <a:srgbClr val="023160"/>
      </a:dk2>
      <a:lt2>
        <a:srgbClr val="E7E6E6"/>
      </a:lt2>
      <a:accent1>
        <a:srgbClr val="0464C4"/>
      </a:accent1>
      <a:accent2>
        <a:srgbClr val="ED7D31"/>
      </a:accent2>
      <a:accent3>
        <a:srgbClr val="7F7F7F"/>
      </a:accent3>
      <a:accent4>
        <a:srgbClr val="FFC000"/>
      </a:accent4>
      <a:accent5>
        <a:srgbClr val="000000"/>
      </a:accent5>
      <a:accent6>
        <a:srgbClr val="70AD47"/>
      </a:accent6>
      <a:hlink>
        <a:srgbClr val="000000"/>
      </a:hlink>
      <a:folHlink>
        <a:srgbClr val="000000"/>
      </a:folHlink>
    </a:clrScheme>
    <a:fontScheme name="Custom 1">
      <a:majorFont>
        <a:latin typeface="Verdana"/>
        <a:ea typeface=""/>
        <a:cs typeface=""/>
      </a:majorFont>
      <a:minorFont>
        <a:latin typeface="Arial"/>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B262BC660BEB49A8B4DEC834831EAD" ma:contentTypeVersion="10" ma:contentTypeDescription="Create a new document." ma:contentTypeScope="" ma:versionID="7856b10b302e74b222189d659bc07b7d">
  <xsd:schema xmlns:xsd="http://www.w3.org/2001/XMLSchema" xmlns:xs="http://www.w3.org/2001/XMLSchema" xmlns:p="http://schemas.microsoft.com/office/2006/metadata/properties" xmlns:ns1="http://schemas.microsoft.com/sharepoint/v3" xmlns:ns2="64770e76-63b5-404c-b7be-bab43aeb8324" targetNamespace="http://schemas.microsoft.com/office/2006/metadata/properties" ma:root="true" ma:fieldsID="00506f234e1149ed71b51734588ee5e8" ns1:_="" ns2:_="">
    <xsd:import namespace="http://schemas.microsoft.com/sharepoint/v3"/>
    <xsd:import namespace="64770e76-63b5-404c-b7be-bab43aeb832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770e76-63b5-404c-b7be-bab43aeb8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09807F-1A99-4227-8E60-00C8BCFDA514}">
  <ds:schemaRefs>
    <ds:schemaRef ds:uri="http://schemas.microsoft.com/sharepoint/v3/contenttype/forms"/>
  </ds:schemaRefs>
</ds:datastoreItem>
</file>

<file path=customXml/itemProps2.xml><?xml version="1.0" encoding="utf-8"?>
<ds:datastoreItem xmlns:ds="http://schemas.openxmlformats.org/officeDocument/2006/customXml" ds:itemID="{BDEDE34A-DCD5-4E75-8494-CFC10C0AD83E}">
  <ds:schemaRefs>
    <ds:schemaRef ds:uri="http://schemas.microsoft.com/office/2006/documentManagement/types"/>
    <ds:schemaRef ds:uri="http://www.w3.org/XML/1998/namespace"/>
    <ds:schemaRef ds:uri="http://schemas.microsoft.com/office/2006/metadata/properties"/>
    <ds:schemaRef ds:uri="http://schemas.microsoft.com/sharepoint/v3"/>
    <ds:schemaRef ds:uri="http://schemas.openxmlformats.org/package/2006/metadata/core-properties"/>
    <ds:schemaRef ds:uri="http://purl.org/dc/dcmitype/"/>
    <ds:schemaRef ds:uri="http://purl.org/dc/terms/"/>
    <ds:schemaRef ds:uri="http://schemas.microsoft.com/office/infopath/2007/PartnerControls"/>
    <ds:schemaRef ds:uri="64770e76-63b5-404c-b7be-bab43aeb8324"/>
    <ds:schemaRef ds:uri="http://purl.org/dc/elements/1.1/"/>
  </ds:schemaRefs>
</ds:datastoreItem>
</file>

<file path=customXml/itemProps3.xml><?xml version="1.0" encoding="utf-8"?>
<ds:datastoreItem xmlns:ds="http://schemas.openxmlformats.org/officeDocument/2006/customXml" ds:itemID="{8135A323-4A30-4966-A82B-7E340CBC7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770e76-63b5-404c-b7be-bab43aeb83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10536</TotalTime>
  <Words>2686</Words>
  <Application>Microsoft Office PowerPoint</Application>
  <PresentationFormat>Widescreen</PresentationFormat>
  <Paragraphs>246</Paragraphs>
  <Slides>35</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Arial</vt:lpstr>
      <vt:lpstr>Calibri</vt:lpstr>
      <vt:lpstr>Calibri Light</vt:lpstr>
      <vt:lpstr>Verdana</vt:lpstr>
      <vt:lpstr>Wingdings</vt:lpstr>
      <vt:lpstr>Wingdings 3</vt:lpstr>
      <vt:lpstr>Office Theme</vt:lpstr>
      <vt:lpstr>Ion Boardroom</vt:lpstr>
      <vt:lpstr>1_Office Theme</vt:lpstr>
      <vt:lpstr>Session 12: Closeout &amp; Continuing Responsibilities</vt:lpstr>
      <vt:lpstr>Presenter</vt:lpstr>
      <vt:lpstr>Topics: This Session</vt:lpstr>
      <vt:lpstr>Closeout</vt:lpstr>
      <vt:lpstr>What is Closeout?</vt:lpstr>
      <vt:lpstr>Examples of Closeout Activities</vt:lpstr>
      <vt:lpstr>Closeout of TWC Grant Awards</vt:lpstr>
      <vt:lpstr>Creation of CDER System CCP</vt:lpstr>
      <vt:lpstr>The Four Components of the CCP</vt:lpstr>
      <vt:lpstr>Schedule of Unpaid Liabilities and Other Claims Outstanding</vt:lpstr>
      <vt:lpstr>Property Inventory List</vt:lpstr>
      <vt:lpstr>Certification of Property Use</vt:lpstr>
      <vt:lpstr>“Review Contract Closeout Package”</vt:lpstr>
      <vt:lpstr>Contract Release Agreement</vt:lpstr>
      <vt:lpstr>CCP Edits and Tips (slide 1 of 3)</vt:lpstr>
      <vt:lpstr>CCP Edits and Tips (slide 2 of 3)</vt:lpstr>
      <vt:lpstr>CCP Edits and Tips (slide 3 of 3)</vt:lpstr>
      <vt:lpstr>Additional Resource for Closeouts</vt:lpstr>
      <vt:lpstr>Closeout of Subgrants You Issued</vt:lpstr>
      <vt:lpstr>Audience Participation #1</vt:lpstr>
      <vt:lpstr>Audience Participation #2</vt:lpstr>
      <vt:lpstr>Continuing Responsibilities</vt:lpstr>
      <vt:lpstr>Continuing Responsibilities After Closeout?</vt:lpstr>
      <vt:lpstr>Audit Requirements &amp; Responsibilities</vt:lpstr>
      <vt:lpstr>Record Retention &amp; Access to Records</vt:lpstr>
      <vt:lpstr>Record Retention</vt:lpstr>
      <vt:lpstr>Summary Table of Record Retention Requirements</vt:lpstr>
      <vt:lpstr>Access to Records</vt:lpstr>
      <vt:lpstr>Methods for Collection, Transmission, and Storage of Information (Slide 1 of 2)</vt:lpstr>
      <vt:lpstr>Methods for Collection, Transmission, and Storage of Information (Slide 2 of 2)</vt:lpstr>
      <vt:lpstr>Audience Participation #3</vt:lpstr>
      <vt:lpstr>Audience Participation #4</vt:lpstr>
      <vt:lpstr>Collection of Amounts Due</vt:lpstr>
      <vt:lpstr>Collection of Amounts Due (2 C.F.R. § 200.346; TxGMS)</vt:lpstr>
      <vt:lpstr>Wrap Up</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Texas Workforce Commission Financial Conference: Session 12, Closeout and Continuing Responsibilities</dc:title>
  <dc:subject/>
  <dc:creator>TWC Finance</dc:creator>
  <cp:lastModifiedBy>Noren,Jenny E</cp:lastModifiedBy>
  <cp:revision>276</cp:revision>
  <dcterms:created xsi:type="dcterms:W3CDTF">2021-09-24T21:38:36Z</dcterms:created>
  <dcterms:modified xsi:type="dcterms:W3CDTF">2025-07-21T21:46:24Z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0x01010043B262BC660BEB49A8B4DEC834831EAD</vt:lpwstr>
  </property>
</Properties>
</file>