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688" r:id="rId6"/>
  </p:sldMasterIdLst>
  <p:notesMasterIdLst>
    <p:notesMasterId r:id="rId59"/>
  </p:notesMasterIdLst>
  <p:handoutMasterIdLst>
    <p:handoutMasterId r:id="rId60"/>
  </p:handoutMasterIdLst>
  <p:sldIdLst>
    <p:sldId id="263" r:id="rId7"/>
    <p:sldId id="692" r:id="rId8"/>
    <p:sldId id="813" r:id="rId9"/>
    <p:sldId id="432" r:id="rId10"/>
    <p:sldId id="808" r:id="rId11"/>
    <p:sldId id="796" r:id="rId12"/>
    <p:sldId id="788" r:id="rId13"/>
    <p:sldId id="787" r:id="rId14"/>
    <p:sldId id="835" r:id="rId15"/>
    <p:sldId id="802" r:id="rId16"/>
    <p:sldId id="805" r:id="rId17"/>
    <p:sldId id="836" r:id="rId18"/>
    <p:sldId id="803" r:id="rId19"/>
    <p:sldId id="798" r:id="rId20"/>
    <p:sldId id="806" r:id="rId21"/>
    <p:sldId id="837" r:id="rId22"/>
    <p:sldId id="799" r:id="rId23"/>
    <p:sldId id="800" r:id="rId24"/>
    <p:sldId id="838" r:id="rId25"/>
    <p:sldId id="433" r:id="rId26"/>
    <p:sldId id="774" r:id="rId27"/>
    <p:sldId id="782" r:id="rId28"/>
    <p:sldId id="781" r:id="rId29"/>
    <p:sldId id="814" r:id="rId30"/>
    <p:sldId id="785" r:id="rId31"/>
    <p:sldId id="777" r:id="rId32"/>
    <p:sldId id="812" r:id="rId33"/>
    <p:sldId id="779" r:id="rId34"/>
    <p:sldId id="780" r:id="rId35"/>
    <p:sldId id="839" r:id="rId36"/>
    <p:sldId id="821" r:id="rId37"/>
    <p:sldId id="264" r:id="rId38"/>
    <p:sldId id="271" r:id="rId39"/>
    <p:sldId id="272" r:id="rId40"/>
    <p:sldId id="273" r:id="rId41"/>
    <p:sldId id="824" r:id="rId42"/>
    <p:sldId id="827" r:id="rId43"/>
    <p:sldId id="815" r:id="rId44"/>
    <p:sldId id="816" r:id="rId45"/>
    <p:sldId id="817" r:id="rId46"/>
    <p:sldId id="826" r:id="rId47"/>
    <p:sldId id="275" r:id="rId48"/>
    <p:sldId id="831" r:id="rId49"/>
    <p:sldId id="828" r:id="rId50"/>
    <p:sldId id="829" r:id="rId51"/>
    <p:sldId id="832" r:id="rId52"/>
    <p:sldId id="833" r:id="rId53"/>
    <p:sldId id="279" r:id="rId54"/>
    <p:sldId id="285" r:id="rId55"/>
    <p:sldId id="834" r:id="rId56"/>
    <p:sldId id="290" r:id="rId57"/>
    <p:sldId id="792"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26DF42-25F5-1D94-46B8-1A7BC931E124}" name="Millan,Mary B" initials="MB" userId="S::mary.millan@twc.texas.gov::49b6374c-8288-440b-bf95-37b1fa3ae429" providerId="AD"/>
  <p188:author id="{0C59198A-4B54-4F0B-83D8-E31F8D3D03B8}" name="Shaw,Brian M" initials="SM" userId="S::brian.shaw@twc.texas.gov::92d37927-363e-4c17-8503-616ffea433b1" providerId="AD"/>
  <p188:author id="{4D5EB3EF-CE7E-3512-F891-9349889176CF}" name="Noren,Jenny E" initials="JN" userId="S::jenny.noren@twc.texas.gov::31e0823a-ccc6-4018-bb9e-c27b5ef59ad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6FF"/>
    <a:srgbClr val="FCD0F7"/>
    <a:srgbClr val="F9ADF0"/>
    <a:srgbClr val="1746BB"/>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912DEC-5921-4E9A-B4FE-DDB4B6C66D31}" v="6" dt="2025-07-19T15:42:11.484"/>
    <p1510:client id="{774EAA73-F0B5-4C85-A103-FD2742F1984F}" v="199" dt="2025-07-19T16:30:40.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en,Jenny E" userId="31e0823a-ccc6-4018-bb9e-c27b5ef59adf" providerId="ADAL" clId="{59ADD5AF-F64F-406C-A25E-E1F20EB5EECD}"/>
    <pc:docChg chg="undo redo custSel addSld delSld modSld sldOrd">
      <pc:chgData name="Noren,Jenny E" userId="31e0823a-ccc6-4018-bb9e-c27b5ef59adf" providerId="ADAL" clId="{59ADD5AF-F64F-406C-A25E-E1F20EB5EECD}" dt="2025-07-17T02:33:25.591" v="17549" actId="1076"/>
      <pc:docMkLst>
        <pc:docMk/>
      </pc:docMkLst>
      <pc:sldChg chg="modSp mod">
        <pc:chgData name="Noren,Jenny E" userId="31e0823a-ccc6-4018-bb9e-c27b5ef59adf" providerId="ADAL" clId="{59ADD5AF-F64F-406C-A25E-E1F20EB5EECD}" dt="2025-07-15T21:11:21.148" v="63" actId="20577"/>
        <pc:sldMkLst>
          <pc:docMk/>
          <pc:sldMk cId="4071084004" sldId="263"/>
        </pc:sldMkLst>
        <pc:spChg chg="mod">
          <ac:chgData name="Noren,Jenny E" userId="31e0823a-ccc6-4018-bb9e-c27b5ef59adf" providerId="ADAL" clId="{59ADD5AF-F64F-406C-A25E-E1F20EB5EECD}" dt="2025-07-15T21:11:21.148" v="63" actId="20577"/>
          <ac:spMkLst>
            <pc:docMk/>
            <pc:sldMk cId="4071084004" sldId="263"/>
            <ac:spMk id="2" creationId="{B1CA8D4E-4DA4-8924-29F4-73CD05F3BF36}"/>
          </ac:spMkLst>
        </pc:spChg>
      </pc:sldChg>
      <pc:sldChg chg="modSp mod modClrScheme chgLayout">
        <pc:chgData name="Noren,Jenny E" userId="31e0823a-ccc6-4018-bb9e-c27b5ef59adf" providerId="ADAL" clId="{59ADD5AF-F64F-406C-A25E-E1F20EB5EECD}" dt="2025-07-17T00:34:07.215" v="14958" actId="207"/>
        <pc:sldMkLst>
          <pc:docMk/>
          <pc:sldMk cId="822042096" sldId="264"/>
        </pc:sldMkLst>
        <pc:spChg chg="mod ord">
          <ac:chgData name="Noren,Jenny E" userId="31e0823a-ccc6-4018-bb9e-c27b5ef59adf" providerId="ADAL" clId="{59ADD5AF-F64F-406C-A25E-E1F20EB5EECD}" dt="2025-07-17T00:34:07.215" v="14958" actId="207"/>
          <ac:spMkLst>
            <pc:docMk/>
            <pc:sldMk cId="822042096" sldId="264"/>
            <ac:spMk id="2" creationId="{67559714-738C-08D1-177C-1CBE254329C5}"/>
          </ac:spMkLst>
        </pc:spChg>
        <pc:spChg chg="mod ord">
          <ac:chgData name="Noren,Jenny E" userId="31e0823a-ccc6-4018-bb9e-c27b5ef59adf" providerId="ADAL" clId="{59ADD5AF-F64F-406C-A25E-E1F20EB5EECD}" dt="2025-07-17T00:34:01.133" v="14957" actId="207"/>
          <ac:spMkLst>
            <pc:docMk/>
            <pc:sldMk cId="822042096" sldId="264"/>
            <ac:spMk id="3" creationId="{525EBF8A-6944-7A69-2D95-17C8E8EFC539}"/>
          </ac:spMkLst>
        </pc:spChg>
        <pc:spChg chg="mod ord">
          <ac:chgData name="Noren,Jenny E" userId="31e0823a-ccc6-4018-bb9e-c27b5ef59adf" providerId="ADAL" clId="{59ADD5AF-F64F-406C-A25E-E1F20EB5EECD}" dt="2025-07-16T23:06:11.152" v="13259" actId="700"/>
          <ac:spMkLst>
            <pc:docMk/>
            <pc:sldMk cId="822042096" sldId="264"/>
            <ac:spMk id="4" creationId="{D7482C85-E1F6-BF00-0E93-AB2916E13F75}"/>
          </ac:spMkLst>
        </pc:spChg>
      </pc:sldChg>
      <pc:sldChg chg="modSp del mod">
        <pc:chgData name="Noren,Jenny E" userId="31e0823a-ccc6-4018-bb9e-c27b5ef59adf" providerId="ADAL" clId="{59ADD5AF-F64F-406C-A25E-E1F20EB5EECD}" dt="2025-07-16T22:52:49.995" v="12676" actId="47"/>
        <pc:sldMkLst>
          <pc:docMk/>
          <pc:sldMk cId="608552042" sldId="265"/>
        </pc:sldMkLst>
      </pc:sldChg>
      <pc:sldChg chg="del">
        <pc:chgData name="Noren,Jenny E" userId="31e0823a-ccc6-4018-bb9e-c27b5ef59adf" providerId="ADAL" clId="{59ADD5AF-F64F-406C-A25E-E1F20EB5EECD}" dt="2025-07-16T22:52:49.995" v="12676" actId="47"/>
        <pc:sldMkLst>
          <pc:docMk/>
          <pc:sldMk cId="2723529853" sldId="267"/>
        </pc:sldMkLst>
      </pc:sldChg>
      <pc:sldChg chg="del">
        <pc:chgData name="Noren,Jenny E" userId="31e0823a-ccc6-4018-bb9e-c27b5ef59adf" providerId="ADAL" clId="{59ADD5AF-F64F-406C-A25E-E1F20EB5EECD}" dt="2025-07-16T22:52:49.995" v="12676" actId="47"/>
        <pc:sldMkLst>
          <pc:docMk/>
          <pc:sldMk cId="134351623" sldId="268"/>
        </pc:sldMkLst>
      </pc:sldChg>
      <pc:sldChg chg="del">
        <pc:chgData name="Noren,Jenny E" userId="31e0823a-ccc6-4018-bb9e-c27b5ef59adf" providerId="ADAL" clId="{59ADD5AF-F64F-406C-A25E-E1F20EB5EECD}" dt="2025-07-16T22:52:49.995" v="12676" actId="47"/>
        <pc:sldMkLst>
          <pc:docMk/>
          <pc:sldMk cId="845235714" sldId="270"/>
        </pc:sldMkLst>
      </pc:sldChg>
      <pc:sldChg chg="modSp mod modClrScheme chgLayout">
        <pc:chgData name="Noren,Jenny E" userId="31e0823a-ccc6-4018-bb9e-c27b5ef59adf" providerId="ADAL" clId="{59ADD5AF-F64F-406C-A25E-E1F20EB5EECD}" dt="2025-07-17T00:34:11.906" v="14959" actId="207"/>
        <pc:sldMkLst>
          <pc:docMk/>
          <pc:sldMk cId="309081453" sldId="271"/>
        </pc:sldMkLst>
        <pc:spChg chg="mod ord">
          <ac:chgData name="Noren,Jenny E" userId="31e0823a-ccc6-4018-bb9e-c27b5ef59adf" providerId="ADAL" clId="{59ADD5AF-F64F-406C-A25E-E1F20EB5EECD}" dt="2025-07-17T00:34:11.906" v="14959" actId="207"/>
          <ac:spMkLst>
            <pc:docMk/>
            <pc:sldMk cId="309081453" sldId="271"/>
            <ac:spMk id="2" creationId="{E0EDE4CC-8C9C-305E-6B51-0E8040B2E248}"/>
          </ac:spMkLst>
        </pc:spChg>
        <pc:spChg chg="mod ord">
          <ac:chgData name="Noren,Jenny E" userId="31e0823a-ccc6-4018-bb9e-c27b5ef59adf" providerId="ADAL" clId="{59ADD5AF-F64F-406C-A25E-E1F20EB5EECD}" dt="2025-07-16T23:22:35.621" v="13751" actId="948"/>
          <ac:spMkLst>
            <pc:docMk/>
            <pc:sldMk cId="309081453" sldId="271"/>
            <ac:spMk id="3" creationId="{CDABA7FE-D0CD-C959-FAF4-1B81DFD1C385}"/>
          </ac:spMkLst>
        </pc:spChg>
        <pc:spChg chg="mod ord">
          <ac:chgData name="Noren,Jenny E" userId="31e0823a-ccc6-4018-bb9e-c27b5ef59adf" providerId="ADAL" clId="{59ADD5AF-F64F-406C-A25E-E1F20EB5EECD}" dt="2025-07-16T23:06:19.673" v="13262" actId="700"/>
          <ac:spMkLst>
            <pc:docMk/>
            <pc:sldMk cId="309081453" sldId="271"/>
            <ac:spMk id="4" creationId="{F62F988A-BE6B-CBA4-F0FF-C9CA21720387}"/>
          </ac:spMkLst>
        </pc:spChg>
      </pc:sldChg>
      <pc:sldChg chg="modSp mod modClrScheme chgLayout">
        <pc:chgData name="Noren,Jenny E" userId="31e0823a-ccc6-4018-bb9e-c27b5ef59adf" providerId="ADAL" clId="{59ADD5AF-F64F-406C-A25E-E1F20EB5EECD}" dt="2025-07-17T00:34:16.141" v="14960" actId="207"/>
        <pc:sldMkLst>
          <pc:docMk/>
          <pc:sldMk cId="2922896815" sldId="272"/>
        </pc:sldMkLst>
        <pc:spChg chg="mod ord">
          <ac:chgData name="Noren,Jenny E" userId="31e0823a-ccc6-4018-bb9e-c27b5ef59adf" providerId="ADAL" clId="{59ADD5AF-F64F-406C-A25E-E1F20EB5EECD}" dt="2025-07-17T00:34:16.141" v="14960" actId="207"/>
          <ac:spMkLst>
            <pc:docMk/>
            <pc:sldMk cId="2922896815" sldId="272"/>
            <ac:spMk id="2" creationId="{C1EC3DA1-108B-BAB0-03C3-BCE4AC3B5022}"/>
          </ac:spMkLst>
        </pc:spChg>
        <pc:spChg chg="mod ord">
          <ac:chgData name="Noren,Jenny E" userId="31e0823a-ccc6-4018-bb9e-c27b5ef59adf" providerId="ADAL" clId="{59ADD5AF-F64F-406C-A25E-E1F20EB5EECD}" dt="2025-07-16T23:22:21.144" v="13749" actId="948"/>
          <ac:spMkLst>
            <pc:docMk/>
            <pc:sldMk cId="2922896815" sldId="272"/>
            <ac:spMk id="3" creationId="{A02861D1-F995-CB5C-054F-10881B92219E}"/>
          </ac:spMkLst>
        </pc:spChg>
        <pc:spChg chg="mod ord">
          <ac:chgData name="Noren,Jenny E" userId="31e0823a-ccc6-4018-bb9e-c27b5ef59adf" providerId="ADAL" clId="{59ADD5AF-F64F-406C-A25E-E1F20EB5EECD}" dt="2025-07-16T23:06:26.690" v="13265" actId="700"/>
          <ac:spMkLst>
            <pc:docMk/>
            <pc:sldMk cId="2922896815" sldId="272"/>
            <ac:spMk id="4" creationId="{E0919643-2EBD-C803-4ADB-D0DDBB7290DC}"/>
          </ac:spMkLst>
        </pc:spChg>
      </pc:sldChg>
      <pc:sldChg chg="modSp mod modClrScheme chgLayout">
        <pc:chgData name="Noren,Jenny E" userId="31e0823a-ccc6-4018-bb9e-c27b5ef59adf" providerId="ADAL" clId="{59ADD5AF-F64F-406C-A25E-E1F20EB5EECD}" dt="2025-07-17T00:34:20.537" v="14961" actId="207"/>
        <pc:sldMkLst>
          <pc:docMk/>
          <pc:sldMk cId="499054559" sldId="273"/>
        </pc:sldMkLst>
        <pc:spChg chg="mod ord">
          <ac:chgData name="Noren,Jenny E" userId="31e0823a-ccc6-4018-bb9e-c27b5ef59adf" providerId="ADAL" clId="{59ADD5AF-F64F-406C-A25E-E1F20EB5EECD}" dt="2025-07-17T00:34:20.537" v="14961" actId="207"/>
          <ac:spMkLst>
            <pc:docMk/>
            <pc:sldMk cId="499054559" sldId="273"/>
            <ac:spMk id="2" creationId="{E6C42D9A-00CC-C38C-1D22-7B3373E45CD7}"/>
          </ac:spMkLst>
        </pc:spChg>
        <pc:spChg chg="mod ord">
          <ac:chgData name="Noren,Jenny E" userId="31e0823a-ccc6-4018-bb9e-c27b5ef59adf" providerId="ADAL" clId="{59ADD5AF-F64F-406C-A25E-E1F20EB5EECD}" dt="2025-07-16T23:21:57.513" v="13746" actId="948"/>
          <ac:spMkLst>
            <pc:docMk/>
            <pc:sldMk cId="499054559" sldId="273"/>
            <ac:spMk id="3" creationId="{D6EB7FCF-49E8-9E88-D38E-F0BB93387C97}"/>
          </ac:spMkLst>
        </pc:spChg>
        <pc:spChg chg="mod ord">
          <ac:chgData name="Noren,Jenny E" userId="31e0823a-ccc6-4018-bb9e-c27b5ef59adf" providerId="ADAL" clId="{59ADD5AF-F64F-406C-A25E-E1F20EB5EECD}" dt="2025-07-16T23:06:33.308" v="13268" actId="700"/>
          <ac:spMkLst>
            <pc:docMk/>
            <pc:sldMk cId="499054559" sldId="273"/>
            <ac:spMk id="4" creationId="{10E9D6E2-2308-EF7B-58CF-7A5BAC3C2B4F}"/>
          </ac:spMkLst>
        </pc:spChg>
      </pc:sldChg>
      <pc:sldChg chg="delSp modSp del mod modClrScheme delDesignElem chgLayout">
        <pc:chgData name="Noren,Jenny E" userId="31e0823a-ccc6-4018-bb9e-c27b5ef59adf" providerId="ADAL" clId="{59ADD5AF-F64F-406C-A25E-E1F20EB5EECD}" dt="2025-07-16T23:08:12.486" v="13315" actId="47"/>
        <pc:sldMkLst>
          <pc:docMk/>
          <pc:sldMk cId="4137382151" sldId="274"/>
        </pc:sldMkLst>
      </pc:sldChg>
      <pc:sldChg chg="modSp mod ord">
        <pc:chgData name="Noren,Jenny E" userId="31e0823a-ccc6-4018-bb9e-c27b5ef59adf" providerId="ADAL" clId="{59ADD5AF-F64F-406C-A25E-E1F20EB5EECD}" dt="2025-07-16T23:50:10.039" v="14289" actId="20577"/>
        <pc:sldMkLst>
          <pc:docMk/>
          <pc:sldMk cId="608433045" sldId="275"/>
        </pc:sldMkLst>
        <pc:spChg chg="mod">
          <ac:chgData name="Noren,Jenny E" userId="31e0823a-ccc6-4018-bb9e-c27b5ef59adf" providerId="ADAL" clId="{59ADD5AF-F64F-406C-A25E-E1F20EB5EECD}" dt="2025-07-16T23:50:10.039" v="14289" actId="20577"/>
          <ac:spMkLst>
            <pc:docMk/>
            <pc:sldMk cId="608433045" sldId="275"/>
            <ac:spMk id="6" creationId="{D6C87AA5-2D75-5B46-1CC4-EFAB77E3037C}"/>
          </ac:spMkLst>
        </pc:spChg>
      </pc:sldChg>
      <pc:sldChg chg="modSp del mod modClrScheme chgLayout">
        <pc:chgData name="Noren,Jenny E" userId="31e0823a-ccc6-4018-bb9e-c27b5ef59adf" providerId="ADAL" clId="{59ADD5AF-F64F-406C-A25E-E1F20EB5EECD}" dt="2025-07-16T23:43:37.787" v="14086" actId="47"/>
        <pc:sldMkLst>
          <pc:docMk/>
          <pc:sldMk cId="1084766659" sldId="276"/>
        </pc:sldMkLst>
      </pc:sldChg>
      <pc:sldChg chg="del">
        <pc:chgData name="Noren,Jenny E" userId="31e0823a-ccc6-4018-bb9e-c27b5ef59adf" providerId="ADAL" clId="{59ADD5AF-F64F-406C-A25E-E1F20EB5EECD}" dt="2025-07-16T22:43:24.233" v="12531" actId="47"/>
        <pc:sldMkLst>
          <pc:docMk/>
          <pc:sldMk cId="3482017944" sldId="277"/>
        </pc:sldMkLst>
      </pc:sldChg>
      <pc:sldChg chg="del">
        <pc:chgData name="Noren,Jenny E" userId="31e0823a-ccc6-4018-bb9e-c27b5ef59adf" providerId="ADAL" clId="{59ADD5AF-F64F-406C-A25E-E1F20EB5EECD}" dt="2025-07-16T22:43:24.233" v="12531" actId="47"/>
        <pc:sldMkLst>
          <pc:docMk/>
          <pc:sldMk cId="283357012" sldId="278"/>
        </pc:sldMkLst>
      </pc:sldChg>
      <pc:sldChg chg="addSp delSp modSp mod ord modClrScheme chgLayout">
        <pc:chgData name="Noren,Jenny E" userId="31e0823a-ccc6-4018-bb9e-c27b5ef59adf" providerId="ADAL" clId="{59ADD5AF-F64F-406C-A25E-E1F20EB5EECD}" dt="2025-07-17T00:35:27.249" v="14979" actId="207"/>
        <pc:sldMkLst>
          <pc:docMk/>
          <pc:sldMk cId="1849398401" sldId="279"/>
        </pc:sldMkLst>
        <pc:spChg chg="mod ord">
          <ac:chgData name="Noren,Jenny E" userId="31e0823a-ccc6-4018-bb9e-c27b5ef59adf" providerId="ADAL" clId="{59ADD5AF-F64F-406C-A25E-E1F20EB5EECD}" dt="2025-07-17T00:35:27.249" v="14979" actId="207"/>
          <ac:spMkLst>
            <pc:docMk/>
            <pc:sldMk cId="1849398401" sldId="279"/>
            <ac:spMk id="2" creationId="{0EB397EF-03EA-D1D9-83E2-2D7E4B7F4F37}"/>
          </ac:spMkLst>
        </pc:spChg>
        <pc:spChg chg="mod ord">
          <ac:chgData name="Noren,Jenny E" userId="31e0823a-ccc6-4018-bb9e-c27b5ef59adf" providerId="ADAL" clId="{59ADD5AF-F64F-406C-A25E-E1F20EB5EECD}" dt="2025-07-17T00:10:22.929" v="14616" actId="948"/>
          <ac:spMkLst>
            <pc:docMk/>
            <pc:sldMk cId="1849398401" sldId="279"/>
            <ac:spMk id="3" creationId="{E0649236-54E9-B8C7-71B1-64E076C3AFFE}"/>
          </ac:spMkLst>
        </pc:spChg>
        <pc:spChg chg="mod ord">
          <ac:chgData name="Noren,Jenny E" userId="31e0823a-ccc6-4018-bb9e-c27b5ef59adf" providerId="ADAL" clId="{59ADD5AF-F64F-406C-A25E-E1F20EB5EECD}" dt="2025-07-17T00:10:03.327" v="14611" actId="700"/>
          <ac:spMkLst>
            <pc:docMk/>
            <pc:sldMk cId="1849398401" sldId="279"/>
            <ac:spMk id="4" creationId="{88E96D79-527F-B6F7-DB77-EE3785C6B3B9}"/>
          </ac:spMkLst>
        </pc:spChg>
      </pc:sldChg>
      <pc:sldChg chg="del">
        <pc:chgData name="Noren,Jenny E" userId="31e0823a-ccc6-4018-bb9e-c27b5ef59adf" providerId="ADAL" clId="{59ADD5AF-F64F-406C-A25E-E1F20EB5EECD}" dt="2025-07-16T22:46:22.939" v="12577" actId="47"/>
        <pc:sldMkLst>
          <pc:docMk/>
          <pc:sldMk cId="2949446014" sldId="280"/>
        </pc:sldMkLst>
      </pc:sldChg>
      <pc:sldChg chg="del">
        <pc:chgData name="Noren,Jenny E" userId="31e0823a-ccc6-4018-bb9e-c27b5ef59adf" providerId="ADAL" clId="{59ADD5AF-F64F-406C-A25E-E1F20EB5EECD}" dt="2025-07-16T22:46:25.631" v="12578" actId="47"/>
        <pc:sldMkLst>
          <pc:docMk/>
          <pc:sldMk cId="925109984" sldId="281"/>
        </pc:sldMkLst>
      </pc:sldChg>
      <pc:sldChg chg="modSp del mod">
        <pc:chgData name="Noren,Jenny E" userId="31e0823a-ccc6-4018-bb9e-c27b5ef59adf" providerId="ADAL" clId="{59ADD5AF-F64F-406C-A25E-E1F20EB5EECD}" dt="2025-07-16T22:48:33.166" v="12624" actId="47"/>
        <pc:sldMkLst>
          <pc:docMk/>
          <pc:sldMk cId="3913676312" sldId="282"/>
        </pc:sldMkLst>
      </pc:sldChg>
      <pc:sldChg chg="del">
        <pc:chgData name="Noren,Jenny E" userId="31e0823a-ccc6-4018-bb9e-c27b5ef59adf" providerId="ADAL" clId="{59ADD5AF-F64F-406C-A25E-E1F20EB5EECD}" dt="2025-07-16T22:48:36.045" v="12625" actId="47"/>
        <pc:sldMkLst>
          <pc:docMk/>
          <pc:sldMk cId="1492019341" sldId="283"/>
        </pc:sldMkLst>
      </pc:sldChg>
      <pc:sldChg chg="add del">
        <pc:chgData name="Noren,Jenny E" userId="31e0823a-ccc6-4018-bb9e-c27b5ef59adf" providerId="ADAL" clId="{59ADD5AF-F64F-406C-A25E-E1F20EB5EECD}" dt="2025-07-16T23:58:18.438" v="14383" actId="47"/>
        <pc:sldMkLst>
          <pc:docMk/>
          <pc:sldMk cId="4294448718" sldId="284"/>
        </pc:sldMkLst>
      </pc:sldChg>
      <pc:sldChg chg="addSp modSp mod modClrScheme chgLayout">
        <pc:chgData name="Noren,Jenny E" userId="31e0823a-ccc6-4018-bb9e-c27b5ef59adf" providerId="ADAL" clId="{59ADD5AF-F64F-406C-A25E-E1F20EB5EECD}" dt="2025-07-17T00:35:32.819" v="14980" actId="207"/>
        <pc:sldMkLst>
          <pc:docMk/>
          <pc:sldMk cId="4101967166" sldId="285"/>
        </pc:sldMkLst>
        <pc:spChg chg="mod ord">
          <ac:chgData name="Noren,Jenny E" userId="31e0823a-ccc6-4018-bb9e-c27b5ef59adf" providerId="ADAL" clId="{59ADD5AF-F64F-406C-A25E-E1F20EB5EECD}" dt="2025-07-17T00:35:32.819" v="14980" actId="207"/>
          <ac:spMkLst>
            <pc:docMk/>
            <pc:sldMk cId="4101967166" sldId="285"/>
            <ac:spMk id="2" creationId="{5C84E68D-7012-60AE-379E-D7B783CBBD05}"/>
          </ac:spMkLst>
        </pc:spChg>
        <pc:spChg chg="mod ord">
          <ac:chgData name="Noren,Jenny E" userId="31e0823a-ccc6-4018-bb9e-c27b5ef59adf" providerId="ADAL" clId="{59ADD5AF-F64F-406C-A25E-E1F20EB5EECD}" dt="2025-07-17T00:15:44.457" v="14739" actId="14100"/>
          <ac:spMkLst>
            <pc:docMk/>
            <pc:sldMk cId="4101967166" sldId="285"/>
            <ac:spMk id="3" creationId="{52C4734C-58AA-1A1E-DA78-5819E385E973}"/>
          </ac:spMkLst>
        </pc:spChg>
        <pc:spChg chg="mod ord">
          <ac:chgData name="Noren,Jenny E" userId="31e0823a-ccc6-4018-bb9e-c27b5ef59adf" providerId="ADAL" clId="{59ADD5AF-F64F-406C-A25E-E1F20EB5EECD}" dt="2025-07-16T23:58:38.990" v="14384" actId="700"/>
          <ac:spMkLst>
            <pc:docMk/>
            <pc:sldMk cId="4101967166" sldId="285"/>
            <ac:spMk id="4" creationId="{952E002D-4FF2-BDDB-D8D1-6E57E8517472}"/>
          </ac:spMkLst>
        </pc:spChg>
        <pc:picChg chg="add mod">
          <ac:chgData name="Noren,Jenny E" userId="31e0823a-ccc6-4018-bb9e-c27b5ef59adf" providerId="ADAL" clId="{59ADD5AF-F64F-406C-A25E-E1F20EB5EECD}" dt="2025-07-17T00:15:31.858" v="14734" actId="962"/>
          <ac:picMkLst>
            <pc:docMk/>
            <pc:sldMk cId="4101967166" sldId="285"/>
            <ac:picMk id="9" creationId="{F3E52C77-34ED-EF44-A883-C2441AAF977D}"/>
          </ac:picMkLst>
        </pc:picChg>
      </pc:sldChg>
      <pc:sldChg chg="del">
        <pc:chgData name="Noren,Jenny E" userId="31e0823a-ccc6-4018-bb9e-c27b5ef59adf" providerId="ADAL" clId="{59ADD5AF-F64F-406C-A25E-E1F20EB5EECD}" dt="2025-07-16T23:29:41.498" v="13826" actId="47"/>
        <pc:sldMkLst>
          <pc:docMk/>
          <pc:sldMk cId="1469330567" sldId="286"/>
        </pc:sldMkLst>
      </pc:sldChg>
      <pc:sldChg chg="addSp modSp del mod modClrScheme chgLayout">
        <pc:chgData name="Noren,Jenny E" userId="31e0823a-ccc6-4018-bb9e-c27b5ef59adf" providerId="ADAL" clId="{59ADD5AF-F64F-406C-A25E-E1F20EB5EECD}" dt="2025-07-17T00:03:31.502" v="14467" actId="47"/>
        <pc:sldMkLst>
          <pc:docMk/>
          <pc:sldMk cId="3343303527" sldId="287"/>
        </pc:sldMkLst>
      </pc:sldChg>
      <pc:sldChg chg="del">
        <pc:chgData name="Noren,Jenny E" userId="31e0823a-ccc6-4018-bb9e-c27b5ef59adf" providerId="ADAL" clId="{59ADD5AF-F64F-406C-A25E-E1F20EB5EECD}" dt="2025-07-17T00:23:22.042" v="14886" actId="47"/>
        <pc:sldMkLst>
          <pc:docMk/>
          <pc:sldMk cId="1067052671" sldId="288"/>
        </pc:sldMkLst>
      </pc:sldChg>
      <pc:sldChg chg="del">
        <pc:chgData name="Noren,Jenny E" userId="31e0823a-ccc6-4018-bb9e-c27b5ef59adf" providerId="ADAL" clId="{59ADD5AF-F64F-406C-A25E-E1F20EB5EECD}" dt="2025-07-17T00:23:27.342" v="14887" actId="47"/>
        <pc:sldMkLst>
          <pc:docMk/>
          <pc:sldMk cId="1152003254" sldId="289"/>
        </pc:sldMkLst>
      </pc:sldChg>
      <pc:sldChg chg="modSp mod modClrScheme chgLayout">
        <pc:chgData name="Noren,Jenny E" userId="31e0823a-ccc6-4018-bb9e-c27b5ef59adf" providerId="ADAL" clId="{59ADD5AF-F64F-406C-A25E-E1F20EB5EECD}" dt="2025-07-17T00:35:55.892" v="14989" actId="207"/>
        <pc:sldMkLst>
          <pc:docMk/>
          <pc:sldMk cId="1755468336" sldId="290"/>
        </pc:sldMkLst>
        <pc:spChg chg="mod ord">
          <ac:chgData name="Noren,Jenny E" userId="31e0823a-ccc6-4018-bb9e-c27b5ef59adf" providerId="ADAL" clId="{59ADD5AF-F64F-406C-A25E-E1F20EB5EECD}" dt="2025-07-17T00:35:55.892" v="14989" actId="207"/>
          <ac:spMkLst>
            <pc:docMk/>
            <pc:sldMk cId="1755468336" sldId="290"/>
            <ac:spMk id="2" creationId="{9CF51F49-64B3-6A23-EC10-81F1DCD661B1}"/>
          </ac:spMkLst>
        </pc:spChg>
        <pc:spChg chg="mod ord">
          <ac:chgData name="Noren,Jenny E" userId="31e0823a-ccc6-4018-bb9e-c27b5ef59adf" providerId="ADAL" clId="{59ADD5AF-F64F-406C-A25E-E1F20EB5EECD}" dt="2025-07-17T00:23:59.122" v="14893" actId="948"/>
          <ac:spMkLst>
            <pc:docMk/>
            <pc:sldMk cId="1755468336" sldId="290"/>
            <ac:spMk id="3" creationId="{0FDAB37F-6A3E-5225-7F35-BCB3FBA612DC}"/>
          </ac:spMkLst>
        </pc:spChg>
        <pc:spChg chg="mod ord">
          <ac:chgData name="Noren,Jenny E" userId="31e0823a-ccc6-4018-bb9e-c27b5ef59adf" providerId="ADAL" clId="{59ADD5AF-F64F-406C-A25E-E1F20EB5EECD}" dt="2025-07-17T00:23:38.321" v="14889" actId="700"/>
          <ac:spMkLst>
            <pc:docMk/>
            <pc:sldMk cId="1755468336" sldId="290"/>
            <ac:spMk id="4" creationId="{BFEF1018-814B-5587-61ED-C1E584C4794D}"/>
          </ac:spMkLst>
        </pc:spChg>
      </pc:sldChg>
      <pc:sldChg chg="del ord">
        <pc:chgData name="Noren,Jenny E" userId="31e0823a-ccc6-4018-bb9e-c27b5ef59adf" providerId="ADAL" clId="{59ADD5AF-F64F-406C-A25E-E1F20EB5EECD}" dt="2025-07-16T23:01:23.584" v="13025" actId="47"/>
        <pc:sldMkLst>
          <pc:docMk/>
          <pc:sldMk cId="3144782782" sldId="291"/>
        </pc:sldMkLst>
      </pc:sldChg>
      <pc:sldChg chg="del">
        <pc:chgData name="Noren,Jenny E" userId="31e0823a-ccc6-4018-bb9e-c27b5ef59adf" providerId="ADAL" clId="{59ADD5AF-F64F-406C-A25E-E1F20EB5EECD}" dt="2025-07-16T22:52:22.998" v="12674" actId="47"/>
        <pc:sldMkLst>
          <pc:docMk/>
          <pc:sldMk cId="192227383" sldId="294"/>
        </pc:sldMkLst>
      </pc:sldChg>
      <pc:sldChg chg="del">
        <pc:chgData name="Noren,Jenny E" userId="31e0823a-ccc6-4018-bb9e-c27b5ef59adf" providerId="ADAL" clId="{59ADD5AF-F64F-406C-A25E-E1F20EB5EECD}" dt="2025-07-16T22:52:24.798" v="12675" actId="47"/>
        <pc:sldMkLst>
          <pc:docMk/>
          <pc:sldMk cId="14401909" sldId="295"/>
        </pc:sldMkLst>
      </pc:sldChg>
      <pc:sldChg chg="del">
        <pc:chgData name="Noren,Jenny E" userId="31e0823a-ccc6-4018-bb9e-c27b5ef59adf" providerId="ADAL" clId="{59ADD5AF-F64F-406C-A25E-E1F20EB5EECD}" dt="2025-07-16T23:20:28.744" v="13735" actId="47"/>
        <pc:sldMkLst>
          <pc:docMk/>
          <pc:sldMk cId="524290452" sldId="298"/>
        </pc:sldMkLst>
      </pc:sldChg>
      <pc:sldChg chg="add del">
        <pc:chgData name="Noren,Jenny E" userId="31e0823a-ccc6-4018-bb9e-c27b5ef59adf" providerId="ADAL" clId="{59ADD5AF-F64F-406C-A25E-E1F20EB5EECD}" dt="2025-07-15T21:14:52.485" v="165" actId="47"/>
        <pc:sldMkLst>
          <pc:docMk/>
          <pc:sldMk cId="1733560285" sldId="308"/>
        </pc:sldMkLst>
      </pc:sldChg>
      <pc:sldChg chg="modSp new mod ord">
        <pc:chgData name="Noren,Jenny E" userId="31e0823a-ccc6-4018-bb9e-c27b5ef59adf" providerId="ADAL" clId="{59ADD5AF-F64F-406C-A25E-E1F20EB5EECD}" dt="2025-07-16T19:20:22.732" v="11960" actId="20577"/>
        <pc:sldMkLst>
          <pc:docMk/>
          <pc:sldMk cId="1351190479" sldId="432"/>
        </pc:sldMkLst>
        <pc:spChg chg="mod">
          <ac:chgData name="Noren,Jenny E" userId="31e0823a-ccc6-4018-bb9e-c27b5ef59adf" providerId="ADAL" clId="{59ADD5AF-F64F-406C-A25E-E1F20EB5EECD}" dt="2025-07-15T21:11:40.382" v="87" actId="20577"/>
          <ac:spMkLst>
            <pc:docMk/>
            <pc:sldMk cId="1351190479" sldId="432"/>
            <ac:spMk id="2" creationId="{DF3DAD57-B75F-66FF-B134-6BB19C39CF83}"/>
          </ac:spMkLst>
        </pc:spChg>
        <pc:spChg chg="mod">
          <ac:chgData name="Noren,Jenny E" userId="31e0823a-ccc6-4018-bb9e-c27b5ef59adf" providerId="ADAL" clId="{59ADD5AF-F64F-406C-A25E-E1F20EB5EECD}" dt="2025-07-16T19:20:22.732" v="11960" actId="20577"/>
          <ac:spMkLst>
            <pc:docMk/>
            <pc:sldMk cId="1351190479" sldId="432"/>
            <ac:spMk id="3" creationId="{92BF5087-9E76-20C8-E96B-385F2EE823EB}"/>
          </ac:spMkLst>
        </pc:spChg>
      </pc:sldChg>
      <pc:sldChg chg="modSp new mod">
        <pc:chgData name="Noren,Jenny E" userId="31e0823a-ccc6-4018-bb9e-c27b5ef59adf" providerId="ADAL" clId="{59ADD5AF-F64F-406C-A25E-E1F20EB5EECD}" dt="2025-07-17T01:22:09.209" v="15689" actId="20577"/>
        <pc:sldMkLst>
          <pc:docMk/>
          <pc:sldMk cId="1578601089" sldId="433"/>
        </pc:sldMkLst>
        <pc:spChg chg="mod">
          <ac:chgData name="Noren,Jenny E" userId="31e0823a-ccc6-4018-bb9e-c27b5ef59adf" providerId="ADAL" clId="{59ADD5AF-F64F-406C-A25E-E1F20EB5EECD}" dt="2025-07-15T21:12:39.133" v="163" actId="14100"/>
          <ac:spMkLst>
            <pc:docMk/>
            <pc:sldMk cId="1578601089" sldId="433"/>
            <ac:spMk id="2" creationId="{452839A9-7B8F-CA58-6309-F5E5D1C4B0D3}"/>
          </ac:spMkLst>
        </pc:spChg>
        <pc:spChg chg="mod">
          <ac:chgData name="Noren,Jenny E" userId="31e0823a-ccc6-4018-bb9e-c27b5ef59adf" providerId="ADAL" clId="{59ADD5AF-F64F-406C-A25E-E1F20EB5EECD}" dt="2025-07-17T01:22:09.209" v="15689" actId="20577"/>
          <ac:spMkLst>
            <pc:docMk/>
            <pc:sldMk cId="1578601089" sldId="433"/>
            <ac:spMk id="3" creationId="{636687E6-0889-DA05-0866-F1A54E005F19}"/>
          </ac:spMkLst>
        </pc:spChg>
      </pc:sldChg>
      <pc:sldChg chg="modSp add del mod">
        <pc:chgData name="Noren,Jenny E" userId="31e0823a-ccc6-4018-bb9e-c27b5ef59adf" providerId="ADAL" clId="{59ADD5AF-F64F-406C-A25E-E1F20EB5EECD}" dt="2025-07-15T21:15:59.325" v="168" actId="47"/>
        <pc:sldMkLst>
          <pc:docMk/>
          <pc:sldMk cId="3246310322" sldId="441"/>
        </pc:sldMkLst>
      </pc:sldChg>
      <pc:sldChg chg="addSp delSp modSp mod delDesignElem chgLayout">
        <pc:chgData name="Noren,Jenny E" userId="31e0823a-ccc6-4018-bb9e-c27b5ef59adf" providerId="ADAL" clId="{59ADD5AF-F64F-406C-A25E-E1F20EB5EECD}" dt="2025-07-16T23:01:07.644" v="13024"/>
        <pc:sldMkLst>
          <pc:docMk/>
          <pc:sldMk cId="713126337" sldId="692"/>
        </pc:sldMkLst>
        <pc:spChg chg="mod ord">
          <ac:chgData name="Noren,Jenny E" userId="31e0823a-ccc6-4018-bb9e-c27b5ef59adf" providerId="ADAL" clId="{59ADD5AF-F64F-406C-A25E-E1F20EB5EECD}" dt="2025-07-16T22:58:46.020" v="12976" actId="6264"/>
          <ac:spMkLst>
            <pc:docMk/>
            <pc:sldMk cId="713126337" sldId="692"/>
            <ac:spMk id="2" creationId="{D436C5CB-6C5B-46D8-C33F-89212914DF32}"/>
          </ac:spMkLst>
        </pc:spChg>
        <pc:spChg chg="mod ord">
          <ac:chgData name="Noren,Jenny E" userId="31e0823a-ccc6-4018-bb9e-c27b5ef59adf" providerId="ADAL" clId="{59ADD5AF-F64F-406C-A25E-E1F20EB5EECD}" dt="2025-07-16T23:00:36.766" v="13020" actId="1076"/>
          <ac:spMkLst>
            <pc:docMk/>
            <pc:sldMk cId="713126337" sldId="692"/>
            <ac:spMk id="3" creationId="{4E1A9CDE-181A-D38E-48AE-10B00F08BF46}"/>
          </ac:spMkLst>
        </pc:spChg>
        <pc:spChg chg="add mod">
          <ac:chgData name="Noren,Jenny E" userId="31e0823a-ccc6-4018-bb9e-c27b5ef59adf" providerId="ADAL" clId="{59ADD5AF-F64F-406C-A25E-E1F20EB5EECD}" dt="2025-07-16T23:00:39.308" v="13021" actId="1076"/>
          <ac:spMkLst>
            <pc:docMk/>
            <pc:sldMk cId="713126337" sldId="692"/>
            <ac:spMk id="4" creationId="{F1A8A78B-D2CC-4B95-1146-6E6182CC074E}"/>
          </ac:spMkLst>
        </pc:spChg>
        <pc:spChg chg="mod ord">
          <ac:chgData name="Noren,Jenny E" userId="31e0823a-ccc6-4018-bb9e-c27b5ef59adf" providerId="ADAL" clId="{59ADD5AF-F64F-406C-A25E-E1F20EB5EECD}" dt="2025-07-16T23:01:07.644" v="13024"/>
          <ac:spMkLst>
            <pc:docMk/>
            <pc:sldMk cId="713126337" sldId="692"/>
            <ac:spMk id="5" creationId="{4F53EDF3-CD90-5747-50B5-99007244DD15}"/>
          </ac:spMkLst>
        </pc:spChg>
        <pc:spChg chg="add mod">
          <ac:chgData name="Noren,Jenny E" userId="31e0823a-ccc6-4018-bb9e-c27b5ef59adf" providerId="ADAL" clId="{59ADD5AF-F64F-406C-A25E-E1F20EB5EECD}" dt="2025-07-16T23:00:42.173" v="13022" actId="1076"/>
          <ac:spMkLst>
            <pc:docMk/>
            <pc:sldMk cId="713126337" sldId="692"/>
            <ac:spMk id="6" creationId="{5204BA6A-680B-3828-EAD0-AB2530ABA6E5}"/>
          </ac:spMkLst>
        </pc:spChg>
        <pc:spChg chg="add del">
          <ac:chgData name="Noren,Jenny E" userId="31e0823a-ccc6-4018-bb9e-c27b5ef59adf" providerId="ADAL" clId="{59ADD5AF-F64F-406C-A25E-E1F20EB5EECD}" dt="2025-07-16T22:58:46.020" v="12976" actId="6264"/>
          <ac:spMkLst>
            <pc:docMk/>
            <pc:sldMk cId="713126337" sldId="692"/>
            <ac:spMk id="10" creationId="{8CA06CD6-90CA-4C45-856C-6771339E1E22}"/>
          </ac:spMkLst>
        </pc:spChg>
        <pc:cxnChg chg="add del">
          <ac:chgData name="Noren,Jenny E" userId="31e0823a-ccc6-4018-bb9e-c27b5ef59adf" providerId="ADAL" clId="{59ADD5AF-F64F-406C-A25E-E1F20EB5EECD}" dt="2025-07-16T22:58:46.020" v="12976" actId="6264"/>
          <ac:cxnSpMkLst>
            <pc:docMk/>
            <pc:sldMk cId="713126337" sldId="692"/>
            <ac:cxnSpMk id="12" creationId="{5021601D-2758-4B15-A31C-FDA184C51B3A}"/>
          </ac:cxnSpMkLst>
        </pc:cxnChg>
      </pc:sldChg>
      <pc:sldChg chg="addSp modSp add del mod">
        <pc:chgData name="Noren,Jenny E" userId="31e0823a-ccc6-4018-bb9e-c27b5ef59adf" providerId="ADAL" clId="{59ADD5AF-F64F-406C-A25E-E1F20EB5EECD}" dt="2025-07-16T22:23:46.067" v="12474" actId="20577"/>
        <pc:sldMkLst>
          <pc:docMk/>
          <pc:sldMk cId="2436701473" sldId="774"/>
        </pc:sldMkLst>
        <pc:spChg chg="mod">
          <ac:chgData name="Noren,Jenny E" userId="31e0823a-ccc6-4018-bb9e-c27b5ef59adf" providerId="ADAL" clId="{59ADD5AF-F64F-406C-A25E-E1F20EB5EECD}" dt="2025-07-15T21:31:41.260" v="1413" actId="207"/>
          <ac:spMkLst>
            <pc:docMk/>
            <pc:sldMk cId="2436701473" sldId="774"/>
            <ac:spMk id="2" creationId="{1EDFACA2-FAB0-B0D3-AF09-FD2EED22E4D6}"/>
          </ac:spMkLst>
        </pc:spChg>
        <pc:spChg chg="mod">
          <ac:chgData name="Noren,Jenny E" userId="31e0823a-ccc6-4018-bb9e-c27b5ef59adf" providerId="ADAL" clId="{59ADD5AF-F64F-406C-A25E-E1F20EB5EECD}" dt="2025-07-16T22:23:46.067" v="12474" actId="20577"/>
          <ac:spMkLst>
            <pc:docMk/>
            <pc:sldMk cId="2436701473" sldId="774"/>
            <ac:spMk id="3" creationId="{FD984523-5C9E-70E2-C0E0-CBBE2FB76D35}"/>
          </ac:spMkLst>
        </pc:spChg>
        <pc:spChg chg="add mod">
          <ac:chgData name="Noren,Jenny E" userId="31e0823a-ccc6-4018-bb9e-c27b5ef59adf" providerId="ADAL" clId="{59ADD5AF-F64F-406C-A25E-E1F20EB5EECD}" dt="2025-07-15T21:33:38.718" v="1430" actId="1076"/>
          <ac:spMkLst>
            <pc:docMk/>
            <pc:sldMk cId="2436701473" sldId="774"/>
            <ac:spMk id="7" creationId="{3FFFFC31-FBE9-543A-2A1B-899AE15833C3}"/>
          </ac:spMkLst>
        </pc:spChg>
        <pc:spChg chg="add mod">
          <ac:chgData name="Noren,Jenny E" userId="31e0823a-ccc6-4018-bb9e-c27b5ef59adf" providerId="ADAL" clId="{59ADD5AF-F64F-406C-A25E-E1F20EB5EECD}" dt="2025-07-16T17:58:14.241" v="10252" actId="27636"/>
          <ac:spMkLst>
            <pc:docMk/>
            <pc:sldMk cId="2436701473" sldId="774"/>
            <ac:spMk id="8" creationId="{90B906DC-2CE0-D846-0F3A-DB0A4DE1358B}"/>
          </ac:spMkLst>
        </pc:spChg>
        <pc:picChg chg="add mod">
          <ac:chgData name="Noren,Jenny E" userId="31e0823a-ccc6-4018-bb9e-c27b5ef59adf" providerId="ADAL" clId="{59ADD5AF-F64F-406C-A25E-E1F20EB5EECD}" dt="2025-07-15T21:33:38.117" v="1429" actId="1076"/>
          <ac:picMkLst>
            <pc:docMk/>
            <pc:sldMk cId="2436701473" sldId="774"/>
            <ac:picMk id="6" creationId="{23FD7DD2-B597-D216-3657-A1F3F3CA7CDC}"/>
          </ac:picMkLst>
        </pc:picChg>
      </pc:sldChg>
      <pc:sldChg chg="addSp delSp modSp add del mod ord chgLayout">
        <pc:chgData name="Noren,Jenny E" userId="31e0823a-ccc6-4018-bb9e-c27b5ef59adf" providerId="ADAL" clId="{59ADD5AF-F64F-406C-A25E-E1F20EB5EECD}" dt="2025-07-15T23:34:25.283" v="4890" actId="47"/>
        <pc:sldMkLst>
          <pc:docMk/>
          <pc:sldMk cId="1736524939" sldId="775"/>
        </pc:sldMkLst>
      </pc:sldChg>
      <pc:sldChg chg="addSp modSp new del mod">
        <pc:chgData name="Noren,Jenny E" userId="31e0823a-ccc6-4018-bb9e-c27b5ef59adf" providerId="ADAL" clId="{59ADD5AF-F64F-406C-A25E-E1F20EB5EECD}" dt="2025-07-15T22:19:15.648" v="3306" actId="47"/>
        <pc:sldMkLst>
          <pc:docMk/>
          <pc:sldMk cId="3410946491" sldId="776"/>
        </pc:sldMkLst>
      </pc:sldChg>
      <pc:sldChg chg="addSp delSp modSp add mod">
        <pc:chgData name="Noren,Jenny E" userId="31e0823a-ccc6-4018-bb9e-c27b5ef59adf" providerId="ADAL" clId="{59ADD5AF-F64F-406C-A25E-E1F20EB5EECD}" dt="2025-07-17T01:28:48.387" v="15753" actId="113"/>
        <pc:sldMkLst>
          <pc:docMk/>
          <pc:sldMk cId="2074452123" sldId="777"/>
        </pc:sldMkLst>
        <pc:spChg chg="mod">
          <ac:chgData name="Noren,Jenny E" userId="31e0823a-ccc6-4018-bb9e-c27b5ef59adf" providerId="ADAL" clId="{59ADD5AF-F64F-406C-A25E-E1F20EB5EECD}" dt="2025-07-16T18:45:10.070" v="11480" actId="6549"/>
          <ac:spMkLst>
            <pc:docMk/>
            <pc:sldMk cId="2074452123" sldId="777"/>
            <ac:spMk id="2" creationId="{39596993-5BC4-33A6-D3B9-73590B42A2EF}"/>
          </ac:spMkLst>
        </pc:spChg>
        <pc:spChg chg="mod">
          <ac:chgData name="Noren,Jenny E" userId="31e0823a-ccc6-4018-bb9e-c27b5ef59adf" providerId="ADAL" clId="{59ADD5AF-F64F-406C-A25E-E1F20EB5EECD}" dt="2025-07-17T01:28:48.387" v="15753" actId="113"/>
          <ac:spMkLst>
            <pc:docMk/>
            <pc:sldMk cId="2074452123" sldId="777"/>
            <ac:spMk id="3" creationId="{C2B8602D-BA22-4EEC-5A8E-2D0AA5D03F77}"/>
          </ac:spMkLst>
        </pc:spChg>
      </pc:sldChg>
      <pc:sldChg chg="addSp delSp modSp add del mod chgLayout">
        <pc:chgData name="Noren,Jenny E" userId="31e0823a-ccc6-4018-bb9e-c27b5ef59adf" providerId="ADAL" clId="{59ADD5AF-F64F-406C-A25E-E1F20EB5EECD}" dt="2025-07-16T18:36:05.080" v="11393" actId="47"/>
        <pc:sldMkLst>
          <pc:docMk/>
          <pc:sldMk cId="3888641958" sldId="778"/>
        </pc:sldMkLst>
      </pc:sldChg>
      <pc:sldChg chg="addSp delSp modSp add mod chgLayout">
        <pc:chgData name="Noren,Jenny E" userId="31e0823a-ccc6-4018-bb9e-c27b5ef59adf" providerId="ADAL" clId="{59ADD5AF-F64F-406C-A25E-E1F20EB5EECD}" dt="2025-07-17T01:30:34.261" v="15765" actId="113"/>
        <pc:sldMkLst>
          <pc:docMk/>
          <pc:sldMk cId="1301034000" sldId="779"/>
        </pc:sldMkLst>
        <pc:spChg chg="mod ord">
          <ac:chgData name="Noren,Jenny E" userId="31e0823a-ccc6-4018-bb9e-c27b5ef59adf" providerId="ADAL" clId="{59ADD5AF-F64F-406C-A25E-E1F20EB5EECD}" dt="2025-07-16T18:45:27.879" v="11487" actId="6549"/>
          <ac:spMkLst>
            <pc:docMk/>
            <pc:sldMk cId="1301034000" sldId="779"/>
            <ac:spMk id="2" creationId="{39596993-5BC4-33A6-D3B9-73590B42A2EF}"/>
          </ac:spMkLst>
        </pc:spChg>
        <pc:spChg chg="mod ord">
          <ac:chgData name="Noren,Jenny E" userId="31e0823a-ccc6-4018-bb9e-c27b5ef59adf" providerId="ADAL" clId="{59ADD5AF-F64F-406C-A25E-E1F20EB5EECD}" dt="2025-07-16T22:20:46.005" v="12346" actId="113"/>
          <ac:spMkLst>
            <pc:docMk/>
            <pc:sldMk cId="1301034000" sldId="779"/>
            <ac:spMk id="3" creationId="{C2B8602D-BA22-4EEC-5A8E-2D0AA5D03F77}"/>
          </ac:spMkLst>
        </pc:spChg>
        <pc:spChg chg="mod ord">
          <ac:chgData name="Noren,Jenny E" userId="31e0823a-ccc6-4018-bb9e-c27b5ef59adf" providerId="ADAL" clId="{59ADD5AF-F64F-406C-A25E-E1F20EB5EECD}" dt="2025-07-16T18:38:25.530" v="11418" actId="6264"/>
          <ac:spMkLst>
            <pc:docMk/>
            <pc:sldMk cId="1301034000" sldId="779"/>
            <ac:spMk id="4" creationId="{8786B454-8010-E15D-C867-41F8C39F4E3F}"/>
          </ac:spMkLst>
        </pc:spChg>
        <pc:spChg chg="add mod">
          <ac:chgData name="Noren,Jenny E" userId="31e0823a-ccc6-4018-bb9e-c27b5ef59adf" providerId="ADAL" clId="{59ADD5AF-F64F-406C-A25E-E1F20EB5EECD}" dt="2025-07-17T01:30:34.261" v="15765" actId="113"/>
          <ac:spMkLst>
            <pc:docMk/>
            <pc:sldMk cId="1301034000" sldId="779"/>
            <ac:spMk id="9" creationId="{67D596C3-988D-D1F8-1247-E0ECE042412F}"/>
          </ac:spMkLst>
        </pc:spChg>
        <pc:picChg chg="add mod">
          <ac:chgData name="Noren,Jenny E" userId="31e0823a-ccc6-4018-bb9e-c27b5ef59adf" providerId="ADAL" clId="{59ADD5AF-F64F-406C-A25E-E1F20EB5EECD}" dt="2025-07-16T18:42:27.143" v="11442" actId="1076"/>
          <ac:picMkLst>
            <pc:docMk/>
            <pc:sldMk cId="1301034000" sldId="779"/>
            <ac:picMk id="6" creationId="{27833169-93CC-8C8A-84D3-C6C0DE55724F}"/>
          </ac:picMkLst>
        </pc:picChg>
      </pc:sldChg>
      <pc:sldChg chg="addSp delSp modSp add mod">
        <pc:chgData name="Noren,Jenny E" userId="31e0823a-ccc6-4018-bb9e-c27b5ef59adf" providerId="ADAL" clId="{59ADD5AF-F64F-406C-A25E-E1F20EB5EECD}" dt="2025-07-17T01:31:47.160" v="15785" actId="113"/>
        <pc:sldMkLst>
          <pc:docMk/>
          <pc:sldMk cId="2221973042" sldId="780"/>
        </pc:sldMkLst>
        <pc:spChg chg="mod">
          <ac:chgData name="Noren,Jenny E" userId="31e0823a-ccc6-4018-bb9e-c27b5ef59adf" providerId="ADAL" clId="{59ADD5AF-F64F-406C-A25E-E1F20EB5EECD}" dt="2025-07-16T18:45:34.551" v="11490" actId="6549"/>
          <ac:spMkLst>
            <pc:docMk/>
            <pc:sldMk cId="2221973042" sldId="780"/>
            <ac:spMk id="2" creationId="{39596993-5BC4-33A6-D3B9-73590B42A2EF}"/>
          </ac:spMkLst>
        </pc:spChg>
        <pc:spChg chg="mod">
          <ac:chgData name="Noren,Jenny E" userId="31e0823a-ccc6-4018-bb9e-c27b5ef59adf" providerId="ADAL" clId="{59ADD5AF-F64F-406C-A25E-E1F20EB5EECD}" dt="2025-07-17T01:31:47.160" v="15785" actId="113"/>
          <ac:spMkLst>
            <pc:docMk/>
            <pc:sldMk cId="2221973042" sldId="780"/>
            <ac:spMk id="3" creationId="{C2B8602D-BA22-4EEC-5A8E-2D0AA5D03F77}"/>
          </ac:spMkLst>
        </pc:spChg>
      </pc:sldChg>
      <pc:sldChg chg="addSp delSp modSp add mod ord">
        <pc:chgData name="Noren,Jenny E" userId="31e0823a-ccc6-4018-bb9e-c27b5ef59adf" providerId="ADAL" clId="{59ADD5AF-F64F-406C-A25E-E1F20EB5EECD}" dt="2025-07-17T01:24:53.010" v="15703"/>
        <pc:sldMkLst>
          <pc:docMk/>
          <pc:sldMk cId="1048426086" sldId="781"/>
        </pc:sldMkLst>
        <pc:spChg chg="mod">
          <ac:chgData name="Noren,Jenny E" userId="31e0823a-ccc6-4018-bb9e-c27b5ef59adf" providerId="ADAL" clId="{59ADD5AF-F64F-406C-A25E-E1F20EB5EECD}" dt="2025-07-16T18:44:54.052" v="11472" actId="27636"/>
          <ac:spMkLst>
            <pc:docMk/>
            <pc:sldMk cId="1048426086" sldId="781"/>
            <ac:spMk id="2" creationId="{39596993-5BC4-33A6-D3B9-73590B42A2EF}"/>
          </ac:spMkLst>
        </pc:spChg>
        <pc:spChg chg="mod">
          <ac:chgData name="Noren,Jenny E" userId="31e0823a-ccc6-4018-bb9e-c27b5ef59adf" providerId="ADAL" clId="{59ADD5AF-F64F-406C-A25E-E1F20EB5EECD}" dt="2025-07-17T01:24:40.814" v="15702" actId="1076"/>
          <ac:spMkLst>
            <pc:docMk/>
            <pc:sldMk cId="1048426086" sldId="781"/>
            <ac:spMk id="3" creationId="{C2B8602D-BA22-4EEC-5A8E-2D0AA5D03F77}"/>
          </ac:spMkLst>
        </pc:spChg>
        <pc:spChg chg="ord">
          <ac:chgData name="Noren,Jenny E" userId="31e0823a-ccc6-4018-bb9e-c27b5ef59adf" providerId="ADAL" clId="{59ADD5AF-F64F-406C-A25E-E1F20EB5EECD}" dt="2025-07-17T01:24:53.010" v="15703"/>
          <ac:spMkLst>
            <pc:docMk/>
            <pc:sldMk cId="1048426086" sldId="781"/>
            <ac:spMk id="4" creationId="{8786B454-8010-E15D-C867-41F8C39F4E3F}"/>
          </ac:spMkLst>
        </pc:spChg>
        <pc:picChg chg="add mod">
          <ac:chgData name="Noren,Jenny E" userId="31e0823a-ccc6-4018-bb9e-c27b5ef59adf" providerId="ADAL" clId="{59ADD5AF-F64F-406C-A25E-E1F20EB5EECD}" dt="2025-07-17T01:24:35.593" v="15700" actId="1076"/>
          <ac:picMkLst>
            <pc:docMk/>
            <pc:sldMk cId="1048426086" sldId="781"/>
            <ac:picMk id="9" creationId="{9911DC9B-8879-784C-E22C-DC3D68779903}"/>
          </ac:picMkLst>
        </pc:picChg>
      </pc:sldChg>
      <pc:sldChg chg="addSp modSp add mod ord">
        <pc:chgData name="Noren,Jenny E" userId="31e0823a-ccc6-4018-bb9e-c27b5ef59adf" providerId="ADAL" clId="{59ADD5AF-F64F-406C-A25E-E1F20EB5EECD}" dt="2025-07-16T22:19:03.828" v="12317" actId="113"/>
        <pc:sldMkLst>
          <pc:docMk/>
          <pc:sldMk cId="2848331531" sldId="782"/>
        </pc:sldMkLst>
        <pc:spChg chg="mod">
          <ac:chgData name="Noren,Jenny E" userId="31e0823a-ccc6-4018-bb9e-c27b5ef59adf" providerId="ADAL" clId="{59ADD5AF-F64F-406C-A25E-E1F20EB5EECD}" dt="2025-07-16T18:44:46.751" v="11470" actId="20577"/>
          <ac:spMkLst>
            <pc:docMk/>
            <pc:sldMk cId="2848331531" sldId="782"/>
            <ac:spMk id="2" creationId="{39596993-5BC4-33A6-D3B9-73590B42A2EF}"/>
          </ac:spMkLst>
        </pc:spChg>
        <pc:spChg chg="mod">
          <ac:chgData name="Noren,Jenny E" userId="31e0823a-ccc6-4018-bb9e-c27b5ef59adf" providerId="ADAL" clId="{59ADD5AF-F64F-406C-A25E-E1F20EB5EECD}" dt="2025-07-16T22:19:03.828" v="12317" actId="113"/>
          <ac:spMkLst>
            <pc:docMk/>
            <pc:sldMk cId="2848331531" sldId="782"/>
            <ac:spMk id="3" creationId="{C2B8602D-BA22-4EEC-5A8E-2D0AA5D03F77}"/>
          </ac:spMkLst>
        </pc:spChg>
        <pc:picChg chg="add mod">
          <ac:chgData name="Noren,Jenny E" userId="31e0823a-ccc6-4018-bb9e-c27b5ef59adf" providerId="ADAL" clId="{59ADD5AF-F64F-406C-A25E-E1F20EB5EECD}" dt="2025-07-16T18:03:47.914" v="10308" actId="1076"/>
          <ac:picMkLst>
            <pc:docMk/>
            <pc:sldMk cId="2848331531" sldId="782"/>
            <ac:picMk id="6" creationId="{82D513F9-AB9D-EE72-0C96-AD010A74B854}"/>
          </ac:picMkLst>
        </pc:picChg>
      </pc:sldChg>
      <pc:sldChg chg="new del">
        <pc:chgData name="Noren,Jenny E" userId="31e0823a-ccc6-4018-bb9e-c27b5ef59adf" providerId="ADAL" clId="{59ADD5AF-F64F-406C-A25E-E1F20EB5EECD}" dt="2025-07-15T21:53:43.800" v="1935" actId="680"/>
        <pc:sldMkLst>
          <pc:docMk/>
          <pc:sldMk cId="4240027471" sldId="782"/>
        </pc:sldMkLst>
      </pc:sldChg>
      <pc:sldChg chg="delSp modSp new del mod">
        <pc:chgData name="Noren,Jenny E" userId="31e0823a-ccc6-4018-bb9e-c27b5ef59adf" providerId="ADAL" clId="{59ADD5AF-F64F-406C-A25E-E1F20EB5EECD}" dt="2025-07-16T23:06:02.727" v="13258" actId="47"/>
        <pc:sldMkLst>
          <pc:docMk/>
          <pc:sldMk cId="1112310929" sldId="783"/>
        </pc:sldMkLst>
      </pc:sldChg>
      <pc:sldChg chg="addSp delSp modSp add del mod">
        <pc:chgData name="Noren,Jenny E" userId="31e0823a-ccc6-4018-bb9e-c27b5ef59adf" providerId="ADAL" clId="{59ADD5AF-F64F-406C-A25E-E1F20EB5EECD}" dt="2025-07-16T22:18:50.134" v="12316" actId="47"/>
        <pc:sldMkLst>
          <pc:docMk/>
          <pc:sldMk cId="3109875071" sldId="784"/>
        </pc:sldMkLst>
      </pc:sldChg>
      <pc:sldChg chg="new del">
        <pc:chgData name="Noren,Jenny E" userId="31e0823a-ccc6-4018-bb9e-c27b5ef59adf" providerId="ADAL" clId="{59ADD5AF-F64F-406C-A25E-E1F20EB5EECD}" dt="2025-07-15T22:12:55.973" v="3169" actId="680"/>
        <pc:sldMkLst>
          <pc:docMk/>
          <pc:sldMk cId="1427337754" sldId="785"/>
        </pc:sldMkLst>
      </pc:sldChg>
      <pc:sldChg chg="addSp delSp modSp add mod">
        <pc:chgData name="Noren,Jenny E" userId="31e0823a-ccc6-4018-bb9e-c27b5ef59adf" providerId="ADAL" clId="{59ADD5AF-F64F-406C-A25E-E1F20EB5EECD}" dt="2025-07-17T01:28:26.453" v="15751" actId="1076"/>
        <pc:sldMkLst>
          <pc:docMk/>
          <pc:sldMk cId="2197030315" sldId="785"/>
        </pc:sldMkLst>
        <pc:spChg chg="mod">
          <ac:chgData name="Noren,Jenny E" userId="31e0823a-ccc6-4018-bb9e-c27b5ef59adf" providerId="ADAL" clId="{59ADD5AF-F64F-406C-A25E-E1F20EB5EECD}" dt="2025-07-16T18:45:02.215" v="11475" actId="6549"/>
          <ac:spMkLst>
            <pc:docMk/>
            <pc:sldMk cId="2197030315" sldId="785"/>
            <ac:spMk id="2" creationId="{39596993-5BC4-33A6-D3B9-73590B42A2EF}"/>
          </ac:spMkLst>
        </pc:spChg>
        <pc:spChg chg="mod">
          <ac:chgData name="Noren,Jenny E" userId="31e0823a-ccc6-4018-bb9e-c27b5ef59adf" providerId="ADAL" clId="{59ADD5AF-F64F-406C-A25E-E1F20EB5EECD}" dt="2025-07-17T01:28:26.453" v="15751" actId="1076"/>
          <ac:spMkLst>
            <pc:docMk/>
            <pc:sldMk cId="2197030315" sldId="785"/>
            <ac:spMk id="3" creationId="{C2B8602D-BA22-4EEC-5A8E-2D0AA5D03F77}"/>
          </ac:spMkLst>
        </pc:spChg>
      </pc:sldChg>
      <pc:sldChg chg="addSp delSp modSp new del">
        <pc:chgData name="Noren,Jenny E" userId="31e0823a-ccc6-4018-bb9e-c27b5ef59adf" providerId="ADAL" clId="{59ADD5AF-F64F-406C-A25E-E1F20EB5EECD}" dt="2025-07-15T23:08:38.429" v="4302" actId="47"/>
        <pc:sldMkLst>
          <pc:docMk/>
          <pc:sldMk cId="426801470" sldId="786"/>
        </pc:sldMkLst>
      </pc:sldChg>
      <pc:sldChg chg="new del">
        <pc:chgData name="Noren,Jenny E" userId="31e0823a-ccc6-4018-bb9e-c27b5ef59adf" providerId="ADAL" clId="{59ADD5AF-F64F-406C-A25E-E1F20EB5EECD}" dt="2025-07-15T22:31:09.845" v="3982" actId="47"/>
        <pc:sldMkLst>
          <pc:docMk/>
          <pc:sldMk cId="689704943" sldId="786"/>
        </pc:sldMkLst>
      </pc:sldChg>
      <pc:sldChg chg="addSp delSp modSp new mod">
        <pc:chgData name="Noren,Jenny E" userId="31e0823a-ccc6-4018-bb9e-c27b5ef59adf" providerId="ADAL" clId="{59ADD5AF-F64F-406C-A25E-E1F20EB5EECD}" dt="2025-07-16T21:52:27.763" v="11964" actId="207"/>
        <pc:sldMkLst>
          <pc:docMk/>
          <pc:sldMk cId="2841866575" sldId="787"/>
        </pc:sldMkLst>
        <pc:spChg chg="mod">
          <ac:chgData name="Noren,Jenny E" userId="31e0823a-ccc6-4018-bb9e-c27b5ef59adf" providerId="ADAL" clId="{59ADD5AF-F64F-406C-A25E-E1F20EB5EECD}" dt="2025-07-16T14:57:04.833" v="6234" actId="20577"/>
          <ac:spMkLst>
            <pc:docMk/>
            <pc:sldMk cId="2841866575" sldId="787"/>
            <ac:spMk id="2" creationId="{5592AD69-1AE9-89F4-4260-DCF53CA95E9C}"/>
          </ac:spMkLst>
        </pc:spChg>
        <pc:spChg chg="add mod">
          <ac:chgData name="Noren,Jenny E" userId="31e0823a-ccc6-4018-bb9e-c27b5ef59adf" providerId="ADAL" clId="{59ADD5AF-F64F-406C-A25E-E1F20EB5EECD}" dt="2025-07-15T23:45:37.054" v="5000" actId="27636"/>
          <ac:spMkLst>
            <pc:docMk/>
            <pc:sldMk cId="2841866575" sldId="787"/>
            <ac:spMk id="6" creationId="{FD984523-5C9E-70E2-C0E0-CBBE2FB76D35}"/>
          </ac:spMkLst>
        </pc:spChg>
        <pc:spChg chg="add mod">
          <ac:chgData name="Noren,Jenny E" userId="31e0823a-ccc6-4018-bb9e-c27b5ef59adf" providerId="ADAL" clId="{59ADD5AF-F64F-406C-A25E-E1F20EB5EECD}" dt="2025-07-15T23:46:16.696" v="5005" actId="2085"/>
          <ac:spMkLst>
            <pc:docMk/>
            <pc:sldMk cId="2841866575" sldId="787"/>
            <ac:spMk id="7" creationId="{75A4F727-B5CE-0A3F-21ED-FD9CA4D9282E}"/>
          </ac:spMkLst>
        </pc:spChg>
        <pc:graphicFrameChg chg="add mod ord modGraphic">
          <ac:chgData name="Noren,Jenny E" userId="31e0823a-ccc6-4018-bb9e-c27b5ef59adf" providerId="ADAL" clId="{59ADD5AF-F64F-406C-A25E-E1F20EB5EECD}" dt="2025-07-16T21:52:27.763" v="11964" actId="207"/>
          <ac:graphicFrameMkLst>
            <pc:docMk/>
            <pc:sldMk cId="2841866575" sldId="787"/>
            <ac:graphicFrameMk id="5" creationId="{F3FDC01B-9DE0-B047-BEB4-576A0DD2C17B}"/>
          </ac:graphicFrameMkLst>
        </pc:graphicFrameChg>
      </pc:sldChg>
      <pc:sldChg chg="addSp modSp new mod">
        <pc:chgData name="Noren,Jenny E" userId="31e0823a-ccc6-4018-bb9e-c27b5ef59adf" providerId="ADAL" clId="{59ADD5AF-F64F-406C-A25E-E1F20EB5EECD}" dt="2025-07-16T14:57:38.168" v="6246" actId="113"/>
        <pc:sldMkLst>
          <pc:docMk/>
          <pc:sldMk cId="2683950632" sldId="788"/>
        </pc:sldMkLst>
        <pc:spChg chg="mod">
          <ac:chgData name="Noren,Jenny E" userId="31e0823a-ccc6-4018-bb9e-c27b5ef59adf" providerId="ADAL" clId="{59ADD5AF-F64F-406C-A25E-E1F20EB5EECD}" dt="2025-07-16T14:56:42.336" v="6219" actId="20577"/>
          <ac:spMkLst>
            <pc:docMk/>
            <pc:sldMk cId="2683950632" sldId="788"/>
            <ac:spMk id="2" creationId="{A53235E7-78A1-B8FB-8683-687BBC78BB47}"/>
          </ac:spMkLst>
        </pc:spChg>
        <pc:spChg chg="mod">
          <ac:chgData name="Noren,Jenny E" userId="31e0823a-ccc6-4018-bb9e-c27b5ef59adf" providerId="ADAL" clId="{59ADD5AF-F64F-406C-A25E-E1F20EB5EECD}" dt="2025-07-16T14:56:16.266" v="6204" actId="20577"/>
          <ac:spMkLst>
            <pc:docMk/>
            <pc:sldMk cId="2683950632" sldId="788"/>
            <ac:spMk id="3" creationId="{FCA682F4-B1FA-B6EF-8311-DC953D2D6778}"/>
          </ac:spMkLst>
        </pc:spChg>
        <pc:spChg chg="mod">
          <ac:chgData name="Noren,Jenny E" userId="31e0823a-ccc6-4018-bb9e-c27b5ef59adf" providerId="ADAL" clId="{59ADD5AF-F64F-406C-A25E-E1F20EB5EECD}" dt="2025-07-15T23:43:12.673" v="4967" actId="1076"/>
          <ac:spMkLst>
            <pc:docMk/>
            <pc:sldMk cId="2683950632" sldId="788"/>
            <ac:spMk id="4" creationId="{1EC5D1DF-7AF1-2A9B-E83B-56EF3B074434}"/>
          </ac:spMkLst>
        </pc:spChg>
        <pc:spChg chg="mod">
          <ac:chgData name="Noren,Jenny E" userId="31e0823a-ccc6-4018-bb9e-c27b5ef59adf" providerId="ADAL" clId="{59ADD5AF-F64F-406C-A25E-E1F20EB5EECD}" dt="2025-07-16T14:56:20.007" v="6209" actId="20577"/>
          <ac:spMkLst>
            <pc:docMk/>
            <pc:sldMk cId="2683950632" sldId="788"/>
            <ac:spMk id="5" creationId="{BF1DBD58-5429-A301-A347-DBF09F8659D1}"/>
          </ac:spMkLst>
        </pc:spChg>
        <pc:spChg chg="mod">
          <ac:chgData name="Noren,Jenny E" userId="31e0823a-ccc6-4018-bb9e-c27b5ef59adf" providerId="ADAL" clId="{59ADD5AF-F64F-406C-A25E-E1F20EB5EECD}" dt="2025-07-15T23:43:55.456" v="4970" actId="1076"/>
          <ac:spMkLst>
            <pc:docMk/>
            <pc:sldMk cId="2683950632" sldId="788"/>
            <ac:spMk id="6" creationId="{7980AAAE-4B54-0F5D-20BE-8FA6ABC5F57C}"/>
          </ac:spMkLst>
        </pc:spChg>
        <pc:spChg chg="add mod">
          <ac:chgData name="Noren,Jenny E" userId="31e0823a-ccc6-4018-bb9e-c27b5ef59adf" providerId="ADAL" clId="{59ADD5AF-F64F-406C-A25E-E1F20EB5EECD}" dt="2025-07-15T23:34:22.139" v="4889" actId="113"/>
          <ac:spMkLst>
            <pc:docMk/>
            <pc:sldMk cId="2683950632" sldId="788"/>
            <ac:spMk id="8" creationId="{FD984523-5C9E-70E2-C0E0-CBBE2FB76D35}"/>
          </ac:spMkLst>
        </pc:spChg>
        <pc:spChg chg="add mod">
          <ac:chgData name="Noren,Jenny E" userId="31e0823a-ccc6-4018-bb9e-c27b5ef59adf" providerId="ADAL" clId="{59ADD5AF-F64F-406C-A25E-E1F20EB5EECD}" dt="2025-07-16T14:57:38.168" v="6246" actId="113"/>
          <ac:spMkLst>
            <pc:docMk/>
            <pc:sldMk cId="2683950632" sldId="788"/>
            <ac:spMk id="9" creationId="{9616CD26-A36E-6CEB-15F8-56F2862653F8}"/>
          </ac:spMkLst>
        </pc:spChg>
      </pc:sldChg>
      <pc:sldChg chg="addSp delSp modSp add del mod">
        <pc:chgData name="Noren,Jenny E" userId="31e0823a-ccc6-4018-bb9e-c27b5ef59adf" providerId="ADAL" clId="{59ADD5AF-F64F-406C-A25E-E1F20EB5EECD}" dt="2025-07-15T23:26:19.041" v="4755" actId="47"/>
        <pc:sldMkLst>
          <pc:docMk/>
          <pc:sldMk cId="2976242376" sldId="788"/>
        </pc:sldMkLst>
      </pc:sldChg>
      <pc:sldChg chg="addSp delSp modSp new add del mod ord chgLayout">
        <pc:chgData name="Noren,Jenny E" userId="31e0823a-ccc6-4018-bb9e-c27b5ef59adf" providerId="ADAL" clId="{59ADD5AF-F64F-406C-A25E-E1F20EB5EECD}" dt="2025-07-16T15:03:31.631" v="6392" actId="47"/>
        <pc:sldMkLst>
          <pc:docMk/>
          <pc:sldMk cId="3488685929" sldId="789"/>
        </pc:sldMkLst>
      </pc:sldChg>
      <pc:sldChg chg="modSp new del mod">
        <pc:chgData name="Noren,Jenny E" userId="31e0823a-ccc6-4018-bb9e-c27b5ef59adf" providerId="ADAL" clId="{59ADD5AF-F64F-406C-A25E-E1F20EB5EECD}" dt="2025-07-16T16:24:17.436" v="7130" actId="47"/>
        <pc:sldMkLst>
          <pc:docMk/>
          <pc:sldMk cId="230014169" sldId="790"/>
        </pc:sldMkLst>
      </pc:sldChg>
      <pc:sldChg chg="modSp new del mod">
        <pc:chgData name="Noren,Jenny E" userId="31e0823a-ccc6-4018-bb9e-c27b5ef59adf" providerId="ADAL" clId="{59ADD5AF-F64F-406C-A25E-E1F20EB5EECD}" dt="2025-07-16T16:24:22.263" v="7131" actId="47"/>
        <pc:sldMkLst>
          <pc:docMk/>
          <pc:sldMk cId="1330841926" sldId="791"/>
        </pc:sldMkLst>
      </pc:sldChg>
      <pc:sldChg chg="modSp add mod">
        <pc:chgData name="Noren,Jenny E" userId="31e0823a-ccc6-4018-bb9e-c27b5ef59adf" providerId="ADAL" clId="{59ADD5AF-F64F-406C-A25E-E1F20EB5EECD}" dt="2025-07-16T23:54:21.331" v="14307" actId="207"/>
        <pc:sldMkLst>
          <pc:docMk/>
          <pc:sldMk cId="57027310" sldId="792"/>
        </pc:sldMkLst>
        <pc:spChg chg="mod">
          <ac:chgData name="Noren,Jenny E" userId="31e0823a-ccc6-4018-bb9e-c27b5ef59adf" providerId="ADAL" clId="{59ADD5AF-F64F-406C-A25E-E1F20EB5EECD}" dt="2025-07-16T23:54:21.331" v="14307" actId="207"/>
          <ac:spMkLst>
            <pc:docMk/>
            <pc:sldMk cId="57027310" sldId="792"/>
            <ac:spMk id="6" creationId="{8B7FF645-0B76-CF7D-D473-5AEE0A500D01}"/>
          </ac:spMkLst>
        </pc:spChg>
      </pc:sldChg>
      <pc:sldChg chg="modSp new del mod">
        <pc:chgData name="Noren,Jenny E" userId="31e0823a-ccc6-4018-bb9e-c27b5ef59adf" providerId="ADAL" clId="{59ADD5AF-F64F-406C-A25E-E1F20EB5EECD}" dt="2025-07-16T16:11:14.902" v="6897" actId="47"/>
        <pc:sldMkLst>
          <pc:docMk/>
          <pc:sldMk cId="1818534518" sldId="792"/>
        </pc:sldMkLst>
      </pc:sldChg>
      <pc:sldChg chg="modSp new del mod">
        <pc:chgData name="Noren,Jenny E" userId="31e0823a-ccc6-4018-bb9e-c27b5ef59adf" providerId="ADAL" clId="{59ADD5AF-F64F-406C-A25E-E1F20EB5EECD}" dt="2025-07-16T16:44:09.700" v="8112" actId="47"/>
        <pc:sldMkLst>
          <pc:docMk/>
          <pc:sldMk cId="3323762127" sldId="793"/>
        </pc:sldMkLst>
      </pc:sldChg>
      <pc:sldChg chg="modSp new del mod">
        <pc:chgData name="Noren,Jenny E" userId="31e0823a-ccc6-4018-bb9e-c27b5ef59adf" providerId="ADAL" clId="{59ADD5AF-F64F-406C-A25E-E1F20EB5EECD}" dt="2025-07-16T17:57:40.273" v="10228" actId="2696"/>
        <pc:sldMkLst>
          <pc:docMk/>
          <pc:sldMk cId="3140487158" sldId="794"/>
        </pc:sldMkLst>
      </pc:sldChg>
      <pc:sldChg chg="modSp new del mod">
        <pc:chgData name="Noren,Jenny E" userId="31e0823a-ccc6-4018-bb9e-c27b5ef59adf" providerId="ADAL" clId="{59ADD5AF-F64F-406C-A25E-E1F20EB5EECD}" dt="2025-07-16T16:15:02.371" v="6979" actId="47"/>
        <pc:sldMkLst>
          <pc:docMk/>
          <pc:sldMk cId="3994639302" sldId="795"/>
        </pc:sldMkLst>
      </pc:sldChg>
      <pc:sldChg chg="modSp new mod">
        <pc:chgData name="Noren,Jenny E" userId="31e0823a-ccc6-4018-bb9e-c27b5ef59adf" providerId="ADAL" clId="{59ADD5AF-F64F-406C-A25E-E1F20EB5EECD}" dt="2025-07-16T16:02:40.394" v="6522" actId="255"/>
        <pc:sldMkLst>
          <pc:docMk/>
          <pc:sldMk cId="31778158" sldId="796"/>
        </pc:sldMkLst>
        <pc:spChg chg="mod">
          <ac:chgData name="Noren,Jenny E" userId="31e0823a-ccc6-4018-bb9e-c27b5ef59adf" providerId="ADAL" clId="{59ADD5AF-F64F-406C-A25E-E1F20EB5EECD}" dt="2025-07-16T16:02:40.394" v="6522" actId="255"/>
          <ac:spMkLst>
            <pc:docMk/>
            <pc:sldMk cId="31778158" sldId="796"/>
            <ac:spMk id="2" creationId="{F666C651-1754-3F64-6A52-F0A8B82B4000}"/>
          </ac:spMkLst>
        </pc:spChg>
        <pc:spChg chg="mod">
          <ac:chgData name="Noren,Jenny E" userId="31e0823a-ccc6-4018-bb9e-c27b5ef59adf" providerId="ADAL" clId="{59ADD5AF-F64F-406C-A25E-E1F20EB5EECD}" dt="2025-07-16T15:58:22.159" v="6520" actId="948"/>
          <ac:spMkLst>
            <pc:docMk/>
            <pc:sldMk cId="31778158" sldId="796"/>
            <ac:spMk id="3" creationId="{AFA72D2B-ED93-488F-B3C2-2AAC7CA6751C}"/>
          </ac:spMkLst>
        </pc:spChg>
      </pc:sldChg>
      <pc:sldChg chg="addSp delSp modSp add del mod chgLayout modNotesTx">
        <pc:chgData name="Noren,Jenny E" userId="31e0823a-ccc6-4018-bb9e-c27b5ef59adf" providerId="ADAL" clId="{59ADD5AF-F64F-406C-A25E-E1F20EB5EECD}" dt="2025-07-16T17:41:53.024" v="9880" actId="47"/>
        <pc:sldMkLst>
          <pc:docMk/>
          <pc:sldMk cId="3215926395" sldId="797"/>
        </pc:sldMkLst>
      </pc:sldChg>
      <pc:sldChg chg="addSp delSp modSp add mod ord chgLayout">
        <pc:chgData name="Noren,Jenny E" userId="31e0823a-ccc6-4018-bb9e-c27b5ef59adf" providerId="ADAL" clId="{59ADD5AF-F64F-406C-A25E-E1F20EB5EECD}" dt="2025-07-17T01:06:46.303" v="15321" actId="14100"/>
        <pc:sldMkLst>
          <pc:docMk/>
          <pc:sldMk cId="851230039" sldId="798"/>
        </pc:sldMkLst>
        <pc:spChg chg="mod ord">
          <ac:chgData name="Noren,Jenny E" userId="31e0823a-ccc6-4018-bb9e-c27b5ef59adf" providerId="ADAL" clId="{59ADD5AF-F64F-406C-A25E-E1F20EB5EECD}" dt="2025-07-17T01:06:46.303" v="15321" actId="14100"/>
          <ac:spMkLst>
            <pc:docMk/>
            <pc:sldMk cId="851230039" sldId="798"/>
            <ac:spMk id="2" creationId="{2D9794AD-20D4-D4CC-804A-9DFD7D252AE8}"/>
          </ac:spMkLst>
        </pc:spChg>
        <pc:spChg chg="mod ord">
          <ac:chgData name="Noren,Jenny E" userId="31e0823a-ccc6-4018-bb9e-c27b5ef59adf" providerId="ADAL" clId="{59ADD5AF-F64F-406C-A25E-E1F20EB5EECD}" dt="2025-07-17T01:06:19.932" v="15316" actId="27636"/>
          <ac:spMkLst>
            <pc:docMk/>
            <pc:sldMk cId="851230039" sldId="798"/>
            <ac:spMk id="3" creationId="{3CC12CFC-C2F2-AEC4-46EB-A0E294CF90D8}"/>
          </ac:spMkLst>
        </pc:spChg>
        <pc:spChg chg="mod ord">
          <ac:chgData name="Noren,Jenny E" userId="31e0823a-ccc6-4018-bb9e-c27b5ef59adf" providerId="ADAL" clId="{59ADD5AF-F64F-406C-A25E-E1F20EB5EECD}" dt="2025-07-16T16:11:57.734" v="6898" actId="6264"/>
          <ac:spMkLst>
            <pc:docMk/>
            <pc:sldMk cId="851230039" sldId="798"/>
            <ac:spMk id="4" creationId="{3EBDC56A-9586-0032-BF2E-210ACDEFEF9D}"/>
          </ac:spMkLst>
        </pc:spChg>
      </pc:sldChg>
      <pc:sldChg chg="addSp delSp modSp new mod chgLayout">
        <pc:chgData name="Noren,Jenny E" userId="31e0823a-ccc6-4018-bb9e-c27b5ef59adf" providerId="ADAL" clId="{59ADD5AF-F64F-406C-A25E-E1F20EB5EECD}" dt="2025-07-17T01:19:22.459" v="15645" actId="20577"/>
        <pc:sldMkLst>
          <pc:docMk/>
          <pc:sldMk cId="2358490944" sldId="799"/>
        </pc:sldMkLst>
        <pc:spChg chg="mod ord">
          <ac:chgData name="Noren,Jenny E" userId="31e0823a-ccc6-4018-bb9e-c27b5ef59adf" providerId="ADAL" clId="{59ADD5AF-F64F-406C-A25E-E1F20EB5EECD}" dt="2025-07-17T01:19:22.459" v="15645" actId="20577"/>
          <ac:spMkLst>
            <pc:docMk/>
            <pc:sldMk cId="2358490944" sldId="799"/>
            <ac:spMk id="2" creationId="{0CEAF7D7-04F9-B60D-B627-FE802811CEF2}"/>
          </ac:spMkLst>
        </pc:spChg>
        <pc:spChg chg="mod ord">
          <ac:chgData name="Noren,Jenny E" userId="31e0823a-ccc6-4018-bb9e-c27b5ef59adf" providerId="ADAL" clId="{59ADD5AF-F64F-406C-A25E-E1F20EB5EECD}" dt="2025-07-17T01:18:49.112" v="15625" actId="14100"/>
          <ac:spMkLst>
            <pc:docMk/>
            <pc:sldMk cId="2358490944" sldId="799"/>
            <ac:spMk id="3" creationId="{05F495C2-7EEE-6471-DF87-304CDA409AA0}"/>
          </ac:spMkLst>
        </pc:spChg>
        <pc:spChg chg="mod ord">
          <ac:chgData name="Noren,Jenny E" userId="31e0823a-ccc6-4018-bb9e-c27b5ef59adf" providerId="ADAL" clId="{59ADD5AF-F64F-406C-A25E-E1F20EB5EECD}" dt="2025-07-16T16:30:04.472" v="7423" actId="6264"/>
          <ac:spMkLst>
            <pc:docMk/>
            <pc:sldMk cId="2358490944" sldId="799"/>
            <ac:spMk id="4" creationId="{FACEA71E-CDCD-405C-E656-8B77567D99A2}"/>
          </ac:spMkLst>
        </pc:spChg>
      </pc:sldChg>
      <pc:sldChg chg="addSp delSp modSp add mod chgLayout">
        <pc:chgData name="Noren,Jenny E" userId="31e0823a-ccc6-4018-bb9e-c27b5ef59adf" providerId="ADAL" clId="{59ADD5AF-F64F-406C-A25E-E1F20EB5EECD}" dt="2025-07-17T01:21:10.582" v="15681" actId="948"/>
        <pc:sldMkLst>
          <pc:docMk/>
          <pc:sldMk cId="4268114825" sldId="800"/>
        </pc:sldMkLst>
        <pc:spChg chg="mod ord">
          <ac:chgData name="Noren,Jenny E" userId="31e0823a-ccc6-4018-bb9e-c27b5ef59adf" providerId="ADAL" clId="{59ADD5AF-F64F-406C-A25E-E1F20EB5EECD}" dt="2025-07-17T01:19:42.092" v="15667" actId="207"/>
          <ac:spMkLst>
            <pc:docMk/>
            <pc:sldMk cId="4268114825" sldId="800"/>
            <ac:spMk id="2" creationId="{0CEAF7D7-04F9-B60D-B627-FE802811CEF2}"/>
          </ac:spMkLst>
        </pc:spChg>
        <pc:spChg chg="mod ord">
          <ac:chgData name="Noren,Jenny E" userId="31e0823a-ccc6-4018-bb9e-c27b5ef59adf" providerId="ADAL" clId="{59ADD5AF-F64F-406C-A25E-E1F20EB5EECD}" dt="2025-07-17T01:21:10.582" v="15681" actId="948"/>
          <ac:spMkLst>
            <pc:docMk/>
            <pc:sldMk cId="4268114825" sldId="800"/>
            <ac:spMk id="3" creationId="{05F495C2-7EEE-6471-DF87-304CDA409AA0}"/>
          </ac:spMkLst>
        </pc:spChg>
        <pc:spChg chg="mod ord">
          <ac:chgData name="Noren,Jenny E" userId="31e0823a-ccc6-4018-bb9e-c27b5ef59adf" providerId="ADAL" clId="{59ADD5AF-F64F-406C-A25E-E1F20EB5EECD}" dt="2025-07-17T01:17:35.091" v="15611" actId="6264"/>
          <ac:spMkLst>
            <pc:docMk/>
            <pc:sldMk cId="4268114825" sldId="800"/>
            <ac:spMk id="4" creationId="{FACEA71E-CDCD-405C-E656-8B77567D99A2}"/>
          </ac:spMkLst>
        </pc:spChg>
      </pc:sldChg>
      <pc:sldChg chg="modSp add del mod">
        <pc:chgData name="Noren,Jenny E" userId="31e0823a-ccc6-4018-bb9e-c27b5ef59adf" providerId="ADAL" clId="{59ADD5AF-F64F-406C-A25E-E1F20EB5EECD}" dt="2025-07-17T01:17:22.440" v="15608" actId="2696"/>
        <pc:sldMkLst>
          <pc:docMk/>
          <pc:sldMk cId="970051529" sldId="801"/>
        </pc:sldMkLst>
      </pc:sldChg>
      <pc:sldChg chg="modSp new mod">
        <pc:chgData name="Noren,Jenny E" userId="31e0823a-ccc6-4018-bb9e-c27b5ef59adf" providerId="ADAL" clId="{59ADD5AF-F64F-406C-A25E-E1F20EB5EECD}" dt="2025-07-17T00:58:57.009" v="15085" actId="6549"/>
        <pc:sldMkLst>
          <pc:docMk/>
          <pc:sldMk cId="758300136" sldId="802"/>
        </pc:sldMkLst>
        <pc:spChg chg="mod">
          <ac:chgData name="Noren,Jenny E" userId="31e0823a-ccc6-4018-bb9e-c27b5ef59adf" providerId="ADAL" clId="{59ADD5AF-F64F-406C-A25E-E1F20EB5EECD}" dt="2025-07-16T17:47:41.444" v="10054" actId="20577"/>
          <ac:spMkLst>
            <pc:docMk/>
            <pc:sldMk cId="758300136" sldId="802"/>
            <ac:spMk id="2" creationId="{514F6DB3-950D-9D3D-27D8-3BAA5A3776AF}"/>
          </ac:spMkLst>
        </pc:spChg>
        <pc:spChg chg="mod">
          <ac:chgData name="Noren,Jenny E" userId="31e0823a-ccc6-4018-bb9e-c27b5ef59adf" providerId="ADAL" clId="{59ADD5AF-F64F-406C-A25E-E1F20EB5EECD}" dt="2025-07-17T00:58:57.009" v="15085" actId="6549"/>
          <ac:spMkLst>
            <pc:docMk/>
            <pc:sldMk cId="758300136" sldId="802"/>
            <ac:spMk id="3" creationId="{5B5B2523-44C2-45D2-4D70-84F671BE54F1}"/>
          </ac:spMkLst>
        </pc:spChg>
      </pc:sldChg>
      <pc:sldChg chg="modSp new mod">
        <pc:chgData name="Noren,Jenny E" userId="31e0823a-ccc6-4018-bb9e-c27b5ef59adf" providerId="ADAL" clId="{59ADD5AF-F64F-406C-A25E-E1F20EB5EECD}" dt="2025-07-17T01:01:23.630" v="15186" actId="20577"/>
        <pc:sldMkLst>
          <pc:docMk/>
          <pc:sldMk cId="4147061731" sldId="803"/>
        </pc:sldMkLst>
        <pc:spChg chg="mod">
          <ac:chgData name="Noren,Jenny E" userId="31e0823a-ccc6-4018-bb9e-c27b5ef59adf" providerId="ADAL" clId="{59ADD5AF-F64F-406C-A25E-E1F20EB5EECD}" dt="2025-07-17T01:01:23.630" v="15186" actId="20577"/>
          <ac:spMkLst>
            <pc:docMk/>
            <pc:sldMk cId="4147061731" sldId="803"/>
            <ac:spMk id="2" creationId="{B2A36881-5871-9FCB-DCBE-00356A74DEF6}"/>
          </ac:spMkLst>
        </pc:spChg>
        <pc:spChg chg="mod">
          <ac:chgData name="Noren,Jenny E" userId="31e0823a-ccc6-4018-bb9e-c27b5ef59adf" providerId="ADAL" clId="{59ADD5AF-F64F-406C-A25E-E1F20EB5EECD}" dt="2025-07-16T19:29:54.590" v="11961" actId="948"/>
          <ac:spMkLst>
            <pc:docMk/>
            <pc:sldMk cId="4147061731" sldId="803"/>
            <ac:spMk id="3" creationId="{2E1592DE-DA06-E362-668E-AC5E5385BEFE}"/>
          </ac:spMkLst>
        </pc:spChg>
      </pc:sldChg>
      <pc:sldChg chg="modSp add del mod">
        <pc:chgData name="Noren,Jenny E" userId="31e0823a-ccc6-4018-bb9e-c27b5ef59adf" providerId="ADAL" clId="{59ADD5AF-F64F-406C-A25E-E1F20EB5EECD}" dt="2025-07-16T17:39:15.378" v="9818" actId="47"/>
        <pc:sldMkLst>
          <pc:docMk/>
          <pc:sldMk cId="1243263441" sldId="804"/>
        </pc:sldMkLst>
      </pc:sldChg>
      <pc:sldChg chg="addSp delSp modSp add mod chgLayout">
        <pc:chgData name="Noren,Jenny E" userId="31e0823a-ccc6-4018-bb9e-c27b5ef59adf" providerId="ADAL" clId="{59ADD5AF-F64F-406C-A25E-E1F20EB5EECD}" dt="2025-07-16T17:47:46.235" v="10060" actId="20577"/>
        <pc:sldMkLst>
          <pc:docMk/>
          <pc:sldMk cId="558307357" sldId="805"/>
        </pc:sldMkLst>
        <pc:spChg chg="mod ord">
          <ac:chgData name="Noren,Jenny E" userId="31e0823a-ccc6-4018-bb9e-c27b5ef59adf" providerId="ADAL" clId="{59ADD5AF-F64F-406C-A25E-E1F20EB5EECD}" dt="2025-07-16T17:47:46.235" v="10060" actId="20577"/>
          <ac:spMkLst>
            <pc:docMk/>
            <pc:sldMk cId="558307357" sldId="805"/>
            <ac:spMk id="2" creationId="{514F6DB3-950D-9D3D-27D8-3BAA5A3776AF}"/>
          </ac:spMkLst>
        </pc:spChg>
        <pc:spChg chg="mod ord">
          <ac:chgData name="Noren,Jenny E" userId="31e0823a-ccc6-4018-bb9e-c27b5ef59adf" providerId="ADAL" clId="{59ADD5AF-F64F-406C-A25E-E1F20EB5EECD}" dt="2025-07-16T17:47:19.898" v="10048" actId="27636"/>
          <ac:spMkLst>
            <pc:docMk/>
            <pc:sldMk cId="558307357" sldId="805"/>
            <ac:spMk id="3" creationId="{5B5B2523-44C2-45D2-4D70-84F671BE54F1}"/>
          </ac:spMkLst>
        </pc:spChg>
        <pc:spChg chg="mod ord">
          <ac:chgData name="Noren,Jenny E" userId="31e0823a-ccc6-4018-bb9e-c27b5ef59adf" providerId="ADAL" clId="{59ADD5AF-F64F-406C-A25E-E1F20EB5EECD}" dt="2025-07-16T17:37:24.529" v="9592" actId="6264"/>
          <ac:spMkLst>
            <pc:docMk/>
            <pc:sldMk cId="558307357" sldId="805"/>
            <ac:spMk id="4" creationId="{B0276FCE-D847-CDBF-4D0B-92367738454D}"/>
          </ac:spMkLst>
        </pc:spChg>
      </pc:sldChg>
      <pc:sldChg chg="modSp add mod">
        <pc:chgData name="Noren,Jenny E" userId="31e0823a-ccc6-4018-bb9e-c27b5ef59adf" providerId="ADAL" clId="{59ADD5AF-F64F-406C-A25E-E1F20EB5EECD}" dt="2025-07-17T01:13:08.394" v="15540" actId="20577"/>
        <pc:sldMkLst>
          <pc:docMk/>
          <pc:sldMk cId="498353106" sldId="806"/>
        </pc:sldMkLst>
        <pc:spChg chg="mod">
          <ac:chgData name="Noren,Jenny E" userId="31e0823a-ccc6-4018-bb9e-c27b5ef59adf" providerId="ADAL" clId="{59ADD5AF-F64F-406C-A25E-E1F20EB5EECD}" dt="2025-07-17T01:07:23.462" v="15344" actId="20577"/>
          <ac:spMkLst>
            <pc:docMk/>
            <pc:sldMk cId="498353106" sldId="806"/>
            <ac:spMk id="2" creationId="{B2A36881-5871-9FCB-DCBE-00356A74DEF6}"/>
          </ac:spMkLst>
        </pc:spChg>
        <pc:spChg chg="mod">
          <ac:chgData name="Noren,Jenny E" userId="31e0823a-ccc6-4018-bb9e-c27b5ef59adf" providerId="ADAL" clId="{59ADD5AF-F64F-406C-A25E-E1F20EB5EECD}" dt="2025-07-17T01:13:08.394" v="15540" actId="20577"/>
          <ac:spMkLst>
            <pc:docMk/>
            <pc:sldMk cId="498353106" sldId="806"/>
            <ac:spMk id="3" creationId="{2E1592DE-DA06-E362-668E-AC5E5385BEFE}"/>
          </ac:spMkLst>
        </pc:spChg>
      </pc:sldChg>
      <pc:sldChg chg="modSp new del mod">
        <pc:chgData name="Noren,Jenny E" userId="31e0823a-ccc6-4018-bb9e-c27b5ef59adf" providerId="ADAL" clId="{59ADD5AF-F64F-406C-A25E-E1F20EB5EECD}" dt="2025-07-16T17:43:24.677" v="9943" actId="47"/>
        <pc:sldMkLst>
          <pc:docMk/>
          <pc:sldMk cId="1518345573" sldId="807"/>
        </pc:sldMkLst>
      </pc:sldChg>
      <pc:sldChg chg="modSp new mod">
        <pc:chgData name="Noren,Jenny E" userId="31e0823a-ccc6-4018-bb9e-c27b5ef59adf" providerId="ADAL" clId="{59ADD5AF-F64F-406C-A25E-E1F20EB5EECD}" dt="2025-07-17T00:56:13.825" v="15009" actId="692"/>
        <pc:sldMkLst>
          <pc:docMk/>
          <pc:sldMk cId="2589261575" sldId="808"/>
        </pc:sldMkLst>
        <pc:spChg chg="mod">
          <ac:chgData name="Noren,Jenny E" userId="31e0823a-ccc6-4018-bb9e-c27b5ef59adf" providerId="ADAL" clId="{59ADD5AF-F64F-406C-A25E-E1F20EB5EECD}" dt="2025-07-17T00:56:13.825" v="15009" actId="692"/>
          <ac:spMkLst>
            <pc:docMk/>
            <pc:sldMk cId="2589261575" sldId="808"/>
            <ac:spMk id="2" creationId="{FE0304EF-F0AB-C4EE-78AA-602CB45852B9}"/>
          </ac:spMkLst>
        </pc:spChg>
      </pc:sldChg>
      <pc:sldChg chg="modSp add del mod ord">
        <pc:chgData name="Noren,Jenny E" userId="31e0823a-ccc6-4018-bb9e-c27b5ef59adf" providerId="ADAL" clId="{59ADD5AF-F64F-406C-A25E-E1F20EB5EECD}" dt="2025-07-17T00:56:59.055" v="15058" actId="47"/>
        <pc:sldMkLst>
          <pc:docMk/>
          <pc:sldMk cId="3129331345" sldId="809"/>
        </pc:sldMkLst>
      </pc:sldChg>
      <pc:sldChg chg="new del">
        <pc:chgData name="Noren,Jenny E" userId="31e0823a-ccc6-4018-bb9e-c27b5ef59adf" providerId="ADAL" clId="{59ADD5AF-F64F-406C-A25E-E1F20EB5EECD}" dt="2025-07-16T17:44:13.127" v="9975" actId="2696"/>
        <pc:sldMkLst>
          <pc:docMk/>
          <pc:sldMk cId="1495103135" sldId="810"/>
        </pc:sldMkLst>
      </pc:sldChg>
      <pc:sldChg chg="modSp add del mod ord">
        <pc:chgData name="Noren,Jenny E" userId="31e0823a-ccc6-4018-bb9e-c27b5ef59adf" providerId="ADAL" clId="{59ADD5AF-F64F-406C-A25E-E1F20EB5EECD}" dt="2025-07-17T00:57:26.485" v="15081" actId="47"/>
        <pc:sldMkLst>
          <pc:docMk/>
          <pc:sldMk cId="3359831480" sldId="810"/>
        </pc:sldMkLst>
      </pc:sldChg>
      <pc:sldChg chg="modSp add del mod ord">
        <pc:chgData name="Noren,Jenny E" userId="31e0823a-ccc6-4018-bb9e-c27b5ef59adf" providerId="ADAL" clId="{59ADD5AF-F64F-406C-A25E-E1F20EB5EECD}" dt="2025-07-17T00:56:39.666" v="15030" actId="47"/>
        <pc:sldMkLst>
          <pc:docMk/>
          <pc:sldMk cId="1539046796" sldId="811"/>
        </pc:sldMkLst>
      </pc:sldChg>
      <pc:sldChg chg="modSp add mod ord">
        <pc:chgData name="Noren,Jenny E" userId="31e0823a-ccc6-4018-bb9e-c27b5ef59adf" providerId="ADAL" clId="{59ADD5AF-F64F-406C-A25E-E1F20EB5EECD}" dt="2025-07-17T01:29:54.919" v="15762" actId="27636"/>
        <pc:sldMkLst>
          <pc:docMk/>
          <pc:sldMk cId="2028118449" sldId="812"/>
        </pc:sldMkLst>
        <pc:spChg chg="mod">
          <ac:chgData name="Noren,Jenny E" userId="31e0823a-ccc6-4018-bb9e-c27b5ef59adf" providerId="ADAL" clId="{59ADD5AF-F64F-406C-A25E-E1F20EB5EECD}" dt="2025-07-16T18:45:17.703" v="11483" actId="6549"/>
          <ac:spMkLst>
            <pc:docMk/>
            <pc:sldMk cId="2028118449" sldId="812"/>
            <ac:spMk id="2" creationId="{39596993-5BC4-33A6-D3B9-73590B42A2EF}"/>
          </ac:spMkLst>
        </pc:spChg>
        <pc:spChg chg="mod">
          <ac:chgData name="Noren,Jenny E" userId="31e0823a-ccc6-4018-bb9e-c27b5ef59adf" providerId="ADAL" clId="{59ADD5AF-F64F-406C-A25E-E1F20EB5EECD}" dt="2025-07-17T01:29:54.919" v="15762" actId="27636"/>
          <ac:spMkLst>
            <pc:docMk/>
            <pc:sldMk cId="2028118449" sldId="812"/>
            <ac:spMk id="3" creationId="{C2B8602D-BA22-4EEC-5A8E-2D0AA5D03F77}"/>
          </ac:spMkLst>
        </pc:spChg>
        <pc:picChg chg="mod">
          <ac:chgData name="Noren,Jenny E" userId="31e0823a-ccc6-4018-bb9e-c27b5ef59adf" providerId="ADAL" clId="{59ADD5AF-F64F-406C-A25E-E1F20EB5EECD}" dt="2025-07-16T18:45:23.040" v="11484" actId="1076"/>
          <ac:picMkLst>
            <pc:docMk/>
            <pc:sldMk cId="2028118449" sldId="812"/>
            <ac:picMk id="12" creationId="{91CA5105-8DF8-867A-F44C-1729FC7C024F}"/>
          </ac:picMkLst>
        </pc:picChg>
      </pc:sldChg>
      <pc:sldChg chg="modSp new mod">
        <pc:chgData name="Noren,Jenny E" userId="31e0823a-ccc6-4018-bb9e-c27b5ef59adf" providerId="ADAL" clId="{59ADD5AF-F64F-406C-A25E-E1F20EB5EECD}" dt="2025-07-17T00:37:12.964" v="14994" actId="20577"/>
        <pc:sldMkLst>
          <pc:docMk/>
          <pc:sldMk cId="4098313166" sldId="813"/>
        </pc:sldMkLst>
        <pc:spChg chg="mod">
          <ac:chgData name="Noren,Jenny E" userId="31e0823a-ccc6-4018-bb9e-c27b5ef59adf" providerId="ADAL" clId="{59ADD5AF-F64F-406C-A25E-E1F20EB5EECD}" dt="2025-07-17T00:37:12.964" v="14994" actId="20577"/>
          <ac:spMkLst>
            <pc:docMk/>
            <pc:sldMk cId="4098313166" sldId="813"/>
            <ac:spMk id="2" creationId="{96F8E44E-89E8-425F-AA5B-8EA8BB4DF9FA}"/>
          </ac:spMkLst>
        </pc:spChg>
        <pc:spChg chg="mod">
          <ac:chgData name="Noren,Jenny E" userId="31e0823a-ccc6-4018-bb9e-c27b5ef59adf" providerId="ADAL" clId="{59ADD5AF-F64F-406C-A25E-E1F20EB5EECD}" dt="2025-07-17T00:37:08.790" v="14991" actId="207"/>
          <ac:spMkLst>
            <pc:docMk/>
            <pc:sldMk cId="4098313166" sldId="813"/>
            <ac:spMk id="3" creationId="{04B5CE89-69AD-31AC-F653-CA385E11CB0E}"/>
          </ac:spMkLst>
        </pc:spChg>
      </pc:sldChg>
      <pc:sldChg chg="modSp add mod ord">
        <pc:chgData name="Noren,Jenny E" userId="31e0823a-ccc6-4018-bb9e-c27b5ef59adf" providerId="ADAL" clId="{59ADD5AF-F64F-406C-A25E-E1F20EB5EECD}" dt="2025-07-17T01:25:59.161" v="15732" actId="113"/>
        <pc:sldMkLst>
          <pc:docMk/>
          <pc:sldMk cId="634126732" sldId="814"/>
        </pc:sldMkLst>
        <pc:spChg chg="mod">
          <ac:chgData name="Noren,Jenny E" userId="31e0823a-ccc6-4018-bb9e-c27b5ef59adf" providerId="ADAL" clId="{59ADD5AF-F64F-406C-A25E-E1F20EB5EECD}" dt="2025-07-17T01:25:59.161" v="15732" actId="113"/>
          <ac:spMkLst>
            <pc:docMk/>
            <pc:sldMk cId="634126732" sldId="814"/>
            <ac:spMk id="3" creationId="{C2B8602D-BA22-4EEC-5A8E-2D0AA5D03F77}"/>
          </ac:spMkLst>
        </pc:spChg>
      </pc:sldChg>
      <pc:sldChg chg="modSp add mod ord">
        <pc:chgData name="Noren,Jenny E" userId="31e0823a-ccc6-4018-bb9e-c27b5ef59adf" providerId="ADAL" clId="{59ADD5AF-F64F-406C-A25E-E1F20EB5EECD}" dt="2025-07-16T22:48:23.793" v="12623" actId="6549"/>
        <pc:sldMkLst>
          <pc:docMk/>
          <pc:sldMk cId="696157362" sldId="815"/>
        </pc:sldMkLst>
        <pc:spChg chg="mod">
          <ac:chgData name="Noren,Jenny E" userId="31e0823a-ccc6-4018-bb9e-c27b5ef59adf" providerId="ADAL" clId="{59ADD5AF-F64F-406C-A25E-E1F20EB5EECD}" dt="2025-07-16T22:43:45.147" v="12554" actId="14100"/>
          <ac:spMkLst>
            <pc:docMk/>
            <pc:sldMk cId="696157362" sldId="815"/>
            <ac:spMk id="2" creationId="{03D259E9-3BBB-0414-CC30-E7B540039BBB}"/>
          </ac:spMkLst>
        </pc:spChg>
        <pc:spChg chg="mod">
          <ac:chgData name="Noren,Jenny E" userId="31e0823a-ccc6-4018-bb9e-c27b5ef59adf" providerId="ADAL" clId="{59ADD5AF-F64F-406C-A25E-E1F20EB5EECD}" dt="2025-07-16T22:48:23.793" v="12623" actId="6549"/>
          <ac:spMkLst>
            <pc:docMk/>
            <pc:sldMk cId="696157362" sldId="815"/>
            <ac:spMk id="3" creationId="{8584098C-FFA2-C21E-A144-472DD5F87C30}"/>
          </ac:spMkLst>
        </pc:spChg>
        <pc:spChg chg="mod">
          <ac:chgData name="Noren,Jenny E" userId="31e0823a-ccc6-4018-bb9e-c27b5ef59adf" providerId="ADAL" clId="{59ADD5AF-F64F-406C-A25E-E1F20EB5EECD}" dt="2025-07-16T22:42:54.066" v="12530" actId="14100"/>
          <ac:spMkLst>
            <pc:docMk/>
            <pc:sldMk cId="696157362" sldId="815"/>
            <ac:spMk id="5" creationId="{F87DEA23-2443-1624-E32B-2509AFFC39D6}"/>
          </ac:spMkLst>
        </pc:spChg>
        <pc:picChg chg="mod">
          <ac:chgData name="Noren,Jenny E" userId="31e0823a-ccc6-4018-bb9e-c27b5ef59adf" providerId="ADAL" clId="{59ADD5AF-F64F-406C-A25E-E1F20EB5EECD}" dt="2025-07-16T22:42:37.138" v="12526" actId="14100"/>
          <ac:picMkLst>
            <pc:docMk/>
            <pc:sldMk cId="696157362" sldId="815"/>
            <ac:picMk id="1028" creationId="{F53C6456-6B37-D3D4-04E9-3DE763E1CEDE}"/>
          </ac:picMkLst>
        </pc:picChg>
      </pc:sldChg>
      <pc:sldChg chg="modSp add mod">
        <pc:chgData name="Noren,Jenny E" userId="31e0823a-ccc6-4018-bb9e-c27b5ef59adf" providerId="ADAL" clId="{59ADD5AF-F64F-406C-A25E-E1F20EB5EECD}" dt="2025-07-16T23:36:45.480" v="14018" actId="5793"/>
        <pc:sldMkLst>
          <pc:docMk/>
          <pc:sldMk cId="167580084" sldId="816"/>
        </pc:sldMkLst>
        <pc:spChg chg="mod">
          <ac:chgData name="Noren,Jenny E" userId="31e0823a-ccc6-4018-bb9e-c27b5ef59adf" providerId="ADAL" clId="{59ADD5AF-F64F-406C-A25E-E1F20EB5EECD}" dt="2025-07-16T23:36:45.480" v="14018" actId="5793"/>
          <ac:spMkLst>
            <pc:docMk/>
            <pc:sldMk cId="167580084" sldId="816"/>
            <ac:spMk id="2" creationId="{03D259E9-3BBB-0414-CC30-E7B540039BBB}"/>
          </ac:spMkLst>
        </pc:spChg>
        <pc:spChg chg="mod">
          <ac:chgData name="Noren,Jenny E" userId="31e0823a-ccc6-4018-bb9e-c27b5ef59adf" providerId="ADAL" clId="{59ADD5AF-F64F-406C-A25E-E1F20EB5EECD}" dt="2025-07-16T22:48:19.230" v="12622" actId="6549"/>
          <ac:spMkLst>
            <pc:docMk/>
            <pc:sldMk cId="167580084" sldId="816"/>
            <ac:spMk id="3" creationId="{8584098C-FFA2-C21E-A144-472DD5F87C30}"/>
          </ac:spMkLst>
        </pc:spChg>
        <pc:spChg chg="mod">
          <ac:chgData name="Noren,Jenny E" userId="31e0823a-ccc6-4018-bb9e-c27b5ef59adf" providerId="ADAL" clId="{59ADD5AF-F64F-406C-A25E-E1F20EB5EECD}" dt="2025-07-16T22:46:01.287" v="12575" actId="14100"/>
          <ac:spMkLst>
            <pc:docMk/>
            <pc:sldMk cId="167580084" sldId="816"/>
            <ac:spMk id="5" creationId="{F87DEA23-2443-1624-E32B-2509AFFC39D6}"/>
          </ac:spMkLst>
        </pc:spChg>
      </pc:sldChg>
      <pc:sldChg chg="modSp add mod">
        <pc:chgData name="Noren,Jenny E" userId="31e0823a-ccc6-4018-bb9e-c27b5ef59adf" providerId="ADAL" clId="{59ADD5AF-F64F-406C-A25E-E1F20EB5EECD}" dt="2025-07-16T23:35:42.465" v="13930" actId="20577"/>
        <pc:sldMkLst>
          <pc:docMk/>
          <pc:sldMk cId="993037230" sldId="817"/>
        </pc:sldMkLst>
        <pc:spChg chg="mod">
          <ac:chgData name="Noren,Jenny E" userId="31e0823a-ccc6-4018-bb9e-c27b5ef59adf" providerId="ADAL" clId="{59ADD5AF-F64F-406C-A25E-E1F20EB5EECD}" dt="2025-07-16T23:35:42.465" v="13930" actId="20577"/>
          <ac:spMkLst>
            <pc:docMk/>
            <pc:sldMk cId="993037230" sldId="817"/>
            <ac:spMk id="2" creationId="{03D259E9-3BBB-0414-CC30-E7B540039BBB}"/>
          </ac:spMkLst>
        </pc:spChg>
        <pc:spChg chg="mod">
          <ac:chgData name="Noren,Jenny E" userId="31e0823a-ccc6-4018-bb9e-c27b5ef59adf" providerId="ADAL" clId="{59ADD5AF-F64F-406C-A25E-E1F20EB5EECD}" dt="2025-07-16T22:48:14.521" v="12621" actId="6549"/>
          <ac:spMkLst>
            <pc:docMk/>
            <pc:sldMk cId="993037230" sldId="817"/>
            <ac:spMk id="3" creationId="{8584098C-FFA2-C21E-A144-472DD5F87C30}"/>
          </ac:spMkLst>
        </pc:spChg>
        <pc:spChg chg="mod">
          <ac:chgData name="Noren,Jenny E" userId="31e0823a-ccc6-4018-bb9e-c27b5ef59adf" providerId="ADAL" clId="{59ADD5AF-F64F-406C-A25E-E1F20EB5EECD}" dt="2025-07-16T22:48:06.296" v="12620" actId="6549"/>
          <ac:spMkLst>
            <pc:docMk/>
            <pc:sldMk cId="993037230" sldId="817"/>
            <ac:spMk id="5" creationId="{F87DEA23-2443-1624-E32B-2509AFFC39D6}"/>
          </ac:spMkLst>
        </pc:spChg>
      </pc:sldChg>
      <pc:sldChg chg="modSp add mod ord">
        <pc:chgData name="Noren,Jenny E" userId="31e0823a-ccc6-4018-bb9e-c27b5ef59adf" providerId="ADAL" clId="{59ADD5AF-F64F-406C-A25E-E1F20EB5EECD}" dt="2025-07-16T22:52:11.111" v="12673" actId="1076"/>
        <pc:sldMkLst>
          <pc:docMk/>
          <pc:sldMk cId="3776559042" sldId="818"/>
        </pc:sldMkLst>
      </pc:sldChg>
      <pc:sldChg chg="new del">
        <pc:chgData name="Noren,Jenny E" userId="31e0823a-ccc6-4018-bb9e-c27b5ef59adf" providerId="ADAL" clId="{59ADD5AF-F64F-406C-A25E-E1F20EB5EECD}" dt="2025-07-16T22:56:38.695" v="12923" actId="47"/>
        <pc:sldMkLst>
          <pc:docMk/>
          <pc:sldMk cId="2245675371" sldId="819"/>
        </pc:sldMkLst>
      </pc:sldChg>
      <pc:sldChg chg="new del">
        <pc:chgData name="Noren,Jenny E" userId="31e0823a-ccc6-4018-bb9e-c27b5ef59adf" providerId="ADAL" clId="{59ADD5AF-F64F-406C-A25E-E1F20EB5EECD}" dt="2025-07-17T00:36:34.066" v="14990" actId="47"/>
        <pc:sldMkLst>
          <pc:docMk/>
          <pc:sldMk cId="3015622065" sldId="820"/>
        </pc:sldMkLst>
      </pc:sldChg>
      <pc:sldChg chg="addSp delSp modSp new mod">
        <pc:chgData name="Noren,Jenny E" userId="31e0823a-ccc6-4018-bb9e-c27b5ef59adf" providerId="ADAL" clId="{59ADD5AF-F64F-406C-A25E-E1F20EB5EECD}" dt="2025-07-17T00:33:15.353" v="14954" actId="1076"/>
        <pc:sldMkLst>
          <pc:docMk/>
          <pc:sldMk cId="1121720943" sldId="821"/>
        </pc:sldMkLst>
        <pc:spChg chg="mod">
          <ac:chgData name="Noren,Jenny E" userId="31e0823a-ccc6-4018-bb9e-c27b5ef59adf" providerId="ADAL" clId="{59ADD5AF-F64F-406C-A25E-E1F20EB5EECD}" dt="2025-07-17T00:27:33.887" v="14930" actId="1076"/>
          <ac:spMkLst>
            <pc:docMk/>
            <pc:sldMk cId="1121720943" sldId="821"/>
            <ac:spMk id="2" creationId="{3A85BD5C-A621-E645-258D-F7F580A42554}"/>
          </ac:spMkLst>
        </pc:spChg>
        <pc:picChg chg="add mod">
          <ac:chgData name="Noren,Jenny E" userId="31e0823a-ccc6-4018-bb9e-c27b5ef59adf" providerId="ADAL" clId="{59ADD5AF-F64F-406C-A25E-E1F20EB5EECD}" dt="2025-07-17T00:33:15.353" v="14954" actId="1076"/>
          <ac:picMkLst>
            <pc:docMk/>
            <pc:sldMk cId="1121720943" sldId="821"/>
            <ac:picMk id="18" creationId="{559B27BA-6195-C123-70A8-D72D06F0536B}"/>
          </ac:picMkLst>
        </pc:picChg>
      </pc:sldChg>
      <pc:sldChg chg="addSp delSp modSp new del mod modClrScheme chgLayout">
        <pc:chgData name="Noren,Jenny E" userId="31e0823a-ccc6-4018-bb9e-c27b5ef59adf" providerId="ADAL" clId="{59ADD5AF-F64F-406C-A25E-E1F20EB5EECD}" dt="2025-07-17T00:24:32.935" v="14895" actId="47"/>
        <pc:sldMkLst>
          <pc:docMk/>
          <pc:sldMk cId="2674222307" sldId="822"/>
        </pc:sldMkLst>
      </pc:sldChg>
      <pc:sldChg chg="add del">
        <pc:chgData name="Noren,Jenny E" userId="31e0823a-ccc6-4018-bb9e-c27b5ef59adf" providerId="ADAL" clId="{59ADD5AF-F64F-406C-A25E-E1F20EB5EECD}" dt="2025-07-16T23:08:17.193" v="13316" actId="47"/>
        <pc:sldMkLst>
          <pc:docMk/>
          <pc:sldMk cId="139972085" sldId="823"/>
        </pc:sldMkLst>
      </pc:sldChg>
      <pc:sldChg chg="new del">
        <pc:chgData name="Noren,Jenny E" userId="31e0823a-ccc6-4018-bb9e-c27b5ef59adf" providerId="ADAL" clId="{59ADD5AF-F64F-406C-A25E-E1F20EB5EECD}" dt="2025-07-16T23:05:25.457" v="13244" actId="680"/>
        <pc:sldMkLst>
          <pc:docMk/>
          <pc:sldMk cId="2651612939" sldId="823"/>
        </pc:sldMkLst>
      </pc:sldChg>
      <pc:sldChg chg="addSp modSp new mod">
        <pc:chgData name="Noren,Jenny E" userId="31e0823a-ccc6-4018-bb9e-c27b5ef59adf" providerId="ADAL" clId="{59ADD5AF-F64F-406C-A25E-E1F20EB5EECD}" dt="2025-07-17T00:34:24.681" v="14962" actId="207"/>
        <pc:sldMkLst>
          <pc:docMk/>
          <pc:sldMk cId="3367134502" sldId="824"/>
        </pc:sldMkLst>
        <pc:spChg chg="mod">
          <ac:chgData name="Noren,Jenny E" userId="31e0823a-ccc6-4018-bb9e-c27b5ef59adf" providerId="ADAL" clId="{59ADD5AF-F64F-406C-A25E-E1F20EB5EECD}" dt="2025-07-17T00:34:24.681" v="14962" actId="207"/>
          <ac:spMkLst>
            <pc:docMk/>
            <pc:sldMk cId="3367134502" sldId="824"/>
            <ac:spMk id="2" creationId="{EDE8F664-3980-F542-8DCF-57E525669E8A}"/>
          </ac:spMkLst>
        </pc:spChg>
        <pc:spChg chg="mod">
          <ac:chgData name="Noren,Jenny E" userId="31e0823a-ccc6-4018-bb9e-c27b5ef59adf" providerId="ADAL" clId="{59ADD5AF-F64F-406C-A25E-E1F20EB5EECD}" dt="2025-07-16T23:23:58.978" v="13765" actId="1076"/>
          <ac:spMkLst>
            <pc:docMk/>
            <pc:sldMk cId="3367134502" sldId="824"/>
            <ac:spMk id="3" creationId="{A1D6704D-B388-D7E0-CA4C-095D377ACDE3}"/>
          </ac:spMkLst>
        </pc:spChg>
        <pc:picChg chg="add mod">
          <ac:chgData name="Noren,Jenny E" userId="31e0823a-ccc6-4018-bb9e-c27b5ef59adf" providerId="ADAL" clId="{59ADD5AF-F64F-406C-A25E-E1F20EB5EECD}" dt="2025-07-16T23:23:47.276" v="13762" actId="1076"/>
          <ac:picMkLst>
            <pc:docMk/>
            <pc:sldMk cId="3367134502" sldId="824"/>
            <ac:picMk id="5" creationId="{42DBFFB6-7619-777D-655C-A2DD892EAA15}"/>
          </ac:picMkLst>
        </pc:picChg>
      </pc:sldChg>
      <pc:sldChg chg="modSp new del mod ord">
        <pc:chgData name="Noren,Jenny E" userId="31e0823a-ccc6-4018-bb9e-c27b5ef59adf" providerId="ADAL" clId="{59ADD5AF-F64F-406C-A25E-E1F20EB5EECD}" dt="2025-07-16T23:32:51.665" v="13877" actId="47"/>
        <pc:sldMkLst>
          <pc:docMk/>
          <pc:sldMk cId="302362052" sldId="825"/>
        </pc:sldMkLst>
      </pc:sldChg>
      <pc:sldChg chg="addSp delSp modSp new mod ord delAnim modAnim">
        <pc:chgData name="Noren,Jenny E" userId="31e0823a-ccc6-4018-bb9e-c27b5ef59adf" providerId="ADAL" clId="{59ADD5AF-F64F-406C-A25E-E1F20EB5EECD}" dt="2025-07-16T23:34:24.662" v="13890"/>
        <pc:sldMkLst>
          <pc:docMk/>
          <pc:sldMk cId="3357545243" sldId="826"/>
        </pc:sldMkLst>
        <pc:spChg chg="mod">
          <ac:chgData name="Noren,Jenny E" userId="31e0823a-ccc6-4018-bb9e-c27b5ef59adf" providerId="ADAL" clId="{59ADD5AF-F64F-406C-A25E-E1F20EB5EECD}" dt="2025-07-16T23:34:19.295" v="13888" actId="6549"/>
          <ac:spMkLst>
            <pc:docMk/>
            <pc:sldMk cId="3357545243" sldId="826"/>
            <ac:spMk id="2" creationId="{F36C4481-1EDF-A5FA-CF59-6636A40A9A7A}"/>
          </ac:spMkLst>
        </pc:spChg>
        <pc:picChg chg="add mod">
          <ac:chgData name="Noren,Jenny E" userId="31e0823a-ccc6-4018-bb9e-c27b5ef59adf" providerId="ADAL" clId="{59ADD5AF-F64F-406C-A25E-E1F20EB5EECD}" dt="2025-07-16T23:17:36.796" v="13647" actId="962"/>
          <ac:picMkLst>
            <pc:docMk/>
            <pc:sldMk cId="3357545243" sldId="826"/>
            <ac:picMk id="7" creationId="{A38224BC-76CE-EF66-2A79-BEEF97F9C4CB}"/>
          </ac:picMkLst>
        </pc:picChg>
      </pc:sldChg>
      <pc:sldChg chg="modSp new mod ord">
        <pc:chgData name="Noren,Jenny E" userId="31e0823a-ccc6-4018-bb9e-c27b5ef59adf" providerId="ADAL" clId="{59ADD5AF-F64F-406C-A25E-E1F20EB5EECD}" dt="2025-07-17T00:34:34.598" v="14974" actId="20577"/>
        <pc:sldMkLst>
          <pc:docMk/>
          <pc:sldMk cId="2459331257" sldId="827"/>
        </pc:sldMkLst>
        <pc:spChg chg="mod">
          <ac:chgData name="Noren,Jenny E" userId="31e0823a-ccc6-4018-bb9e-c27b5ef59adf" providerId="ADAL" clId="{59ADD5AF-F64F-406C-A25E-E1F20EB5EECD}" dt="2025-07-17T00:34:34.598" v="14974" actId="20577"/>
          <ac:spMkLst>
            <pc:docMk/>
            <pc:sldMk cId="2459331257" sldId="827"/>
            <ac:spMk id="2" creationId="{D2342BD8-8196-5DF5-854E-4CF59F036EC2}"/>
          </ac:spMkLst>
        </pc:spChg>
      </pc:sldChg>
      <pc:sldChg chg="addSp delSp modSp add mod modClrScheme chgLayout">
        <pc:chgData name="Noren,Jenny E" userId="31e0823a-ccc6-4018-bb9e-c27b5ef59adf" providerId="ADAL" clId="{59ADD5AF-F64F-406C-A25E-E1F20EB5EECD}" dt="2025-07-17T00:35:09.186" v="14976" actId="207"/>
        <pc:sldMkLst>
          <pc:docMk/>
          <pc:sldMk cId="2880431296" sldId="828"/>
        </pc:sldMkLst>
        <pc:spChg chg="mod ord">
          <ac:chgData name="Noren,Jenny E" userId="31e0823a-ccc6-4018-bb9e-c27b5ef59adf" providerId="ADAL" clId="{59ADD5AF-F64F-406C-A25E-E1F20EB5EECD}" dt="2025-07-17T00:35:09.186" v="14976" actId="207"/>
          <ac:spMkLst>
            <pc:docMk/>
            <pc:sldMk cId="2880431296" sldId="828"/>
            <ac:spMk id="2" creationId="{39B64870-5DBA-6ACC-B392-F5DB96C6611E}"/>
          </ac:spMkLst>
        </pc:spChg>
        <pc:spChg chg="mod ord">
          <ac:chgData name="Noren,Jenny E" userId="31e0823a-ccc6-4018-bb9e-c27b5ef59adf" providerId="ADAL" clId="{59ADD5AF-F64F-406C-A25E-E1F20EB5EECD}" dt="2025-07-16T23:48:41.152" v="14266" actId="14100"/>
          <ac:spMkLst>
            <pc:docMk/>
            <pc:sldMk cId="2880431296" sldId="828"/>
            <ac:spMk id="3" creationId="{A2EC1D00-35D7-4E4F-3854-4E3059938F19}"/>
          </ac:spMkLst>
        </pc:spChg>
        <pc:spChg chg="mod ord">
          <ac:chgData name="Noren,Jenny E" userId="31e0823a-ccc6-4018-bb9e-c27b5ef59adf" providerId="ADAL" clId="{59ADD5AF-F64F-406C-A25E-E1F20EB5EECD}" dt="2025-07-16T23:20:17.192" v="13733" actId="700"/>
          <ac:spMkLst>
            <pc:docMk/>
            <pc:sldMk cId="2880431296" sldId="828"/>
            <ac:spMk id="4" creationId="{FBC0DE4A-D682-0E4B-DC47-EBC52A67CEF7}"/>
          </ac:spMkLst>
        </pc:spChg>
        <pc:spChg chg="add mod">
          <ac:chgData name="Noren,Jenny E" userId="31e0823a-ccc6-4018-bb9e-c27b5ef59adf" providerId="ADAL" clId="{59ADD5AF-F64F-406C-A25E-E1F20EB5EECD}" dt="2025-07-16T23:47:30.338" v="14100" actId="1076"/>
          <ac:spMkLst>
            <pc:docMk/>
            <pc:sldMk cId="2880431296" sldId="828"/>
            <ac:spMk id="8" creationId="{E882CE39-3E8C-595D-264B-CAA52E1E7130}"/>
          </ac:spMkLst>
        </pc:spChg>
        <pc:picChg chg="add mod">
          <ac:chgData name="Noren,Jenny E" userId="31e0823a-ccc6-4018-bb9e-c27b5ef59adf" providerId="ADAL" clId="{59ADD5AF-F64F-406C-A25E-E1F20EB5EECD}" dt="2025-07-16T23:48:25.512" v="14264" actId="1076"/>
          <ac:picMkLst>
            <pc:docMk/>
            <pc:sldMk cId="2880431296" sldId="828"/>
            <ac:picMk id="7" creationId="{9A565D70-2B82-7E67-C854-9BAA36E30061}"/>
          </ac:picMkLst>
        </pc:picChg>
      </pc:sldChg>
      <pc:sldChg chg="addSp modSp add mod modClrScheme chgLayout">
        <pc:chgData name="Noren,Jenny E" userId="31e0823a-ccc6-4018-bb9e-c27b5ef59adf" providerId="ADAL" clId="{59ADD5AF-F64F-406C-A25E-E1F20EB5EECD}" dt="2025-07-17T00:35:16.525" v="14977" actId="207"/>
        <pc:sldMkLst>
          <pc:docMk/>
          <pc:sldMk cId="158922747" sldId="829"/>
        </pc:sldMkLst>
        <pc:spChg chg="mod ord">
          <ac:chgData name="Noren,Jenny E" userId="31e0823a-ccc6-4018-bb9e-c27b5ef59adf" providerId="ADAL" clId="{59ADD5AF-F64F-406C-A25E-E1F20EB5EECD}" dt="2025-07-17T00:35:16.525" v="14977" actId="207"/>
          <ac:spMkLst>
            <pc:docMk/>
            <pc:sldMk cId="158922747" sldId="829"/>
            <ac:spMk id="2" creationId="{AAAA72DD-1E95-6EE9-006E-5C39AA6E92BB}"/>
          </ac:spMkLst>
        </pc:spChg>
        <pc:spChg chg="mod ord">
          <ac:chgData name="Noren,Jenny E" userId="31e0823a-ccc6-4018-bb9e-c27b5ef59adf" providerId="ADAL" clId="{59ADD5AF-F64F-406C-A25E-E1F20EB5EECD}" dt="2025-07-16T23:50:59.767" v="14290" actId="2711"/>
          <ac:spMkLst>
            <pc:docMk/>
            <pc:sldMk cId="158922747" sldId="829"/>
            <ac:spMk id="3" creationId="{8A4F3755-C2F4-347B-FDE6-891712F071D8}"/>
          </ac:spMkLst>
        </pc:spChg>
        <pc:spChg chg="mod ord">
          <ac:chgData name="Noren,Jenny E" userId="31e0823a-ccc6-4018-bb9e-c27b5ef59adf" providerId="ADAL" clId="{59ADD5AF-F64F-406C-A25E-E1F20EB5EECD}" dt="2025-07-16T23:25:14.192" v="13790" actId="700"/>
          <ac:spMkLst>
            <pc:docMk/>
            <pc:sldMk cId="158922747" sldId="829"/>
            <ac:spMk id="4" creationId="{3979F74B-4C39-0C59-85A8-36CF5C36AA47}"/>
          </ac:spMkLst>
        </pc:spChg>
        <pc:spChg chg="add mod">
          <ac:chgData name="Noren,Jenny E" userId="31e0823a-ccc6-4018-bb9e-c27b5ef59adf" providerId="ADAL" clId="{59ADD5AF-F64F-406C-A25E-E1F20EB5EECD}" dt="2025-07-16T23:51:04.185" v="14291" actId="2711"/>
          <ac:spMkLst>
            <pc:docMk/>
            <pc:sldMk cId="158922747" sldId="829"/>
            <ac:spMk id="7" creationId="{8A4F3755-C2F4-347B-FDE6-891712F071D8}"/>
          </ac:spMkLst>
        </pc:spChg>
        <pc:picChg chg="add mod">
          <ac:chgData name="Noren,Jenny E" userId="31e0823a-ccc6-4018-bb9e-c27b5ef59adf" providerId="ADAL" clId="{59ADD5AF-F64F-406C-A25E-E1F20EB5EECD}" dt="2025-07-16T23:29:32.621" v="13824" actId="1076"/>
          <ac:picMkLst>
            <pc:docMk/>
            <pc:sldMk cId="158922747" sldId="829"/>
            <ac:picMk id="6" creationId="{B5407DA1-D499-72A8-6D77-58EDCF169C77}"/>
          </ac:picMkLst>
        </pc:picChg>
      </pc:sldChg>
      <pc:sldChg chg="addSp delSp modSp add del mod">
        <pc:chgData name="Noren,Jenny E" userId="31e0823a-ccc6-4018-bb9e-c27b5ef59adf" providerId="ADAL" clId="{59ADD5AF-F64F-406C-A25E-E1F20EB5EECD}" dt="2025-07-16T23:29:37.481" v="13825" actId="47"/>
        <pc:sldMkLst>
          <pc:docMk/>
          <pc:sldMk cId="2378954878" sldId="830"/>
        </pc:sldMkLst>
      </pc:sldChg>
      <pc:sldChg chg="addSp delSp modSp add del mod">
        <pc:chgData name="Noren,Jenny E" userId="31e0823a-ccc6-4018-bb9e-c27b5ef59adf" providerId="ADAL" clId="{59ADD5AF-F64F-406C-A25E-E1F20EB5EECD}" dt="2025-07-16T23:43:32.126" v="14085" actId="47"/>
        <pc:sldMkLst>
          <pc:docMk/>
          <pc:sldMk cId="3317704616" sldId="830"/>
        </pc:sldMkLst>
      </pc:sldChg>
      <pc:sldChg chg="addSp delSp modSp new mod">
        <pc:chgData name="Noren,Jenny E" userId="31e0823a-ccc6-4018-bb9e-c27b5ef59adf" providerId="ADAL" clId="{59ADD5AF-F64F-406C-A25E-E1F20EB5EECD}" dt="2025-07-17T00:35:00.526" v="14975" actId="207"/>
        <pc:sldMkLst>
          <pc:docMk/>
          <pc:sldMk cId="148081624" sldId="831"/>
        </pc:sldMkLst>
        <pc:spChg chg="mod">
          <ac:chgData name="Noren,Jenny E" userId="31e0823a-ccc6-4018-bb9e-c27b5ef59adf" providerId="ADAL" clId="{59ADD5AF-F64F-406C-A25E-E1F20EB5EECD}" dt="2025-07-17T00:35:00.526" v="14975" actId="207"/>
          <ac:spMkLst>
            <pc:docMk/>
            <pc:sldMk cId="148081624" sldId="831"/>
            <ac:spMk id="2" creationId="{41531AF9-A01F-BE0C-7964-7409EFD37943}"/>
          </ac:spMkLst>
        </pc:spChg>
        <pc:spChg chg="add mod">
          <ac:chgData name="Noren,Jenny E" userId="31e0823a-ccc6-4018-bb9e-c27b5ef59adf" providerId="ADAL" clId="{59ADD5AF-F64F-406C-A25E-E1F20EB5EECD}" dt="2025-07-16T23:43:49.065" v="14089" actId="1076"/>
          <ac:spMkLst>
            <pc:docMk/>
            <pc:sldMk cId="148081624" sldId="831"/>
            <ac:spMk id="6" creationId="{616533F4-5992-FFD0-E692-39AE8FC92651}"/>
          </ac:spMkLst>
        </pc:spChg>
        <pc:graphicFrameChg chg="add mod modGraphic">
          <ac:chgData name="Noren,Jenny E" userId="31e0823a-ccc6-4018-bb9e-c27b5ef59adf" providerId="ADAL" clId="{59ADD5AF-F64F-406C-A25E-E1F20EB5EECD}" dt="2025-07-16T23:43:55.197" v="14091" actId="1076"/>
          <ac:graphicFrameMkLst>
            <pc:docMk/>
            <pc:sldMk cId="148081624" sldId="831"/>
            <ac:graphicFrameMk id="5" creationId="{7EE52687-4FA6-1B60-A465-193DD3DA95E8}"/>
          </ac:graphicFrameMkLst>
        </pc:graphicFrameChg>
      </pc:sldChg>
      <pc:sldChg chg="modSp new mod">
        <pc:chgData name="Noren,Jenny E" userId="31e0823a-ccc6-4018-bb9e-c27b5ef59adf" providerId="ADAL" clId="{59ADD5AF-F64F-406C-A25E-E1F20EB5EECD}" dt="2025-07-16T23:56:29.539" v="14364" actId="1076"/>
        <pc:sldMkLst>
          <pc:docMk/>
          <pc:sldMk cId="1370789505" sldId="832"/>
        </pc:sldMkLst>
        <pc:spChg chg="mod">
          <ac:chgData name="Noren,Jenny E" userId="31e0823a-ccc6-4018-bb9e-c27b5ef59adf" providerId="ADAL" clId="{59ADD5AF-F64F-406C-A25E-E1F20EB5EECD}" dt="2025-07-16T23:56:29.539" v="14364" actId="1076"/>
          <ac:spMkLst>
            <pc:docMk/>
            <pc:sldMk cId="1370789505" sldId="832"/>
            <ac:spMk id="2" creationId="{D0190F7F-09F5-E263-60F4-76F51ED1E9D1}"/>
          </ac:spMkLst>
        </pc:spChg>
      </pc:sldChg>
      <pc:sldChg chg="addSp delSp modSp add mod">
        <pc:chgData name="Noren,Jenny E" userId="31e0823a-ccc6-4018-bb9e-c27b5ef59adf" providerId="ADAL" clId="{59ADD5AF-F64F-406C-A25E-E1F20EB5EECD}" dt="2025-07-17T00:35:23.321" v="14978" actId="207"/>
        <pc:sldMkLst>
          <pc:docMk/>
          <pc:sldMk cId="90192871" sldId="833"/>
        </pc:sldMkLst>
        <pc:spChg chg="mod">
          <ac:chgData name="Noren,Jenny E" userId="31e0823a-ccc6-4018-bb9e-c27b5ef59adf" providerId="ADAL" clId="{59ADD5AF-F64F-406C-A25E-E1F20EB5EECD}" dt="2025-07-17T00:35:23.321" v="14978" actId="207"/>
          <ac:spMkLst>
            <pc:docMk/>
            <pc:sldMk cId="90192871" sldId="833"/>
            <ac:spMk id="2" creationId="{FD572878-F0AB-3B6B-641F-44C2C2B424D0}"/>
          </ac:spMkLst>
        </pc:spChg>
        <pc:graphicFrameChg chg="add mod modGraphic">
          <ac:chgData name="Noren,Jenny E" userId="31e0823a-ccc6-4018-bb9e-c27b5ef59adf" providerId="ADAL" clId="{59ADD5AF-F64F-406C-A25E-E1F20EB5EECD}" dt="2025-07-17T00:06:57.474" v="14500" actId="255"/>
          <ac:graphicFrameMkLst>
            <pc:docMk/>
            <pc:sldMk cId="90192871" sldId="833"/>
            <ac:graphicFrameMk id="8" creationId="{32B12E17-46C3-1540-5820-FF92D3513B64}"/>
          </ac:graphicFrameMkLst>
        </pc:graphicFrameChg>
        <pc:picChg chg="mod">
          <ac:chgData name="Noren,Jenny E" userId="31e0823a-ccc6-4018-bb9e-c27b5ef59adf" providerId="ADAL" clId="{59ADD5AF-F64F-406C-A25E-E1F20EB5EECD}" dt="2025-07-17T00:03:22.262" v="14466" actId="1076"/>
          <ac:picMkLst>
            <pc:docMk/>
            <pc:sldMk cId="90192871" sldId="833"/>
            <ac:picMk id="5" creationId="{D9BEEBFC-4282-030C-81D8-7B8045021F47}"/>
          </ac:picMkLst>
        </pc:picChg>
      </pc:sldChg>
      <pc:sldChg chg="addSp delSp modSp new mod">
        <pc:chgData name="Noren,Jenny E" userId="31e0823a-ccc6-4018-bb9e-c27b5ef59adf" providerId="ADAL" clId="{59ADD5AF-F64F-406C-A25E-E1F20EB5EECD}" dt="2025-07-17T00:35:42.997" v="14988" actId="20577"/>
        <pc:sldMkLst>
          <pc:docMk/>
          <pc:sldMk cId="1621278546" sldId="834"/>
        </pc:sldMkLst>
        <pc:spChg chg="mod">
          <ac:chgData name="Noren,Jenny E" userId="31e0823a-ccc6-4018-bb9e-c27b5ef59adf" providerId="ADAL" clId="{59ADD5AF-F64F-406C-A25E-E1F20EB5EECD}" dt="2025-07-17T00:35:42.997" v="14988" actId="20577"/>
          <ac:spMkLst>
            <pc:docMk/>
            <pc:sldMk cId="1621278546" sldId="834"/>
            <ac:spMk id="2" creationId="{7830F2FF-8BEB-ABB6-C63A-AD971E0DC2B0}"/>
          </ac:spMkLst>
        </pc:spChg>
        <pc:graphicFrameChg chg="add mod modGraphic">
          <ac:chgData name="Noren,Jenny E" userId="31e0823a-ccc6-4018-bb9e-c27b5ef59adf" providerId="ADAL" clId="{59ADD5AF-F64F-406C-A25E-E1F20EB5EECD}" dt="2025-07-17T00:22:46.609" v="14876"/>
          <ac:graphicFrameMkLst>
            <pc:docMk/>
            <pc:sldMk cId="1621278546" sldId="834"/>
            <ac:graphicFrameMk id="6" creationId="{75F7E05C-ADEE-3E5A-1452-9EA2D531190C}"/>
          </ac:graphicFrameMkLst>
        </pc:graphicFrameChg>
      </pc:sldChg>
      <pc:sldChg chg="modSp add mod ord">
        <pc:chgData name="Noren,Jenny E" userId="31e0823a-ccc6-4018-bb9e-c27b5ef59adf" providerId="ADAL" clId="{59ADD5AF-F64F-406C-A25E-E1F20EB5EECD}" dt="2025-07-17T00:56:37.085" v="15029" actId="20577"/>
        <pc:sldMkLst>
          <pc:docMk/>
          <pc:sldMk cId="187296330" sldId="835"/>
        </pc:sldMkLst>
        <pc:spChg chg="mod">
          <ac:chgData name="Noren,Jenny E" userId="31e0823a-ccc6-4018-bb9e-c27b5ef59adf" providerId="ADAL" clId="{59ADD5AF-F64F-406C-A25E-E1F20EB5EECD}" dt="2025-07-17T00:56:37.085" v="15029" actId="20577"/>
          <ac:spMkLst>
            <pc:docMk/>
            <pc:sldMk cId="187296330" sldId="835"/>
            <ac:spMk id="2" creationId="{FE0304EF-F0AB-C4EE-78AA-602CB45852B9}"/>
          </ac:spMkLst>
        </pc:spChg>
      </pc:sldChg>
      <pc:sldChg chg="new del">
        <pc:chgData name="Noren,Jenny E" userId="31e0823a-ccc6-4018-bb9e-c27b5ef59adf" providerId="ADAL" clId="{59ADD5AF-F64F-406C-A25E-E1F20EB5EECD}" dt="2025-07-17T00:28:32.617" v="14939" actId="680"/>
        <pc:sldMkLst>
          <pc:docMk/>
          <pc:sldMk cId="3693330597" sldId="835"/>
        </pc:sldMkLst>
      </pc:sldChg>
      <pc:sldChg chg="new del">
        <pc:chgData name="Noren,Jenny E" userId="31e0823a-ccc6-4018-bb9e-c27b5ef59adf" providerId="ADAL" clId="{59ADD5AF-F64F-406C-A25E-E1F20EB5EECD}" dt="2025-07-17T00:24:06.049" v="14894" actId="47"/>
        <pc:sldMkLst>
          <pc:docMk/>
          <pc:sldMk cId="4146162399" sldId="835"/>
        </pc:sldMkLst>
      </pc:sldChg>
      <pc:sldChg chg="modSp add mod ord">
        <pc:chgData name="Noren,Jenny E" userId="31e0823a-ccc6-4018-bb9e-c27b5ef59adf" providerId="ADAL" clId="{59ADD5AF-F64F-406C-A25E-E1F20EB5EECD}" dt="2025-07-17T00:56:56.014" v="15057" actId="20577"/>
        <pc:sldMkLst>
          <pc:docMk/>
          <pc:sldMk cId="885440890" sldId="836"/>
        </pc:sldMkLst>
        <pc:spChg chg="mod">
          <ac:chgData name="Noren,Jenny E" userId="31e0823a-ccc6-4018-bb9e-c27b5ef59adf" providerId="ADAL" clId="{59ADD5AF-F64F-406C-A25E-E1F20EB5EECD}" dt="2025-07-17T00:56:56.014" v="15057" actId="20577"/>
          <ac:spMkLst>
            <pc:docMk/>
            <pc:sldMk cId="885440890" sldId="836"/>
            <ac:spMk id="2" creationId="{FE0304EF-F0AB-C4EE-78AA-602CB45852B9}"/>
          </ac:spMkLst>
        </pc:spChg>
      </pc:sldChg>
      <pc:sldChg chg="modSp add mod ord">
        <pc:chgData name="Noren,Jenny E" userId="31e0823a-ccc6-4018-bb9e-c27b5ef59adf" providerId="ADAL" clId="{59ADD5AF-F64F-406C-A25E-E1F20EB5EECD}" dt="2025-07-17T00:57:24.013" v="15080" actId="20577"/>
        <pc:sldMkLst>
          <pc:docMk/>
          <pc:sldMk cId="978338146" sldId="837"/>
        </pc:sldMkLst>
        <pc:spChg chg="mod">
          <ac:chgData name="Noren,Jenny E" userId="31e0823a-ccc6-4018-bb9e-c27b5ef59adf" providerId="ADAL" clId="{59ADD5AF-F64F-406C-A25E-E1F20EB5EECD}" dt="2025-07-17T00:57:24.013" v="15080" actId="20577"/>
          <ac:spMkLst>
            <pc:docMk/>
            <pc:sldMk cId="978338146" sldId="837"/>
            <ac:spMk id="2" creationId="{FE0304EF-F0AB-C4EE-78AA-602CB45852B9}"/>
          </ac:spMkLst>
        </pc:spChg>
      </pc:sldChg>
      <pc:sldChg chg="modSp add mod ord">
        <pc:chgData name="Noren,Jenny E" userId="31e0823a-ccc6-4018-bb9e-c27b5ef59adf" providerId="ADAL" clId="{59ADD5AF-F64F-406C-A25E-E1F20EB5EECD}" dt="2025-07-17T02:33:25.591" v="17549" actId="1076"/>
        <pc:sldMkLst>
          <pc:docMk/>
          <pc:sldMk cId="3010794915" sldId="838"/>
        </pc:sldMkLst>
        <pc:spChg chg="mod">
          <ac:chgData name="Noren,Jenny E" userId="31e0823a-ccc6-4018-bb9e-c27b5ef59adf" providerId="ADAL" clId="{59ADD5AF-F64F-406C-A25E-E1F20EB5EECD}" dt="2025-07-17T01:33:40.422" v="15812" actId="20577"/>
          <ac:spMkLst>
            <pc:docMk/>
            <pc:sldMk cId="3010794915" sldId="838"/>
            <ac:spMk id="2" creationId="{03D259E9-3BBB-0414-CC30-E7B540039BBB}"/>
          </ac:spMkLst>
        </pc:spChg>
        <pc:spChg chg="mod">
          <ac:chgData name="Noren,Jenny E" userId="31e0823a-ccc6-4018-bb9e-c27b5ef59adf" providerId="ADAL" clId="{59ADD5AF-F64F-406C-A25E-E1F20EB5EECD}" dt="2025-07-17T02:32:50.968" v="17548" actId="6549"/>
          <ac:spMkLst>
            <pc:docMk/>
            <pc:sldMk cId="3010794915" sldId="838"/>
            <ac:spMk id="3" creationId="{8584098C-FFA2-C21E-A144-472DD5F87C30}"/>
          </ac:spMkLst>
        </pc:spChg>
        <pc:spChg chg="mod">
          <ac:chgData name="Noren,Jenny E" userId="31e0823a-ccc6-4018-bb9e-c27b5ef59adf" providerId="ADAL" clId="{59ADD5AF-F64F-406C-A25E-E1F20EB5EECD}" dt="2025-07-17T02:33:25.591" v="17549" actId="1076"/>
          <ac:spMkLst>
            <pc:docMk/>
            <pc:sldMk cId="3010794915" sldId="838"/>
            <ac:spMk id="5" creationId="{F87DEA23-2443-1624-E32B-2509AFFC39D6}"/>
          </ac:spMkLst>
        </pc:spChg>
      </pc:sldChg>
      <pc:sldChg chg="modSp add mod ord">
        <pc:chgData name="Noren,Jenny E" userId="31e0823a-ccc6-4018-bb9e-c27b5ef59adf" providerId="ADAL" clId="{59ADD5AF-F64F-406C-A25E-E1F20EB5EECD}" dt="2025-07-17T02:20:54.417" v="16813" actId="1076"/>
        <pc:sldMkLst>
          <pc:docMk/>
          <pc:sldMk cId="3680363595" sldId="839"/>
        </pc:sldMkLst>
        <pc:spChg chg="mod">
          <ac:chgData name="Noren,Jenny E" userId="31e0823a-ccc6-4018-bb9e-c27b5ef59adf" providerId="ADAL" clId="{59ADD5AF-F64F-406C-A25E-E1F20EB5EECD}" dt="2025-07-17T01:39:16.729" v="16195" actId="20577"/>
          <ac:spMkLst>
            <pc:docMk/>
            <pc:sldMk cId="3680363595" sldId="839"/>
            <ac:spMk id="2" creationId="{03D259E9-3BBB-0414-CC30-E7B540039BBB}"/>
          </ac:spMkLst>
        </pc:spChg>
        <pc:spChg chg="mod">
          <ac:chgData name="Noren,Jenny E" userId="31e0823a-ccc6-4018-bb9e-c27b5ef59adf" providerId="ADAL" clId="{59ADD5AF-F64F-406C-A25E-E1F20EB5EECD}" dt="2025-07-17T02:20:48.768" v="16812" actId="948"/>
          <ac:spMkLst>
            <pc:docMk/>
            <pc:sldMk cId="3680363595" sldId="839"/>
            <ac:spMk id="3" creationId="{8584098C-FFA2-C21E-A144-472DD5F87C30}"/>
          </ac:spMkLst>
        </pc:spChg>
        <pc:spChg chg="mod">
          <ac:chgData name="Noren,Jenny E" userId="31e0823a-ccc6-4018-bb9e-c27b5ef59adf" providerId="ADAL" clId="{59ADD5AF-F64F-406C-A25E-E1F20EB5EECD}" dt="2025-07-17T02:20:54.417" v="16813" actId="1076"/>
          <ac:spMkLst>
            <pc:docMk/>
            <pc:sldMk cId="3680363595" sldId="839"/>
            <ac:spMk id="5" creationId="{F87DEA23-2443-1624-E32B-2509AFFC39D6}"/>
          </ac:spMkLst>
        </pc:spChg>
      </pc:sldChg>
    </pc:docChg>
  </pc:docChgLst>
  <pc:docChgLst>
    <pc:chgData name="Noren,Jenny E" userId="31e0823a-ccc6-4018-bb9e-c27b5ef59adf" providerId="ADAL" clId="{774EAA73-F0B5-4C85-A103-FD2742F1984F}"/>
    <pc:docChg chg="modSld">
      <pc:chgData name="Noren,Jenny E" userId="31e0823a-ccc6-4018-bb9e-c27b5ef59adf" providerId="ADAL" clId="{774EAA73-F0B5-4C85-A103-FD2742F1984F}" dt="2025-07-19T16:30:40.661" v="198" actId="113"/>
      <pc:docMkLst>
        <pc:docMk/>
      </pc:docMkLst>
      <pc:sldChg chg="modSp">
        <pc:chgData name="Noren,Jenny E" userId="31e0823a-ccc6-4018-bb9e-c27b5ef59adf" providerId="ADAL" clId="{774EAA73-F0B5-4C85-A103-FD2742F1984F}" dt="2025-07-19T16:30:10.082" v="116" actId="113"/>
        <pc:sldMkLst>
          <pc:docMk/>
          <pc:sldMk cId="696157362" sldId="815"/>
        </pc:sldMkLst>
        <pc:spChg chg="mod">
          <ac:chgData name="Noren,Jenny E" userId="31e0823a-ccc6-4018-bb9e-c27b5ef59adf" providerId="ADAL" clId="{774EAA73-F0B5-4C85-A103-FD2742F1984F}" dt="2025-07-19T16:30:10.082" v="116" actId="113"/>
          <ac:spMkLst>
            <pc:docMk/>
            <pc:sldMk cId="696157362" sldId="815"/>
            <ac:spMk id="5" creationId="{F87DEA23-2443-1624-E32B-2509AFFC39D6}"/>
          </ac:spMkLst>
        </pc:spChg>
      </pc:sldChg>
      <pc:sldChg chg="modSp">
        <pc:chgData name="Noren,Jenny E" userId="31e0823a-ccc6-4018-bb9e-c27b5ef59adf" providerId="ADAL" clId="{774EAA73-F0B5-4C85-A103-FD2742F1984F}" dt="2025-07-19T16:30:24.402" v="159" actId="113"/>
        <pc:sldMkLst>
          <pc:docMk/>
          <pc:sldMk cId="167580084" sldId="816"/>
        </pc:sldMkLst>
        <pc:spChg chg="mod">
          <ac:chgData name="Noren,Jenny E" userId="31e0823a-ccc6-4018-bb9e-c27b5ef59adf" providerId="ADAL" clId="{774EAA73-F0B5-4C85-A103-FD2742F1984F}" dt="2025-07-19T16:30:24.402" v="159" actId="113"/>
          <ac:spMkLst>
            <pc:docMk/>
            <pc:sldMk cId="167580084" sldId="816"/>
            <ac:spMk id="5" creationId="{F87DEA23-2443-1624-E32B-2509AFFC39D6}"/>
          </ac:spMkLst>
        </pc:spChg>
      </pc:sldChg>
      <pc:sldChg chg="modSp">
        <pc:chgData name="Noren,Jenny E" userId="31e0823a-ccc6-4018-bb9e-c27b5ef59adf" providerId="ADAL" clId="{774EAA73-F0B5-4C85-A103-FD2742F1984F}" dt="2025-07-19T16:30:40.661" v="198" actId="113"/>
        <pc:sldMkLst>
          <pc:docMk/>
          <pc:sldMk cId="993037230" sldId="817"/>
        </pc:sldMkLst>
        <pc:spChg chg="mod">
          <ac:chgData name="Noren,Jenny E" userId="31e0823a-ccc6-4018-bb9e-c27b5ef59adf" providerId="ADAL" clId="{774EAA73-F0B5-4C85-A103-FD2742F1984F}" dt="2025-07-19T16:30:40.661" v="198" actId="113"/>
          <ac:spMkLst>
            <pc:docMk/>
            <pc:sldMk cId="993037230" sldId="817"/>
            <ac:spMk id="5" creationId="{F87DEA23-2443-1624-E32B-2509AFFC39D6}"/>
          </ac:spMkLst>
        </pc:spChg>
      </pc:sldChg>
      <pc:sldChg chg="modSp">
        <pc:chgData name="Noren,Jenny E" userId="31e0823a-ccc6-4018-bb9e-c27b5ef59adf" providerId="ADAL" clId="{774EAA73-F0B5-4C85-A103-FD2742F1984F}" dt="2025-07-19T16:29:25.623" v="38" actId="113"/>
        <pc:sldMkLst>
          <pc:docMk/>
          <pc:sldMk cId="3010794915" sldId="838"/>
        </pc:sldMkLst>
        <pc:spChg chg="mod">
          <ac:chgData name="Noren,Jenny E" userId="31e0823a-ccc6-4018-bb9e-c27b5ef59adf" providerId="ADAL" clId="{774EAA73-F0B5-4C85-A103-FD2742F1984F}" dt="2025-07-19T16:29:25.623" v="38" actId="113"/>
          <ac:spMkLst>
            <pc:docMk/>
            <pc:sldMk cId="3010794915" sldId="838"/>
            <ac:spMk id="5" creationId="{F87DEA23-2443-1624-E32B-2509AFFC39D6}"/>
          </ac:spMkLst>
        </pc:spChg>
      </pc:sldChg>
      <pc:sldChg chg="modSp">
        <pc:chgData name="Noren,Jenny E" userId="31e0823a-ccc6-4018-bb9e-c27b5ef59adf" providerId="ADAL" clId="{774EAA73-F0B5-4C85-A103-FD2742F1984F}" dt="2025-07-19T16:29:53.909" v="77" actId="113"/>
        <pc:sldMkLst>
          <pc:docMk/>
          <pc:sldMk cId="3680363595" sldId="839"/>
        </pc:sldMkLst>
        <pc:spChg chg="mod">
          <ac:chgData name="Noren,Jenny E" userId="31e0823a-ccc6-4018-bb9e-c27b5ef59adf" providerId="ADAL" clId="{774EAA73-F0B5-4C85-A103-FD2742F1984F}" dt="2025-07-19T16:29:53.909" v="77" actId="113"/>
          <ac:spMkLst>
            <pc:docMk/>
            <pc:sldMk cId="3680363595" sldId="839"/>
            <ac:spMk id="5" creationId="{F87DEA23-2443-1624-E32B-2509AFFC39D6}"/>
          </ac:spMkLst>
        </pc:spChg>
      </pc:sldChg>
    </pc:docChg>
  </pc:docChgLst>
  <pc:docChgLst>
    <pc:chgData name="Noren,Jenny E" userId="31e0823a-ccc6-4018-bb9e-c27b5ef59adf" providerId="ADAL" clId="{2A912DEC-5921-4E9A-B4FE-DDB4B6C66D31}"/>
    <pc:docChg chg="modSld">
      <pc:chgData name="Noren,Jenny E" userId="31e0823a-ccc6-4018-bb9e-c27b5ef59adf" providerId="ADAL" clId="{2A912DEC-5921-4E9A-B4FE-DDB4B6C66D31}" dt="2025-07-19T15:42:56.578" v="16"/>
      <pc:docMkLst>
        <pc:docMk/>
      </pc:docMkLst>
      <pc:sldChg chg="modSp mod">
        <pc:chgData name="Noren,Jenny E" userId="31e0823a-ccc6-4018-bb9e-c27b5ef59adf" providerId="ADAL" clId="{2A912DEC-5921-4E9A-B4FE-DDB4B6C66D31}" dt="2025-07-19T15:35:34.936" v="1" actId="6549"/>
        <pc:sldMkLst>
          <pc:docMk/>
          <pc:sldMk cId="1048426086" sldId="781"/>
        </pc:sldMkLst>
        <pc:spChg chg="mod">
          <ac:chgData name="Noren,Jenny E" userId="31e0823a-ccc6-4018-bb9e-c27b5ef59adf" providerId="ADAL" clId="{2A912DEC-5921-4E9A-B4FE-DDB4B6C66D31}" dt="2025-07-19T15:35:34.936" v="1" actId="6549"/>
          <ac:spMkLst>
            <pc:docMk/>
            <pc:sldMk cId="1048426086" sldId="781"/>
            <ac:spMk id="3" creationId="{C2B8602D-BA22-4EEC-5A8E-2D0AA5D03F77}"/>
          </ac:spMkLst>
        </pc:spChg>
      </pc:sldChg>
      <pc:sldChg chg="modSp mod">
        <pc:chgData name="Noren,Jenny E" userId="31e0823a-ccc6-4018-bb9e-c27b5ef59adf" providerId="ADAL" clId="{2A912DEC-5921-4E9A-B4FE-DDB4B6C66D31}" dt="2025-07-19T15:36:40.375" v="4" actId="20577"/>
        <pc:sldMkLst>
          <pc:docMk/>
          <pc:sldMk cId="2197030315" sldId="785"/>
        </pc:sldMkLst>
        <pc:spChg chg="mod">
          <ac:chgData name="Noren,Jenny E" userId="31e0823a-ccc6-4018-bb9e-c27b5ef59adf" providerId="ADAL" clId="{2A912DEC-5921-4E9A-B4FE-DDB4B6C66D31}" dt="2025-07-19T15:36:40.375" v="4" actId="20577"/>
          <ac:spMkLst>
            <pc:docMk/>
            <pc:sldMk cId="2197030315" sldId="785"/>
            <ac:spMk id="3" creationId="{C2B8602D-BA22-4EEC-5A8E-2D0AA5D03F77}"/>
          </ac:spMkLst>
        </pc:spChg>
      </pc:sldChg>
      <pc:sldChg chg="modSp mod">
        <pc:chgData name="Noren,Jenny E" userId="31e0823a-ccc6-4018-bb9e-c27b5ef59adf" providerId="ADAL" clId="{2A912DEC-5921-4E9A-B4FE-DDB4B6C66D31}" dt="2025-07-19T15:39:29.958" v="7"/>
        <pc:sldMkLst>
          <pc:docMk/>
          <pc:sldMk cId="2028118449" sldId="812"/>
        </pc:sldMkLst>
        <pc:picChg chg="ord">
          <ac:chgData name="Noren,Jenny E" userId="31e0823a-ccc6-4018-bb9e-c27b5ef59adf" providerId="ADAL" clId="{2A912DEC-5921-4E9A-B4FE-DDB4B6C66D31}" dt="2025-07-19T15:39:29.958" v="7"/>
          <ac:picMkLst>
            <pc:docMk/>
            <pc:sldMk cId="2028118449" sldId="812"/>
            <ac:picMk id="12" creationId="{91CA5105-8DF8-867A-F44C-1729FC7C024F}"/>
          </ac:picMkLst>
        </pc:picChg>
      </pc:sldChg>
      <pc:sldChg chg="modSp mod">
        <pc:chgData name="Noren,Jenny E" userId="31e0823a-ccc6-4018-bb9e-c27b5ef59adf" providerId="ADAL" clId="{2A912DEC-5921-4E9A-B4FE-DDB4B6C66D31}" dt="2025-07-19T15:36:17.217" v="2" actId="20577"/>
        <pc:sldMkLst>
          <pc:docMk/>
          <pc:sldMk cId="634126732" sldId="814"/>
        </pc:sldMkLst>
        <pc:spChg chg="mod">
          <ac:chgData name="Noren,Jenny E" userId="31e0823a-ccc6-4018-bb9e-c27b5ef59adf" providerId="ADAL" clId="{2A912DEC-5921-4E9A-B4FE-DDB4B6C66D31}" dt="2025-07-19T15:36:17.217" v="2" actId="20577"/>
          <ac:spMkLst>
            <pc:docMk/>
            <pc:sldMk cId="634126732" sldId="814"/>
            <ac:spMk id="3" creationId="{C2B8602D-BA22-4EEC-5A8E-2D0AA5D03F77}"/>
          </ac:spMkLst>
        </pc:spChg>
      </pc:sldChg>
      <pc:sldChg chg="modSp">
        <pc:chgData name="Noren,Jenny E" userId="31e0823a-ccc6-4018-bb9e-c27b5ef59adf" providerId="ADAL" clId="{2A912DEC-5921-4E9A-B4FE-DDB4B6C66D31}" dt="2025-07-19T15:41:10.890" v="11"/>
        <pc:sldMkLst>
          <pc:docMk/>
          <pc:sldMk cId="696157362" sldId="815"/>
        </pc:sldMkLst>
        <pc:picChg chg="mod">
          <ac:chgData name="Noren,Jenny E" userId="31e0823a-ccc6-4018-bb9e-c27b5ef59adf" providerId="ADAL" clId="{2A912DEC-5921-4E9A-B4FE-DDB4B6C66D31}" dt="2025-07-19T15:41:10.890" v="11"/>
          <ac:picMkLst>
            <pc:docMk/>
            <pc:sldMk cId="696157362" sldId="815"/>
            <ac:picMk id="1028" creationId="{F53C6456-6B37-D3D4-04E9-3DE763E1CEDE}"/>
          </ac:picMkLst>
        </pc:picChg>
      </pc:sldChg>
      <pc:sldChg chg="modSp">
        <pc:chgData name="Noren,Jenny E" userId="31e0823a-ccc6-4018-bb9e-c27b5ef59adf" providerId="ADAL" clId="{2A912DEC-5921-4E9A-B4FE-DDB4B6C66D31}" dt="2025-07-19T15:41:35.019" v="12"/>
        <pc:sldMkLst>
          <pc:docMk/>
          <pc:sldMk cId="167580084" sldId="816"/>
        </pc:sldMkLst>
        <pc:picChg chg="mod">
          <ac:chgData name="Noren,Jenny E" userId="31e0823a-ccc6-4018-bb9e-c27b5ef59adf" providerId="ADAL" clId="{2A912DEC-5921-4E9A-B4FE-DDB4B6C66D31}" dt="2025-07-19T15:41:35.019" v="12"/>
          <ac:picMkLst>
            <pc:docMk/>
            <pc:sldMk cId="167580084" sldId="816"/>
            <ac:picMk id="1028" creationId="{F53C6456-6B37-D3D4-04E9-3DE763E1CEDE}"/>
          </ac:picMkLst>
        </pc:picChg>
      </pc:sldChg>
      <pc:sldChg chg="modSp mod">
        <pc:chgData name="Noren,Jenny E" userId="31e0823a-ccc6-4018-bb9e-c27b5ef59adf" providerId="ADAL" clId="{2A912DEC-5921-4E9A-B4FE-DDB4B6C66D31}" dt="2025-07-19T15:42:34.585" v="14"/>
        <pc:sldMkLst>
          <pc:docMk/>
          <pc:sldMk cId="993037230" sldId="817"/>
        </pc:sldMkLst>
        <pc:spChg chg="ord">
          <ac:chgData name="Noren,Jenny E" userId="31e0823a-ccc6-4018-bb9e-c27b5ef59adf" providerId="ADAL" clId="{2A912DEC-5921-4E9A-B4FE-DDB4B6C66D31}" dt="2025-07-19T15:42:34.585" v="14"/>
          <ac:spMkLst>
            <pc:docMk/>
            <pc:sldMk cId="993037230" sldId="817"/>
            <ac:spMk id="2" creationId="{03D259E9-3BBB-0414-CC30-E7B540039BBB}"/>
          </ac:spMkLst>
        </pc:spChg>
        <pc:picChg chg="mod">
          <ac:chgData name="Noren,Jenny E" userId="31e0823a-ccc6-4018-bb9e-c27b5ef59adf" providerId="ADAL" clId="{2A912DEC-5921-4E9A-B4FE-DDB4B6C66D31}" dt="2025-07-19T15:42:11.484" v="13"/>
          <ac:picMkLst>
            <pc:docMk/>
            <pc:sldMk cId="993037230" sldId="817"/>
            <ac:picMk id="1028" creationId="{F53C6456-6B37-D3D4-04E9-3DE763E1CEDE}"/>
          </ac:picMkLst>
        </pc:picChg>
      </pc:sldChg>
      <pc:sldChg chg="modSp mod">
        <pc:chgData name="Noren,Jenny E" userId="31e0823a-ccc6-4018-bb9e-c27b5ef59adf" providerId="ADAL" clId="{2A912DEC-5921-4E9A-B4FE-DDB4B6C66D31}" dt="2025-07-19T15:36:56.339" v="6" actId="20577"/>
        <pc:sldMkLst>
          <pc:docMk/>
          <pc:sldMk cId="3367134502" sldId="824"/>
        </pc:sldMkLst>
        <pc:spChg chg="mod">
          <ac:chgData name="Noren,Jenny E" userId="31e0823a-ccc6-4018-bb9e-c27b5ef59adf" providerId="ADAL" clId="{2A912DEC-5921-4E9A-B4FE-DDB4B6C66D31}" dt="2025-07-19T15:36:56.339" v="6" actId="20577"/>
          <ac:spMkLst>
            <pc:docMk/>
            <pc:sldMk cId="3367134502" sldId="824"/>
            <ac:spMk id="3" creationId="{A1D6704D-B388-D7E0-CA4C-095D377ACDE3}"/>
          </ac:spMkLst>
        </pc:spChg>
      </pc:sldChg>
      <pc:sldChg chg="modSp mod">
        <pc:chgData name="Noren,Jenny E" userId="31e0823a-ccc6-4018-bb9e-c27b5ef59adf" providerId="ADAL" clId="{2A912DEC-5921-4E9A-B4FE-DDB4B6C66D31}" dt="2025-07-19T15:42:56.578" v="16"/>
        <pc:sldMkLst>
          <pc:docMk/>
          <pc:sldMk cId="158922747" sldId="829"/>
        </pc:sldMkLst>
        <pc:picChg chg="ord">
          <ac:chgData name="Noren,Jenny E" userId="31e0823a-ccc6-4018-bb9e-c27b5ef59adf" providerId="ADAL" clId="{2A912DEC-5921-4E9A-B4FE-DDB4B6C66D31}" dt="2025-07-19T15:42:56.578" v="16"/>
          <ac:picMkLst>
            <pc:docMk/>
            <pc:sldMk cId="158922747" sldId="829"/>
            <ac:picMk id="6" creationId="{B5407DA1-D499-72A8-6D77-58EDCF169C77}"/>
          </ac:picMkLst>
        </pc:picChg>
      </pc:sldChg>
      <pc:sldChg chg="modSp">
        <pc:chgData name="Noren,Jenny E" userId="31e0823a-ccc6-4018-bb9e-c27b5ef59adf" providerId="ADAL" clId="{2A912DEC-5921-4E9A-B4FE-DDB4B6C66D31}" dt="2025-07-19T15:39:52.099" v="8"/>
        <pc:sldMkLst>
          <pc:docMk/>
          <pc:sldMk cId="3010794915" sldId="838"/>
        </pc:sldMkLst>
        <pc:picChg chg="mod">
          <ac:chgData name="Noren,Jenny E" userId="31e0823a-ccc6-4018-bb9e-c27b5ef59adf" providerId="ADAL" clId="{2A912DEC-5921-4E9A-B4FE-DDB4B6C66D31}" dt="2025-07-19T15:39:52.099" v="8"/>
          <ac:picMkLst>
            <pc:docMk/>
            <pc:sldMk cId="3010794915" sldId="838"/>
            <ac:picMk id="1028" creationId="{F53C6456-6B37-D3D4-04E9-3DE763E1CEDE}"/>
          </ac:picMkLst>
        </pc:picChg>
      </pc:sldChg>
      <pc:sldChg chg="modSp">
        <pc:chgData name="Noren,Jenny E" userId="31e0823a-ccc6-4018-bb9e-c27b5ef59adf" providerId="ADAL" clId="{2A912DEC-5921-4E9A-B4FE-DDB4B6C66D31}" dt="2025-07-19T15:40:22.798" v="10"/>
        <pc:sldMkLst>
          <pc:docMk/>
          <pc:sldMk cId="3680363595" sldId="839"/>
        </pc:sldMkLst>
        <pc:picChg chg="mod">
          <ac:chgData name="Noren,Jenny E" userId="31e0823a-ccc6-4018-bb9e-c27b5ef59adf" providerId="ADAL" clId="{2A912DEC-5921-4E9A-B4FE-DDB4B6C66D31}" dt="2025-07-19T15:40:22.798" v="10"/>
          <ac:picMkLst>
            <pc:docMk/>
            <pc:sldMk cId="3680363595" sldId="839"/>
            <ac:picMk id="1028" creationId="{F53C6456-6B37-D3D4-04E9-3DE763E1CEDE}"/>
          </ac:picMkLst>
        </pc:picChg>
      </pc:sldChg>
    </pc:docChg>
  </pc:docChgLst>
  <pc:docChgLst>
    <pc:chgData name="Noren,Jenny E" userId="31e0823a-ccc6-4018-bb9e-c27b5ef59adf" providerId="ADAL" clId="{CCCA60C8-F298-4EAF-A47E-5833C87F618C}"/>
    <pc:docChg chg="delSld modSld">
      <pc:chgData name="Noren,Jenny E" userId="31e0823a-ccc6-4018-bb9e-c27b5ef59adf" providerId="ADAL" clId="{CCCA60C8-F298-4EAF-A47E-5833C87F618C}" dt="2025-07-17T03:15:59.544" v="2071" actId="962"/>
      <pc:docMkLst>
        <pc:docMk/>
      </pc:docMkLst>
      <pc:sldChg chg="modSp mod">
        <pc:chgData name="Noren,Jenny E" userId="31e0823a-ccc6-4018-bb9e-c27b5ef59adf" providerId="ADAL" clId="{CCCA60C8-F298-4EAF-A47E-5833C87F618C}" dt="2025-07-17T02:43:14.806" v="22"/>
        <pc:sldMkLst>
          <pc:docMk/>
          <pc:sldMk cId="608433045" sldId="275"/>
        </pc:sldMkLst>
        <pc:spChg chg="ord">
          <ac:chgData name="Noren,Jenny E" userId="31e0823a-ccc6-4018-bb9e-c27b5ef59adf" providerId="ADAL" clId="{CCCA60C8-F298-4EAF-A47E-5833C87F618C}" dt="2025-07-17T02:43:14.806" v="22"/>
          <ac:spMkLst>
            <pc:docMk/>
            <pc:sldMk cId="608433045" sldId="275"/>
            <ac:spMk id="5" creationId="{9569B926-CA11-03CF-A847-26B922E3E51F}"/>
          </ac:spMkLst>
        </pc:spChg>
      </pc:sldChg>
      <pc:sldChg chg="modSp mod">
        <pc:chgData name="Noren,Jenny E" userId="31e0823a-ccc6-4018-bb9e-c27b5ef59adf" providerId="ADAL" clId="{CCCA60C8-F298-4EAF-A47E-5833C87F618C}" dt="2025-07-17T02:44:16.541" v="32"/>
        <pc:sldMkLst>
          <pc:docMk/>
          <pc:sldMk cId="4101967166" sldId="285"/>
        </pc:sldMkLst>
        <pc:spChg chg="ord">
          <ac:chgData name="Noren,Jenny E" userId="31e0823a-ccc6-4018-bb9e-c27b5ef59adf" providerId="ADAL" clId="{CCCA60C8-F298-4EAF-A47E-5833C87F618C}" dt="2025-07-17T02:44:16.541" v="32"/>
          <ac:spMkLst>
            <pc:docMk/>
            <pc:sldMk cId="4101967166" sldId="285"/>
            <ac:spMk id="4" creationId="{952E002D-4FF2-BDDB-D8D1-6E57E8517472}"/>
          </ac:spMkLst>
        </pc:spChg>
      </pc:sldChg>
      <pc:sldChg chg="del">
        <pc:chgData name="Noren,Jenny E" userId="31e0823a-ccc6-4018-bb9e-c27b5ef59adf" providerId="ADAL" clId="{CCCA60C8-F298-4EAF-A47E-5833C87F618C}" dt="2025-07-17T02:37:44.073" v="1" actId="47"/>
        <pc:sldMkLst>
          <pc:docMk/>
          <pc:sldMk cId="3046997259" sldId="292"/>
        </pc:sldMkLst>
      </pc:sldChg>
      <pc:sldChg chg="del">
        <pc:chgData name="Noren,Jenny E" userId="31e0823a-ccc6-4018-bb9e-c27b5ef59adf" providerId="ADAL" clId="{CCCA60C8-F298-4EAF-A47E-5833C87F618C}" dt="2025-07-17T02:37:44.073" v="1" actId="47"/>
        <pc:sldMkLst>
          <pc:docMk/>
          <pc:sldMk cId="506115419" sldId="293"/>
        </pc:sldMkLst>
      </pc:sldChg>
      <pc:sldChg chg="del">
        <pc:chgData name="Noren,Jenny E" userId="31e0823a-ccc6-4018-bb9e-c27b5ef59adf" providerId="ADAL" clId="{CCCA60C8-F298-4EAF-A47E-5833C87F618C}" dt="2025-07-17T02:37:44.073" v="1" actId="47"/>
        <pc:sldMkLst>
          <pc:docMk/>
          <pc:sldMk cId="2547581377" sldId="296"/>
        </pc:sldMkLst>
      </pc:sldChg>
      <pc:sldChg chg="del">
        <pc:chgData name="Noren,Jenny E" userId="31e0823a-ccc6-4018-bb9e-c27b5ef59adf" providerId="ADAL" clId="{CCCA60C8-F298-4EAF-A47E-5833C87F618C}" dt="2025-07-17T02:37:44.073" v="1" actId="47"/>
        <pc:sldMkLst>
          <pc:docMk/>
          <pc:sldMk cId="2134924484" sldId="297"/>
        </pc:sldMkLst>
      </pc:sldChg>
      <pc:sldChg chg="del">
        <pc:chgData name="Noren,Jenny E" userId="31e0823a-ccc6-4018-bb9e-c27b5ef59adf" providerId="ADAL" clId="{CCCA60C8-F298-4EAF-A47E-5833C87F618C}" dt="2025-07-17T02:37:33.746" v="0" actId="47"/>
        <pc:sldMkLst>
          <pc:docMk/>
          <pc:sldMk cId="4079252701" sldId="364"/>
        </pc:sldMkLst>
      </pc:sldChg>
      <pc:sldChg chg="del">
        <pc:chgData name="Noren,Jenny E" userId="31e0823a-ccc6-4018-bb9e-c27b5ef59adf" providerId="ADAL" clId="{CCCA60C8-F298-4EAF-A47E-5833C87F618C}" dt="2025-07-17T02:37:33.746" v="0" actId="47"/>
        <pc:sldMkLst>
          <pc:docMk/>
          <pc:sldMk cId="1110350046" sldId="365"/>
        </pc:sldMkLst>
      </pc:sldChg>
      <pc:sldChg chg="del">
        <pc:chgData name="Noren,Jenny E" userId="31e0823a-ccc6-4018-bb9e-c27b5ef59adf" providerId="ADAL" clId="{CCCA60C8-F298-4EAF-A47E-5833C87F618C}" dt="2025-07-17T02:37:33.746" v="0" actId="47"/>
        <pc:sldMkLst>
          <pc:docMk/>
          <pc:sldMk cId="3469163730" sldId="366"/>
        </pc:sldMkLst>
      </pc:sldChg>
      <pc:sldChg chg="del">
        <pc:chgData name="Noren,Jenny E" userId="31e0823a-ccc6-4018-bb9e-c27b5ef59adf" providerId="ADAL" clId="{CCCA60C8-F298-4EAF-A47E-5833C87F618C}" dt="2025-07-17T02:37:33.746" v="0" actId="47"/>
        <pc:sldMkLst>
          <pc:docMk/>
          <pc:sldMk cId="3902606131" sldId="367"/>
        </pc:sldMkLst>
      </pc:sldChg>
      <pc:sldChg chg="del">
        <pc:chgData name="Noren,Jenny E" userId="31e0823a-ccc6-4018-bb9e-c27b5ef59adf" providerId="ADAL" clId="{CCCA60C8-F298-4EAF-A47E-5833C87F618C}" dt="2025-07-17T02:37:33.746" v="0" actId="47"/>
        <pc:sldMkLst>
          <pc:docMk/>
          <pc:sldMk cId="1972810765" sldId="424"/>
        </pc:sldMkLst>
      </pc:sldChg>
      <pc:sldChg chg="del">
        <pc:chgData name="Noren,Jenny E" userId="31e0823a-ccc6-4018-bb9e-c27b5ef59adf" providerId="ADAL" clId="{CCCA60C8-F298-4EAF-A47E-5833C87F618C}" dt="2025-07-17T02:37:33.746" v="0" actId="47"/>
        <pc:sldMkLst>
          <pc:docMk/>
          <pc:sldMk cId="3110886288" sldId="425"/>
        </pc:sldMkLst>
      </pc:sldChg>
      <pc:sldChg chg="del">
        <pc:chgData name="Noren,Jenny E" userId="31e0823a-ccc6-4018-bb9e-c27b5ef59adf" providerId="ADAL" clId="{CCCA60C8-F298-4EAF-A47E-5833C87F618C}" dt="2025-07-17T02:37:33.746" v="0" actId="47"/>
        <pc:sldMkLst>
          <pc:docMk/>
          <pc:sldMk cId="2119625477" sldId="429"/>
        </pc:sldMkLst>
      </pc:sldChg>
      <pc:sldChg chg="del">
        <pc:chgData name="Noren,Jenny E" userId="31e0823a-ccc6-4018-bb9e-c27b5ef59adf" providerId="ADAL" clId="{CCCA60C8-F298-4EAF-A47E-5833C87F618C}" dt="2025-07-17T02:37:33.746" v="0" actId="47"/>
        <pc:sldMkLst>
          <pc:docMk/>
          <pc:sldMk cId="3829584095" sldId="431"/>
        </pc:sldMkLst>
      </pc:sldChg>
      <pc:sldChg chg="modSp mod">
        <pc:chgData name="Noren,Jenny E" userId="31e0823a-ccc6-4018-bb9e-c27b5ef59adf" providerId="ADAL" clId="{CCCA60C8-F298-4EAF-A47E-5833C87F618C}" dt="2025-07-17T02:41:26.329" v="13"/>
        <pc:sldMkLst>
          <pc:docMk/>
          <pc:sldMk cId="2436701473" sldId="774"/>
        </pc:sldMkLst>
        <pc:spChg chg="ord">
          <ac:chgData name="Noren,Jenny E" userId="31e0823a-ccc6-4018-bb9e-c27b5ef59adf" providerId="ADAL" clId="{CCCA60C8-F298-4EAF-A47E-5833C87F618C}" dt="2025-07-17T02:41:26.329" v="13"/>
          <ac:spMkLst>
            <pc:docMk/>
            <pc:sldMk cId="2436701473" sldId="774"/>
            <ac:spMk id="4" creationId="{390E93FB-4523-1E4E-EC69-7163DC7DBD39}"/>
          </ac:spMkLst>
        </pc:spChg>
      </pc:sldChg>
      <pc:sldChg chg="modSp mod">
        <pc:chgData name="Noren,Jenny E" userId="31e0823a-ccc6-4018-bb9e-c27b5ef59adf" providerId="ADAL" clId="{CCCA60C8-F298-4EAF-A47E-5833C87F618C}" dt="2025-07-17T02:42:13.919" v="18"/>
        <pc:sldMkLst>
          <pc:docMk/>
          <pc:sldMk cId="1301034000" sldId="779"/>
        </pc:sldMkLst>
        <pc:spChg chg="ord">
          <ac:chgData name="Noren,Jenny E" userId="31e0823a-ccc6-4018-bb9e-c27b5ef59adf" providerId="ADAL" clId="{CCCA60C8-F298-4EAF-A47E-5833C87F618C}" dt="2025-07-17T02:42:10.187" v="17"/>
          <ac:spMkLst>
            <pc:docMk/>
            <pc:sldMk cId="1301034000" sldId="779"/>
            <ac:spMk id="4" creationId="{8786B454-8010-E15D-C867-41F8C39F4E3F}"/>
          </ac:spMkLst>
        </pc:spChg>
        <pc:spChg chg="ord">
          <ac:chgData name="Noren,Jenny E" userId="31e0823a-ccc6-4018-bb9e-c27b5ef59adf" providerId="ADAL" clId="{CCCA60C8-F298-4EAF-A47E-5833C87F618C}" dt="2025-07-17T02:42:13.919" v="18"/>
          <ac:spMkLst>
            <pc:docMk/>
            <pc:sldMk cId="1301034000" sldId="779"/>
            <ac:spMk id="9" creationId="{67D596C3-988D-D1F8-1247-E0ECE042412F}"/>
          </ac:spMkLst>
        </pc:spChg>
      </pc:sldChg>
      <pc:sldChg chg="modSp mod">
        <pc:chgData name="Noren,Jenny E" userId="31e0823a-ccc6-4018-bb9e-c27b5ef59adf" providerId="ADAL" clId="{CCCA60C8-F298-4EAF-A47E-5833C87F618C}" dt="2025-07-17T02:41:36.764" v="14"/>
        <pc:sldMkLst>
          <pc:docMk/>
          <pc:sldMk cId="2848331531" sldId="782"/>
        </pc:sldMkLst>
        <pc:spChg chg="ord">
          <ac:chgData name="Noren,Jenny E" userId="31e0823a-ccc6-4018-bb9e-c27b5ef59adf" providerId="ADAL" clId="{CCCA60C8-F298-4EAF-A47E-5833C87F618C}" dt="2025-07-17T02:41:36.764" v="14"/>
          <ac:spMkLst>
            <pc:docMk/>
            <pc:sldMk cId="2848331531" sldId="782"/>
            <ac:spMk id="4" creationId="{8786B454-8010-E15D-C867-41F8C39F4E3F}"/>
          </ac:spMkLst>
        </pc:spChg>
      </pc:sldChg>
      <pc:sldChg chg="modSp mod">
        <pc:chgData name="Noren,Jenny E" userId="31e0823a-ccc6-4018-bb9e-c27b5ef59adf" providerId="ADAL" clId="{CCCA60C8-F298-4EAF-A47E-5833C87F618C}" dt="2025-07-17T02:40:39.177" v="10"/>
        <pc:sldMkLst>
          <pc:docMk/>
          <pc:sldMk cId="2841866575" sldId="787"/>
        </pc:sldMkLst>
        <pc:spChg chg="ord">
          <ac:chgData name="Noren,Jenny E" userId="31e0823a-ccc6-4018-bb9e-c27b5ef59adf" providerId="ADAL" clId="{CCCA60C8-F298-4EAF-A47E-5833C87F618C}" dt="2025-07-17T02:40:39.177" v="10"/>
          <ac:spMkLst>
            <pc:docMk/>
            <pc:sldMk cId="2841866575" sldId="787"/>
            <ac:spMk id="4" creationId="{001548AB-288A-D5E6-C934-0247715D8ACD}"/>
          </ac:spMkLst>
        </pc:spChg>
        <pc:spChg chg="ord">
          <ac:chgData name="Noren,Jenny E" userId="31e0823a-ccc6-4018-bb9e-c27b5ef59adf" providerId="ADAL" clId="{CCCA60C8-F298-4EAF-A47E-5833C87F618C}" dt="2025-07-17T02:40:31.414" v="9"/>
          <ac:spMkLst>
            <pc:docMk/>
            <pc:sldMk cId="2841866575" sldId="787"/>
            <ac:spMk id="6" creationId="{FD984523-5C9E-70E2-C0E0-CBBE2FB76D35}"/>
          </ac:spMkLst>
        </pc:spChg>
      </pc:sldChg>
      <pc:sldChg chg="modSp mod">
        <pc:chgData name="Noren,Jenny E" userId="31e0823a-ccc6-4018-bb9e-c27b5ef59adf" providerId="ADAL" clId="{CCCA60C8-F298-4EAF-A47E-5833C87F618C}" dt="2025-07-17T02:40:16.708" v="7"/>
        <pc:sldMkLst>
          <pc:docMk/>
          <pc:sldMk cId="2683950632" sldId="788"/>
        </pc:sldMkLst>
        <pc:spChg chg="ord">
          <ac:chgData name="Noren,Jenny E" userId="31e0823a-ccc6-4018-bb9e-c27b5ef59adf" providerId="ADAL" clId="{CCCA60C8-F298-4EAF-A47E-5833C87F618C}" dt="2025-07-17T02:40:12.698" v="3"/>
          <ac:spMkLst>
            <pc:docMk/>
            <pc:sldMk cId="2683950632" sldId="788"/>
            <ac:spMk id="7" creationId="{6118EB6D-5910-04D8-300F-3CB61E62F675}"/>
          </ac:spMkLst>
        </pc:spChg>
        <pc:spChg chg="ord">
          <ac:chgData name="Noren,Jenny E" userId="31e0823a-ccc6-4018-bb9e-c27b5ef59adf" providerId="ADAL" clId="{CCCA60C8-F298-4EAF-A47E-5833C87F618C}" dt="2025-07-17T02:40:16.708" v="7"/>
          <ac:spMkLst>
            <pc:docMk/>
            <pc:sldMk cId="2683950632" sldId="788"/>
            <ac:spMk id="8" creationId="{FD984523-5C9E-70E2-C0E0-CBBE2FB76D35}"/>
          </ac:spMkLst>
        </pc:spChg>
      </pc:sldChg>
      <pc:sldChg chg="modSp mod">
        <pc:chgData name="Noren,Jenny E" userId="31e0823a-ccc6-4018-bb9e-c27b5ef59adf" providerId="ADAL" clId="{CCCA60C8-F298-4EAF-A47E-5833C87F618C}" dt="2025-07-17T02:46:03.773" v="33" actId="207"/>
        <pc:sldMkLst>
          <pc:docMk/>
          <pc:sldMk cId="57027310" sldId="792"/>
        </pc:sldMkLst>
        <pc:spChg chg="mod">
          <ac:chgData name="Noren,Jenny E" userId="31e0823a-ccc6-4018-bb9e-c27b5ef59adf" providerId="ADAL" clId="{CCCA60C8-F298-4EAF-A47E-5833C87F618C}" dt="2025-07-17T02:46:03.773" v="33" actId="207"/>
          <ac:spMkLst>
            <pc:docMk/>
            <pc:sldMk cId="57027310" sldId="792"/>
            <ac:spMk id="6" creationId="{8B7FF645-0B76-CF7D-D473-5AEE0A500D01}"/>
          </ac:spMkLst>
        </pc:spChg>
      </pc:sldChg>
      <pc:sldChg chg="modSp mod">
        <pc:chgData name="Noren,Jenny E" userId="31e0823a-ccc6-4018-bb9e-c27b5ef59adf" providerId="ADAL" clId="{CCCA60C8-F298-4EAF-A47E-5833C87F618C}" dt="2025-07-17T03:15:59.544" v="2071" actId="962"/>
        <pc:sldMkLst>
          <pc:docMk/>
          <pc:sldMk cId="2028118449" sldId="812"/>
        </pc:sldMkLst>
        <pc:spChg chg="ord">
          <ac:chgData name="Noren,Jenny E" userId="31e0823a-ccc6-4018-bb9e-c27b5ef59adf" providerId="ADAL" clId="{CCCA60C8-F298-4EAF-A47E-5833C87F618C}" dt="2025-07-17T02:41:58.923" v="15"/>
          <ac:spMkLst>
            <pc:docMk/>
            <pc:sldMk cId="2028118449" sldId="812"/>
            <ac:spMk id="4" creationId="{8786B454-8010-E15D-C867-41F8C39F4E3F}"/>
          </ac:spMkLst>
        </pc:spChg>
        <pc:picChg chg="mod">
          <ac:chgData name="Noren,Jenny E" userId="31e0823a-ccc6-4018-bb9e-c27b5ef59adf" providerId="ADAL" clId="{CCCA60C8-F298-4EAF-A47E-5833C87F618C}" dt="2025-07-17T03:15:59.544" v="2071" actId="962"/>
          <ac:picMkLst>
            <pc:docMk/>
            <pc:sldMk cId="2028118449" sldId="812"/>
            <ac:picMk id="12" creationId="{91CA5105-8DF8-867A-F44C-1729FC7C024F}"/>
          </ac:picMkLst>
        </pc:picChg>
      </pc:sldChg>
      <pc:sldChg chg="del">
        <pc:chgData name="Noren,Jenny E" userId="31e0823a-ccc6-4018-bb9e-c27b5ef59adf" providerId="ADAL" clId="{CCCA60C8-F298-4EAF-A47E-5833C87F618C}" dt="2025-07-17T02:37:44.073" v="1" actId="47"/>
        <pc:sldMkLst>
          <pc:docMk/>
          <pc:sldMk cId="3776559042" sldId="818"/>
        </pc:sldMkLst>
      </pc:sldChg>
      <pc:sldChg chg="modSp mod">
        <pc:chgData name="Noren,Jenny E" userId="31e0823a-ccc6-4018-bb9e-c27b5ef59adf" providerId="ADAL" clId="{CCCA60C8-F298-4EAF-A47E-5833C87F618C}" dt="2025-07-17T03:10:26.155" v="447" actId="962"/>
        <pc:sldMkLst>
          <pc:docMk/>
          <pc:sldMk cId="1121720943" sldId="821"/>
        </pc:sldMkLst>
        <pc:spChg chg="ord">
          <ac:chgData name="Noren,Jenny E" userId="31e0823a-ccc6-4018-bb9e-c27b5ef59adf" providerId="ADAL" clId="{CCCA60C8-F298-4EAF-A47E-5833C87F618C}" dt="2025-07-17T02:42:32.078" v="19"/>
          <ac:spMkLst>
            <pc:docMk/>
            <pc:sldMk cId="1121720943" sldId="821"/>
            <ac:spMk id="4" creationId="{4A62670B-360A-3BC2-2F57-C32087D94153}"/>
          </ac:spMkLst>
        </pc:spChg>
        <pc:picChg chg="mod">
          <ac:chgData name="Noren,Jenny E" userId="31e0823a-ccc6-4018-bb9e-c27b5ef59adf" providerId="ADAL" clId="{CCCA60C8-F298-4EAF-A47E-5833C87F618C}" dt="2025-07-17T03:10:26.155" v="447" actId="962"/>
          <ac:picMkLst>
            <pc:docMk/>
            <pc:sldMk cId="1121720943" sldId="821"/>
            <ac:picMk id="18" creationId="{559B27BA-6195-C123-70A8-D72D06F0536B}"/>
          </ac:picMkLst>
        </pc:picChg>
      </pc:sldChg>
      <pc:sldChg chg="modSp mod">
        <pc:chgData name="Noren,Jenny E" userId="31e0823a-ccc6-4018-bb9e-c27b5ef59adf" providerId="ADAL" clId="{CCCA60C8-F298-4EAF-A47E-5833C87F618C}" dt="2025-07-17T02:42:44.875" v="20"/>
        <pc:sldMkLst>
          <pc:docMk/>
          <pc:sldMk cId="3367134502" sldId="824"/>
        </pc:sldMkLst>
        <pc:spChg chg="ord">
          <ac:chgData name="Noren,Jenny E" userId="31e0823a-ccc6-4018-bb9e-c27b5ef59adf" providerId="ADAL" clId="{CCCA60C8-F298-4EAF-A47E-5833C87F618C}" dt="2025-07-17T02:42:44.875" v="20"/>
          <ac:spMkLst>
            <pc:docMk/>
            <pc:sldMk cId="3367134502" sldId="824"/>
            <ac:spMk id="4" creationId="{E59A75F8-FFA8-4165-468F-4F19B6BA2C99}"/>
          </ac:spMkLst>
        </pc:spChg>
      </pc:sldChg>
      <pc:sldChg chg="modSp mod">
        <pc:chgData name="Noren,Jenny E" userId="31e0823a-ccc6-4018-bb9e-c27b5ef59adf" providerId="ADAL" clId="{CCCA60C8-F298-4EAF-A47E-5833C87F618C}" dt="2025-07-17T02:43:09.578" v="21"/>
        <pc:sldMkLst>
          <pc:docMk/>
          <pc:sldMk cId="3357545243" sldId="826"/>
        </pc:sldMkLst>
        <pc:spChg chg="ord">
          <ac:chgData name="Noren,Jenny E" userId="31e0823a-ccc6-4018-bb9e-c27b5ef59adf" providerId="ADAL" clId="{CCCA60C8-F298-4EAF-A47E-5833C87F618C}" dt="2025-07-17T02:43:09.578" v="21"/>
          <ac:spMkLst>
            <pc:docMk/>
            <pc:sldMk cId="3357545243" sldId="826"/>
            <ac:spMk id="3" creationId="{A9162C51-F769-C866-D060-EB80A4A566DC}"/>
          </ac:spMkLst>
        </pc:spChg>
      </pc:sldChg>
      <pc:sldChg chg="modSp mod">
        <pc:chgData name="Noren,Jenny E" userId="31e0823a-ccc6-4018-bb9e-c27b5ef59adf" providerId="ADAL" clId="{CCCA60C8-F298-4EAF-A47E-5833C87F618C}" dt="2025-07-17T02:43:31.666" v="25"/>
        <pc:sldMkLst>
          <pc:docMk/>
          <pc:sldMk cId="2880431296" sldId="828"/>
        </pc:sldMkLst>
        <pc:spChg chg="ord">
          <ac:chgData name="Noren,Jenny E" userId="31e0823a-ccc6-4018-bb9e-c27b5ef59adf" providerId="ADAL" clId="{CCCA60C8-F298-4EAF-A47E-5833C87F618C}" dt="2025-07-17T02:43:31.666" v="25"/>
          <ac:spMkLst>
            <pc:docMk/>
            <pc:sldMk cId="2880431296" sldId="828"/>
            <ac:spMk id="4" creationId="{FBC0DE4A-D682-0E4B-DC47-EBC52A67CEF7}"/>
          </ac:spMkLst>
        </pc:spChg>
      </pc:sldChg>
      <pc:sldChg chg="modSp mod">
        <pc:chgData name="Noren,Jenny E" userId="31e0823a-ccc6-4018-bb9e-c27b5ef59adf" providerId="ADAL" clId="{CCCA60C8-F298-4EAF-A47E-5833C87F618C}" dt="2025-07-17T03:12:39.181" v="1021" actId="962"/>
        <pc:sldMkLst>
          <pc:docMk/>
          <pc:sldMk cId="158922747" sldId="829"/>
        </pc:sldMkLst>
        <pc:spChg chg="ord">
          <ac:chgData name="Noren,Jenny E" userId="31e0823a-ccc6-4018-bb9e-c27b5ef59adf" providerId="ADAL" clId="{CCCA60C8-F298-4EAF-A47E-5833C87F618C}" dt="2025-07-17T02:43:42.752" v="27"/>
          <ac:spMkLst>
            <pc:docMk/>
            <pc:sldMk cId="158922747" sldId="829"/>
            <ac:spMk id="4" creationId="{3979F74B-4C39-0C59-85A8-36CF5C36AA47}"/>
          </ac:spMkLst>
        </pc:spChg>
        <pc:spChg chg="ord">
          <ac:chgData name="Noren,Jenny E" userId="31e0823a-ccc6-4018-bb9e-c27b5ef59adf" providerId="ADAL" clId="{CCCA60C8-F298-4EAF-A47E-5833C87F618C}" dt="2025-07-17T02:43:46.730" v="28"/>
          <ac:spMkLst>
            <pc:docMk/>
            <pc:sldMk cId="158922747" sldId="829"/>
            <ac:spMk id="7" creationId="{8A4F3755-C2F4-347B-FDE6-891712F071D8}"/>
          </ac:spMkLst>
        </pc:spChg>
        <pc:picChg chg="mod">
          <ac:chgData name="Noren,Jenny E" userId="31e0823a-ccc6-4018-bb9e-c27b5ef59adf" providerId="ADAL" clId="{CCCA60C8-F298-4EAF-A47E-5833C87F618C}" dt="2025-07-17T03:12:39.181" v="1021" actId="962"/>
          <ac:picMkLst>
            <pc:docMk/>
            <pc:sldMk cId="158922747" sldId="829"/>
            <ac:picMk id="6" creationId="{B5407DA1-D499-72A8-6D77-58EDCF169C77}"/>
          </ac:picMkLst>
        </pc:picChg>
      </pc:sldChg>
      <pc:sldChg chg="modSp mod">
        <pc:chgData name="Noren,Jenny E" userId="31e0823a-ccc6-4018-bb9e-c27b5ef59adf" providerId="ADAL" clId="{CCCA60C8-F298-4EAF-A47E-5833C87F618C}" dt="2025-07-17T03:11:28.247" v="751" actId="962"/>
        <pc:sldMkLst>
          <pc:docMk/>
          <pc:sldMk cId="148081624" sldId="831"/>
        </pc:sldMkLst>
        <pc:spChg chg="ord">
          <ac:chgData name="Noren,Jenny E" userId="31e0823a-ccc6-4018-bb9e-c27b5ef59adf" providerId="ADAL" clId="{CCCA60C8-F298-4EAF-A47E-5833C87F618C}" dt="2025-07-17T02:43:21.447" v="23"/>
          <ac:spMkLst>
            <pc:docMk/>
            <pc:sldMk cId="148081624" sldId="831"/>
            <ac:spMk id="4" creationId="{345616E9-D3A9-3FD7-C886-69CD39246E4A}"/>
          </ac:spMkLst>
        </pc:spChg>
        <pc:graphicFrameChg chg="mod">
          <ac:chgData name="Noren,Jenny E" userId="31e0823a-ccc6-4018-bb9e-c27b5ef59adf" providerId="ADAL" clId="{CCCA60C8-F298-4EAF-A47E-5833C87F618C}" dt="2025-07-17T03:11:28.247" v="751" actId="962"/>
          <ac:graphicFrameMkLst>
            <pc:docMk/>
            <pc:sldMk cId="148081624" sldId="831"/>
            <ac:graphicFrameMk id="5" creationId="{7EE52687-4FA6-1B60-A465-193DD3DA95E8}"/>
          </ac:graphicFrameMkLst>
        </pc:graphicFrameChg>
      </pc:sldChg>
      <pc:sldChg chg="modSp mod">
        <pc:chgData name="Noren,Jenny E" userId="31e0823a-ccc6-4018-bb9e-c27b5ef59adf" providerId="ADAL" clId="{CCCA60C8-F298-4EAF-A47E-5833C87F618C}" dt="2025-07-17T03:13:48.011" v="1361" actId="962"/>
        <pc:sldMkLst>
          <pc:docMk/>
          <pc:sldMk cId="90192871" sldId="833"/>
        </pc:sldMkLst>
        <pc:spChg chg="ord">
          <ac:chgData name="Noren,Jenny E" userId="31e0823a-ccc6-4018-bb9e-c27b5ef59adf" providerId="ADAL" clId="{CCCA60C8-F298-4EAF-A47E-5833C87F618C}" dt="2025-07-17T02:43:58.186" v="30"/>
          <ac:spMkLst>
            <pc:docMk/>
            <pc:sldMk cId="90192871" sldId="833"/>
            <ac:spMk id="4" creationId="{21F380B9-5249-387F-619C-9DCD9F03577E}"/>
          </ac:spMkLst>
        </pc:spChg>
        <pc:graphicFrameChg chg="mod">
          <ac:chgData name="Noren,Jenny E" userId="31e0823a-ccc6-4018-bb9e-c27b5ef59adf" providerId="ADAL" clId="{CCCA60C8-F298-4EAF-A47E-5833C87F618C}" dt="2025-07-17T03:13:48.011" v="1361" actId="962"/>
          <ac:graphicFrameMkLst>
            <pc:docMk/>
            <pc:sldMk cId="90192871" sldId="833"/>
            <ac:graphicFrameMk id="8" creationId="{32B12E17-46C3-1540-5820-FF92D3513B64}"/>
          </ac:graphicFrameMkLst>
        </pc:graphicFrameChg>
      </pc:sldChg>
      <pc:sldChg chg="modSp">
        <pc:chgData name="Noren,Jenny E" userId="31e0823a-ccc6-4018-bb9e-c27b5ef59adf" providerId="ADAL" clId="{CCCA60C8-F298-4EAF-A47E-5833C87F618C}" dt="2025-07-17T03:15:19.424" v="2031" actId="962"/>
        <pc:sldMkLst>
          <pc:docMk/>
          <pc:sldMk cId="1621278546" sldId="834"/>
        </pc:sldMkLst>
        <pc:graphicFrameChg chg="mod">
          <ac:chgData name="Noren,Jenny E" userId="31e0823a-ccc6-4018-bb9e-c27b5ef59adf" providerId="ADAL" clId="{CCCA60C8-F298-4EAF-A47E-5833C87F618C}" dt="2025-07-17T03:15:19.424" v="2031" actId="962"/>
          <ac:graphicFrameMkLst>
            <pc:docMk/>
            <pc:sldMk cId="1621278546" sldId="834"/>
            <ac:graphicFrameMk id="6" creationId="{75F7E05C-ADEE-3E5A-1452-9EA2D531190C}"/>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C0558-53D9-4BFB-B4B6-69AA905A4F6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DB6428F-331D-4551-9C8C-76B2A5D638C3}">
      <dgm:prSet phldrT="[Text]"/>
      <dgm:spPr/>
      <dgm:t>
        <a:bodyPr/>
        <a:lstStyle/>
        <a:p>
          <a:r>
            <a:rPr lang="en-US"/>
            <a:t>Pre-Planning Meeting</a:t>
          </a:r>
        </a:p>
      </dgm:t>
      <dgm:extLst>
        <a:ext uri="{E40237B7-FDA0-4F09-8148-C483321AD2D9}">
          <dgm14:cNvPr xmlns:dgm14="http://schemas.microsoft.com/office/drawing/2010/diagram" id="0" name="" descr="Pre-Planning Meeting"/>
        </a:ext>
      </dgm:extLst>
    </dgm:pt>
    <dgm:pt modelId="{67C042AA-BB63-4B22-B674-2994CE09FB4B}" type="parTrans" cxnId="{F8A815FA-E27C-4701-877B-3009672DA68B}">
      <dgm:prSet/>
      <dgm:spPr/>
      <dgm:t>
        <a:bodyPr/>
        <a:lstStyle/>
        <a:p>
          <a:endParaRPr lang="en-US"/>
        </a:p>
      </dgm:t>
    </dgm:pt>
    <dgm:pt modelId="{D0D1CCCE-00B4-4EC4-8768-D91D5E5D727F}" type="sibTrans" cxnId="{F8A815FA-E27C-4701-877B-3009672DA68B}">
      <dgm:prSet/>
      <dgm:spPr/>
      <dgm:t>
        <a:bodyPr/>
        <a:lstStyle/>
        <a:p>
          <a:endParaRPr lang="en-US"/>
        </a:p>
      </dgm:t>
    </dgm:pt>
    <dgm:pt modelId="{5FD96450-DFCC-4C64-B2A8-9A978DEE344E}">
      <dgm:prSet phldrT="[Text]"/>
      <dgm:spPr/>
      <dgm:t>
        <a:bodyPr/>
        <a:lstStyle/>
        <a:p>
          <a:r>
            <a:rPr lang="en-US"/>
            <a:t>Conduct Review</a:t>
          </a:r>
        </a:p>
      </dgm:t>
      <dgm:extLst>
        <a:ext uri="{E40237B7-FDA0-4F09-8148-C483321AD2D9}">
          <dgm14:cNvPr xmlns:dgm14="http://schemas.microsoft.com/office/drawing/2010/diagram" id="0" name="" descr="Conduct Review"/>
        </a:ext>
      </dgm:extLst>
    </dgm:pt>
    <dgm:pt modelId="{47AD9672-32EB-48A3-8B3C-91D4E2718A3F}" type="parTrans" cxnId="{143E2F90-D846-4B77-AEA6-1A059AE0B976}">
      <dgm:prSet/>
      <dgm:spPr/>
      <dgm:t>
        <a:bodyPr/>
        <a:lstStyle/>
        <a:p>
          <a:endParaRPr lang="en-US"/>
        </a:p>
      </dgm:t>
    </dgm:pt>
    <dgm:pt modelId="{E3C03F19-02D9-42E6-9196-D9B17A847FE4}" type="sibTrans" cxnId="{143E2F90-D846-4B77-AEA6-1A059AE0B976}">
      <dgm:prSet/>
      <dgm:spPr/>
      <dgm:t>
        <a:bodyPr/>
        <a:lstStyle/>
        <a:p>
          <a:endParaRPr lang="en-US"/>
        </a:p>
      </dgm:t>
    </dgm:pt>
    <dgm:pt modelId="{C36C7B52-2545-46E0-8873-803FB79B381E}">
      <dgm:prSet phldrT="[Text]"/>
      <dgm:spPr/>
      <dgm:t>
        <a:bodyPr/>
        <a:lstStyle/>
        <a:p>
          <a:r>
            <a:rPr lang="en-US"/>
            <a:t>Report Issued</a:t>
          </a:r>
        </a:p>
      </dgm:t>
      <dgm:extLst>
        <a:ext uri="{E40237B7-FDA0-4F09-8148-C483321AD2D9}">
          <dgm14:cNvPr xmlns:dgm14="http://schemas.microsoft.com/office/drawing/2010/diagram" id="0" name="" descr="Report Issued"/>
        </a:ext>
      </dgm:extLst>
    </dgm:pt>
    <dgm:pt modelId="{29B6C96D-5E48-45AB-8CFB-3F80EF82A0BE}" type="parTrans" cxnId="{6DDAC76E-4941-43AD-94B3-F3611B12123C}">
      <dgm:prSet/>
      <dgm:spPr/>
      <dgm:t>
        <a:bodyPr/>
        <a:lstStyle/>
        <a:p>
          <a:endParaRPr lang="en-US"/>
        </a:p>
      </dgm:t>
    </dgm:pt>
    <dgm:pt modelId="{4B529FDB-398C-4BB5-9834-F48649A2E7A2}" type="sibTrans" cxnId="{6DDAC76E-4941-43AD-94B3-F3611B12123C}">
      <dgm:prSet/>
      <dgm:spPr/>
      <dgm:t>
        <a:bodyPr/>
        <a:lstStyle/>
        <a:p>
          <a:endParaRPr lang="en-US"/>
        </a:p>
      </dgm:t>
    </dgm:pt>
    <dgm:pt modelId="{C3022927-2A33-49FD-A83F-A4DE2D02D6A3}">
      <dgm:prSet phldrT="[Text]"/>
      <dgm:spPr/>
      <dgm:t>
        <a:bodyPr/>
        <a:lstStyle/>
        <a:p>
          <a:r>
            <a:rPr lang="en-US"/>
            <a:t>Audit Resolution</a:t>
          </a:r>
        </a:p>
      </dgm:t>
      <dgm:extLst>
        <a:ext uri="{E40237B7-FDA0-4F09-8148-C483321AD2D9}">
          <dgm14:cNvPr xmlns:dgm14="http://schemas.microsoft.com/office/drawing/2010/diagram" id="0" name="" descr="Audit Resolution"/>
        </a:ext>
      </dgm:extLst>
    </dgm:pt>
    <dgm:pt modelId="{5FEC031D-5AF1-401F-ADF8-069518D6C12A}" type="parTrans" cxnId="{24319DAA-0105-4B47-A418-D24564BB7DC8}">
      <dgm:prSet/>
      <dgm:spPr/>
      <dgm:t>
        <a:bodyPr/>
        <a:lstStyle/>
        <a:p>
          <a:endParaRPr lang="en-US"/>
        </a:p>
      </dgm:t>
    </dgm:pt>
    <dgm:pt modelId="{2B996303-9A78-45AF-9386-152D884EC395}" type="sibTrans" cxnId="{24319DAA-0105-4B47-A418-D24564BB7DC8}">
      <dgm:prSet/>
      <dgm:spPr/>
      <dgm:t>
        <a:bodyPr/>
        <a:lstStyle/>
        <a:p>
          <a:endParaRPr lang="en-US"/>
        </a:p>
      </dgm:t>
    </dgm:pt>
    <dgm:pt modelId="{1D4B35AE-1022-4FBF-8E50-2F92321E5D95}">
      <dgm:prSet phldrT="[Text]"/>
      <dgm:spPr/>
      <dgm:t>
        <a:bodyPr/>
        <a:lstStyle/>
        <a:p>
          <a:r>
            <a:rPr lang="en-US"/>
            <a:t>Technical Assistance</a:t>
          </a:r>
        </a:p>
      </dgm:t>
      <dgm:extLst>
        <a:ext uri="{E40237B7-FDA0-4F09-8148-C483321AD2D9}">
          <dgm14:cNvPr xmlns:dgm14="http://schemas.microsoft.com/office/drawing/2010/diagram" id="0" name="" descr="Technical Assistance"/>
        </a:ext>
      </dgm:extLst>
    </dgm:pt>
    <dgm:pt modelId="{DDB9019C-20BB-48CF-939B-7C8234383AE1}" type="parTrans" cxnId="{AAA4BF5A-790B-4B17-A4D0-1B5FF297A8F9}">
      <dgm:prSet/>
      <dgm:spPr/>
      <dgm:t>
        <a:bodyPr/>
        <a:lstStyle/>
        <a:p>
          <a:endParaRPr lang="en-US"/>
        </a:p>
      </dgm:t>
    </dgm:pt>
    <dgm:pt modelId="{CCFEE63C-6932-4423-B4DE-4D0D9A29EA12}" type="sibTrans" cxnId="{AAA4BF5A-790B-4B17-A4D0-1B5FF297A8F9}">
      <dgm:prSet/>
      <dgm:spPr/>
      <dgm:t>
        <a:bodyPr/>
        <a:lstStyle/>
        <a:p>
          <a:endParaRPr lang="en-US"/>
        </a:p>
      </dgm:t>
    </dgm:pt>
    <dgm:pt modelId="{816DAD2B-0F09-4D84-9ED2-C8AE34806790}" type="pres">
      <dgm:prSet presAssocID="{A46C0558-53D9-4BFB-B4B6-69AA905A4F64}" presName="Name0" presStyleCnt="0">
        <dgm:presLayoutVars>
          <dgm:dir/>
          <dgm:resizeHandles val="exact"/>
        </dgm:presLayoutVars>
      </dgm:prSet>
      <dgm:spPr/>
    </dgm:pt>
    <dgm:pt modelId="{7E7D9D2A-2477-443A-96CE-FB336B1B5C11}" type="pres">
      <dgm:prSet presAssocID="{A46C0558-53D9-4BFB-B4B6-69AA905A4F64}" presName="cycle" presStyleCnt="0"/>
      <dgm:spPr/>
    </dgm:pt>
    <dgm:pt modelId="{22E5FCE6-1A3E-4A93-BF79-E9D409938AC1}" type="pres">
      <dgm:prSet presAssocID="{8DB6428F-331D-4551-9C8C-76B2A5D638C3}" presName="nodeFirstNode" presStyleLbl="node1" presStyleIdx="0" presStyleCnt="5">
        <dgm:presLayoutVars>
          <dgm:bulletEnabled val="1"/>
        </dgm:presLayoutVars>
      </dgm:prSet>
      <dgm:spPr/>
    </dgm:pt>
    <dgm:pt modelId="{11AEEAAF-13C7-4684-9F7D-8D632D19FF03}" type="pres">
      <dgm:prSet presAssocID="{D0D1CCCE-00B4-4EC4-8768-D91D5E5D727F}" presName="sibTransFirstNode" presStyleLbl="bgShp" presStyleIdx="0" presStyleCnt="1"/>
      <dgm:spPr/>
    </dgm:pt>
    <dgm:pt modelId="{EE9FC4DD-A329-42C2-AA87-246CEB40DAE7}" type="pres">
      <dgm:prSet presAssocID="{5FD96450-DFCC-4C64-B2A8-9A978DEE344E}" presName="nodeFollowingNodes" presStyleLbl="node1" presStyleIdx="1" presStyleCnt="5">
        <dgm:presLayoutVars>
          <dgm:bulletEnabled val="1"/>
        </dgm:presLayoutVars>
      </dgm:prSet>
      <dgm:spPr/>
    </dgm:pt>
    <dgm:pt modelId="{4011B326-BBC2-4F83-A85E-724C22069107}" type="pres">
      <dgm:prSet presAssocID="{C36C7B52-2545-46E0-8873-803FB79B381E}" presName="nodeFollowingNodes" presStyleLbl="node1" presStyleIdx="2" presStyleCnt="5">
        <dgm:presLayoutVars>
          <dgm:bulletEnabled val="1"/>
        </dgm:presLayoutVars>
      </dgm:prSet>
      <dgm:spPr/>
    </dgm:pt>
    <dgm:pt modelId="{8A7FC6C3-EA5D-49D1-AB8A-E168F8B1550C}" type="pres">
      <dgm:prSet presAssocID="{C3022927-2A33-49FD-A83F-A4DE2D02D6A3}" presName="nodeFollowingNodes" presStyleLbl="node1" presStyleIdx="3" presStyleCnt="5">
        <dgm:presLayoutVars>
          <dgm:bulletEnabled val="1"/>
        </dgm:presLayoutVars>
      </dgm:prSet>
      <dgm:spPr/>
    </dgm:pt>
    <dgm:pt modelId="{CBA2D238-86DD-43A3-A307-B06D84A56F75}" type="pres">
      <dgm:prSet presAssocID="{1D4B35AE-1022-4FBF-8E50-2F92321E5D95}" presName="nodeFollowingNodes" presStyleLbl="node1" presStyleIdx="4" presStyleCnt="5">
        <dgm:presLayoutVars>
          <dgm:bulletEnabled val="1"/>
        </dgm:presLayoutVars>
      </dgm:prSet>
      <dgm:spPr/>
    </dgm:pt>
  </dgm:ptLst>
  <dgm:cxnLst>
    <dgm:cxn modelId="{AF658817-98ED-4BC4-9ADD-921299F0A6C0}" type="presOf" srcId="{5FD96450-DFCC-4C64-B2A8-9A978DEE344E}" destId="{EE9FC4DD-A329-42C2-AA87-246CEB40DAE7}" srcOrd="0" destOrd="0" presId="urn:microsoft.com/office/officeart/2005/8/layout/cycle3"/>
    <dgm:cxn modelId="{2D369C39-98D2-4158-A075-435696651C08}" type="presOf" srcId="{C36C7B52-2545-46E0-8873-803FB79B381E}" destId="{4011B326-BBC2-4F83-A85E-724C22069107}" srcOrd="0" destOrd="0" presId="urn:microsoft.com/office/officeart/2005/8/layout/cycle3"/>
    <dgm:cxn modelId="{6DDAC76E-4941-43AD-94B3-F3611B12123C}" srcId="{A46C0558-53D9-4BFB-B4B6-69AA905A4F64}" destId="{C36C7B52-2545-46E0-8873-803FB79B381E}" srcOrd="2" destOrd="0" parTransId="{29B6C96D-5E48-45AB-8CFB-3F80EF82A0BE}" sibTransId="{4B529FDB-398C-4BB5-9834-F48649A2E7A2}"/>
    <dgm:cxn modelId="{0E925056-6C5C-40A8-823E-DD14DBEEA5C0}" type="presOf" srcId="{C3022927-2A33-49FD-A83F-A4DE2D02D6A3}" destId="{8A7FC6C3-EA5D-49D1-AB8A-E168F8B1550C}" srcOrd="0" destOrd="0" presId="urn:microsoft.com/office/officeart/2005/8/layout/cycle3"/>
    <dgm:cxn modelId="{AAA4BF5A-790B-4B17-A4D0-1B5FF297A8F9}" srcId="{A46C0558-53D9-4BFB-B4B6-69AA905A4F64}" destId="{1D4B35AE-1022-4FBF-8E50-2F92321E5D95}" srcOrd="4" destOrd="0" parTransId="{DDB9019C-20BB-48CF-939B-7C8234383AE1}" sibTransId="{CCFEE63C-6932-4423-B4DE-4D0D9A29EA12}"/>
    <dgm:cxn modelId="{DD6FB67D-AC72-4585-AF19-EF0FB578DA1A}" type="presOf" srcId="{A46C0558-53D9-4BFB-B4B6-69AA905A4F64}" destId="{816DAD2B-0F09-4D84-9ED2-C8AE34806790}" srcOrd="0" destOrd="0" presId="urn:microsoft.com/office/officeart/2005/8/layout/cycle3"/>
    <dgm:cxn modelId="{993B4080-5DDB-4FB0-8FE9-E5A0C4CFA610}" type="presOf" srcId="{D0D1CCCE-00B4-4EC4-8768-D91D5E5D727F}" destId="{11AEEAAF-13C7-4684-9F7D-8D632D19FF03}" srcOrd="0" destOrd="0" presId="urn:microsoft.com/office/officeart/2005/8/layout/cycle3"/>
    <dgm:cxn modelId="{A8593F89-059C-4570-8995-BE1305FE80A3}" type="presOf" srcId="{8DB6428F-331D-4551-9C8C-76B2A5D638C3}" destId="{22E5FCE6-1A3E-4A93-BF79-E9D409938AC1}" srcOrd="0" destOrd="0" presId="urn:microsoft.com/office/officeart/2005/8/layout/cycle3"/>
    <dgm:cxn modelId="{143E2F90-D846-4B77-AEA6-1A059AE0B976}" srcId="{A46C0558-53D9-4BFB-B4B6-69AA905A4F64}" destId="{5FD96450-DFCC-4C64-B2A8-9A978DEE344E}" srcOrd="1" destOrd="0" parTransId="{47AD9672-32EB-48A3-8B3C-91D4E2718A3F}" sibTransId="{E3C03F19-02D9-42E6-9196-D9B17A847FE4}"/>
    <dgm:cxn modelId="{DE08D19F-DB47-485D-94BB-BF05C3130BE3}" type="presOf" srcId="{1D4B35AE-1022-4FBF-8E50-2F92321E5D95}" destId="{CBA2D238-86DD-43A3-A307-B06D84A56F75}" srcOrd="0" destOrd="0" presId="urn:microsoft.com/office/officeart/2005/8/layout/cycle3"/>
    <dgm:cxn modelId="{24319DAA-0105-4B47-A418-D24564BB7DC8}" srcId="{A46C0558-53D9-4BFB-B4B6-69AA905A4F64}" destId="{C3022927-2A33-49FD-A83F-A4DE2D02D6A3}" srcOrd="3" destOrd="0" parTransId="{5FEC031D-5AF1-401F-ADF8-069518D6C12A}" sibTransId="{2B996303-9A78-45AF-9386-152D884EC395}"/>
    <dgm:cxn modelId="{F8A815FA-E27C-4701-877B-3009672DA68B}" srcId="{A46C0558-53D9-4BFB-B4B6-69AA905A4F64}" destId="{8DB6428F-331D-4551-9C8C-76B2A5D638C3}" srcOrd="0" destOrd="0" parTransId="{67C042AA-BB63-4B22-B674-2994CE09FB4B}" sibTransId="{D0D1CCCE-00B4-4EC4-8768-D91D5E5D727F}"/>
    <dgm:cxn modelId="{04B100E3-6EF2-4AA9-8F4B-6F4C8E7E702B}" type="presParOf" srcId="{816DAD2B-0F09-4D84-9ED2-C8AE34806790}" destId="{7E7D9D2A-2477-443A-96CE-FB336B1B5C11}" srcOrd="0" destOrd="0" presId="urn:microsoft.com/office/officeart/2005/8/layout/cycle3"/>
    <dgm:cxn modelId="{A84ECC8F-11FF-4492-AE82-BCD3A051AD34}" type="presParOf" srcId="{7E7D9D2A-2477-443A-96CE-FB336B1B5C11}" destId="{22E5FCE6-1A3E-4A93-BF79-E9D409938AC1}" srcOrd="0" destOrd="0" presId="urn:microsoft.com/office/officeart/2005/8/layout/cycle3"/>
    <dgm:cxn modelId="{9B32A803-A976-4717-B561-AE80B50A0165}" type="presParOf" srcId="{7E7D9D2A-2477-443A-96CE-FB336B1B5C11}" destId="{11AEEAAF-13C7-4684-9F7D-8D632D19FF03}" srcOrd="1" destOrd="0" presId="urn:microsoft.com/office/officeart/2005/8/layout/cycle3"/>
    <dgm:cxn modelId="{35F83432-5B54-4B87-9088-B4D52E9848C2}" type="presParOf" srcId="{7E7D9D2A-2477-443A-96CE-FB336B1B5C11}" destId="{EE9FC4DD-A329-42C2-AA87-246CEB40DAE7}" srcOrd="2" destOrd="0" presId="urn:microsoft.com/office/officeart/2005/8/layout/cycle3"/>
    <dgm:cxn modelId="{E7EDE9C6-2FCE-4055-8984-8604A8BF0794}" type="presParOf" srcId="{7E7D9D2A-2477-443A-96CE-FB336B1B5C11}" destId="{4011B326-BBC2-4F83-A85E-724C22069107}" srcOrd="3" destOrd="0" presId="urn:microsoft.com/office/officeart/2005/8/layout/cycle3"/>
    <dgm:cxn modelId="{95166BB4-DC39-424B-9C29-5333BE2CE979}" type="presParOf" srcId="{7E7D9D2A-2477-443A-96CE-FB336B1B5C11}" destId="{8A7FC6C3-EA5D-49D1-AB8A-E168F8B1550C}" srcOrd="4" destOrd="0" presId="urn:microsoft.com/office/officeart/2005/8/layout/cycle3"/>
    <dgm:cxn modelId="{B556FB9A-AE30-40CE-AA2C-115E54C33D30}" type="presParOf" srcId="{7E7D9D2A-2477-443A-96CE-FB336B1B5C11}" destId="{CBA2D238-86DD-43A3-A307-B06D84A56F75}"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294821-AF04-4EE0-94F0-7B5C437B0808}"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69622716-01C6-4921-B451-EB850D37CD6D}">
      <dgm:prSet phldrT="[Text]"/>
      <dgm:spPr>
        <a:solidFill>
          <a:srgbClr val="FCD0F7"/>
        </a:solidFill>
      </dgm:spPr>
      <dgm:t>
        <a:bodyPr/>
        <a:lstStyle/>
        <a:p>
          <a:r>
            <a:rPr lang="en-US">
              <a:solidFill>
                <a:schemeClr val="tx1"/>
              </a:solidFill>
            </a:rPr>
            <a:t>Assigned to One of Four SRM Teams</a:t>
          </a:r>
        </a:p>
      </dgm:t>
    </dgm:pt>
    <dgm:pt modelId="{AFCD32F1-460E-49F3-A629-6C658952674C}" type="parTrans" cxnId="{D7262314-01ED-45EF-9A7B-96EC310C7C7F}">
      <dgm:prSet/>
      <dgm:spPr/>
      <dgm:t>
        <a:bodyPr/>
        <a:lstStyle/>
        <a:p>
          <a:endParaRPr lang="en-US"/>
        </a:p>
      </dgm:t>
    </dgm:pt>
    <dgm:pt modelId="{29E3FE42-6725-4B3F-823A-A1777D93CFD4}" type="sibTrans" cxnId="{D7262314-01ED-45EF-9A7B-96EC310C7C7F}">
      <dgm:prSet/>
      <dgm:spPr/>
      <dgm:t>
        <a:bodyPr/>
        <a:lstStyle/>
        <a:p>
          <a:endParaRPr lang="en-US"/>
        </a:p>
      </dgm:t>
    </dgm:pt>
    <dgm:pt modelId="{EF116598-AD02-4BAF-899C-48C657335C8B}">
      <dgm:prSet phldrT="[Text]"/>
      <dgm:spPr>
        <a:solidFill>
          <a:schemeClr val="accent3">
            <a:lumMod val="40000"/>
            <a:lumOff val="60000"/>
          </a:schemeClr>
        </a:solidFill>
      </dgm:spPr>
      <dgm:t>
        <a:bodyPr/>
        <a:lstStyle/>
        <a:p>
          <a:r>
            <a:rPr lang="en-US">
              <a:solidFill>
                <a:schemeClr val="tx1"/>
              </a:solidFill>
            </a:rPr>
            <a:t>Monitoring Schedule</a:t>
          </a:r>
        </a:p>
      </dgm:t>
    </dgm:pt>
    <dgm:pt modelId="{3F35562F-EF84-4447-B85B-6A5681F5F12F}" type="parTrans" cxnId="{47C2749C-9A8B-460E-B717-0AE0E99BC77A}">
      <dgm:prSet/>
      <dgm:spPr/>
      <dgm:t>
        <a:bodyPr/>
        <a:lstStyle/>
        <a:p>
          <a:endParaRPr lang="en-US"/>
        </a:p>
      </dgm:t>
    </dgm:pt>
    <dgm:pt modelId="{DF8489CC-9497-4204-9502-031521A46B53}" type="sibTrans" cxnId="{47C2749C-9A8B-460E-B717-0AE0E99BC77A}">
      <dgm:prSet/>
      <dgm:spPr/>
      <dgm:t>
        <a:bodyPr/>
        <a:lstStyle/>
        <a:p>
          <a:endParaRPr lang="en-US"/>
        </a:p>
      </dgm:t>
    </dgm:pt>
    <dgm:pt modelId="{D2A0C665-508B-41C1-973E-8B43D9335F60}">
      <dgm:prSet phldrT="[Text]"/>
      <dgm:spPr>
        <a:solidFill>
          <a:schemeClr val="accent6">
            <a:lumMod val="60000"/>
            <a:lumOff val="40000"/>
          </a:schemeClr>
        </a:solidFill>
      </dgm:spPr>
      <dgm:t>
        <a:bodyPr/>
        <a:lstStyle/>
        <a:p>
          <a:r>
            <a:rPr lang="en-US">
              <a:solidFill>
                <a:schemeClr val="tx1"/>
              </a:solidFill>
            </a:rPr>
            <a:t>Contact Board/Grantee</a:t>
          </a:r>
        </a:p>
      </dgm:t>
    </dgm:pt>
    <dgm:pt modelId="{D455B03C-6FAC-4E81-A124-F290CF5FEA04}" type="parTrans" cxnId="{1ABA2061-A4FA-499B-946E-E375E72009C9}">
      <dgm:prSet/>
      <dgm:spPr/>
      <dgm:t>
        <a:bodyPr/>
        <a:lstStyle/>
        <a:p>
          <a:endParaRPr lang="en-US"/>
        </a:p>
      </dgm:t>
    </dgm:pt>
    <dgm:pt modelId="{E6F64712-5F03-4800-8131-F2F9950C4206}" type="sibTrans" cxnId="{1ABA2061-A4FA-499B-946E-E375E72009C9}">
      <dgm:prSet/>
      <dgm:spPr/>
      <dgm:t>
        <a:bodyPr/>
        <a:lstStyle/>
        <a:p>
          <a:endParaRPr lang="en-US"/>
        </a:p>
      </dgm:t>
    </dgm:pt>
    <dgm:pt modelId="{980B0221-FD7F-480D-87EA-47D99F6C88A0}" type="pres">
      <dgm:prSet presAssocID="{7F294821-AF04-4EE0-94F0-7B5C437B0808}" presName="CompostProcess" presStyleCnt="0">
        <dgm:presLayoutVars>
          <dgm:dir/>
          <dgm:resizeHandles val="exact"/>
        </dgm:presLayoutVars>
      </dgm:prSet>
      <dgm:spPr/>
    </dgm:pt>
    <dgm:pt modelId="{A2C60A03-8FF7-4CD5-8F75-9D1B6906E08E}" type="pres">
      <dgm:prSet presAssocID="{7F294821-AF04-4EE0-94F0-7B5C437B0808}" presName="arrow" presStyleLbl="bgShp" presStyleIdx="0" presStyleCnt="1"/>
      <dgm:spPr/>
    </dgm:pt>
    <dgm:pt modelId="{10E0D7D6-40AD-4D04-8605-0573050FA959}" type="pres">
      <dgm:prSet presAssocID="{7F294821-AF04-4EE0-94F0-7B5C437B0808}" presName="linearProcess" presStyleCnt="0"/>
      <dgm:spPr/>
    </dgm:pt>
    <dgm:pt modelId="{6C988F65-D212-48F1-88EC-B25DB2234C0B}" type="pres">
      <dgm:prSet presAssocID="{69622716-01C6-4921-B451-EB850D37CD6D}" presName="textNode" presStyleLbl="node1" presStyleIdx="0" presStyleCnt="3">
        <dgm:presLayoutVars>
          <dgm:bulletEnabled val="1"/>
        </dgm:presLayoutVars>
      </dgm:prSet>
      <dgm:spPr/>
    </dgm:pt>
    <dgm:pt modelId="{0F76F386-A75C-427D-8484-5867120BE3D0}" type="pres">
      <dgm:prSet presAssocID="{29E3FE42-6725-4B3F-823A-A1777D93CFD4}" presName="sibTrans" presStyleCnt="0"/>
      <dgm:spPr/>
    </dgm:pt>
    <dgm:pt modelId="{56FB96BD-2369-40AC-A146-AD2377659CFD}" type="pres">
      <dgm:prSet presAssocID="{EF116598-AD02-4BAF-899C-48C657335C8B}" presName="textNode" presStyleLbl="node1" presStyleIdx="1" presStyleCnt="3">
        <dgm:presLayoutVars>
          <dgm:bulletEnabled val="1"/>
        </dgm:presLayoutVars>
      </dgm:prSet>
      <dgm:spPr/>
    </dgm:pt>
    <dgm:pt modelId="{3C79B88F-42AA-45EC-810F-EDB719E4A935}" type="pres">
      <dgm:prSet presAssocID="{DF8489CC-9497-4204-9502-031521A46B53}" presName="sibTrans" presStyleCnt="0"/>
      <dgm:spPr/>
    </dgm:pt>
    <dgm:pt modelId="{888CF415-F6B4-493E-83CB-519E785054CB}" type="pres">
      <dgm:prSet presAssocID="{D2A0C665-508B-41C1-973E-8B43D9335F60}" presName="textNode" presStyleLbl="node1" presStyleIdx="2" presStyleCnt="3">
        <dgm:presLayoutVars>
          <dgm:bulletEnabled val="1"/>
        </dgm:presLayoutVars>
      </dgm:prSet>
      <dgm:spPr/>
    </dgm:pt>
  </dgm:ptLst>
  <dgm:cxnLst>
    <dgm:cxn modelId="{D7262314-01ED-45EF-9A7B-96EC310C7C7F}" srcId="{7F294821-AF04-4EE0-94F0-7B5C437B0808}" destId="{69622716-01C6-4921-B451-EB850D37CD6D}" srcOrd="0" destOrd="0" parTransId="{AFCD32F1-460E-49F3-A629-6C658952674C}" sibTransId="{29E3FE42-6725-4B3F-823A-A1777D93CFD4}"/>
    <dgm:cxn modelId="{A6F13B1B-9F0C-45DC-9DCB-87080D6B4462}" type="presOf" srcId="{7F294821-AF04-4EE0-94F0-7B5C437B0808}" destId="{980B0221-FD7F-480D-87EA-47D99F6C88A0}" srcOrd="0" destOrd="0" presId="urn:microsoft.com/office/officeart/2005/8/layout/hProcess9"/>
    <dgm:cxn modelId="{1ABA2061-A4FA-499B-946E-E375E72009C9}" srcId="{7F294821-AF04-4EE0-94F0-7B5C437B0808}" destId="{D2A0C665-508B-41C1-973E-8B43D9335F60}" srcOrd="2" destOrd="0" parTransId="{D455B03C-6FAC-4E81-A124-F290CF5FEA04}" sibTransId="{E6F64712-5F03-4800-8131-F2F9950C4206}"/>
    <dgm:cxn modelId="{CA79B36A-BA69-43D3-AAAF-0077D6CFE6CA}" type="presOf" srcId="{D2A0C665-508B-41C1-973E-8B43D9335F60}" destId="{888CF415-F6B4-493E-83CB-519E785054CB}" srcOrd="0" destOrd="0" presId="urn:microsoft.com/office/officeart/2005/8/layout/hProcess9"/>
    <dgm:cxn modelId="{32881B9B-58A2-4D19-BF7E-8ECECA2E81B2}" type="presOf" srcId="{EF116598-AD02-4BAF-899C-48C657335C8B}" destId="{56FB96BD-2369-40AC-A146-AD2377659CFD}" srcOrd="0" destOrd="0" presId="urn:microsoft.com/office/officeart/2005/8/layout/hProcess9"/>
    <dgm:cxn modelId="{47C2749C-9A8B-460E-B717-0AE0E99BC77A}" srcId="{7F294821-AF04-4EE0-94F0-7B5C437B0808}" destId="{EF116598-AD02-4BAF-899C-48C657335C8B}" srcOrd="1" destOrd="0" parTransId="{3F35562F-EF84-4447-B85B-6A5681F5F12F}" sibTransId="{DF8489CC-9497-4204-9502-031521A46B53}"/>
    <dgm:cxn modelId="{B18618E4-3003-437C-8C54-B9D8615979D1}" type="presOf" srcId="{69622716-01C6-4921-B451-EB850D37CD6D}" destId="{6C988F65-D212-48F1-88EC-B25DB2234C0B}" srcOrd="0" destOrd="0" presId="urn:microsoft.com/office/officeart/2005/8/layout/hProcess9"/>
    <dgm:cxn modelId="{7A3A5E17-33C5-400E-BB0F-17E4D089CBA3}" type="presParOf" srcId="{980B0221-FD7F-480D-87EA-47D99F6C88A0}" destId="{A2C60A03-8FF7-4CD5-8F75-9D1B6906E08E}" srcOrd="0" destOrd="0" presId="urn:microsoft.com/office/officeart/2005/8/layout/hProcess9"/>
    <dgm:cxn modelId="{7FFD81AA-B10F-4FC5-9E60-62773D20D76A}" type="presParOf" srcId="{980B0221-FD7F-480D-87EA-47D99F6C88A0}" destId="{10E0D7D6-40AD-4D04-8605-0573050FA959}" srcOrd="1" destOrd="0" presId="urn:microsoft.com/office/officeart/2005/8/layout/hProcess9"/>
    <dgm:cxn modelId="{5C825728-E097-4C66-908F-20D7E6D1552C}" type="presParOf" srcId="{10E0D7D6-40AD-4D04-8605-0573050FA959}" destId="{6C988F65-D212-48F1-88EC-B25DB2234C0B}" srcOrd="0" destOrd="0" presId="urn:microsoft.com/office/officeart/2005/8/layout/hProcess9"/>
    <dgm:cxn modelId="{403B6411-B7DE-4056-B0BE-519DB60B8B91}" type="presParOf" srcId="{10E0D7D6-40AD-4D04-8605-0573050FA959}" destId="{0F76F386-A75C-427D-8484-5867120BE3D0}" srcOrd="1" destOrd="0" presId="urn:microsoft.com/office/officeart/2005/8/layout/hProcess9"/>
    <dgm:cxn modelId="{94297300-0924-4971-8BA0-780C49C5CA6A}" type="presParOf" srcId="{10E0D7D6-40AD-4D04-8605-0573050FA959}" destId="{56FB96BD-2369-40AC-A146-AD2377659CFD}" srcOrd="2" destOrd="0" presId="urn:microsoft.com/office/officeart/2005/8/layout/hProcess9"/>
    <dgm:cxn modelId="{13F5CB02-1E36-4E2F-B5FB-E3EBB9F00C4F}" type="presParOf" srcId="{10E0D7D6-40AD-4D04-8605-0573050FA959}" destId="{3C79B88F-42AA-45EC-810F-EDB719E4A935}" srcOrd="3" destOrd="0" presId="urn:microsoft.com/office/officeart/2005/8/layout/hProcess9"/>
    <dgm:cxn modelId="{FA160C9B-5758-42BB-BA7A-E906BC8B739D}" type="presParOf" srcId="{10E0D7D6-40AD-4D04-8605-0573050FA959}" destId="{888CF415-F6B4-493E-83CB-519E785054C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BA5009-C01A-4A9C-902F-10A2C2B0B7DF}" type="doc">
      <dgm:prSet loTypeId="urn:microsoft.com/office/officeart/2005/8/layout/process2" loCatId="process" qsTypeId="urn:microsoft.com/office/officeart/2005/8/quickstyle/simple1" qsCatId="simple" csTypeId="urn:microsoft.com/office/officeart/2005/8/colors/accent1_2" csCatId="accent1" phldr="1"/>
      <dgm:spPr/>
    </dgm:pt>
    <dgm:pt modelId="{ADF40E9B-08A7-4285-BF5E-96442EAF68DD}">
      <dgm:prSet phldrT="[Text]" custT="1"/>
      <dgm:spPr>
        <a:solidFill>
          <a:schemeClr val="bg2"/>
        </a:solidFill>
      </dgm:spPr>
      <dgm:t>
        <a:bodyPr/>
        <a:lstStyle/>
        <a:p>
          <a:pPr algn="ctr">
            <a:buNone/>
          </a:pPr>
          <a:r>
            <a:rPr lang="en-US" sz="2800" b="0" i="0" u="none" strike="noStrike">
              <a:solidFill>
                <a:srgbClr val="000000"/>
              </a:solidFill>
              <a:effectLst/>
            </a:rPr>
            <a:t>Once TWC monitors complete their work papers, the project is reviewed by the SRM Quality Assurance section to ensure that all issues noted have sufficient supporting documentation, and accurate citations.</a:t>
          </a:r>
          <a:endParaRPr lang="en-US" sz="2800" b="0"/>
        </a:p>
      </dgm:t>
    </dgm:pt>
    <dgm:pt modelId="{66CF60AB-B7E6-439E-9D47-5492D311BADB}" type="parTrans" cxnId="{A4E4E0DE-1BD5-4E8F-9DD1-21DCA5BD693C}">
      <dgm:prSet/>
      <dgm:spPr/>
      <dgm:t>
        <a:bodyPr/>
        <a:lstStyle/>
        <a:p>
          <a:endParaRPr lang="en-US"/>
        </a:p>
      </dgm:t>
    </dgm:pt>
    <dgm:pt modelId="{846939E7-D120-4B79-BDFB-D783BBBA9A4F}" type="sibTrans" cxnId="{A4E4E0DE-1BD5-4E8F-9DD1-21DCA5BD693C}">
      <dgm:prSet/>
      <dgm:spPr>
        <a:solidFill>
          <a:schemeClr val="accent4">
            <a:lumMod val="40000"/>
            <a:lumOff val="60000"/>
          </a:schemeClr>
        </a:solidFill>
      </dgm:spPr>
      <dgm:t>
        <a:bodyPr/>
        <a:lstStyle/>
        <a:p>
          <a:endParaRPr lang="en-US"/>
        </a:p>
      </dgm:t>
    </dgm:pt>
    <dgm:pt modelId="{DB0762BE-8542-4392-8117-560E65186493}">
      <dgm:prSet phldrT="[Text]" custT="1"/>
      <dgm:spPr>
        <a:solidFill>
          <a:schemeClr val="bg2"/>
        </a:solidFill>
      </dgm:spPr>
      <dgm:t>
        <a:bodyPr/>
        <a:lstStyle/>
        <a:p>
          <a:r>
            <a:rPr lang="en-US" sz="2800" b="0">
              <a:solidFill>
                <a:schemeClr val="tx1"/>
              </a:solidFill>
            </a:rPr>
            <a:t>Write Report or Management Letter</a:t>
          </a:r>
        </a:p>
      </dgm:t>
    </dgm:pt>
    <dgm:pt modelId="{52D913A9-11A2-4A30-9724-FB76F640F546}" type="parTrans" cxnId="{89970B40-8BA2-4301-97AC-1AF64B8258D5}">
      <dgm:prSet/>
      <dgm:spPr/>
      <dgm:t>
        <a:bodyPr/>
        <a:lstStyle/>
        <a:p>
          <a:endParaRPr lang="en-US"/>
        </a:p>
      </dgm:t>
    </dgm:pt>
    <dgm:pt modelId="{D4EF5E3E-3F14-4BD2-ABBF-C63E335318A1}" type="sibTrans" cxnId="{89970B40-8BA2-4301-97AC-1AF64B8258D5}">
      <dgm:prSet/>
      <dgm:spPr/>
      <dgm:t>
        <a:bodyPr/>
        <a:lstStyle/>
        <a:p>
          <a:endParaRPr lang="en-US"/>
        </a:p>
      </dgm:t>
    </dgm:pt>
    <dgm:pt modelId="{E8F3319C-92FB-447A-AA45-488D8B0CB13A}" type="pres">
      <dgm:prSet presAssocID="{70BA5009-C01A-4A9C-902F-10A2C2B0B7DF}" presName="linearFlow" presStyleCnt="0">
        <dgm:presLayoutVars>
          <dgm:resizeHandles val="exact"/>
        </dgm:presLayoutVars>
      </dgm:prSet>
      <dgm:spPr/>
    </dgm:pt>
    <dgm:pt modelId="{E67E74A3-C525-4C47-BD86-186532987590}" type="pres">
      <dgm:prSet presAssocID="{ADF40E9B-08A7-4285-BF5E-96442EAF68DD}" presName="node" presStyleLbl="node1" presStyleIdx="0" presStyleCnt="2" custScaleX="228096" custScaleY="209212">
        <dgm:presLayoutVars>
          <dgm:bulletEnabled val="1"/>
        </dgm:presLayoutVars>
      </dgm:prSet>
      <dgm:spPr/>
    </dgm:pt>
    <dgm:pt modelId="{84C4811E-2D32-499E-ABBF-4E9786ED743B}" type="pres">
      <dgm:prSet presAssocID="{846939E7-D120-4B79-BDFB-D783BBBA9A4F}" presName="sibTrans" presStyleLbl="sibTrans2D1" presStyleIdx="0" presStyleCnt="1"/>
      <dgm:spPr/>
    </dgm:pt>
    <dgm:pt modelId="{72C787B0-3075-461F-A05F-DE03379956DF}" type="pres">
      <dgm:prSet presAssocID="{846939E7-D120-4B79-BDFB-D783BBBA9A4F}" presName="connectorText" presStyleLbl="sibTrans2D1" presStyleIdx="0" presStyleCnt="1"/>
      <dgm:spPr/>
    </dgm:pt>
    <dgm:pt modelId="{7338D611-2A9D-41A9-A82F-3C7CACEE2F86}" type="pres">
      <dgm:prSet presAssocID="{DB0762BE-8542-4392-8117-560E65186493}" presName="node" presStyleLbl="node1" presStyleIdx="1" presStyleCnt="2" custScaleX="228096">
        <dgm:presLayoutVars>
          <dgm:bulletEnabled val="1"/>
        </dgm:presLayoutVars>
      </dgm:prSet>
      <dgm:spPr/>
    </dgm:pt>
  </dgm:ptLst>
  <dgm:cxnLst>
    <dgm:cxn modelId="{5FB4871F-4CEF-407C-9FF1-4B5F6AE4CB54}" type="presOf" srcId="{ADF40E9B-08A7-4285-BF5E-96442EAF68DD}" destId="{E67E74A3-C525-4C47-BD86-186532987590}" srcOrd="0" destOrd="0" presId="urn:microsoft.com/office/officeart/2005/8/layout/process2"/>
    <dgm:cxn modelId="{0F8D9C21-586B-4DA7-8857-55F33416DC50}" type="presOf" srcId="{70BA5009-C01A-4A9C-902F-10A2C2B0B7DF}" destId="{E8F3319C-92FB-447A-AA45-488D8B0CB13A}" srcOrd="0" destOrd="0" presId="urn:microsoft.com/office/officeart/2005/8/layout/process2"/>
    <dgm:cxn modelId="{89970B40-8BA2-4301-97AC-1AF64B8258D5}" srcId="{70BA5009-C01A-4A9C-902F-10A2C2B0B7DF}" destId="{DB0762BE-8542-4392-8117-560E65186493}" srcOrd="1" destOrd="0" parTransId="{52D913A9-11A2-4A30-9724-FB76F640F546}" sibTransId="{D4EF5E3E-3F14-4BD2-ABBF-C63E335318A1}"/>
    <dgm:cxn modelId="{BC562A54-17E9-4F47-BAFA-25660BA89338}" type="presOf" srcId="{846939E7-D120-4B79-BDFB-D783BBBA9A4F}" destId="{72C787B0-3075-461F-A05F-DE03379956DF}" srcOrd="1" destOrd="0" presId="urn:microsoft.com/office/officeart/2005/8/layout/process2"/>
    <dgm:cxn modelId="{357DE6B7-9C62-4487-B7B1-AFB834A623BD}" type="presOf" srcId="{846939E7-D120-4B79-BDFB-D783BBBA9A4F}" destId="{84C4811E-2D32-499E-ABBF-4E9786ED743B}" srcOrd="0" destOrd="0" presId="urn:microsoft.com/office/officeart/2005/8/layout/process2"/>
    <dgm:cxn modelId="{933828D7-B4BC-4A64-8928-452406178C17}" type="presOf" srcId="{DB0762BE-8542-4392-8117-560E65186493}" destId="{7338D611-2A9D-41A9-A82F-3C7CACEE2F86}" srcOrd="0" destOrd="0" presId="urn:microsoft.com/office/officeart/2005/8/layout/process2"/>
    <dgm:cxn modelId="{A4E4E0DE-1BD5-4E8F-9DD1-21DCA5BD693C}" srcId="{70BA5009-C01A-4A9C-902F-10A2C2B0B7DF}" destId="{ADF40E9B-08A7-4285-BF5E-96442EAF68DD}" srcOrd="0" destOrd="0" parTransId="{66CF60AB-B7E6-439E-9D47-5492D311BADB}" sibTransId="{846939E7-D120-4B79-BDFB-D783BBBA9A4F}"/>
    <dgm:cxn modelId="{3A1D78DD-5D38-4DD8-9BDB-4073978DDE0A}" type="presParOf" srcId="{E8F3319C-92FB-447A-AA45-488D8B0CB13A}" destId="{E67E74A3-C525-4C47-BD86-186532987590}" srcOrd="0" destOrd="0" presId="urn:microsoft.com/office/officeart/2005/8/layout/process2"/>
    <dgm:cxn modelId="{AAAA9030-79E4-4C8A-9700-5E8E9E16DDD4}" type="presParOf" srcId="{E8F3319C-92FB-447A-AA45-488D8B0CB13A}" destId="{84C4811E-2D32-499E-ABBF-4E9786ED743B}" srcOrd="1" destOrd="0" presId="urn:microsoft.com/office/officeart/2005/8/layout/process2"/>
    <dgm:cxn modelId="{1F613BBA-E579-44D4-977E-A12233531265}" type="presParOf" srcId="{84C4811E-2D32-499E-ABBF-4E9786ED743B}" destId="{72C787B0-3075-461F-A05F-DE03379956DF}" srcOrd="0" destOrd="0" presId="urn:microsoft.com/office/officeart/2005/8/layout/process2"/>
    <dgm:cxn modelId="{C828634F-7D5D-4049-BA46-932E8A4A3EF7}" type="presParOf" srcId="{E8F3319C-92FB-447A-AA45-488D8B0CB13A}" destId="{7338D611-2A9D-41A9-A82F-3C7CACEE2F86}"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CDA136-A21A-4B42-9DF5-956F365180C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4A9CCE3-F679-4BD4-A501-9B4A01B4AA9A}">
      <dgm:prSet phldrT="[Text]"/>
      <dgm:spPr>
        <a:solidFill>
          <a:schemeClr val="accent1">
            <a:lumMod val="20000"/>
            <a:lumOff val="80000"/>
          </a:schemeClr>
        </a:solidFill>
      </dgm:spPr>
      <dgm:t>
        <a:bodyPr/>
        <a:lstStyle/>
        <a:p>
          <a:r>
            <a:rPr lang="en-US" b="0" i="0" u="none" strike="noStrike">
              <a:solidFill>
                <a:schemeClr val="tx1"/>
              </a:solidFill>
              <a:effectLst/>
              <a:latin typeface="Calibri" panose="020F0502020204030204" pitchFamily="34" charset="0"/>
            </a:rPr>
            <a:t>When the report is generated, it will go through a 48-hour internal review, so TWC management of other departments can review the report before it is released.</a:t>
          </a:r>
          <a:r>
            <a:rPr lang="en-US" b="0" i="0">
              <a:solidFill>
                <a:schemeClr val="tx1"/>
              </a:solidFill>
              <a:effectLst/>
              <a:latin typeface="Calibri" panose="020F0502020204030204" pitchFamily="34" charset="0"/>
            </a:rPr>
            <a:t>​</a:t>
          </a:r>
          <a:endParaRPr lang="en-US">
            <a:solidFill>
              <a:schemeClr val="tx1"/>
            </a:solidFill>
          </a:endParaRPr>
        </a:p>
      </dgm:t>
    </dgm:pt>
    <dgm:pt modelId="{0546A061-E100-498D-B9E9-DB5F3AB76F35}" type="parTrans" cxnId="{24A7AEB0-7B0B-4C9A-9043-995FA21092EC}">
      <dgm:prSet/>
      <dgm:spPr/>
      <dgm:t>
        <a:bodyPr/>
        <a:lstStyle/>
        <a:p>
          <a:endParaRPr lang="en-US"/>
        </a:p>
      </dgm:t>
    </dgm:pt>
    <dgm:pt modelId="{0C98DD09-AB26-4A42-8977-F28414941955}" type="sibTrans" cxnId="{24A7AEB0-7B0B-4C9A-9043-995FA21092EC}">
      <dgm:prSet/>
      <dgm:spPr>
        <a:solidFill>
          <a:schemeClr val="accent2">
            <a:alpha val="90000"/>
          </a:schemeClr>
        </a:solidFill>
      </dgm:spPr>
      <dgm:t>
        <a:bodyPr/>
        <a:lstStyle/>
        <a:p>
          <a:endParaRPr lang="en-US"/>
        </a:p>
      </dgm:t>
    </dgm:pt>
    <dgm:pt modelId="{D1CF2D60-9B8F-442A-A348-4E5156964A61}">
      <dgm:prSet phldrT="[Text]"/>
      <dgm:spPr>
        <a:solidFill>
          <a:schemeClr val="accent2">
            <a:lumMod val="20000"/>
            <a:lumOff val="80000"/>
          </a:schemeClr>
        </a:solidFill>
      </dgm:spPr>
      <dgm:t>
        <a:bodyPr/>
        <a:lstStyle/>
        <a:p>
          <a:r>
            <a:rPr lang="en-US" b="0" i="0" u="none" strike="noStrike">
              <a:solidFill>
                <a:srgbClr val="000000"/>
              </a:solidFill>
              <a:effectLst/>
              <a:latin typeface="+mn-lt"/>
            </a:rPr>
            <a:t>After the internal 48-hour review, the report will be released to the Executive Director or Program Director.</a:t>
          </a:r>
          <a:r>
            <a:rPr lang="en-US" b="0" i="0">
              <a:solidFill>
                <a:srgbClr val="000000"/>
              </a:solidFill>
              <a:effectLst/>
              <a:latin typeface="+mn-lt"/>
            </a:rPr>
            <a:t>​</a:t>
          </a:r>
          <a:endParaRPr lang="en-US">
            <a:latin typeface="+mn-lt"/>
          </a:endParaRPr>
        </a:p>
      </dgm:t>
    </dgm:pt>
    <dgm:pt modelId="{C2EAC9E3-F21D-43B9-AE3F-212DD5AFE313}" type="parTrans" cxnId="{11AE6DC4-401E-4B8F-B797-041A14AC6826}">
      <dgm:prSet/>
      <dgm:spPr/>
      <dgm:t>
        <a:bodyPr/>
        <a:lstStyle/>
        <a:p>
          <a:endParaRPr lang="en-US"/>
        </a:p>
      </dgm:t>
    </dgm:pt>
    <dgm:pt modelId="{7D451B47-9490-4406-B9DB-97376EFB3ACC}" type="sibTrans" cxnId="{11AE6DC4-401E-4B8F-B797-041A14AC6826}">
      <dgm:prSet/>
      <dgm:spPr>
        <a:solidFill>
          <a:schemeClr val="accent2">
            <a:alpha val="90000"/>
          </a:schemeClr>
        </a:solidFill>
      </dgm:spPr>
      <dgm:t>
        <a:bodyPr/>
        <a:lstStyle/>
        <a:p>
          <a:endParaRPr lang="en-US"/>
        </a:p>
      </dgm:t>
    </dgm:pt>
    <dgm:pt modelId="{4741E64A-83A0-4403-B0B6-007948783A12}">
      <dgm:prSet phldrT="[Text]"/>
      <dgm:spPr>
        <a:solidFill>
          <a:schemeClr val="accent6">
            <a:lumMod val="20000"/>
            <a:lumOff val="80000"/>
          </a:schemeClr>
        </a:solidFill>
      </dgm:spPr>
      <dgm:t>
        <a:bodyPr/>
        <a:lstStyle/>
        <a:p>
          <a:r>
            <a:rPr lang="en-US" b="0" i="0" u="none" strike="noStrike">
              <a:solidFill>
                <a:srgbClr val="000000"/>
              </a:solidFill>
              <a:effectLst/>
              <a:latin typeface="+mn-lt"/>
            </a:rPr>
            <a:t>The Board/Grantee has five business days to review and respond to the issues noted in the report.</a:t>
          </a:r>
          <a:r>
            <a:rPr lang="en-US" b="0" i="0">
              <a:solidFill>
                <a:srgbClr val="000000"/>
              </a:solidFill>
              <a:effectLst/>
              <a:latin typeface="+mn-lt"/>
            </a:rPr>
            <a:t>​ </a:t>
          </a:r>
          <a:r>
            <a:rPr lang="en-US" b="0" i="0" u="none" strike="noStrike">
              <a:solidFill>
                <a:srgbClr val="000000"/>
              </a:solidFill>
              <a:effectLst/>
              <a:latin typeface="+mn-lt"/>
            </a:rPr>
            <a:t>This will not change the issues, but the responses will be included in the final report.</a:t>
          </a:r>
          <a:r>
            <a:rPr lang="en-US" b="0" i="0">
              <a:solidFill>
                <a:srgbClr val="000000"/>
              </a:solidFill>
              <a:effectLst/>
              <a:latin typeface="+mn-lt"/>
            </a:rPr>
            <a:t>​</a:t>
          </a:r>
          <a:endParaRPr lang="en-US">
            <a:latin typeface="+mn-lt"/>
          </a:endParaRPr>
        </a:p>
      </dgm:t>
    </dgm:pt>
    <dgm:pt modelId="{34BD2248-B820-4522-8EB2-0ADBAD32F0C2}" type="parTrans" cxnId="{989044AA-1429-4D09-A4F4-985131930507}">
      <dgm:prSet/>
      <dgm:spPr/>
      <dgm:t>
        <a:bodyPr/>
        <a:lstStyle/>
        <a:p>
          <a:endParaRPr lang="en-US"/>
        </a:p>
      </dgm:t>
    </dgm:pt>
    <dgm:pt modelId="{76C02266-E9AE-42AA-AEA7-ED3FAAED02A1}" type="sibTrans" cxnId="{989044AA-1429-4D09-A4F4-985131930507}">
      <dgm:prSet/>
      <dgm:spPr/>
      <dgm:t>
        <a:bodyPr/>
        <a:lstStyle/>
        <a:p>
          <a:endParaRPr lang="en-US"/>
        </a:p>
      </dgm:t>
    </dgm:pt>
    <dgm:pt modelId="{DD4B5344-9838-4261-A5C4-6454E77897D9}">
      <dgm:prSet phldrT="[Text]"/>
      <dgm:spPr>
        <a:solidFill>
          <a:schemeClr val="accent4">
            <a:lumMod val="20000"/>
            <a:lumOff val="80000"/>
          </a:schemeClr>
        </a:solidFill>
      </dgm:spPr>
      <dgm:t>
        <a:bodyPr/>
        <a:lstStyle/>
        <a:p>
          <a:r>
            <a:rPr lang="en-US">
              <a:solidFill>
                <a:schemeClr val="tx1"/>
              </a:solidFill>
              <a:latin typeface="+mn-lt"/>
            </a:rPr>
            <a:t>The report is then released to the Board/Grantee.</a:t>
          </a:r>
        </a:p>
      </dgm:t>
    </dgm:pt>
    <dgm:pt modelId="{492C3C3C-6736-4B15-8E0F-2D9AFF1D837F}" type="parTrans" cxnId="{9E6CC58F-22FB-4FB1-AD8A-4E6E8B05C22D}">
      <dgm:prSet/>
      <dgm:spPr/>
      <dgm:t>
        <a:bodyPr/>
        <a:lstStyle/>
        <a:p>
          <a:endParaRPr lang="en-US"/>
        </a:p>
      </dgm:t>
    </dgm:pt>
    <dgm:pt modelId="{1818444E-BF80-4D2C-818F-9B66CDDB5D5F}" type="sibTrans" cxnId="{9E6CC58F-22FB-4FB1-AD8A-4E6E8B05C22D}">
      <dgm:prSet/>
      <dgm:spPr>
        <a:solidFill>
          <a:schemeClr val="accent2">
            <a:alpha val="90000"/>
          </a:schemeClr>
        </a:solidFill>
      </dgm:spPr>
      <dgm:t>
        <a:bodyPr/>
        <a:lstStyle/>
        <a:p>
          <a:endParaRPr lang="en-US"/>
        </a:p>
      </dgm:t>
    </dgm:pt>
    <dgm:pt modelId="{27FD17A4-2DFC-44F9-987C-287CC1BB92AA}" type="pres">
      <dgm:prSet presAssocID="{CFCDA136-A21A-4B42-9DF5-956F365180C4}" presName="outerComposite" presStyleCnt="0">
        <dgm:presLayoutVars>
          <dgm:chMax val="5"/>
          <dgm:dir/>
          <dgm:resizeHandles val="exact"/>
        </dgm:presLayoutVars>
      </dgm:prSet>
      <dgm:spPr/>
    </dgm:pt>
    <dgm:pt modelId="{CE7D56BD-11B7-4F8B-801F-4932B6624F59}" type="pres">
      <dgm:prSet presAssocID="{CFCDA136-A21A-4B42-9DF5-956F365180C4}" presName="dummyMaxCanvas" presStyleCnt="0">
        <dgm:presLayoutVars/>
      </dgm:prSet>
      <dgm:spPr/>
    </dgm:pt>
    <dgm:pt modelId="{D2E7CC5E-935F-4E61-B5C3-4192BFB7E218}" type="pres">
      <dgm:prSet presAssocID="{CFCDA136-A21A-4B42-9DF5-956F365180C4}" presName="FourNodes_1" presStyleLbl="node1" presStyleIdx="0" presStyleCnt="4">
        <dgm:presLayoutVars>
          <dgm:bulletEnabled val="1"/>
        </dgm:presLayoutVars>
      </dgm:prSet>
      <dgm:spPr/>
    </dgm:pt>
    <dgm:pt modelId="{F562880C-8BE0-483B-A58B-F3E82CDDF6EF}" type="pres">
      <dgm:prSet presAssocID="{CFCDA136-A21A-4B42-9DF5-956F365180C4}" presName="FourNodes_2" presStyleLbl="node1" presStyleIdx="1" presStyleCnt="4">
        <dgm:presLayoutVars>
          <dgm:bulletEnabled val="1"/>
        </dgm:presLayoutVars>
      </dgm:prSet>
      <dgm:spPr/>
    </dgm:pt>
    <dgm:pt modelId="{F6728C05-14D0-4AE8-A04B-F716C2714208}" type="pres">
      <dgm:prSet presAssocID="{CFCDA136-A21A-4B42-9DF5-956F365180C4}" presName="FourNodes_3" presStyleLbl="node1" presStyleIdx="2" presStyleCnt="4">
        <dgm:presLayoutVars>
          <dgm:bulletEnabled val="1"/>
        </dgm:presLayoutVars>
      </dgm:prSet>
      <dgm:spPr/>
    </dgm:pt>
    <dgm:pt modelId="{2DAE16DA-F3E4-477A-96BD-C8D232E7CF28}" type="pres">
      <dgm:prSet presAssocID="{CFCDA136-A21A-4B42-9DF5-956F365180C4}" presName="FourNodes_4" presStyleLbl="node1" presStyleIdx="3" presStyleCnt="4">
        <dgm:presLayoutVars>
          <dgm:bulletEnabled val="1"/>
        </dgm:presLayoutVars>
      </dgm:prSet>
      <dgm:spPr/>
    </dgm:pt>
    <dgm:pt modelId="{F0B9CDBE-C7FB-4EF0-80F6-5FD59BDD3ACF}" type="pres">
      <dgm:prSet presAssocID="{CFCDA136-A21A-4B42-9DF5-956F365180C4}" presName="FourConn_1-2" presStyleLbl="fgAccFollowNode1" presStyleIdx="0" presStyleCnt="3">
        <dgm:presLayoutVars>
          <dgm:bulletEnabled val="1"/>
        </dgm:presLayoutVars>
      </dgm:prSet>
      <dgm:spPr/>
    </dgm:pt>
    <dgm:pt modelId="{07C8E297-DC3C-4D6C-A7DA-4A3EEF863CEA}" type="pres">
      <dgm:prSet presAssocID="{CFCDA136-A21A-4B42-9DF5-956F365180C4}" presName="FourConn_2-3" presStyleLbl="fgAccFollowNode1" presStyleIdx="1" presStyleCnt="3">
        <dgm:presLayoutVars>
          <dgm:bulletEnabled val="1"/>
        </dgm:presLayoutVars>
      </dgm:prSet>
      <dgm:spPr/>
    </dgm:pt>
    <dgm:pt modelId="{DA56FCD5-BE28-4FD1-AEF0-79D81F4A3D6F}" type="pres">
      <dgm:prSet presAssocID="{CFCDA136-A21A-4B42-9DF5-956F365180C4}" presName="FourConn_3-4" presStyleLbl="fgAccFollowNode1" presStyleIdx="2" presStyleCnt="3">
        <dgm:presLayoutVars>
          <dgm:bulletEnabled val="1"/>
        </dgm:presLayoutVars>
      </dgm:prSet>
      <dgm:spPr/>
    </dgm:pt>
    <dgm:pt modelId="{76A0B100-918F-4FDC-B134-53BC541FB935}" type="pres">
      <dgm:prSet presAssocID="{CFCDA136-A21A-4B42-9DF5-956F365180C4}" presName="FourNodes_1_text" presStyleLbl="node1" presStyleIdx="3" presStyleCnt="4">
        <dgm:presLayoutVars>
          <dgm:bulletEnabled val="1"/>
        </dgm:presLayoutVars>
      </dgm:prSet>
      <dgm:spPr/>
    </dgm:pt>
    <dgm:pt modelId="{7C81641D-5373-4B7E-A4DF-4D921FA68A19}" type="pres">
      <dgm:prSet presAssocID="{CFCDA136-A21A-4B42-9DF5-956F365180C4}" presName="FourNodes_2_text" presStyleLbl="node1" presStyleIdx="3" presStyleCnt="4">
        <dgm:presLayoutVars>
          <dgm:bulletEnabled val="1"/>
        </dgm:presLayoutVars>
      </dgm:prSet>
      <dgm:spPr/>
    </dgm:pt>
    <dgm:pt modelId="{EA192350-90B0-4AED-8317-B4C6B54DEA9D}" type="pres">
      <dgm:prSet presAssocID="{CFCDA136-A21A-4B42-9DF5-956F365180C4}" presName="FourNodes_3_text" presStyleLbl="node1" presStyleIdx="3" presStyleCnt="4">
        <dgm:presLayoutVars>
          <dgm:bulletEnabled val="1"/>
        </dgm:presLayoutVars>
      </dgm:prSet>
      <dgm:spPr/>
    </dgm:pt>
    <dgm:pt modelId="{09681469-BB0C-4C49-84B5-59F5FB7DEB4E}" type="pres">
      <dgm:prSet presAssocID="{CFCDA136-A21A-4B42-9DF5-956F365180C4}" presName="FourNodes_4_text" presStyleLbl="node1" presStyleIdx="3" presStyleCnt="4">
        <dgm:presLayoutVars>
          <dgm:bulletEnabled val="1"/>
        </dgm:presLayoutVars>
      </dgm:prSet>
      <dgm:spPr/>
    </dgm:pt>
  </dgm:ptLst>
  <dgm:cxnLst>
    <dgm:cxn modelId="{9E63F501-A05F-43BB-890D-EE8DA9816B33}" type="presOf" srcId="{A4A9CCE3-F679-4BD4-A501-9B4A01B4AA9A}" destId="{76A0B100-918F-4FDC-B134-53BC541FB935}" srcOrd="1" destOrd="0" presId="urn:microsoft.com/office/officeart/2005/8/layout/vProcess5"/>
    <dgm:cxn modelId="{390A1747-9601-48B1-A541-E9145C6446CB}" type="presOf" srcId="{DD4B5344-9838-4261-A5C4-6454E77897D9}" destId="{EA192350-90B0-4AED-8317-B4C6B54DEA9D}" srcOrd="1" destOrd="0" presId="urn:microsoft.com/office/officeart/2005/8/layout/vProcess5"/>
    <dgm:cxn modelId="{9E6CC58F-22FB-4FB1-AD8A-4E6E8B05C22D}" srcId="{CFCDA136-A21A-4B42-9DF5-956F365180C4}" destId="{DD4B5344-9838-4261-A5C4-6454E77897D9}" srcOrd="2" destOrd="0" parTransId="{492C3C3C-6736-4B15-8E0F-2D9AFF1D837F}" sibTransId="{1818444E-BF80-4D2C-818F-9B66CDDB5D5F}"/>
    <dgm:cxn modelId="{98FE0093-DB79-4301-A487-97AF20C7EF87}" type="presOf" srcId="{A4A9CCE3-F679-4BD4-A501-9B4A01B4AA9A}" destId="{D2E7CC5E-935F-4E61-B5C3-4192BFB7E218}" srcOrd="0" destOrd="0" presId="urn:microsoft.com/office/officeart/2005/8/layout/vProcess5"/>
    <dgm:cxn modelId="{0AB3CD98-D627-4CD2-B3C7-D867BB83D193}" type="presOf" srcId="{1818444E-BF80-4D2C-818F-9B66CDDB5D5F}" destId="{DA56FCD5-BE28-4FD1-AEF0-79D81F4A3D6F}" srcOrd="0" destOrd="0" presId="urn:microsoft.com/office/officeart/2005/8/layout/vProcess5"/>
    <dgm:cxn modelId="{F2C255A2-45FA-4D66-B26C-C10301F6361C}" type="presOf" srcId="{D1CF2D60-9B8F-442A-A348-4E5156964A61}" destId="{7C81641D-5373-4B7E-A4DF-4D921FA68A19}" srcOrd="1" destOrd="0" presId="urn:microsoft.com/office/officeart/2005/8/layout/vProcess5"/>
    <dgm:cxn modelId="{989044AA-1429-4D09-A4F4-985131930507}" srcId="{CFCDA136-A21A-4B42-9DF5-956F365180C4}" destId="{4741E64A-83A0-4403-B0B6-007948783A12}" srcOrd="3" destOrd="0" parTransId="{34BD2248-B820-4522-8EB2-0ADBAD32F0C2}" sibTransId="{76C02266-E9AE-42AA-AEA7-ED3FAAED02A1}"/>
    <dgm:cxn modelId="{24A7AEB0-7B0B-4C9A-9043-995FA21092EC}" srcId="{CFCDA136-A21A-4B42-9DF5-956F365180C4}" destId="{A4A9CCE3-F679-4BD4-A501-9B4A01B4AA9A}" srcOrd="0" destOrd="0" parTransId="{0546A061-E100-498D-B9E9-DB5F3AB76F35}" sibTransId="{0C98DD09-AB26-4A42-8977-F28414941955}"/>
    <dgm:cxn modelId="{049C2FBB-F4A1-4535-A679-4336D052108A}" type="presOf" srcId="{CFCDA136-A21A-4B42-9DF5-956F365180C4}" destId="{27FD17A4-2DFC-44F9-987C-287CC1BB92AA}" srcOrd="0" destOrd="0" presId="urn:microsoft.com/office/officeart/2005/8/layout/vProcess5"/>
    <dgm:cxn modelId="{52184BBE-2842-4FDC-8FD8-DACF33F2E15E}" type="presOf" srcId="{4741E64A-83A0-4403-B0B6-007948783A12}" destId="{09681469-BB0C-4C49-84B5-59F5FB7DEB4E}" srcOrd="1" destOrd="0" presId="urn:microsoft.com/office/officeart/2005/8/layout/vProcess5"/>
    <dgm:cxn modelId="{11AE6DC4-401E-4B8F-B797-041A14AC6826}" srcId="{CFCDA136-A21A-4B42-9DF5-956F365180C4}" destId="{D1CF2D60-9B8F-442A-A348-4E5156964A61}" srcOrd="1" destOrd="0" parTransId="{C2EAC9E3-F21D-43B9-AE3F-212DD5AFE313}" sibTransId="{7D451B47-9490-4406-B9DB-97376EFB3ACC}"/>
    <dgm:cxn modelId="{9628C1D4-4349-439E-99E4-8936653D6677}" type="presOf" srcId="{D1CF2D60-9B8F-442A-A348-4E5156964A61}" destId="{F562880C-8BE0-483B-A58B-F3E82CDDF6EF}" srcOrd="0" destOrd="0" presId="urn:microsoft.com/office/officeart/2005/8/layout/vProcess5"/>
    <dgm:cxn modelId="{4F1BE4DA-E038-4441-BB0E-6CD414699D59}" type="presOf" srcId="{DD4B5344-9838-4261-A5C4-6454E77897D9}" destId="{F6728C05-14D0-4AE8-A04B-F716C2714208}" srcOrd="0" destOrd="0" presId="urn:microsoft.com/office/officeart/2005/8/layout/vProcess5"/>
    <dgm:cxn modelId="{C14AF7E4-6809-4936-8939-CE798FDB385B}" type="presOf" srcId="{7D451B47-9490-4406-B9DB-97376EFB3ACC}" destId="{07C8E297-DC3C-4D6C-A7DA-4A3EEF863CEA}" srcOrd="0" destOrd="0" presId="urn:microsoft.com/office/officeart/2005/8/layout/vProcess5"/>
    <dgm:cxn modelId="{0D181FEF-87D9-457B-B73F-D5EF22FB1700}" type="presOf" srcId="{0C98DD09-AB26-4A42-8977-F28414941955}" destId="{F0B9CDBE-C7FB-4EF0-80F6-5FD59BDD3ACF}" srcOrd="0" destOrd="0" presId="urn:microsoft.com/office/officeart/2005/8/layout/vProcess5"/>
    <dgm:cxn modelId="{F1E77CF3-053B-4FD9-A9E3-A3ADF877BF8C}" type="presOf" srcId="{4741E64A-83A0-4403-B0B6-007948783A12}" destId="{2DAE16DA-F3E4-477A-96BD-C8D232E7CF28}" srcOrd="0" destOrd="0" presId="urn:microsoft.com/office/officeart/2005/8/layout/vProcess5"/>
    <dgm:cxn modelId="{58AB35DB-CC2F-4CBF-9BDE-0E8DCF2DBDC1}" type="presParOf" srcId="{27FD17A4-2DFC-44F9-987C-287CC1BB92AA}" destId="{CE7D56BD-11B7-4F8B-801F-4932B6624F59}" srcOrd="0" destOrd="0" presId="urn:microsoft.com/office/officeart/2005/8/layout/vProcess5"/>
    <dgm:cxn modelId="{ED7C5429-FAFC-4210-9673-0AE1A554CF94}" type="presParOf" srcId="{27FD17A4-2DFC-44F9-987C-287CC1BB92AA}" destId="{D2E7CC5E-935F-4E61-B5C3-4192BFB7E218}" srcOrd="1" destOrd="0" presId="urn:microsoft.com/office/officeart/2005/8/layout/vProcess5"/>
    <dgm:cxn modelId="{4AF8D95B-2F08-44BE-93C4-C14F5D9CCD86}" type="presParOf" srcId="{27FD17A4-2DFC-44F9-987C-287CC1BB92AA}" destId="{F562880C-8BE0-483B-A58B-F3E82CDDF6EF}" srcOrd="2" destOrd="0" presId="urn:microsoft.com/office/officeart/2005/8/layout/vProcess5"/>
    <dgm:cxn modelId="{CCAB059F-0777-4263-81C2-2101B5E20D65}" type="presParOf" srcId="{27FD17A4-2DFC-44F9-987C-287CC1BB92AA}" destId="{F6728C05-14D0-4AE8-A04B-F716C2714208}" srcOrd="3" destOrd="0" presId="urn:microsoft.com/office/officeart/2005/8/layout/vProcess5"/>
    <dgm:cxn modelId="{BA4D9902-88AE-4626-8894-7005F6148BB2}" type="presParOf" srcId="{27FD17A4-2DFC-44F9-987C-287CC1BB92AA}" destId="{2DAE16DA-F3E4-477A-96BD-C8D232E7CF28}" srcOrd="4" destOrd="0" presId="urn:microsoft.com/office/officeart/2005/8/layout/vProcess5"/>
    <dgm:cxn modelId="{D25C2660-9739-4735-8283-9CC913F0373D}" type="presParOf" srcId="{27FD17A4-2DFC-44F9-987C-287CC1BB92AA}" destId="{F0B9CDBE-C7FB-4EF0-80F6-5FD59BDD3ACF}" srcOrd="5" destOrd="0" presId="urn:microsoft.com/office/officeart/2005/8/layout/vProcess5"/>
    <dgm:cxn modelId="{B5B4BAAA-DFFB-4B0F-8170-80D199D1786B}" type="presParOf" srcId="{27FD17A4-2DFC-44F9-987C-287CC1BB92AA}" destId="{07C8E297-DC3C-4D6C-A7DA-4A3EEF863CEA}" srcOrd="6" destOrd="0" presId="urn:microsoft.com/office/officeart/2005/8/layout/vProcess5"/>
    <dgm:cxn modelId="{A2F27469-7471-459D-9A26-71E3002181C9}" type="presParOf" srcId="{27FD17A4-2DFC-44F9-987C-287CC1BB92AA}" destId="{DA56FCD5-BE28-4FD1-AEF0-79D81F4A3D6F}" srcOrd="7" destOrd="0" presId="urn:microsoft.com/office/officeart/2005/8/layout/vProcess5"/>
    <dgm:cxn modelId="{B703DE43-7E20-4495-9BC4-7C7E17B98CE3}" type="presParOf" srcId="{27FD17A4-2DFC-44F9-987C-287CC1BB92AA}" destId="{76A0B100-918F-4FDC-B134-53BC541FB935}" srcOrd="8" destOrd="0" presId="urn:microsoft.com/office/officeart/2005/8/layout/vProcess5"/>
    <dgm:cxn modelId="{72A1AEDC-8E17-4258-A633-7A408E47B762}" type="presParOf" srcId="{27FD17A4-2DFC-44F9-987C-287CC1BB92AA}" destId="{7C81641D-5373-4B7E-A4DF-4D921FA68A19}" srcOrd="9" destOrd="0" presId="urn:microsoft.com/office/officeart/2005/8/layout/vProcess5"/>
    <dgm:cxn modelId="{3D4BA0F9-2454-426E-A279-CC708C7E0E0C}" type="presParOf" srcId="{27FD17A4-2DFC-44F9-987C-287CC1BB92AA}" destId="{EA192350-90B0-4AED-8317-B4C6B54DEA9D}" srcOrd="10" destOrd="0" presId="urn:microsoft.com/office/officeart/2005/8/layout/vProcess5"/>
    <dgm:cxn modelId="{4B0871FA-C500-4B3A-B84B-B9D6535D2AEF}" type="presParOf" srcId="{27FD17A4-2DFC-44F9-987C-287CC1BB92AA}" destId="{09681469-BB0C-4C49-84B5-59F5FB7DEB4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EEAAF-13C7-4684-9F7D-8D632D19FF03}">
      <dsp:nvSpPr>
        <dsp:cNvPr id="0" name=""/>
        <dsp:cNvSpPr/>
      </dsp:nvSpPr>
      <dsp:spPr>
        <a:xfrm>
          <a:off x="3084135" y="-27154"/>
          <a:ext cx="4274304" cy="4274304"/>
        </a:xfrm>
        <a:prstGeom prst="circularArrow">
          <a:avLst>
            <a:gd name="adj1" fmla="val 5544"/>
            <a:gd name="adj2" fmla="val 330680"/>
            <a:gd name="adj3" fmla="val 13737625"/>
            <a:gd name="adj4" fmla="val 1740931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E5FCE6-1A3E-4A93-BF79-E9D409938AC1}">
      <dsp:nvSpPr>
        <dsp:cNvPr id="0" name=""/>
        <dsp:cNvSpPr/>
      </dsp:nvSpPr>
      <dsp:spPr>
        <a:xfrm>
          <a:off x="4204054" y="1791"/>
          <a:ext cx="2034466" cy="101723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Pre-Planning Meeting</a:t>
          </a:r>
        </a:p>
      </dsp:txBody>
      <dsp:txXfrm>
        <a:off x="4253711" y="51448"/>
        <a:ext cx="1935152" cy="917919"/>
      </dsp:txXfrm>
    </dsp:sp>
    <dsp:sp modelId="{EE9FC4DD-A329-42C2-AA87-246CEB40DAE7}">
      <dsp:nvSpPr>
        <dsp:cNvPr id="0" name=""/>
        <dsp:cNvSpPr/>
      </dsp:nvSpPr>
      <dsp:spPr>
        <a:xfrm>
          <a:off x="5937574" y="1261267"/>
          <a:ext cx="2034466" cy="101723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Conduct Review</a:t>
          </a:r>
        </a:p>
      </dsp:txBody>
      <dsp:txXfrm>
        <a:off x="5987231" y="1310924"/>
        <a:ext cx="1935152" cy="917919"/>
      </dsp:txXfrm>
    </dsp:sp>
    <dsp:sp modelId="{4011B326-BBC2-4F83-A85E-724C22069107}">
      <dsp:nvSpPr>
        <dsp:cNvPr id="0" name=""/>
        <dsp:cNvSpPr/>
      </dsp:nvSpPr>
      <dsp:spPr>
        <a:xfrm>
          <a:off x="5275428" y="3299142"/>
          <a:ext cx="2034466" cy="101723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Report Issued</a:t>
          </a:r>
        </a:p>
      </dsp:txBody>
      <dsp:txXfrm>
        <a:off x="5325085" y="3348799"/>
        <a:ext cx="1935152" cy="917919"/>
      </dsp:txXfrm>
    </dsp:sp>
    <dsp:sp modelId="{8A7FC6C3-EA5D-49D1-AB8A-E168F8B1550C}">
      <dsp:nvSpPr>
        <dsp:cNvPr id="0" name=""/>
        <dsp:cNvSpPr/>
      </dsp:nvSpPr>
      <dsp:spPr>
        <a:xfrm>
          <a:off x="3132679" y="3299142"/>
          <a:ext cx="2034466" cy="101723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Audit Resolution</a:t>
          </a:r>
        </a:p>
      </dsp:txBody>
      <dsp:txXfrm>
        <a:off x="3182336" y="3348799"/>
        <a:ext cx="1935152" cy="917919"/>
      </dsp:txXfrm>
    </dsp:sp>
    <dsp:sp modelId="{CBA2D238-86DD-43A3-A307-B06D84A56F75}">
      <dsp:nvSpPr>
        <dsp:cNvPr id="0" name=""/>
        <dsp:cNvSpPr/>
      </dsp:nvSpPr>
      <dsp:spPr>
        <a:xfrm>
          <a:off x="2470533" y="1261267"/>
          <a:ext cx="2034466" cy="101723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Technical Assistance</a:t>
          </a:r>
        </a:p>
      </dsp:txBody>
      <dsp:txXfrm>
        <a:off x="2520190" y="1310924"/>
        <a:ext cx="1935152" cy="917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60A03-8FF7-4CD5-8F75-9D1B6906E08E}">
      <dsp:nvSpPr>
        <dsp:cNvPr id="0" name=""/>
        <dsp:cNvSpPr/>
      </dsp:nvSpPr>
      <dsp:spPr>
        <a:xfrm>
          <a:off x="795875" y="0"/>
          <a:ext cx="9019926" cy="322027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988F65-D212-48F1-88EC-B25DB2234C0B}">
      <dsp:nvSpPr>
        <dsp:cNvPr id="0" name=""/>
        <dsp:cNvSpPr/>
      </dsp:nvSpPr>
      <dsp:spPr>
        <a:xfrm>
          <a:off x="11399" y="966083"/>
          <a:ext cx="3415633" cy="1288111"/>
        </a:xfrm>
        <a:prstGeom prst="roundRect">
          <a:avLst/>
        </a:prstGeom>
        <a:solidFill>
          <a:srgbClr val="FCD0F7"/>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solidFill>
                <a:schemeClr val="tx1"/>
              </a:solidFill>
            </a:rPr>
            <a:t>Assigned to One of Four SRM Teams</a:t>
          </a:r>
        </a:p>
      </dsp:txBody>
      <dsp:txXfrm>
        <a:off x="74279" y="1028963"/>
        <a:ext cx="3289873" cy="1162351"/>
      </dsp:txXfrm>
    </dsp:sp>
    <dsp:sp modelId="{56FB96BD-2369-40AC-A146-AD2377659CFD}">
      <dsp:nvSpPr>
        <dsp:cNvPr id="0" name=""/>
        <dsp:cNvSpPr/>
      </dsp:nvSpPr>
      <dsp:spPr>
        <a:xfrm>
          <a:off x="3598022" y="966083"/>
          <a:ext cx="3415633" cy="1288111"/>
        </a:xfrm>
        <a:prstGeom prst="roundRect">
          <a:avLst/>
        </a:prstGeom>
        <a:solidFill>
          <a:schemeClr val="accent3">
            <a:lumMod val="40000"/>
            <a:lumOff val="6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solidFill>
                <a:schemeClr val="tx1"/>
              </a:solidFill>
            </a:rPr>
            <a:t>Monitoring Schedule</a:t>
          </a:r>
        </a:p>
      </dsp:txBody>
      <dsp:txXfrm>
        <a:off x="3660902" y="1028963"/>
        <a:ext cx="3289873" cy="1162351"/>
      </dsp:txXfrm>
    </dsp:sp>
    <dsp:sp modelId="{888CF415-F6B4-493E-83CB-519E785054CB}">
      <dsp:nvSpPr>
        <dsp:cNvPr id="0" name=""/>
        <dsp:cNvSpPr/>
      </dsp:nvSpPr>
      <dsp:spPr>
        <a:xfrm>
          <a:off x="7184644" y="966083"/>
          <a:ext cx="3415633" cy="1288111"/>
        </a:xfrm>
        <a:prstGeom prst="roundRect">
          <a:avLst/>
        </a:prstGeom>
        <a:solidFill>
          <a:schemeClr val="accent6">
            <a:lumMod val="60000"/>
            <a:lumOff val="4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solidFill>
                <a:schemeClr val="tx1"/>
              </a:solidFill>
            </a:rPr>
            <a:t>Contact Board/Grantee</a:t>
          </a:r>
        </a:p>
      </dsp:txBody>
      <dsp:txXfrm>
        <a:off x="7247524" y="1028963"/>
        <a:ext cx="3289873" cy="11623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E74A3-C525-4C47-BD86-186532987590}">
      <dsp:nvSpPr>
        <dsp:cNvPr id="0" name=""/>
        <dsp:cNvSpPr/>
      </dsp:nvSpPr>
      <dsp:spPr>
        <a:xfrm>
          <a:off x="0" y="2916"/>
          <a:ext cx="6168887" cy="2789550"/>
        </a:xfrm>
        <a:prstGeom prst="roundRect">
          <a:avLst>
            <a:gd name="adj" fmla="val 10000"/>
          </a:avLst>
        </a:prstGeom>
        <a:solidFill>
          <a:schemeClr val="bg2"/>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u="none" strike="noStrike" kern="1200">
              <a:solidFill>
                <a:srgbClr val="000000"/>
              </a:solidFill>
              <a:effectLst/>
            </a:rPr>
            <a:t>Once TWC monitors complete their work papers, the project is reviewed by the SRM Quality Assurance section to ensure that all issues noted have sufficient supporting documentation, and accurate citations.</a:t>
          </a:r>
          <a:endParaRPr lang="en-US" sz="2800" b="0" kern="1200"/>
        </a:p>
      </dsp:txBody>
      <dsp:txXfrm>
        <a:off x="81703" y="84619"/>
        <a:ext cx="6005481" cy="2626144"/>
      </dsp:txXfrm>
    </dsp:sp>
    <dsp:sp modelId="{84C4811E-2D32-499E-ABBF-4E9786ED743B}">
      <dsp:nvSpPr>
        <dsp:cNvPr id="0" name=""/>
        <dsp:cNvSpPr/>
      </dsp:nvSpPr>
      <dsp:spPr>
        <a:xfrm rot="5400000">
          <a:off x="2834438" y="2825800"/>
          <a:ext cx="500010" cy="600012"/>
        </a:xfrm>
        <a:prstGeom prst="rightArrow">
          <a:avLst>
            <a:gd name="adj1" fmla="val 60000"/>
            <a:gd name="adj2" fmla="val 5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5400000">
        <a:off x="2904440" y="2875801"/>
        <a:ext cx="360008" cy="350007"/>
      </dsp:txXfrm>
    </dsp:sp>
    <dsp:sp modelId="{7338D611-2A9D-41A9-A82F-3C7CACEE2F86}">
      <dsp:nvSpPr>
        <dsp:cNvPr id="0" name=""/>
        <dsp:cNvSpPr/>
      </dsp:nvSpPr>
      <dsp:spPr>
        <a:xfrm>
          <a:off x="0" y="3459146"/>
          <a:ext cx="6168887" cy="1333360"/>
        </a:xfrm>
        <a:prstGeom prst="roundRect">
          <a:avLst>
            <a:gd name="adj" fmla="val 10000"/>
          </a:avLst>
        </a:prstGeom>
        <a:solidFill>
          <a:schemeClr val="bg2"/>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a:solidFill>
                <a:schemeClr val="tx1"/>
              </a:solidFill>
            </a:rPr>
            <a:t>Write Report or Management Letter</a:t>
          </a:r>
        </a:p>
      </dsp:txBody>
      <dsp:txXfrm>
        <a:off x="39053" y="3498199"/>
        <a:ext cx="6090781" cy="12552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7CC5E-935F-4E61-B5C3-4192BFB7E218}">
      <dsp:nvSpPr>
        <dsp:cNvPr id="0" name=""/>
        <dsp:cNvSpPr/>
      </dsp:nvSpPr>
      <dsp:spPr>
        <a:xfrm>
          <a:off x="0" y="0"/>
          <a:ext cx="8412480" cy="1138577"/>
        </a:xfrm>
        <a:prstGeom prst="roundRect">
          <a:avLst>
            <a:gd name="adj" fmla="val 10000"/>
          </a:avLst>
        </a:prstGeom>
        <a:solidFill>
          <a:schemeClr val="accent1">
            <a:lumMod val="20000"/>
            <a:lumOff val="8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u="none" strike="noStrike" kern="1200">
              <a:solidFill>
                <a:schemeClr val="tx1"/>
              </a:solidFill>
              <a:effectLst/>
              <a:latin typeface="Calibri" panose="020F0502020204030204" pitchFamily="34" charset="0"/>
            </a:rPr>
            <a:t>When the report is generated, it will go through a 48-hour internal review, so TWC management of other departments can review the report before it is released.</a:t>
          </a:r>
          <a:r>
            <a:rPr lang="en-US" sz="2000" b="0" i="0" kern="1200">
              <a:solidFill>
                <a:schemeClr val="tx1"/>
              </a:solidFill>
              <a:effectLst/>
              <a:latin typeface="Calibri" panose="020F0502020204030204" pitchFamily="34" charset="0"/>
            </a:rPr>
            <a:t>​</a:t>
          </a:r>
          <a:endParaRPr lang="en-US" sz="2000" kern="1200">
            <a:solidFill>
              <a:schemeClr val="tx1"/>
            </a:solidFill>
          </a:endParaRPr>
        </a:p>
      </dsp:txBody>
      <dsp:txXfrm>
        <a:off x="33348" y="33348"/>
        <a:ext cx="7087655" cy="1071881"/>
      </dsp:txXfrm>
    </dsp:sp>
    <dsp:sp modelId="{F562880C-8BE0-483B-A58B-F3E82CDDF6EF}">
      <dsp:nvSpPr>
        <dsp:cNvPr id="0" name=""/>
        <dsp:cNvSpPr/>
      </dsp:nvSpPr>
      <dsp:spPr>
        <a:xfrm>
          <a:off x="704545" y="1345591"/>
          <a:ext cx="8412480" cy="1138577"/>
        </a:xfrm>
        <a:prstGeom prst="roundRect">
          <a:avLst>
            <a:gd name="adj" fmla="val 10000"/>
          </a:avLst>
        </a:prstGeom>
        <a:solidFill>
          <a:schemeClr val="accent2">
            <a:lumMod val="20000"/>
            <a:lumOff val="8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u="none" strike="noStrike" kern="1200">
              <a:solidFill>
                <a:srgbClr val="000000"/>
              </a:solidFill>
              <a:effectLst/>
              <a:latin typeface="+mn-lt"/>
            </a:rPr>
            <a:t>After the internal 48-hour review, the report will be released to the Executive Director or Program Director.</a:t>
          </a:r>
          <a:r>
            <a:rPr lang="en-US" sz="2000" b="0" i="0" kern="1200">
              <a:solidFill>
                <a:srgbClr val="000000"/>
              </a:solidFill>
              <a:effectLst/>
              <a:latin typeface="+mn-lt"/>
            </a:rPr>
            <a:t>​</a:t>
          </a:r>
          <a:endParaRPr lang="en-US" sz="2000" kern="1200">
            <a:latin typeface="+mn-lt"/>
          </a:endParaRPr>
        </a:p>
      </dsp:txBody>
      <dsp:txXfrm>
        <a:off x="737893" y="1378939"/>
        <a:ext cx="6901163" cy="1071881"/>
      </dsp:txXfrm>
    </dsp:sp>
    <dsp:sp modelId="{F6728C05-14D0-4AE8-A04B-F716C2714208}">
      <dsp:nvSpPr>
        <dsp:cNvPr id="0" name=""/>
        <dsp:cNvSpPr/>
      </dsp:nvSpPr>
      <dsp:spPr>
        <a:xfrm>
          <a:off x="1398574" y="2691183"/>
          <a:ext cx="8412480" cy="1138577"/>
        </a:xfrm>
        <a:prstGeom prst="roundRect">
          <a:avLst>
            <a:gd name="adj" fmla="val 10000"/>
          </a:avLst>
        </a:prstGeom>
        <a:solidFill>
          <a:schemeClr val="accent4">
            <a:lumMod val="20000"/>
            <a:lumOff val="8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mn-lt"/>
            </a:rPr>
            <a:t>The report is then released to the Board/Grantee.</a:t>
          </a:r>
        </a:p>
      </dsp:txBody>
      <dsp:txXfrm>
        <a:off x="1431922" y="2724531"/>
        <a:ext cx="6911679" cy="1071881"/>
      </dsp:txXfrm>
    </dsp:sp>
    <dsp:sp modelId="{2DAE16DA-F3E4-477A-96BD-C8D232E7CF28}">
      <dsp:nvSpPr>
        <dsp:cNvPr id="0" name=""/>
        <dsp:cNvSpPr/>
      </dsp:nvSpPr>
      <dsp:spPr>
        <a:xfrm>
          <a:off x="2103119" y="4036774"/>
          <a:ext cx="8412480" cy="1138577"/>
        </a:xfrm>
        <a:prstGeom prst="roundRect">
          <a:avLst>
            <a:gd name="adj" fmla="val 10000"/>
          </a:avLst>
        </a:prstGeom>
        <a:solidFill>
          <a:schemeClr val="accent6">
            <a:lumMod val="20000"/>
            <a:lumOff val="8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u="none" strike="noStrike" kern="1200">
              <a:solidFill>
                <a:srgbClr val="000000"/>
              </a:solidFill>
              <a:effectLst/>
              <a:latin typeface="+mn-lt"/>
            </a:rPr>
            <a:t>The Board/Grantee has five business days to review and respond to the issues noted in the report.</a:t>
          </a:r>
          <a:r>
            <a:rPr lang="en-US" sz="2000" b="0" i="0" kern="1200">
              <a:solidFill>
                <a:srgbClr val="000000"/>
              </a:solidFill>
              <a:effectLst/>
              <a:latin typeface="+mn-lt"/>
            </a:rPr>
            <a:t>​ </a:t>
          </a:r>
          <a:r>
            <a:rPr lang="en-US" sz="2000" b="0" i="0" u="none" strike="noStrike" kern="1200">
              <a:solidFill>
                <a:srgbClr val="000000"/>
              </a:solidFill>
              <a:effectLst/>
              <a:latin typeface="+mn-lt"/>
            </a:rPr>
            <a:t>This will not change the issues, but the responses will be included in the final report.</a:t>
          </a:r>
          <a:r>
            <a:rPr lang="en-US" sz="2000" b="0" i="0" kern="1200">
              <a:solidFill>
                <a:srgbClr val="000000"/>
              </a:solidFill>
              <a:effectLst/>
              <a:latin typeface="+mn-lt"/>
            </a:rPr>
            <a:t>​</a:t>
          </a:r>
          <a:endParaRPr lang="en-US" sz="2000" kern="1200">
            <a:latin typeface="+mn-lt"/>
          </a:endParaRPr>
        </a:p>
      </dsp:txBody>
      <dsp:txXfrm>
        <a:off x="2136467" y="4070122"/>
        <a:ext cx="6901163" cy="1071881"/>
      </dsp:txXfrm>
    </dsp:sp>
    <dsp:sp modelId="{F0B9CDBE-C7FB-4EF0-80F6-5FD59BDD3ACF}">
      <dsp:nvSpPr>
        <dsp:cNvPr id="0" name=""/>
        <dsp:cNvSpPr/>
      </dsp:nvSpPr>
      <dsp:spPr>
        <a:xfrm>
          <a:off x="7672404" y="872046"/>
          <a:ext cx="740075" cy="740075"/>
        </a:xfrm>
        <a:prstGeom prst="downArrow">
          <a:avLst>
            <a:gd name="adj1" fmla="val 55000"/>
            <a:gd name="adj2" fmla="val 45000"/>
          </a:avLst>
        </a:prstGeom>
        <a:solidFill>
          <a:schemeClr val="accent2">
            <a:alpha val="90000"/>
          </a:schemeClr>
        </a:solidFill>
        <a:ln w="1714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7838921" y="872046"/>
        <a:ext cx="407041" cy="556906"/>
      </dsp:txXfrm>
    </dsp:sp>
    <dsp:sp modelId="{07C8E297-DC3C-4D6C-A7DA-4A3EEF863CEA}">
      <dsp:nvSpPr>
        <dsp:cNvPr id="0" name=""/>
        <dsp:cNvSpPr/>
      </dsp:nvSpPr>
      <dsp:spPr>
        <a:xfrm>
          <a:off x="8376949" y="2217638"/>
          <a:ext cx="740075" cy="740075"/>
        </a:xfrm>
        <a:prstGeom prst="downArrow">
          <a:avLst>
            <a:gd name="adj1" fmla="val 55000"/>
            <a:gd name="adj2" fmla="val 45000"/>
          </a:avLst>
        </a:prstGeom>
        <a:solidFill>
          <a:schemeClr val="accent2">
            <a:alpha val="90000"/>
          </a:schemeClr>
        </a:solidFill>
        <a:ln w="1714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543466" y="2217638"/>
        <a:ext cx="407041" cy="556906"/>
      </dsp:txXfrm>
    </dsp:sp>
    <dsp:sp modelId="{DA56FCD5-BE28-4FD1-AEF0-79D81F4A3D6F}">
      <dsp:nvSpPr>
        <dsp:cNvPr id="0" name=""/>
        <dsp:cNvSpPr/>
      </dsp:nvSpPr>
      <dsp:spPr>
        <a:xfrm>
          <a:off x="9070979" y="3563229"/>
          <a:ext cx="740075" cy="740075"/>
        </a:xfrm>
        <a:prstGeom prst="downArrow">
          <a:avLst>
            <a:gd name="adj1" fmla="val 55000"/>
            <a:gd name="adj2" fmla="val 45000"/>
          </a:avLst>
        </a:prstGeom>
        <a:solidFill>
          <a:schemeClr val="accent2">
            <a:alpha val="90000"/>
          </a:schemeClr>
        </a:solidFill>
        <a:ln w="1714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237496" y="3563229"/>
        <a:ext cx="407041" cy="55690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3D33AE-9330-BB26-6C2A-D560F9210F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82A316C-A4E4-F41B-787A-2DBB644C34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95531-4906-47B0-B459-A113588FA3DE}" type="datetimeFigureOut">
              <a:rPr lang="en-US" smtClean="0"/>
              <a:t>7/21/2025</a:t>
            </a:fld>
            <a:endParaRPr lang="en-US"/>
          </a:p>
        </p:txBody>
      </p:sp>
      <p:sp>
        <p:nvSpPr>
          <p:cNvPr id="4" name="Footer Placeholder 3">
            <a:extLst>
              <a:ext uri="{FF2B5EF4-FFF2-40B4-BE49-F238E27FC236}">
                <a16:creationId xmlns:a16="http://schemas.microsoft.com/office/drawing/2014/main" id="{0BE3EDC0-ACF5-037B-B1FD-563B30251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7ABF4D-65B2-4CAE-E2F3-ABBC8ACCCF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BCA6DC-C04C-41EF-82D7-F44316BD4BEF}" type="slidenum">
              <a:rPr lang="en-US" smtClean="0"/>
              <a:t>‹#›</a:t>
            </a:fld>
            <a:endParaRPr lang="en-US"/>
          </a:p>
        </p:txBody>
      </p:sp>
    </p:spTree>
    <p:extLst>
      <p:ext uri="{BB962C8B-B14F-4D97-AF65-F5344CB8AC3E}">
        <p14:creationId xmlns:p14="http://schemas.microsoft.com/office/powerpoint/2010/main" val="3572731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53A21-8FC2-43B7-BD80-430B605D288D}"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39AF5-CC30-4B2C-893A-41AB5BB144C0}" type="slidenum">
              <a:rPr lang="en-US" smtClean="0"/>
              <a:t>‹#›</a:t>
            </a:fld>
            <a:endParaRPr lang="en-US"/>
          </a:p>
        </p:txBody>
      </p:sp>
    </p:spTree>
    <p:extLst>
      <p:ext uri="{BB962C8B-B14F-4D97-AF65-F5344CB8AC3E}">
        <p14:creationId xmlns:p14="http://schemas.microsoft.com/office/powerpoint/2010/main" val="1678395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9" name="Rectangle 8"/>
            <p:cNvSpPr/>
            <p:nvPr userDrawn="1"/>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1342351"/>
            <a:ext cx="8825658" cy="1659467"/>
          </a:xfrm>
        </p:spPr>
        <p:txBody>
          <a:bodyPr anchor="b"/>
          <a:lstStyle>
            <a:lvl1pPr>
              <a:defRPr sz="4800"/>
            </a:lvl1pPr>
          </a:lstStyle>
          <a:p>
            <a:r>
              <a:rPr lang="en-US"/>
              <a:t>Click to edit Master title style</a:t>
            </a:r>
          </a:p>
        </p:txBody>
      </p:sp>
      <p:sp>
        <p:nvSpPr>
          <p:cNvPr id="3" name="Subtitle 2"/>
          <p:cNvSpPr>
            <a:spLocks noGrp="1"/>
          </p:cNvSpPr>
          <p:nvPr>
            <p:ph type="subTitle" idx="1" hasCustomPrompt="1"/>
          </p:nvPr>
        </p:nvSpPr>
        <p:spPr bwMode="gray">
          <a:xfrm>
            <a:off x="1154955" y="4777380"/>
            <a:ext cx="8825658" cy="861419"/>
          </a:xfrm>
        </p:spPr>
        <p:txBody>
          <a:bodyPr anchor="t">
            <a:normAutofit/>
          </a:bodyPr>
          <a:lstStyle>
            <a:lvl1pPr marL="0" indent="0" algn="l">
              <a:buNone/>
              <a:defRPr sz="24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sp>
        <p:nvSpPr>
          <p:cNvPr id="11" name="Rectangle 10"/>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10444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Autofit/>
          </a:bodyPr>
          <a:lstStyle>
            <a:lvl1pPr algn="l">
              <a:defRPr sz="36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1746BB"/>
                </a:solidFill>
              </a:defRPr>
            </a:lvl1pPr>
          </a:lstStyle>
          <a:p>
            <a:endParaRPr lang="en-US"/>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48271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36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rgbClr val="1746BB"/>
                </a:solidFill>
              </a:defRPr>
            </a:lvl1p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13" name="Rectangle 12"/>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42070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36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Autofit/>
          </a:bodyPr>
          <a:lstStyle>
            <a:lvl1pPr marL="0" indent="0">
              <a:buNone/>
              <a:defRPr lang="en-US" sz="2000" b="0" i="0" kern="1200" cap="none" baseline="0" dirty="0">
                <a:solidFill>
                  <a:schemeClr val="bg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1746BB"/>
                </a:solidFill>
              </a:defRPr>
            </a:lvl1p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19" name="Rectangle 18"/>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785792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36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normAutofit/>
          </a:bodyPr>
          <a:lstStyle>
            <a:lvl1pPr marL="0" indent="0" algn="l">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1746BB"/>
                </a:solidFill>
              </a:defRPr>
            </a:lvl1p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14" name="Rectangle 13"/>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4100759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794766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lvl1pPr>
              <a:defRPr baseline="0">
                <a:solidFill>
                  <a:srgbClr val="1746BB"/>
                </a:solidFill>
              </a:defRPr>
            </a:lvl1pPr>
          </a:lstStyle>
          <a:p>
            <a:endParaRPr lang="en-US"/>
          </a:p>
        </p:txBody>
      </p:sp>
      <p:sp>
        <p:nvSpPr>
          <p:cNvPr id="8" name="Footer Placeholder 7"/>
          <p:cNvSpPr>
            <a:spLocks noGrp="1"/>
          </p:cNvSpPr>
          <p:nvPr>
            <p:ph type="ftr" sz="quarter" idx="11"/>
          </p:nvPr>
        </p:nvSpPr>
        <p:spPr>
          <a:xfrm>
            <a:off x="561111" y="6391838"/>
            <a:ext cx="3644282" cy="304801"/>
          </a:xfrm>
        </p:spPr>
        <p:txBody>
          <a:bodyPr/>
          <a:lstStyle>
            <a:lvl1pPr>
              <a:defRPr baseline="0">
                <a:solidFill>
                  <a:srgbClr val="1746BB"/>
                </a:solidFill>
              </a:defRPr>
            </a:lvl1pPr>
          </a:lstStyle>
          <a:p>
            <a:endParaRPr lang="en-US"/>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62700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457F4-77D5-8272-4F9A-757B6BA650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A2091B-F96F-C0EC-4CFF-E8EDDEFE77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71FFC3-AB18-A82C-9334-B81BCFE37494}"/>
              </a:ext>
            </a:extLst>
          </p:cNvPr>
          <p:cNvSpPr>
            <a:spLocks noGrp="1"/>
          </p:cNvSpPr>
          <p:nvPr>
            <p:ph type="dt" sz="half" idx="10"/>
          </p:nvPr>
        </p:nvSpPr>
        <p:spPr/>
        <p:txBody>
          <a:bodyPr/>
          <a:lstStyle/>
          <a:p>
            <a:fld id="{1CACD4AE-9812-409B-B4BF-BBF7FABD0E95}" type="datetime1">
              <a:rPr lang="en-US" smtClean="0"/>
              <a:t>7/21/2025</a:t>
            </a:fld>
            <a:endParaRPr lang="en-US"/>
          </a:p>
        </p:txBody>
      </p:sp>
      <p:sp>
        <p:nvSpPr>
          <p:cNvPr id="5" name="Footer Placeholder 4">
            <a:extLst>
              <a:ext uri="{FF2B5EF4-FFF2-40B4-BE49-F238E27FC236}">
                <a16:creationId xmlns:a16="http://schemas.microsoft.com/office/drawing/2014/main" id="{364B0A8D-4C0B-E404-87A9-05C731CF3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E28B6-7870-2434-EE03-3D490A7EDF01}"/>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31638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145C-9695-52A9-989C-04654A4A0B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66548B-860D-520F-484F-32E7201D16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55417-EACC-64B3-FC1B-EDF4350204E8}"/>
              </a:ext>
            </a:extLst>
          </p:cNvPr>
          <p:cNvSpPr>
            <a:spLocks noGrp="1"/>
          </p:cNvSpPr>
          <p:nvPr>
            <p:ph type="dt" sz="half" idx="10"/>
          </p:nvPr>
        </p:nvSpPr>
        <p:spPr/>
        <p:txBody>
          <a:bodyPr/>
          <a:lstStyle/>
          <a:p>
            <a:fld id="{18A11A25-0D8E-4AFC-B6BB-0560DB2D8A33}" type="datetime1">
              <a:rPr lang="en-US" smtClean="0"/>
              <a:t>7/21/2025</a:t>
            </a:fld>
            <a:endParaRPr lang="en-US"/>
          </a:p>
        </p:txBody>
      </p:sp>
      <p:sp>
        <p:nvSpPr>
          <p:cNvPr id="5" name="Footer Placeholder 4">
            <a:extLst>
              <a:ext uri="{FF2B5EF4-FFF2-40B4-BE49-F238E27FC236}">
                <a16:creationId xmlns:a16="http://schemas.microsoft.com/office/drawing/2014/main" id="{8163DB96-0E2E-4325-1136-47A60E9DB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E96D7-79E3-9A64-7B5E-E73FBA3CC63A}"/>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3643675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CEBE-DB25-62A1-5B64-98FDD5E0F9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601ED1-7CB3-71B3-36BD-ECA25B4772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02C8DF-81A3-5348-AF09-97659A1955DD}"/>
              </a:ext>
            </a:extLst>
          </p:cNvPr>
          <p:cNvSpPr>
            <a:spLocks noGrp="1"/>
          </p:cNvSpPr>
          <p:nvPr>
            <p:ph type="dt" sz="half" idx="10"/>
          </p:nvPr>
        </p:nvSpPr>
        <p:spPr/>
        <p:txBody>
          <a:bodyPr/>
          <a:lstStyle/>
          <a:p>
            <a:fld id="{EAB3378D-E979-455F-B2F4-1987ADE3B35F}" type="datetime1">
              <a:rPr lang="en-US" smtClean="0"/>
              <a:t>7/21/2025</a:t>
            </a:fld>
            <a:endParaRPr lang="en-US"/>
          </a:p>
        </p:txBody>
      </p:sp>
      <p:sp>
        <p:nvSpPr>
          <p:cNvPr id="5" name="Footer Placeholder 4">
            <a:extLst>
              <a:ext uri="{FF2B5EF4-FFF2-40B4-BE49-F238E27FC236}">
                <a16:creationId xmlns:a16="http://schemas.microsoft.com/office/drawing/2014/main" id="{FCA2F769-FAAC-5C82-93BF-26E764074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9A06F-1DCC-90E3-93C9-8E8175B29F0A}"/>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192139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96BA-8D28-D0D0-3287-141307E321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A0B729-806B-D691-4402-88EEFABE7F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4B9241-5542-193A-5928-991F0A5BAA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9D6F77-386B-01F4-FA9E-AEE2D5070C05}"/>
              </a:ext>
            </a:extLst>
          </p:cNvPr>
          <p:cNvSpPr>
            <a:spLocks noGrp="1"/>
          </p:cNvSpPr>
          <p:nvPr>
            <p:ph type="dt" sz="half" idx="10"/>
          </p:nvPr>
        </p:nvSpPr>
        <p:spPr/>
        <p:txBody>
          <a:bodyPr/>
          <a:lstStyle/>
          <a:p>
            <a:fld id="{84153560-D2D7-4A56-8CCB-EB23E4E07FB9}" type="datetime1">
              <a:rPr lang="en-US" smtClean="0"/>
              <a:t>7/21/2025</a:t>
            </a:fld>
            <a:endParaRPr lang="en-US"/>
          </a:p>
        </p:txBody>
      </p:sp>
      <p:sp>
        <p:nvSpPr>
          <p:cNvPr id="6" name="Footer Placeholder 5">
            <a:extLst>
              <a:ext uri="{FF2B5EF4-FFF2-40B4-BE49-F238E27FC236}">
                <a16:creationId xmlns:a16="http://schemas.microsoft.com/office/drawing/2014/main" id="{D031B5AE-7179-A5A9-7E7E-480FE0386F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084406-6784-61B1-617F-FC9DB79A67E5}"/>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47331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77824" y="2568084"/>
            <a:ext cx="10442448" cy="3639312"/>
          </a:xfrm>
        </p:spPr>
        <p:txBody>
          <a:bodyPr/>
          <a:lstStyle>
            <a:lvl1pPr marL="457200" indent="-457200">
              <a:lnSpc>
                <a:spcPct val="125000"/>
              </a:lnSpc>
              <a:spcBef>
                <a:spcPts val="0"/>
              </a:spcBef>
              <a:spcAft>
                <a:spcPts val="1000"/>
              </a:spcAft>
              <a:buClr>
                <a:srgbClr val="1746BB"/>
              </a:buClr>
              <a:defRPr sz="2800" baseline="0"/>
            </a:lvl1pPr>
            <a:lvl2pPr marL="914400" indent="-457200">
              <a:lnSpc>
                <a:spcPct val="125000"/>
              </a:lnSpc>
              <a:spcBef>
                <a:spcPts val="0"/>
              </a:spcBef>
              <a:spcAft>
                <a:spcPts val="1000"/>
              </a:spcAft>
              <a:buClr>
                <a:srgbClr val="1746BB"/>
              </a:buClr>
              <a:buSzPct val="100000"/>
              <a:buFont typeface="Wingdings" panose="05000000000000000000" pitchFamily="2" charset="2"/>
              <a:buChar char="v"/>
              <a:defRPr sz="2400"/>
            </a:lvl2pPr>
            <a:lvl3pPr marL="1371600" indent="-365760">
              <a:lnSpc>
                <a:spcPct val="125000"/>
              </a:lnSpc>
              <a:spcBef>
                <a:spcPts val="0"/>
              </a:spcBef>
              <a:spcAft>
                <a:spcPts val="1000"/>
              </a:spcAft>
              <a:buClr>
                <a:srgbClr val="1746BB"/>
              </a:buClr>
              <a:buSzPct val="100000"/>
              <a:buFont typeface="Arial" panose="020B0604020202020204" pitchFamily="34" charset="0"/>
              <a:buChar char="–"/>
              <a:defRPr sz="2000" baseline="0"/>
            </a:lvl3pPr>
            <a:lvl4pPr marL="1371600" indent="0">
              <a:buNone/>
              <a:defRPr/>
            </a:lvl4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1487552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AD5BD-F812-F17A-78C0-B8580F38A5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FD8D70-57CA-74F8-6D91-33C331F7D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C58E8C-EC31-340C-A520-F785CF6EBC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C47849-0670-2613-C995-C1682DF25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935FF5-8306-68B6-98EE-A53A45149D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D15E9F-9ACC-4C05-1CDD-7492676BD086}"/>
              </a:ext>
            </a:extLst>
          </p:cNvPr>
          <p:cNvSpPr>
            <a:spLocks noGrp="1"/>
          </p:cNvSpPr>
          <p:nvPr>
            <p:ph type="dt" sz="half" idx="10"/>
          </p:nvPr>
        </p:nvSpPr>
        <p:spPr/>
        <p:txBody>
          <a:bodyPr/>
          <a:lstStyle/>
          <a:p>
            <a:fld id="{066E17BC-023A-4D3A-BC31-69A3BDA9DD0C}" type="datetime1">
              <a:rPr lang="en-US" smtClean="0"/>
              <a:t>7/21/2025</a:t>
            </a:fld>
            <a:endParaRPr lang="en-US"/>
          </a:p>
        </p:txBody>
      </p:sp>
      <p:sp>
        <p:nvSpPr>
          <p:cNvPr id="8" name="Footer Placeholder 7">
            <a:extLst>
              <a:ext uri="{FF2B5EF4-FFF2-40B4-BE49-F238E27FC236}">
                <a16:creationId xmlns:a16="http://schemas.microsoft.com/office/drawing/2014/main" id="{6CA3334F-DDE4-D6DA-1392-A469DF12AF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413B45-E475-EB54-08A8-5E3EF6FC1053}"/>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3625284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D216-C0B5-2691-A7BB-E99FD55507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79E43A-62F7-AC33-1A84-842EF2AE6F68}"/>
              </a:ext>
            </a:extLst>
          </p:cNvPr>
          <p:cNvSpPr>
            <a:spLocks noGrp="1"/>
          </p:cNvSpPr>
          <p:nvPr>
            <p:ph type="dt" sz="half" idx="10"/>
          </p:nvPr>
        </p:nvSpPr>
        <p:spPr/>
        <p:txBody>
          <a:bodyPr/>
          <a:lstStyle/>
          <a:p>
            <a:fld id="{1A4DCB67-1777-4753-BA7C-D728982E2A3A}" type="datetime1">
              <a:rPr lang="en-US" smtClean="0"/>
              <a:t>7/21/2025</a:t>
            </a:fld>
            <a:endParaRPr lang="en-US"/>
          </a:p>
        </p:txBody>
      </p:sp>
      <p:sp>
        <p:nvSpPr>
          <p:cNvPr id="4" name="Footer Placeholder 3">
            <a:extLst>
              <a:ext uri="{FF2B5EF4-FFF2-40B4-BE49-F238E27FC236}">
                <a16:creationId xmlns:a16="http://schemas.microsoft.com/office/drawing/2014/main" id="{7CB16247-D641-31D4-2D1C-E35E853F9F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286CD1-C329-5938-7320-B93DEEFFC187}"/>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768905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927A22-E19E-DE98-8FF5-0E9218A742FC}"/>
              </a:ext>
            </a:extLst>
          </p:cNvPr>
          <p:cNvSpPr>
            <a:spLocks noGrp="1"/>
          </p:cNvSpPr>
          <p:nvPr>
            <p:ph type="dt" sz="half" idx="10"/>
          </p:nvPr>
        </p:nvSpPr>
        <p:spPr/>
        <p:txBody>
          <a:bodyPr/>
          <a:lstStyle/>
          <a:p>
            <a:fld id="{CD873699-C44E-42FE-8AB8-FDEA836511D1}" type="datetime1">
              <a:rPr lang="en-US" smtClean="0"/>
              <a:t>7/21/2025</a:t>
            </a:fld>
            <a:endParaRPr lang="en-US"/>
          </a:p>
        </p:txBody>
      </p:sp>
      <p:sp>
        <p:nvSpPr>
          <p:cNvPr id="3" name="Footer Placeholder 2">
            <a:extLst>
              <a:ext uri="{FF2B5EF4-FFF2-40B4-BE49-F238E27FC236}">
                <a16:creationId xmlns:a16="http://schemas.microsoft.com/office/drawing/2014/main" id="{B7AC18FB-3462-9D80-5725-6ED639F4CB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6F92AE-2A50-6A65-F5C3-77181316AAB3}"/>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329898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4991-D04F-267B-9E75-9C4AEAD58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94AB5A-9917-43DC-5F3E-E22E9CDD51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DC75CA-0715-8A56-FBFF-4FC44FB4A0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87F80-9DA1-9F40-DD56-916C5902B3B2}"/>
              </a:ext>
            </a:extLst>
          </p:cNvPr>
          <p:cNvSpPr>
            <a:spLocks noGrp="1"/>
          </p:cNvSpPr>
          <p:nvPr>
            <p:ph type="dt" sz="half" idx="10"/>
          </p:nvPr>
        </p:nvSpPr>
        <p:spPr/>
        <p:txBody>
          <a:bodyPr/>
          <a:lstStyle/>
          <a:p>
            <a:fld id="{0A1E6B6B-9620-4F1D-9BC9-4B15E6B0A2E8}" type="datetime1">
              <a:rPr lang="en-US" smtClean="0"/>
              <a:t>7/21/2025</a:t>
            </a:fld>
            <a:endParaRPr lang="en-US"/>
          </a:p>
        </p:txBody>
      </p:sp>
      <p:sp>
        <p:nvSpPr>
          <p:cNvPr id="6" name="Footer Placeholder 5">
            <a:extLst>
              <a:ext uri="{FF2B5EF4-FFF2-40B4-BE49-F238E27FC236}">
                <a16:creationId xmlns:a16="http://schemas.microsoft.com/office/drawing/2014/main" id="{11F2B81C-4050-2DD6-58CE-8F7E7676F7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79A99F-3EF3-E744-A998-A1C85D2F758E}"/>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753142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7D66-5575-19B3-C125-26E7A0873F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CB0E0F-7D35-073E-F7D4-F9E7D5B580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2BD8C4-5F65-6565-64A8-CC4846964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22547D-148B-2F11-FEC7-0B269C88EF85}"/>
              </a:ext>
            </a:extLst>
          </p:cNvPr>
          <p:cNvSpPr>
            <a:spLocks noGrp="1"/>
          </p:cNvSpPr>
          <p:nvPr>
            <p:ph type="dt" sz="half" idx="10"/>
          </p:nvPr>
        </p:nvSpPr>
        <p:spPr/>
        <p:txBody>
          <a:bodyPr/>
          <a:lstStyle/>
          <a:p>
            <a:fld id="{ED98174D-C4CA-43B2-90B8-3161AFC03003}" type="datetime1">
              <a:rPr lang="en-US" smtClean="0"/>
              <a:t>7/21/2025</a:t>
            </a:fld>
            <a:endParaRPr lang="en-US"/>
          </a:p>
        </p:txBody>
      </p:sp>
      <p:sp>
        <p:nvSpPr>
          <p:cNvPr id="6" name="Footer Placeholder 5">
            <a:extLst>
              <a:ext uri="{FF2B5EF4-FFF2-40B4-BE49-F238E27FC236}">
                <a16:creationId xmlns:a16="http://schemas.microsoft.com/office/drawing/2014/main" id="{7F15790F-152F-9AF8-7AE6-26D2AEA97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49961-4C85-376A-26C7-2ECAD48B32F9}"/>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304455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0F23-1132-7F8C-E523-AA4BE54791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200C18-B8E4-E5D5-D119-CB5E9BEAB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9C347-68F1-1CA7-A43D-B6E484281176}"/>
              </a:ext>
            </a:extLst>
          </p:cNvPr>
          <p:cNvSpPr>
            <a:spLocks noGrp="1"/>
          </p:cNvSpPr>
          <p:nvPr>
            <p:ph type="dt" sz="half" idx="10"/>
          </p:nvPr>
        </p:nvSpPr>
        <p:spPr/>
        <p:txBody>
          <a:bodyPr/>
          <a:lstStyle/>
          <a:p>
            <a:fld id="{E9782EC6-15C1-4963-8E57-A82C7A75259D}" type="datetime1">
              <a:rPr lang="en-US" smtClean="0"/>
              <a:t>7/21/2025</a:t>
            </a:fld>
            <a:endParaRPr lang="en-US"/>
          </a:p>
        </p:txBody>
      </p:sp>
      <p:sp>
        <p:nvSpPr>
          <p:cNvPr id="5" name="Footer Placeholder 4">
            <a:extLst>
              <a:ext uri="{FF2B5EF4-FFF2-40B4-BE49-F238E27FC236}">
                <a16:creationId xmlns:a16="http://schemas.microsoft.com/office/drawing/2014/main" id="{16EF4CF0-69E3-87BD-672E-3FCEF29B7B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E93EE-5268-0FE6-EECE-9E1BBD069F3B}"/>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684056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0BB7EE-A4BC-D6A4-4ABC-2755842310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C72B4D-2AF3-9684-8D3F-C4D1BF09A0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5EFC9-21DB-2236-8428-CF018E393930}"/>
              </a:ext>
            </a:extLst>
          </p:cNvPr>
          <p:cNvSpPr>
            <a:spLocks noGrp="1"/>
          </p:cNvSpPr>
          <p:nvPr>
            <p:ph type="dt" sz="half" idx="10"/>
          </p:nvPr>
        </p:nvSpPr>
        <p:spPr/>
        <p:txBody>
          <a:bodyPr/>
          <a:lstStyle/>
          <a:p>
            <a:fld id="{CB8F8278-EEB3-45C5-917D-94CBA1DB1DC6}" type="datetime1">
              <a:rPr lang="en-US" smtClean="0"/>
              <a:t>7/21/2025</a:t>
            </a:fld>
            <a:endParaRPr lang="en-US"/>
          </a:p>
        </p:txBody>
      </p:sp>
      <p:sp>
        <p:nvSpPr>
          <p:cNvPr id="5" name="Footer Placeholder 4">
            <a:extLst>
              <a:ext uri="{FF2B5EF4-FFF2-40B4-BE49-F238E27FC236}">
                <a16:creationId xmlns:a16="http://schemas.microsoft.com/office/drawing/2014/main" id="{E6B8B239-B75A-47F3-44E0-C5440649F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EB353-1DE9-9416-64DA-2DA6D3CF3E2F}"/>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3549453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0849-A74B-F797-0342-FB30C293ED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8C09B8-0D02-EF99-3761-7B5F040A16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64E69C-F18F-FC57-0341-3618259D5BC9}"/>
              </a:ext>
            </a:extLst>
          </p:cNvPr>
          <p:cNvSpPr>
            <a:spLocks noGrp="1"/>
          </p:cNvSpPr>
          <p:nvPr>
            <p:ph type="dt" sz="half" idx="10"/>
          </p:nvPr>
        </p:nvSpPr>
        <p:spPr/>
        <p:txBody>
          <a:bodyPr/>
          <a:lstStyle/>
          <a:p>
            <a:fld id="{042342E8-460B-462A-852B-5000938C88DE}" type="datetime1">
              <a:rPr lang="en-US" smtClean="0"/>
              <a:t>7/21/2025</a:t>
            </a:fld>
            <a:endParaRPr lang="en-US"/>
          </a:p>
        </p:txBody>
      </p:sp>
      <p:sp>
        <p:nvSpPr>
          <p:cNvPr id="5" name="Footer Placeholder 4">
            <a:extLst>
              <a:ext uri="{FF2B5EF4-FFF2-40B4-BE49-F238E27FC236}">
                <a16:creationId xmlns:a16="http://schemas.microsoft.com/office/drawing/2014/main" id="{E51E5771-48DE-2361-28E9-25429CE19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4F3CC-7038-1F14-3FB2-A8362BFC06BE}"/>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571989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0C70-9E60-33BA-656D-C36F37FCAC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6E84C-B8E5-03C2-6A13-D0214EEEE0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24F3F-16CB-220E-BF3F-ED5F0204F0F4}"/>
              </a:ext>
            </a:extLst>
          </p:cNvPr>
          <p:cNvSpPr>
            <a:spLocks noGrp="1"/>
          </p:cNvSpPr>
          <p:nvPr>
            <p:ph type="dt" sz="half" idx="10"/>
          </p:nvPr>
        </p:nvSpPr>
        <p:spPr/>
        <p:txBody>
          <a:bodyPr/>
          <a:lstStyle/>
          <a:p>
            <a:fld id="{EBB7E953-9BA8-4ED8-A3D1-CA6584517CE6}" type="datetime1">
              <a:rPr lang="en-US" smtClean="0"/>
              <a:t>7/21/2025</a:t>
            </a:fld>
            <a:endParaRPr lang="en-US"/>
          </a:p>
        </p:txBody>
      </p:sp>
      <p:sp>
        <p:nvSpPr>
          <p:cNvPr id="5" name="Footer Placeholder 4">
            <a:extLst>
              <a:ext uri="{FF2B5EF4-FFF2-40B4-BE49-F238E27FC236}">
                <a16:creationId xmlns:a16="http://schemas.microsoft.com/office/drawing/2014/main" id="{3FAFCC69-167E-17B1-9120-14D98A231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82CAD-5BA0-DDCB-7D0D-1943625418BC}"/>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568174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BEAD-CAC6-BB40-C04E-4501EEB072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B0B22A-5D51-9A22-F2E3-FC8FB039A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DB9398-51E6-F7D1-7AA2-EB0D2C1D42F0}"/>
              </a:ext>
            </a:extLst>
          </p:cNvPr>
          <p:cNvSpPr>
            <a:spLocks noGrp="1"/>
          </p:cNvSpPr>
          <p:nvPr>
            <p:ph type="dt" sz="half" idx="10"/>
          </p:nvPr>
        </p:nvSpPr>
        <p:spPr/>
        <p:txBody>
          <a:bodyPr/>
          <a:lstStyle/>
          <a:p>
            <a:fld id="{223E2203-DD07-47BD-AE49-60CBF1726676}" type="datetime1">
              <a:rPr lang="en-US" smtClean="0"/>
              <a:t>7/21/2025</a:t>
            </a:fld>
            <a:endParaRPr lang="en-US"/>
          </a:p>
        </p:txBody>
      </p:sp>
      <p:sp>
        <p:nvSpPr>
          <p:cNvPr id="5" name="Footer Placeholder 4">
            <a:extLst>
              <a:ext uri="{FF2B5EF4-FFF2-40B4-BE49-F238E27FC236}">
                <a16:creationId xmlns:a16="http://schemas.microsoft.com/office/drawing/2014/main" id="{FDDF2D7C-D9DA-7D5C-81BF-91205554C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2333F-3959-E436-E6AD-347A4068C3FE}"/>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93305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normAutofit/>
          </a:bodyPr>
          <a:lstStyle>
            <a:lvl1pPr marL="0" indent="0" algn="l">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270744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D5CE-D30D-3110-B9D8-42C9D596DC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2AD09B-DE05-CBD9-E6DD-DC78AB0452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A12198-CF9B-1783-5DAC-4E5DD69851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26AB3D-E846-0802-450B-FE5AA6FBC44E}"/>
              </a:ext>
            </a:extLst>
          </p:cNvPr>
          <p:cNvSpPr>
            <a:spLocks noGrp="1"/>
          </p:cNvSpPr>
          <p:nvPr>
            <p:ph type="dt" sz="half" idx="10"/>
          </p:nvPr>
        </p:nvSpPr>
        <p:spPr/>
        <p:txBody>
          <a:bodyPr/>
          <a:lstStyle/>
          <a:p>
            <a:fld id="{A8FEA8D6-D613-4C64-BB61-54CBDBA3A14D}" type="datetime1">
              <a:rPr lang="en-US" smtClean="0"/>
              <a:t>7/21/2025</a:t>
            </a:fld>
            <a:endParaRPr lang="en-US"/>
          </a:p>
        </p:txBody>
      </p:sp>
      <p:sp>
        <p:nvSpPr>
          <p:cNvPr id="6" name="Footer Placeholder 5">
            <a:extLst>
              <a:ext uri="{FF2B5EF4-FFF2-40B4-BE49-F238E27FC236}">
                <a16:creationId xmlns:a16="http://schemas.microsoft.com/office/drawing/2014/main" id="{9ADD6B89-A975-647B-40F7-6FA382C5CB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52301A-BFFA-F66A-565B-AC43F0348F6B}"/>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064259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9CF6-B8D5-8246-543A-7895E98495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DBB53C-7EAF-93A6-57C8-D2ECAFB0E2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192D70-9EA5-7ED6-AB00-4878BE3318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7A0448-CF7E-8E28-0C5E-28FB17AEBA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1F1F6E-4248-2781-894A-ED30E3FA7C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0E6EAE-9CE0-25AD-30B4-580CC4485908}"/>
              </a:ext>
            </a:extLst>
          </p:cNvPr>
          <p:cNvSpPr>
            <a:spLocks noGrp="1"/>
          </p:cNvSpPr>
          <p:nvPr>
            <p:ph type="dt" sz="half" idx="10"/>
          </p:nvPr>
        </p:nvSpPr>
        <p:spPr/>
        <p:txBody>
          <a:bodyPr/>
          <a:lstStyle/>
          <a:p>
            <a:fld id="{27E85866-ACDC-4B65-8BAB-6F937B752014}" type="datetime1">
              <a:rPr lang="en-US" smtClean="0"/>
              <a:t>7/21/2025</a:t>
            </a:fld>
            <a:endParaRPr lang="en-US"/>
          </a:p>
        </p:txBody>
      </p:sp>
      <p:sp>
        <p:nvSpPr>
          <p:cNvPr id="8" name="Footer Placeholder 7">
            <a:extLst>
              <a:ext uri="{FF2B5EF4-FFF2-40B4-BE49-F238E27FC236}">
                <a16:creationId xmlns:a16="http://schemas.microsoft.com/office/drawing/2014/main" id="{7E6F62F3-D861-F0CF-5580-2C6D295084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8922A4-CD4F-3CBE-5A9F-429C40C2C3BA}"/>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6135518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7E1F-FF7D-5AF5-6AF8-35FB6AFF7A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65CDCE-2B07-2337-8F7C-BAF61727EEF0}"/>
              </a:ext>
            </a:extLst>
          </p:cNvPr>
          <p:cNvSpPr>
            <a:spLocks noGrp="1"/>
          </p:cNvSpPr>
          <p:nvPr>
            <p:ph type="dt" sz="half" idx="10"/>
          </p:nvPr>
        </p:nvSpPr>
        <p:spPr/>
        <p:txBody>
          <a:bodyPr/>
          <a:lstStyle/>
          <a:p>
            <a:fld id="{C38D7ADD-AA69-4017-BAFA-1249059FFC48}" type="datetime1">
              <a:rPr lang="en-US" smtClean="0"/>
              <a:t>7/21/2025</a:t>
            </a:fld>
            <a:endParaRPr lang="en-US"/>
          </a:p>
        </p:txBody>
      </p:sp>
      <p:sp>
        <p:nvSpPr>
          <p:cNvPr id="4" name="Footer Placeholder 3">
            <a:extLst>
              <a:ext uri="{FF2B5EF4-FFF2-40B4-BE49-F238E27FC236}">
                <a16:creationId xmlns:a16="http://schemas.microsoft.com/office/drawing/2014/main" id="{6172194F-CF79-B915-DA9C-DD14840705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ABFE50-6FBC-F2D9-FECE-C812B1654794}"/>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6611487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F06EC9-D917-3EE5-9656-64653FD90834}"/>
              </a:ext>
            </a:extLst>
          </p:cNvPr>
          <p:cNvSpPr>
            <a:spLocks noGrp="1"/>
          </p:cNvSpPr>
          <p:nvPr>
            <p:ph type="dt" sz="half" idx="10"/>
          </p:nvPr>
        </p:nvSpPr>
        <p:spPr/>
        <p:txBody>
          <a:bodyPr/>
          <a:lstStyle/>
          <a:p>
            <a:fld id="{1AE61CC2-9321-4FF4-B0B0-49EB03FB8999}" type="datetime1">
              <a:rPr lang="en-US" smtClean="0"/>
              <a:t>7/21/2025</a:t>
            </a:fld>
            <a:endParaRPr lang="en-US"/>
          </a:p>
        </p:txBody>
      </p:sp>
      <p:sp>
        <p:nvSpPr>
          <p:cNvPr id="3" name="Footer Placeholder 2">
            <a:extLst>
              <a:ext uri="{FF2B5EF4-FFF2-40B4-BE49-F238E27FC236}">
                <a16:creationId xmlns:a16="http://schemas.microsoft.com/office/drawing/2014/main" id="{4E078A0D-57C9-09C6-F9BD-9D3E55704B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CA4703-5BDC-5018-DF05-1023614886A5}"/>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3625352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A5EA6-EC8D-F0AD-4B1B-CD01D0587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01B7A2-0905-6F3B-D57F-8ECB70E0B7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A2D996-B852-EE96-EA94-87618001E8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BC0F9-13F3-D80A-FE4A-07E8FAC5CB13}"/>
              </a:ext>
            </a:extLst>
          </p:cNvPr>
          <p:cNvSpPr>
            <a:spLocks noGrp="1"/>
          </p:cNvSpPr>
          <p:nvPr>
            <p:ph type="dt" sz="half" idx="10"/>
          </p:nvPr>
        </p:nvSpPr>
        <p:spPr/>
        <p:txBody>
          <a:bodyPr/>
          <a:lstStyle/>
          <a:p>
            <a:fld id="{C0161747-8C54-499A-A8DA-ABC065F51E3E}" type="datetime1">
              <a:rPr lang="en-US" smtClean="0"/>
              <a:t>7/21/2025</a:t>
            </a:fld>
            <a:endParaRPr lang="en-US"/>
          </a:p>
        </p:txBody>
      </p:sp>
      <p:sp>
        <p:nvSpPr>
          <p:cNvPr id="6" name="Footer Placeholder 5">
            <a:extLst>
              <a:ext uri="{FF2B5EF4-FFF2-40B4-BE49-F238E27FC236}">
                <a16:creationId xmlns:a16="http://schemas.microsoft.com/office/drawing/2014/main" id="{74C34977-0873-4F4F-585F-3B2DB685EF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D695D5-29B1-3754-3DBF-EDACD566F824}"/>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4269553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D5316-F5B7-8AB9-2893-3E06B1527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C53C3F-6385-AA2D-3B46-C040705D82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E3B42-83BE-1C18-A978-F45F55D38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2FD352-24E9-284F-2ADF-117B5893774D}"/>
              </a:ext>
            </a:extLst>
          </p:cNvPr>
          <p:cNvSpPr>
            <a:spLocks noGrp="1"/>
          </p:cNvSpPr>
          <p:nvPr>
            <p:ph type="dt" sz="half" idx="10"/>
          </p:nvPr>
        </p:nvSpPr>
        <p:spPr/>
        <p:txBody>
          <a:bodyPr/>
          <a:lstStyle/>
          <a:p>
            <a:fld id="{2F90B5C1-6E75-4BF3-8AB1-DE07AEE972E2}" type="datetime1">
              <a:rPr lang="en-US" smtClean="0"/>
              <a:t>7/21/2025</a:t>
            </a:fld>
            <a:endParaRPr lang="en-US"/>
          </a:p>
        </p:txBody>
      </p:sp>
      <p:sp>
        <p:nvSpPr>
          <p:cNvPr id="6" name="Footer Placeholder 5">
            <a:extLst>
              <a:ext uri="{FF2B5EF4-FFF2-40B4-BE49-F238E27FC236}">
                <a16:creationId xmlns:a16="http://schemas.microsoft.com/office/drawing/2014/main" id="{0A39197C-898F-B859-0D13-16CDB6EC5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C6D1A2-D783-CE4C-C162-B49464595919}"/>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286168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A2AF-521C-6CE0-3929-B9F49AA55E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B61201-FBF7-087D-72F6-1E9F7C5F58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3301C-BEFC-F910-BFEA-27F899E7551C}"/>
              </a:ext>
            </a:extLst>
          </p:cNvPr>
          <p:cNvSpPr>
            <a:spLocks noGrp="1"/>
          </p:cNvSpPr>
          <p:nvPr>
            <p:ph type="dt" sz="half" idx="10"/>
          </p:nvPr>
        </p:nvSpPr>
        <p:spPr/>
        <p:txBody>
          <a:bodyPr/>
          <a:lstStyle/>
          <a:p>
            <a:fld id="{C6C57948-26C0-47B4-9095-D4FDC1B99A73}" type="datetime1">
              <a:rPr lang="en-US" smtClean="0"/>
              <a:t>7/21/2025</a:t>
            </a:fld>
            <a:endParaRPr lang="en-US"/>
          </a:p>
        </p:txBody>
      </p:sp>
      <p:sp>
        <p:nvSpPr>
          <p:cNvPr id="5" name="Footer Placeholder 4">
            <a:extLst>
              <a:ext uri="{FF2B5EF4-FFF2-40B4-BE49-F238E27FC236}">
                <a16:creationId xmlns:a16="http://schemas.microsoft.com/office/drawing/2014/main" id="{6686DB5D-80A5-E02E-3A42-697A6DC4E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75A41-885F-FA8D-FAB3-DC767CA716F5}"/>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890676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05AFD7-B4DC-7B07-AE08-F9BBE86869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7DF4AC-4289-9898-EBFA-6B95574768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40D5E-E4F8-F9F5-0F6B-8C3D59A26219}"/>
              </a:ext>
            </a:extLst>
          </p:cNvPr>
          <p:cNvSpPr>
            <a:spLocks noGrp="1"/>
          </p:cNvSpPr>
          <p:nvPr>
            <p:ph type="dt" sz="half" idx="10"/>
          </p:nvPr>
        </p:nvSpPr>
        <p:spPr/>
        <p:txBody>
          <a:bodyPr/>
          <a:lstStyle/>
          <a:p>
            <a:fld id="{FDE2A6D5-1763-4709-8DED-F5309115182C}" type="datetime1">
              <a:rPr lang="en-US" smtClean="0"/>
              <a:t>7/21/2025</a:t>
            </a:fld>
            <a:endParaRPr lang="en-US"/>
          </a:p>
        </p:txBody>
      </p:sp>
      <p:sp>
        <p:nvSpPr>
          <p:cNvPr id="5" name="Footer Placeholder 4">
            <a:extLst>
              <a:ext uri="{FF2B5EF4-FFF2-40B4-BE49-F238E27FC236}">
                <a16:creationId xmlns:a16="http://schemas.microsoft.com/office/drawing/2014/main" id="{D0304DE3-004B-C864-EED4-472FB20E2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BDCDE-95E8-8310-CD36-F989C949E569}"/>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3160279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lvl1pPr marL="342900" indent="-342900">
              <a:buSzPct val="100000"/>
              <a:buFont typeface="Arial" panose="020B0604020202020204" pitchFamily="34" charset="0"/>
              <a:buChar char="•"/>
              <a:defRPr sz="2800" baseline="0"/>
            </a:lvl1pPr>
            <a:lvl2pPr marL="742950" indent="-285750">
              <a:buFont typeface="Arial" panose="020B0604020202020204" pitchFamily="34" charset="0"/>
              <a:buChar char="–"/>
              <a:defRPr sz="2400" baseline="0"/>
            </a:lvl2pPr>
            <a:lvl3pPr marL="1143000" indent="-228600">
              <a:buFont typeface="Arial" panose="020B0604020202020204" pitchFamily="34" charset="0"/>
              <a:buChar char="–"/>
              <a:defRPr sz="2000" baseline="0"/>
            </a:lvl3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208712" y="2603500"/>
            <a:ext cx="4825159" cy="3416300"/>
          </a:xfrm>
        </p:spPr>
        <p:txBody>
          <a:bodyPr>
            <a:normAutofit/>
          </a:bodyPr>
          <a:lstStyle>
            <a:lvl1pPr marL="342900" indent="-342900">
              <a:buSzPct val="100000"/>
              <a:buFont typeface="Arial" panose="020B0604020202020204" pitchFamily="34" charset="0"/>
              <a:buChar char="•"/>
              <a:defRPr sz="2800" baseline="0"/>
            </a:lvl1pPr>
            <a:lvl2pPr marL="742950" indent="-285750">
              <a:buFont typeface="Arial" panose="020B0604020202020204" pitchFamily="34" charset="0"/>
              <a:buChar char="–"/>
              <a:defRPr sz="2400"/>
            </a:lvl2pPr>
            <a:lvl3pPr>
              <a:defRPr sz="2000"/>
            </a:lvl3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72329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800" b="1" baseline="0">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lvl1pPr marL="342900" indent="-342900">
              <a:buSzPct val="100000"/>
              <a:buFont typeface="Arial" panose="020B0604020202020204" pitchFamily="34" charset="0"/>
              <a:buChar char="•"/>
              <a:defRPr sz="2400"/>
            </a:lvl1pPr>
            <a:lvl2pPr marL="742950" indent="-285750">
              <a:buFont typeface="Arial" panose="020B0604020202020204" pitchFamily="34" charset="0"/>
              <a:buChar char="–"/>
              <a:defRPr sz="2000"/>
            </a:lvl2pPr>
            <a:lvl3pPr marL="914400" indent="0">
              <a:buNone/>
              <a:defRPr/>
            </a:lvl3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marL="342900" indent="-342900">
              <a:buSzPct val="100000"/>
              <a:buFont typeface="Arial" panose="020B0604020202020204" pitchFamily="34" charset="0"/>
              <a:buChar char="•"/>
              <a:defRPr sz="2400"/>
            </a:lvl1pPr>
            <a:lvl2pPr marL="742950" indent="-285750">
              <a:buFont typeface="Arial" panose="020B0604020202020204" pitchFamily="34" charset="0"/>
              <a:buChar char="–"/>
              <a:defRPr sz="2000"/>
            </a:lvl2pPr>
            <a:lvl3pPr marL="914400" indent="0">
              <a:buNone/>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lvl1pPr>
              <a:defRPr>
                <a:solidFill>
                  <a:srgbClr val="1746BB"/>
                </a:solidFill>
              </a:defRPr>
            </a:lvl1pPr>
          </a:lstStyle>
          <a:p>
            <a:endParaRPr lang="en-US"/>
          </a:p>
        </p:txBody>
      </p:sp>
      <p:sp>
        <p:nvSpPr>
          <p:cNvPr id="8" name="Footer Placeholder 7"/>
          <p:cNvSpPr>
            <a:spLocks noGrp="1"/>
          </p:cNvSpPr>
          <p:nvPr>
            <p:ph type="ftr" sz="quarter" idx="11"/>
          </p:nvPr>
        </p:nvSpPr>
        <p:spPr/>
        <p:txBody>
          <a:bodyPr/>
          <a:lstStyle>
            <a:lvl1pPr>
              <a:defRPr baseline="0">
                <a:solidFill>
                  <a:srgbClr val="1746BB"/>
                </a:solidFill>
              </a:defRPr>
            </a:lvl1pPr>
          </a:lstStyle>
          <a:p>
            <a:endParaRPr lang="en-US"/>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7173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1746BB"/>
                </a:solidFill>
              </a:defRPr>
            </a:lvl1pPr>
          </a:lstStyle>
          <a:p>
            <a:endParaRPr lang="en-US"/>
          </a:p>
        </p:txBody>
      </p:sp>
      <p:sp>
        <p:nvSpPr>
          <p:cNvPr id="4" name="Footer Placeholder 3"/>
          <p:cNvSpPr>
            <a:spLocks noGrp="1"/>
          </p:cNvSpPr>
          <p:nvPr>
            <p:ph type="ftr" sz="quarter" idx="11"/>
          </p:nvPr>
        </p:nvSpPr>
        <p:spPr/>
        <p:txBody>
          <a:bodyPr/>
          <a:lstStyle>
            <a:lvl1pPr>
              <a:defRPr baseline="0">
                <a:solidFill>
                  <a:srgbClr val="1746BB"/>
                </a:solidFill>
              </a:defRPr>
            </a:lvl1pPr>
          </a:lstStyle>
          <a:p>
            <a:endParaRPr lang="en-US"/>
          </a:p>
        </p:txBody>
      </p:sp>
      <p:sp>
        <p:nvSpPr>
          <p:cNvPr id="5" name="Slide Number Placeholder 4"/>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50406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1746BB"/>
                </a:solidFill>
              </a:defRPr>
            </a:lvl1pPr>
          </a:lstStyle>
          <a:p>
            <a:endParaRPr lang="en-US"/>
          </a:p>
        </p:txBody>
      </p:sp>
      <p:sp>
        <p:nvSpPr>
          <p:cNvPr id="3" name="Footer Placeholder 2"/>
          <p:cNvSpPr>
            <a:spLocks noGrp="1"/>
          </p:cNvSpPr>
          <p:nvPr>
            <p:ph type="ftr" sz="quarter" idx="11"/>
          </p:nvPr>
        </p:nvSpPr>
        <p:spPr/>
        <p:txBody>
          <a:bodyPr/>
          <a:lstStyle>
            <a:lvl1pPr>
              <a:defRPr baseline="0">
                <a:solidFill>
                  <a:srgbClr val="1746BB"/>
                </a:solidFill>
              </a:defRPr>
            </a:lvl1pPr>
          </a:lstStyle>
          <a:p>
            <a:endParaRPr lang="en-US"/>
          </a:p>
        </p:txBody>
      </p:sp>
      <p:sp>
        <p:nvSpPr>
          <p:cNvPr id="7" name="Rectangle 6"/>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565678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36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lvl1pPr marL="457200" indent="-457200">
              <a:buClr>
                <a:srgbClr val="1746BB"/>
              </a:buClr>
              <a:defRPr sz="2800"/>
            </a:lvl1pPr>
            <a:lvl2pPr marL="914400" indent="-457200">
              <a:buClr>
                <a:srgbClr val="1746BB"/>
              </a:buClr>
              <a:buSzPct val="100000"/>
              <a:buFont typeface="Wingdings" panose="05000000000000000000" pitchFamily="2" charset="2"/>
              <a:buChar char="v"/>
              <a:defRPr sz="2400"/>
            </a:lvl2pPr>
            <a:lvl3pPr marL="1371600" indent="-457200">
              <a:buClr>
                <a:srgbClr val="1746BB"/>
              </a:buClr>
              <a:buSzPct val="100000"/>
              <a:buFont typeface="Arial" panose="020B0604020202020204" pitchFamily="34" charset="0"/>
              <a:buChar char="–"/>
              <a:defRPr sz="2000"/>
            </a:lvl3pPr>
            <a:lvl4pPr marL="1371600" indent="0">
              <a:buNone/>
              <a:defRPr/>
            </a:lvl4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bwMode="gray">
          <a:xfrm>
            <a:off x="1154954" y="3129280"/>
            <a:ext cx="2793158" cy="2895599"/>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1746BB"/>
                </a:solidFill>
              </a:defRPr>
            </a:lvl1pPr>
          </a:lstStyle>
          <a:p>
            <a:endParaRPr lang="en-US"/>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00420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rgbClr val="1746BB"/>
                </a:solidFill>
              </a:defRPr>
            </a:lvl1pPr>
          </a:lstStyle>
          <a:p>
            <a:endParaRPr lang="en-US"/>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53308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7">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rgbClr val="1746BB"/>
                </a:solidFill>
              </a:defRPr>
            </a:lvl1pPr>
          </a:lstStyle>
          <a:p>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rgbClr val="1746BB"/>
                </a:solidFill>
              </a:defRPr>
            </a:lvl1pPr>
          </a:lstStyle>
          <a:p>
            <a:endParaRPr lang="en-US"/>
          </a:p>
        </p:txBody>
      </p:sp>
      <p:sp>
        <p:nvSpPr>
          <p:cNvPr id="21" name="Rectangle 20"/>
          <p:cNvSpPr/>
          <p:nvPr/>
        </p:nvSpPr>
        <p:spPr>
          <a:xfrm>
            <a:off x="10437812" y="0"/>
            <a:ext cx="685800" cy="1143000"/>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baseline="0">
                <a:solidFill>
                  <a:schemeClr val="tx1"/>
                </a:solidFill>
              </a:defRPr>
            </a:lvl1pPr>
          </a:lstStyle>
          <a:p>
            <a:fld id="{56A0B0FD-D6B7-4878-B1BE-780ED0AA1A25}" type="slidenum">
              <a:rPr lang="en-US" smtClean="0"/>
              <a:pPr/>
              <a:t>‹#›</a:t>
            </a:fld>
            <a:endParaRPr lang="en-US"/>
          </a:p>
        </p:txBody>
      </p:sp>
    </p:spTree>
    <p:extLst>
      <p:ext uri="{BB962C8B-B14F-4D97-AF65-F5344CB8AC3E}">
        <p14:creationId xmlns:p14="http://schemas.microsoft.com/office/powerpoint/2010/main" val="1465575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200" indent="-457200" algn="l" defTabSz="457200" rtl="0" eaLnBrk="1" latinLnBrk="0" hangingPunct="1">
        <a:spcBef>
          <a:spcPts val="1000"/>
        </a:spcBef>
        <a:spcAft>
          <a:spcPts val="0"/>
        </a:spcAft>
        <a:buClr>
          <a:srgbClr val="1746BB"/>
        </a:buClr>
        <a:buSzPct val="80000"/>
        <a:buFont typeface="Wingdings 3" charset="2"/>
        <a:buChar char=""/>
        <a:defRPr sz="2800" b="0" i="0" kern="1200">
          <a:solidFill>
            <a:schemeClr val="tx1">
              <a:lumMod val="75000"/>
              <a:lumOff val="25000"/>
            </a:schemeClr>
          </a:solidFill>
          <a:latin typeface="+mn-lt"/>
          <a:ea typeface="+mn-ea"/>
          <a:cs typeface="+mn-cs"/>
        </a:defRPr>
      </a:lvl1pPr>
      <a:lvl2pPr marL="914400" indent="-457200" algn="l" defTabSz="457200" rtl="0" eaLnBrk="1" latinLnBrk="0" hangingPunct="1">
        <a:spcBef>
          <a:spcPts val="1000"/>
        </a:spcBef>
        <a:spcAft>
          <a:spcPts val="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457200" algn="l" defTabSz="457200" rtl="0" eaLnBrk="1" latinLnBrk="0" hangingPunct="1">
        <a:spcBef>
          <a:spcPts val="1000"/>
        </a:spcBef>
        <a:spcAft>
          <a:spcPts val="0"/>
        </a:spcAft>
        <a:buClr>
          <a:srgbClr val="1746BB"/>
        </a:buClr>
        <a:buSzPct val="100000"/>
        <a:buFont typeface="Arial" panose="020B0604020202020204" pitchFamily="34" charset="0"/>
        <a:buChar char="–"/>
        <a:defRPr sz="20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213F37-C291-C4CD-45EA-61103852EF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D84EC9-FD03-4461-9A8C-CE9455806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B1811-60D9-5207-1CCC-9858D14C1A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29D7B-5CC0-408E-8604-0D91873D7145}" type="datetime1">
              <a:rPr lang="en-US" smtClean="0"/>
              <a:t>7/21/2025</a:t>
            </a:fld>
            <a:endParaRPr lang="en-US"/>
          </a:p>
        </p:txBody>
      </p:sp>
      <p:sp>
        <p:nvSpPr>
          <p:cNvPr id="5" name="Footer Placeholder 4">
            <a:extLst>
              <a:ext uri="{FF2B5EF4-FFF2-40B4-BE49-F238E27FC236}">
                <a16:creationId xmlns:a16="http://schemas.microsoft.com/office/drawing/2014/main" id="{9AFC77D7-47A8-D7A7-7A97-9543E2BF41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1EAD08-BD55-06D8-351C-56CF329DD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39C9-DCF1-47E1-918D-420391A2911C}" type="slidenum">
              <a:rPr lang="en-US" smtClean="0"/>
              <a:t>‹#›</a:t>
            </a:fld>
            <a:endParaRPr lang="en-US"/>
          </a:p>
        </p:txBody>
      </p:sp>
    </p:spTree>
    <p:extLst>
      <p:ext uri="{BB962C8B-B14F-4D97-AF65-F5344CB8AC3E}">
        <p14:creationId xmlns:p14="http://schemas.microsoft.com/office/powerpoint/2010/main" val="355946169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11631-B0AF-4642-D276-8698E2AB15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050E99-9F49-911B-9FE0-BBF955259A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35B0F-879C-02E7-A8F7-19A53EA51E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50573-9310-44B1-8D28-C8CF8762EE3E}" type="datetime1">
              <a:rPr lang="en-US" smtClean="0"/>
              <a:t>7/21/2025</a:t>
            </a:fld>
            <a:endParaRPr lang="en-US"/>
          </a:p>
        </p:txBody>
      </p:sp>
      <p:sp>
        <p:nvSpPr>
          <p:cNvPr id="5" name="Footer Placeholder 4">
            <a:extLst>
              <a:ext uri="{FF2B5EF4-FFF2-40B4-BE49-F238E27FC236}">
                <a16:creationId xmlns:a16="http://schemas.microsoft.com/office/drawing/2014/main" id="{7AE3B4C4-4402-E607-9BCE-C1D51DFE53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372FE3-4A75-F7C6-722E-7C9E0130D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39C9-DCF1-47E1-918D-420391A2911C}" type="slidenum">
              <a:rPr lang="en-US" smtClean="0"/>
              <a:t>‹#›</a:t>
            </a:fld>
            <a:endParaRPr lang="en-US"/>
          </a:p>
        </p:txBody>
      </p:sp>
    </p:spTree>
    <p:extLst>
      <p:ext uri="{BB962C8B-B14F-4D97-AF65-F5344CB8AC3E}">
        <p14:creationId xmlns:p14="http://schemas.microsoft.com/office/powerpoint/2010/main" val="200962224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mom2momflorida.com/tag/abbott-and-castello/" TargetMode="External"/><Relationship Id="rId2" Type="http://schemas.openxmlformats.org/officeDocument/2006/relationships/image" Target="../media/image3.jpeg"/><Relationship Id="rId1" Type="http://schemas.openxmlformats.org/officeDocument/2006/relationships/slideLayout" Target="../slideLayouts/slideLayout17.xml"/><Relationship Id="rId4" Type="http://schemas.openxmlformats.org/officeDocument/2006/relationships/hyperlink" Target="https://creativecommons.org/licenses/by-nc-nd/3.0/"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freesvg.org/zooming-glass" TargetMode="External"/><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inboxrehab.com/5-questions-ask/" TargetMode="External"/><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pixabay.com/illustrations/thumbs-up-smiley-face-emoji-happy-4007573/" TargetMode="External"/><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3" Type="http://schemas.openxmlformats.org/officeDocument/2006/relationships/hyperlink" Target="http://www.compliancebuilding.com/2014/06/19/comply-with-what/" TargetMode="External"/><Relationship Id="rId2" Type="http://schemas.openxmlformats.org/officeDocument/2006/relationships/image" Target="../media/image11.jpeg"/><Relationship Id="rId1" Type="http://schemas.openxmlformats.org/officeDocument/2006/relationships/slideLayout" Target="../slideLayouts/slideLayout19.xml"/><Relationship Id="rId4" Type="http://schemas.openxmlformats.org/officeDocument/2006/relationships/hyperlink" Target="https://creativecommons.org/licenses/by-nc/3.0/"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publicdomainpictures.net/view-image.php?image=31366&amp;picture=face-of-the-man" TargetMode="External"/><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hyperlink" Target="https://openclipart.org/detail/241693/checkered-chromatic-question-mark" TargetMode="External"/><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hyperlink" Target="mailto:mary.millan@twc.Texas.gov" TargetMode="External"/><Relationship Id="rId2" Type="http://schemas.openxmlformats.org/officeDocument/2006/relationships/image" Target="../media/image15.png"/><Relationship Id="rId1" Type="http://schemas.openxmlformats.org/officeDocument/2006/relationships/slideLayout" Target="../slideLayouts/slideLayout22.xml"/><Relationship Id="rId5" Type="http://schemas.openxmlformats.org/officeDocument/2006/relationships/hyperlink" Target="mailto:fiscal.ta@twc.texas.gov" TargetMode="External"/><Relationship Id="rId4" Type="http://schemas.openxmlformats.org/officeDocument/2006/relationships/hyperlink" Target="mailto:brian.shaw@twc.texas.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8D4E-4DA4-8924-29F4-73CD05F3BF36}"/>
              </a:ext>
            </a:extLst>
          </p:cNvPr>
          <p:cNvSpPr>
            <a:spLocks noGrp="1"/>
          </p:cNvSpPr>
          <p:nvPr>
            <p:ph type="ctrTitle"/>
          </p:nvPr>
        </p:nvSpPr>
        <p:spPr/>
        <p:txBody>
          <a:bodyPr/>
          <a:lstStyle/>
          <a:p>
            <a:r>
              <a:rPr lang="en-US"/>
              <a:t>Session 13:</a:t>
            </a:r>
            <a:br>
              <a:rPr lang="en-US"/>
            </a:br>
            <a:r>
              <a:rPr lang="en-US"/>
              <a:t>Audit &amp; Monitoring</a:t>
            </a:r>
          </a:p>
        </p:txBody>
      </p:sp>
      <p:sp>
        <p:nvSpPr>
          <p:cNvPr id="3" name="Subtitle 2">
            <a:extLst>
              <a:ext uri="{FF2B5EF4-FFF2-40B4-BE49-F238E27FC236}">
                <a16:creationId xmlns:a16="http://schemas.microsoft.com/office/drawing/2014/main" id="{E483CF7F-FF25-4ADC-255C-9AE8A4B424AD}"/>
              </a:ext>
            </a:extLst>
          </p:cNvPr>
          <p:cNvSpPr>
            <a:spLocks noGrp="1"/>
          </p:cNvSpPr>
          <p:nvPr>
            <p:ph type="subTitle" idx="1"/>
          </p:nvPr>
        </p:nvSpPr>
        <p:spPr/>
        <p:txBody>
          <a:bodyPr>
            <a:noAutofit/>
          </a:bodyPr>
          <a:lstStyle/>
          <a:p>
            <a:r>
              <a:rPr lang="en-US" sz="2400" dirty="0"/>
              <a:t>Texas Workforce Commission Financial Conference</a:t>
            </a:r>
          </a:p>
          <a:p>
            <a:r>
              <a:rPr lang="en-US" sz="2400" dirty="0"/>
              <a:t>July 23-25, 2025</a:t>
            </a:r>
          </a:p>
        </p:txBody>
      </p:sp>
      <p:sp>
        <p:nvSpPr>
          <p:cNvPr id="4" name="Slide Number Placeholder 3">
            <a:extLst>
              <a:ext uri="{FF2B5EF4-FFF2-40B4-BE49-F238E27FC236}">
                <a16:creationId xmlns:a16="http://schemas.microsoft.com/office/drawing/2014/main" id="{E7BDAF4D-2A1D-B834-4280-6B20AA53F338}"/>
              </a:ext>
            </a:extLst>
          </p:cNvPr>
          <p:cNvSpPr>
            <a:spLocks noGrp="1"/>
          </p:cNvSpPr>
          <p:nvPr>
            <p:ph type="sldNum" sz="quarter" idx="12"/>
          </p:nvPr>
        </p:nvSpPr>
        <p:spPr/>
        <p:txBody>
          <a:bodyPr/>
          <a:lstStyle/>
          <a:p>
            <a:fld id="{56A0B0FD-D6B7-4878-B1BE-780ED0AA1A25}" type="slidenum">
              <a:rPr lang="en-US" smtClean="0"/>
              <a:t>1</a:t>
            </a:fld>
            <a:endParaRPr lang="en-US"/>
          </a:p>
        </p:txBody>
      </p:sp>
    </p:spTree>
    <p:extLst>
      <p:ext uri="{BB962C8B-B14F-4D97-AF65-F5344CB8AC3E}">
        <p14:creationId xmlns:p14="http://schemas.microsoft.com/office/powerpoint/2010/main" val="4071084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F6DB3-950D-9D3D-27D8-3BAA5A3776AF}"/>
              </a:ext>
            </a:extLst>
          </p:cNvPr>
          <p:cNvSpPr>
            <a:spLocks noGrp="1"/>
          </p:cNvSpPr>
          <p:nvPr>
            <p:ph type="title"/>
          </p:nvPr>
        </p:nvSpPr>
        <p:spPr>
          <a:xfrm>
            <a:off x="838200" y="365125"/>
            <a:ext cx="10515600" cy="932733"/>
          </a:xfrm>
        </p:spPr>
        <p:txBody>
          <a:bodyPr/>
          <a:lstStyle/>
          <a:p>
            <a:r>
              <a:rPr lang="en-US" b="1">
                <a:solidFill>
                  <a:schemeClr val="accent1">
                    <a:lumMod val="50000"/>
                  </a:schemeClr>
                </a:solidFill>
              </a:rPr>
              <a:t>Auditor Selection (Slide 1/2)</a:t>
            </a:r>
          </a:p>
        </p:txBody>
      </p:sp>
      <p:sp>
        <p:nvSpPr>
          <p:cNvPr id="3" name="Content Placeholder 2">
            <a:extLst>
              <a:ext uri="{FF2B5EF4-FFF2-40B4-BE49-F238E27FC236}">
                <a16:creationId xmlns:a16="http://schemas.microsoft.com/office/drawing/2014/main" id="{5B5B2523-44C2-45D2-4D70-84F671BE54F1}"/>
              </a:ext>
            </a:extLst>
          </p:cNvPr>
          <p:cNvSpPr>
            <a:spLocks noGrp="1"/>
          </p:cNvSpPr>
          <p:nvPr>
            <p:ph idx="1"/>
          </p:nvPr>
        </p:nvSpPr>
        <p:spPr>
          <a:xfrm>
            <a:off x="838200" y="1494502"/>
            <a:ext cx="10515600" cy="4861847"/>
          </a:xfrm>
        </p:spPr>
        <p:txBody>
          <a:bodyPr>
            <a:normAutofit fontScale="92500" lnSpcReduction="10000"/>
          </a:bodyPr>
          <a:lstStyle/>
          <a:p>
            <a:r>
              <a:rPr lang="en-US"/>
              <a:t>Follow procurement standards.</a:t>
            </a:r>
          </a:p>
          <a:p>
            <a:r>
              <a:rPr lang="en-US"/>
              <a:t>When requesting proposals for audit services:</a:t>
            </a:r>
          </a:p>
          <a:p>
            <a:pPr lvl="1"/>
            <a:r>
              <a:rPr lang="en-US"/>
              <a:t>The objectives and scope of the audit must be made clear.</a:t>
            </a:r>
          </a:p>
          <a:p>
            <a:pPr lvl="1"/>
            <a:r>
              <a:rPr lang="en-US"/>
              <a:t>Must request a copy of the audit organization's peer review report.</a:t>
            </a:r>
          </a:p>
          <a:p>
            <a:r>
              <a:rPr lang="en-US"/>
              <a:t>Factors to consider in evaluating each proposal for audit services include:</a:t>
            </a:r>
          </a:p>
          <a:p>
            <a:pPr lvl="1"/>
            <a:r>
              <a:rPr lang="en-US"/>
              <a:t>The responsiveness to the request for proposal</a:t>
            </a:r>
          </a:p>
          <a:p>
            <a:pPr lvl="1"/>
            <a:r>
              <a:rPr lang="en-US"/>
              <a:t>Relevant experience</a:t>
            </a:r>
          </a:p>
          <a:p>
            <a:pPr lvl="1"/>
            <a:r>
              <a:rPr lang="en-US"/>
              <a:t>Availability of staff with professional qualifications and technical abilities</a:t>
            </a:r>
          </a:p>
          <a:p>
            <a:pPr lvl="1"/>
            <a:r>
              <a:rPr lang="en-US"/>
              <a:t>The results of peer and external quality control reviews</a:t>
            </a:r>
          </a:p>
          <a:p>
            <a:pPr lvl="1"/>
            <a:r>
              <a:rPr lang="en-US"/>
              <a:t>Price</a:t>
            </a:r>
          </a:p>
          <a:p>
            <a:r>
              <a:rPr lang="en-US"/>
              <a:t>UG: Whenever possible, auditee must make efforts to contract with small businesses, minority businesses, women’s business enterprises, veteran-owned businesses, and labor surplus area firms under 2 C.F.R. § 200.321.</a:t>
            </a:r>
          </a:p>
          <a:p>
            <a:endParaRPr lang="en-US"/>
          </a:p>
        </p:txBody>
      </p:sp>
      <p:sp>
        <p:nvSpPr>
          <p:cNvPr id="4" name="Slide Number Placeholder 3">
            <a:extLst>
              <a:ext uri="{FF2B5EF4-FFF2-40B4-BE49-F238E27FC236}">
                <a16:creationId xmlns:a16="http://schemas.microsoft.com/office/drawing/2014/main" id="{B0276FCE-D847-CDBF-4D0B-92367738454D}"/>
              </a:ext>
            </a:extLst>
          </p:cNvPr>
          <p:cNvSpPr>
            <a:spLocks noGrp="1"/>
          </p:cNvSpPr>
          <p:nvPr>
            <p:ph type="sldNum" sz="quarter" idx="12"/>
          </p:nvPr>
        </p:nvSpPr>
        <p:spPr/>
        <p:txBody>
          <a:bodyPr/>
          <a:lstStyle/>
          <a:p>
            <a:fld id="{718739C9-DCF1-47E1-918D-420391A2911C}" type="slidenum">
              <a:rPr lang="en-US" smtClean="0"/>
              <a:t>10</a:t>
            </a:fld>
            <a:endParaRPr lang="en-US"/>
          </a:p>
        </p:txBody>
      </p:sp>
    </p:spTree>
    <p:extLst>
      <p:ext uri="{BB962C8B-B14F-4D97-AF65-F5344CB8AC3E}">
        <p14:creationId xmlns:p14="http://schemas.microsoft.com/office/powerpoint/2010/main" val="758300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F6DB3-950D-9D3D-27D8-3BAA5A3776AF}"/>
              </a:ext>
            </a:extLst>
          </p:cNvPr>
          <p:cNvSpPr>
            <a:spLocks noGrp="1"/>
          </p:cNvSpPr>
          <p:nvPr>
            <p:ph type="title"/>
          </p:nvPr>
        </p:nvSpPr>
        <p:spPr>
          <a:xfrm>
            <a:off x="838200" y="365125"/>
            <a:ext cx="10515600" cy="1325563"/>
          </a:xfrm>
        </p:spPr>
        <p:txBody>
          <a:bodyPr/>
          <a:lstStyle/>
          <a:p>
            <a:r>
              <a:rPr lang="en-US" b="1">
                <a:solidFill>
                  <a:schemeClr val="accent1">
                    <a:lumMod val="50000"/>
                  </a:schemeClr>
                </a:solidFill>
              </a:rPr>
              <a:t>Auditor Selection (Slide 2/2)</a:t>
            </a:r>
          </a:p>
        </p:txBody>
      </p:sp>
      <p:sp>
        <p:nvSpPr>
          <p:cNvPr id="3" name="Content Placeholder 2">
            <a:extLst>
              <a:ext uri="{FF2B5EF4-FFF2-40B4-BE49-F238E27FC236}">
                <a16:creationId xmlns:a16="http://schemas.microsoft.com/office/drawing/2014/main" id="{5B5B2523-44C2-45D2-4D70-84F671BE54F1}"/>
              </a:ext>
            </a:extLst>
          </p:cNvPr>
          <p:cNvSpPr>
            <a:spLocks noGrp="1"/>
          </p:cNvSpPr>
          <p:nvPr>
            <p:ph idx="1"/>
          </p:nvPr>
        </p:nvSpPr>
        <p:spPr>
          <a:xfrm>
            <a:off x="838200" y="1406013"/>
            <a:ext cx="10515600" cy="4770950"/>
          </a:xfrm>
        </p:spPr>
        <p:txBody>
          <a:bodyPr>
            <a:normAutofit fontScale="92500" lnSpcReduction="10000"/>
          </a:bodyPr>
          <a:lstStyle/>
          <a:p>
            <a:r>
              <a:rPr lang="en-US"/>
              <a:t>Restriction:</a:t>
            </a:r>
          </a:p>
          <a:p>
            <a:pPr lvl="1"/>
            <a:r>
              <a:rPr lang="en-US"/>
              <a:t>An auditor who prepares the indirect cost proposal or cost allocation plan may not be selected to perform the audit required by this part when the indirect costs recovered by the auditee during the prior year exceed $1 million.</a:t>
            </a:r>
          </a:p>
          <a:p>
            <a:pPr lvl="1">
              <a:spcAft>
                <a:spcPts val="1800"/>
              </a:spcAft>
            </a:pPr>
            <a:r>
              <a:rPr lang="en-US"/>
              <a:t>This restriction applies to the base year used to prepare the indirect cost proposal or cost allocation plan and any subsequent years in which the resulting indirect cost agreement or cost allocation plan is used to recover costs.</a:t>
            </a:r>
          </a:p>
          <a:p>
            <a:r>
              <a:rPr lang="en-US"/>
              <a:t>Additional considerations:</a:t>
            </a:r>
          </a:p>
          <a:p>
            <a:pPr lvl="1"/>
            <a:r>
              <a:rPr lang="en-US"/>
              <a:t>TxGMS: In addition to any state law restrictions, an auditor or audit organization providing non-audit services to the auditee may not also be selected to perform the audit required by TxGMS if provision of such services impairs auditor independence in accordance with GAGAS.</a:t>
            </a:r>
          </a:p>
          <a:p>
            <a:pPr lvl="1"/>
            <a:r>
              <a:rPr lang="en-US"/>
              <a:t>Local governments/other governmental entities may be subject to additional requirements under state laws and other state requirements. </a:t>
            </a:r>
          </a:p>
          <a:p>
            <a:endParaRPr lang="en-US"/>
          </a:p>
          <a:p>
            <a:endParaRPr lang="en-US"/>
          </a:p>
        </p:txBody>
      </p:sp>
      <p:sp>
        <p:nvSpPr>
          <p:cNvPr id="4" name="Slide Number Placeholder 3">
            <a:extLst>
              <a:ext uri="{FF2B5EF4-FFF2-40B4-BE49-F238E27FC236}">
                <a16:creationId xmlns:a16="http://schemas.microsoft.com/office/drawing/2014/main" id="{B0276FCE-D847-CDBF-4D0B-92367738454D}"/>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11</a:t>
            </a:fld>
            <a:endParaRPr lang="en-US"/>
          </a:p>
        </p:txBody>
      </p:sp>
    </p:spTree>
    <p:extLst>
      <p:ext uri="{BB962C8B-B14F-4D97-AF65-F5344CB8AC3E}">
        <p14:creationId xmlns:p14="http://schemas.microsoft.com/office/powerpoint/2010/main" val="558307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04EF-F0AB-C4EE-78AA-602CB45852B9}"/>
              </a:ext>
            </a:extLst>
          </p:cNvPr>
          <p:cNvSpPr>
            <a:spLocks noGrp="1"/>
          </p:cNvSpPr>
          <p:nvPr>
            <p:ph type="title"/>
          </p:nvPr>
        </p:nvSpPr>
        <p:spPr>
          <a:xfrm>
            <a:off x="934278" y="815009"/>
            <a:ext cx="10336696" cy="5158408"/>
          </a:xfrm>
          <a:solidFill>
            <a:schemeClr val="accent5">
              <a:lumMod val="20000"/>
              <a:lumOff val="80000"/>
            </a:schemeClr>
          </a:solidFill>
          <a:ln w="38100">
            <a:solidFill>
              <a:schemeClr val="accent5">
                <a:lumMod val="50000"/>
              </a:schemeClr>
            </a:solidFill>
          </a:ln>
        </p:spPr>
        <p:txBody>
          <a:bodyPr/>
          <a:lstStyle/>
          <a:p>
            <a:pPr algn="ctr"/>
            <a:r>
              <a:rPr lang="en-US" b="1"/>
              <a:t>Auditee Responsibilities</a:t>
            </a:r>
          </a:p>
        </p:txBody>
      </p:sp>
      <p:sp>
        <p:nvSpPr>
          <p:cNvPr id="3" name="Slide Number Placeholder 2">
            <a:extLst>
              <a:ext uri="{FF2B5EF4-FFF2-40B4-BE49-F238E27FC236}">
                <a16:creationId xmlns:a16="http://schemas.microsoft.com/office/drawing/2014/main" id="{C83B9F35-5B8D-13E6-BAC8-D5A1D5758A3E}"/>
              </a:ext>
            </a:extLst>
          </p:cNvPr>
          <p:cNvSpPr>
            <a:spLocks noGrp="1"/>
          </p:cNvSpPr>
          <p:nvPr>
            <p:ph type="sldNum" sz="quarter" idx="12"/>
          </p:nvPr>
        </p:nvSpPr>
        <p:spPr/>
        <p:txBody>
          <a:bodyPr/>
          <a:lstStyle/>
          <a:p>
            <a:fld id="{718739C9-DCF1-47E1-918D-420391A2911C}" type="slidenum">
              <a:rPr lang="en-US" smtClean="0"/>
              <a:t>12</a:t>
            </a:fld>
            <a:endParaRPr lang="en-US"/>
          </a:p>
        </p:txBody>
      </p:sp>
    </p:spTree>
    <p:extLst>
      <p:ext uri="{BB962C8B-B14F-4D97-AF65-F5344CB8AC3E}">
        <p14:creationId xmlns:p14="http://schemas.microsoft.com/office/powerpoint/2010/main" val="885440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6881-5871-9FCB-DCBE-00356A74DEF6}"/>
              </a:ext>
            </a:extLst>
          </p:cNvPr>
          <p:cNvSpPr>
            <a:spLocks noGrp="1"/>
          </p:cNvSpPr>
          <p:nvPr>
            <p:ph type="title"/>
          </p:nvPr>
        </p:nvSpPr>
        <p:spPr/>
        <p:txBody>
          <a:bodyPr>
            <a:normAutofit/>
          </a:bodyPr>
          <a:lstStyle/>
          <a:p>
            <a:r>
              <a:rPr lang="en-US" b="1">
                <a:solidFill>
                  <a:schemeClr val="accent1">
                    <a:lumMod val="50000"/>
                  </a:schemeClr>
                </a:solidFill>
              </a:rPr>
              <a:t>Auditee Responsibilities:</a:t>
            </a:r>
            <a:br>
              <a:rPr lang="en-US" b="1">
                <a:solidFill>
                  <a:schemeClr val="accent1">
                    <a:lumMod val="50000"/>
                  </a:schemeClr>
                </a:solidFill>
              </a:rPr>
            </a:br>
            <a:r>
              <a:rPr lang="en-US" b="1">
                <a:solidFill>
                  <a:schemeClr val="accent1">
                    <a:lumMod val="50000"/>
                  </a:schemeClr>
                </a:solidFill>
              </a:rPr>
              <a:t>Audit Preparation &amp; Performance of Audit</a:t>
            </a:r>
          </a:p>
        </p:txBody>
      </p:sp>
      <p:sp>
        <p:nvSpPr>
          <p:cNvPr id="3" name="Content Placeholder 2">
            <a:extLst>
              <a:ext uri="{FF2B5EF4-FFF2-40B4-BE49-F238E27FC236}">
                <a16:creationId xmlns:a16="http://schemas.microsoft.com/office/drawing/2014/main" id="{2E1592DE-DA06-E362-668E-AC5E5385BEFE}"/>
              </a:ext>
            </a:extLst>
          </p:cNvPr>
          <p:cNvSpPr>
            <a:spLocks noGrp="1"/>
          </p:cNvSpPr>
          <p:nvPr>
            <p:ph idx="1"/>
          </p:nvPr>
        </p:nvSpPr>
        <p:spPr/>
        <p:txBody>
          <a:bodyPr>
            <a:normAutofit/>
          </a:bodyPr>
          <a:lstStyle/>
          <a:p>
            <a:pPr>
              <a:spcAft>
                <a:spcPts val="1200"/>
              </a:spcAft>
            </a:pPr>
            <a:r>
              <a:rPr lang="en-US"/>
              <a:t>Arrange for the audit (auditor selection and scheduling).</a:t>
            </a:r>
          </a:p>
          <a:p>
            <a:r>
              <a:rPr lang="en-US"/>
              <a:t>Prepare the required financial statements, including:</a:t>
            </a:r>
          </a:p>
          <a:p>
            <a:pPr lvl="1"/>
            <a:r>
              <a:rPr lang="en-US"/>
              <a:t>Schedule of Expenditure of Federal Awards (SEFA), if applicable</a:t>
            </a:r>
          </a:p>
          <a:p>
            <a:pPr lvl="1">
              <a:spcAft>
                <a:spcPts val="1200"/>
              </a:spcAft>
            </a:pPr>
            <a:r>
              <a:rPr lang="en-US"/>
              <a:t>Schedule of Expenditure of State Awards (SESA), if applicable</a:t>
            </a:r>
          </a:p>
          <a:p>
            <a:pPr>
              <a:spcAft>
                <a:spcPts val="1200"/>
              </a:spcAft>
            </a:pPr>
            <a:r>
              <a:rPr lang="en-US"/>
              <a:t>Provide the auditor access to personnel, accounts, books, records, supporting documentation, and any other information needed for the auditor to perform the required audit.</a:t>
            </a:r>
          </a:p>
          <a:p>
            <a:r>
              <a:rPr lang="en-US"/>
              <a:t>Ensure audit is properly performed.</a:t>
            </a:r>
          </a:p>
        </p:txBody>
      </p:sp>
      <p:sp>
        <p:nvSpPr>
          <p:cNvPr id="4" name="Slide Number Placeholder 3">
            <a:extLst>
              <a:ext uri="{FF2B5EF4-FFF2-40B4-BE49-F238E27FC236}">
                <a16:creationId xmlns:a16="http://schemas.microsoft.com/office/drawing/2014/main" id="{CC24522B-61EA-23A4-A435-D48E80C28E31}"/>
              </a:ext>
            </a:extLst>
          </p:cNvPr>
          <p:cNvSpPr>
            <a:spLocks noGrp="1"/>
          </p:cNvSpPr>
          <p:nvPr>
            <p:ph type="sldNum" sz="quarter" idx="12"/>
          </p:nvPr>
        </p:nvSpPr>
        <p:spPr/>
        <p:txBody>
          <a:bodyPr/>
          <a:lstStyle/>
          <a:p>
            <a:fld id="{718739C9-DCF1-47E1-918D-420391A2911C}" type="slidenum">
              <a:rPr lang="en-US" smtClean="0"/>
              <a:t>13</a:t>
            </a:fld>
            <a:endParaRPr lang="en-US"/>
          </a:p>
        </p:txBody>
      </p:sp>
    </p:spTree>
    <p:extLst>
      <p:ext uri="{BB962C8B-B14F-4D97-AF65-F5344CB8AC3E}">
        <p14:creationId xmlns:p14="http://schemas.microsoft.com/office/powerpoint/2010/main" val="4147061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794AD-20D4-D4CC-804A-9DFD7D252AE8}"/>
              </a:ext>
            </a:extLst>
          </p:cNvPr>
          <p:cNvSpPr>
            <a:spLocks noGrp="1"/>
          </p:cNvSpPr>
          <p:nvPr>
            <p:ph type="title"/>
          </p:nvPr>
        </p:nvSpPr>
        <p:spPr>
          <a:xfrm>
            <a:off x="838200" y="487017"/>
            <a:ext cx="10515600" cy="887093"/>
          </a:xfrm>
        </p:spPr>
        <p:txBody>
          <a:bodyPr/>
          <a:lstStyle/>
          <a:p>
            <a:r>
              <a:rPr lang="en-US" b="1">
                <a:solidFill>
                  <a:schemeClr val="accent1">
                    <a:lumMod val="50000"/>
                  </a:schemeClr>
                </a:solidFill>
              </a:rPr>
              <a:t>Auditee Responsibilities: Corrective Action</a:t>
            </a:r>
          </a:p>
        </p:txBody>
      </p:sp>
      <p:sp>
        <p:nvSpPr>
          <p:cNvPr id="3" name="Content Placeholder 2">
            <a:extLst>
              <a:ext uri="{FF2B5EF4-FFF2-40B4-BE49-F238E27FC236}">
                <a16:creationId xmlns:a16="http://schemas.microsoft.com/office/drawing/2014/main" id="{3CC12CFC-C2F2-AEC4-46EB-A0E294CF90D8}"/>
              </a:ext>
            </a:extLst>
          </p:cNvPr>
          <p:cNvSpPr>
            <a:spLocks noGrp="1"/>
          </p:cNvSpPr>
          <p:nvPr>
            <p:ph idx="1"/>
          </p:nvPr>
        </p:nvSpPr>
        <p:spPr>
          <a:xfrm>
            <a:off x="838200" y="1553497"/>
            <a:ext cx="10515600" cy="4623466"/>
          </a:xfrm>
        </p:spPr>
        <p:txBody>
          <a:bodyPr>
            <a:normAutofit fontScale="92500" lnSpcReduction="10000"/>
          </a:bodyPr>
          <a:lstStyle/>
          <a:p>
            <a:r>
              <a:rPr lang="en-US"/>
              <a:t>Promptly follow up and take corrective action on audit findings.</a:t>
            </a:r>
          </a:p>
          <a:p>
            <a:pPr lvl="1"/>
            <a:r>
              <a:rPr lang="en-US">
                <a:effectLst/>
              </a:rPr>
              <a:t>Auditee initiates and proceeds with corrective action as rapidly as possible</a:t>
            </a:r>
          </a:p>
          <a:p>
            <a:pPr lvl="1"/>
            <a:r>
              <a:rPr lang="en-US"/>
              <a:t>C</a:t>
            </a:r>
            <a:r>
              <a:rPr lang="en-US">
                <a:effectLst/>
              </a:rPr>
              <a:t>orrective action should begin no later than upon receipt of the audit report</a:t>
            </a:r>
            <a:endParaRPr lang="en-US"/>
          </a:p>
          <a:p>
            <a:r>
              <a:rPr lang="en-US"/>
              <a:t>Auditee prepares summary schedule of prior audit findings.</a:t>
            </a:r>
          </a:p>
          <a:p>
            <a:pPr lvl="1"/>
            <a:r>
              <a:rPr lang="en-US"/>
              <a:t>Must indicate the fiscal year in which the finding initially occurred.</a:t>
            </a:r>
          </a:p>
          <a:p>
            <a:r>
              <a:rPr lang="en-US"/>
              <a:t>Auditee prepares corrective action plan for current year audit findings.</a:t>
            </a:r>
          </a:p>
          <a:p>
            <a:pPr lvl="1"/>
            <a:r>
              <a:rPr lang="en-US"/>
              <a:t>Prepare at audit completion.</a:t>
            </a:r>
          </a:p>
          <a:p>
            <a:pPr lvl="1"/>
            <a:r>
              <a:rPr lang="en-US"/>
              <a:t>Provide name(s) of the contact person(s) responsible for the corrective action, the corrective action to be taken, and the anticipated completion date.</a:t>
            </a:r>
          </a:p>
          <a:p>
            <a:pPr lvl="1"/>
            <a:r>
              <a:rPr lang="en-US"/>
              <a:t>If disagree with the audit findings or believe corrective action is not required, include detailed explanation of the reasons.</a:t>
            </a:r>
          </a:p>
          <a:p>
            <a:pPr lvl="1"/>
            <a:r>
              <a:rPr lang="en-US"/>
              <a:t>Include the reference numbers the auditor assigned to the audit findings.</a:t>
            </a:r>
          </a:p>
          <a:p>
            <a:pPr lvl="1"/>
            <a:r>
              <a:rPr lang="en-US"/>
              <a:t>Include financial statement findings that the auditor was required to report.</a:t>
            </a:r>
          </a:p>
          <a:p>
            <a:endParaRPr lang="en-US"/>
          </a:p>
        </p:txBody>
      </p:sp>
      <p:sp>
        <p:nvSpPr>
          <p:cNvPr id="4" name="Slide Number Placeholder 3">
            <a:extLst>
              <a:ext uri="{FF2B5EF4-FFF2-40B4-BE49-F238E27FC236}">
                <a16:creationId xmlns:a16="http://schemas.microsoft.com/office/drawing/2014/main" id="{3EBDC56A-9586-0032-BF2E-210ACDEFEF9D}"/>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14</a:t>
            </a:fld>
            <a:endParaRPr lang="en-US"/>
          </a:p>
        </p:txBody>
      </p:sp>
    </p:spTree>
    <p:extLst>
      <p:ext uri="{BB962C8B-B14F-4D97-AF65-F5344CB8AC3E}">
        <p14:creationId xmlns:p14="http://schemas.microsoft.com/office/powerpoint/2010/main" val="851230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6881-5871-9FCB-DCBE-00356A74DEF6}"/>
              </a:ext>
            </a:extLst>
          </p:cNvPr>
          <p:cNvSpPr>
            <a:spLocks noGrp="1"/>
          </p:cNvSpPr>
          <p:nvPr>
            <p:ph type="title"/>
          </p:nvPr>
        </p:nvSpPr>
        <p:spPr>
          <a:xfrm>
            <a:off x="838200" y="365126"/>
            <a:ext cx="10515600" cy="903236"/>
          </a:xfrm>
        </p:spPr>
        <p:txBody>
          <a:bodyPr/>
          <a:lstStyle/>
          <a:p>
            <a:r>
              <a:rPr lang="en-US" b="1">
                <a:solidFill>
                  <a:schemeClr val="accent1">
                    <a:lumMod val="50000"/>
                  </a:schemeClr>
                </a:solidFill>
              </a:rPr>
              <a:t>Auditee Responsibilities: Submit by Deadline</a:t>
            </a:r>
          </a:p>
        </p:txBody>
      </p:sp>
      <p:sp>
        <p:nvSpPr>
          <p:cNvPr id="3" name="Content Placeholder 2">
            <a:extLst>
              <a:ext uri="{FF2B5EF4-FFF2-40B4-BE49-F238E27FC236}">
                <a16:creationId xmlns:a16="http://schemas.microsoft.com/office/drawing/2014/main" id="{2E1592DE-DA06-E362-668E-AC5E5385BEFE}"/>
              </a:ext>
            </a:extLst>
          </p:cNvPr>
          <p:cNvSpPr>
            <a:spLocks noGrp="1"/>
          </p:cNvSpPr>
          <p:nvPr>
            <p:ph idx="1"/>
          </p:nvPr>
        </p:nvSpPr>
        <p:spPr>
          <a:xfrm>
            <a:off x="838200" y="1366684"/>
            <a:ext cx="10515600" cy="5126190"/>
          </a:xfrm>
        </p:spPr>
        <p:txBody>
          <a:bodyPr>
            <a:normAutofit fontScale="92500" lnSpcReduction="10000"/>
          </a:bodyPr>
          <a:lstStyle/>
          <a:p>
            <a:r>
              <a:rPr lang="en-US" b="1"/>
              <a:t>What to Submit:</a:t>
            </a:r>
          </a:p>
          <a:p>
            <a:pPr lvl="1"/>
            <a:r>
              <a:rPr lang="en-US"/>
              <a:t>Submit audit, data collection form (see UG), and reporting package.</a:t>
            </a:r>
          </a:p>
          <a:p>
            <a:pPr lvl="1"/>
            <a:r>
              <a:rPr lang="en-US"/>
              <a:t>Reporting package:</a:t>
            </a:r>
          </a:p>
          <a:p>
            <a:pPr lvl="2"/>
            <a:r>
              <a:rPr lang="en-US"/>
              <a:t>Financial statements and SEFA or SESA</a:t>
            </a:r>
          </a:p>
          <a:p>
            <a:pPr lvl="2"/>
            <a:r>
              <a:rPr lang="en-US"/>
              <a:t>Summary schedule of prior audit findings</a:t>
            </a:r>
          </a:p>
          <a:p>
            <a:pPr lvl="2"/>
            <a:r>
              <a:rPr lang="en-US"/>
              <a:t>Auditor’s report</a:t>
            </a:r>
          </a:p>
          <a:p>
            <a:pPr lvl="2">
              <a:spcAft>
                <a:spcPts val="1200"/>
              </a:spcAft>
            </a:pPr>
            <a:r>
              <a:rPr lang="en-US"/>
              <a:t>Corrective action plan for current year audit findings</a:t>
            </a:r>
          </a:p>
          <a:p>
            <a:r>
              <a:rPr lang="en-US" b="1"/>
              <a:t>Where to Submit:</a:t>
            </a:r>
          </a:p>
          <a:p>
            <a:pPr lvl="1"/>
            <a:r>
              <a:rPr lang="en-US"/>
              <a:t>UG/Federal Awards: Federal Audit Clearinghouse (FAC).</a:t>
            </a:r>
          </a:p>
          <a:p>
            <a:pPr lvl="1">
              <a:spcAft>
                <a:spcPts val="1200"/>
              </a:spcAft>
            </a:pPr>
            <a:r>
              <a:rPr lang="en-US"/>
              <a:t>For TxGMS Audit: Submit to state agency/pass-through entity.</a:t>
            </a:r>
          </a:p>
          <a:p>
            <a:r>
              <a:rPr lang="en-US" b="1"/>
              <a:t>Deadline to Submit:</a:t>
            </a:r>
          </a:p>
          <a:p>
            <a:pPr lvl="1"/>
            <a:r>
              <a:rPr lang="en-US"/>
              <a:t>Due within the earlier of:</a:t>
            </a:r>
          </a:p>
          <a:p>
            <a:pPr lvl="2"/>
            <a:r>
              <a:rPr lang="en-US"/>
              <a:t>30 calendar days after the auditee receives the auditor's report(s), or</a:t>
            </a:r>
          </a:p>
          <a:p>
            <a:pPr lvl="2"/>
            <a:r>
              <a:rPr lang="en-US"/>
              <a:t>9 months after the end of the audit period.</a:t>
            </a:r>
          </a:p>
        </p:txBody>
      </p:sp>
      <p:sp>
        <p:nvSpPr>
          <p:cNvPr id="4" name="Slide Number Placeholder 3">
            <a:extLst>
              <a:ext uri="{FF2B5EF4-FFF2-40B4-BE49-F238E27FC236}">
                <a16:creationId xmlns:a16="http://schemas.microsoft.com/office/drawing/2014/main" id="{CC24522B-61EA-23A4-A435-D48E80C28E31}"/>
              </a:ext>
            </a:extLst>
          </p:cNvPr>
          <p:cNvSpPr>
            <a:spLocks noGrp="1"/>
          </p:cNvSpPr>
          <p:nvPr>
            <p:ph type="sldNum" sz="quarter" idx="12"/>
          </p:nvPr>
        </p:nvSpPr>
        <p:spPr/>
        <p:txBody>
          <a:bodyPr/>
          <a:lstStyle/>
          <a:p>
            <a:fld id="{718739C9-DCF1-47E1-918D-420391A2911C}" type="slidenum">
              <a:rPr lang="en-US" smtClean="0"/>
              <a:t>15</a:t>
            </a:fld>
            <a:endParaRPr lang="en-US"/>
          </a:p>
        </p:txBody>
      </p:sp>
    </p:spTree>
    <p:extLst>
      <p:ext uri="{BB962C8B-B14F-4D97-AF65-F5344CB8AC3E}">
        <p14:creationId xmlns:p14="http://schemas.microsoft.com/office/powerpoint/2010/main" val="498353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04EF-F0AB-C4EE-78AA-602CB45852B9}"/>
              </a:ext>
            </a:extLst>
          </p:cNvPr>
          <p:cNvSpPr>
            <a:spLocks noGrp="1"/>
          </p:cNvSpPr>
          <p:nvPr>
            <p:ph type="title"/>
          </p:nvPr>
        </p:nvSpPr>
        <p:spPr>
          <a:xfrm>
            <a:off x="934278" y="815009"/>
            <a:ext cx="10336696" cy="5158408"/>
          </a:xfrm>
          <a:solidFill>
            <a:schemeClr val="accent5">
              <a:lumMod val="20000"/>
              <a:lumOff val="80000"/>
            </a:schemeClr>
          </a:solidFill>
          <a:ln w="38100">
            <a:solidFill>
              <a:schemeClr val="accent5">
                <a:lumMod val="50000"/>
              </a:schemeClr>
            </a:solidFill>
          </a:ln>
        </p:spPr>
        <p:txBody>
          <a:bodyPr/>
          <a:lstStyle/>
          <a:p>
            <a:pPr algn="ctr"/>
            <a:r>
              <a:rPr lang="en-US" b="1"/>
              <a:t>Management Decision</a:t>
            </a:r>
          </a:p>
        </p:txBody>
      </p:sp>
      <p:sp>
        <p:nvSpPr>
          <p:cNvPr id="3" name="Slide Number Placeholder 2">
            <a:extLst>
              <a:ext uri="{FF2B5EF4-FFF2-40B4-BE49-F238E27FC236}">
                <a16:creationId xmlns:a16="http://schemas.microsoft.com/office/drawing/2014/main" id="{C83B9F35-5B8D-13E6-BAC8-D5A1D5758A3E}"/>
              </a:ext>
            </a:extLst>
          </p:cNvPr>
          <p:cNvSpPr>
            <a:spLocks noGrp="1"/>
          </p:cNvSpPr>
          <p:nvPr>
            <p:ph type="sldNum" sz="quarter" idx="12"/>
          </p:nvPr>
        </p:nvSpPr>
        <p:spPr/>
        <p:txBody>
          <a:bodyPr/>
          <a:lstStyle/>
          <a:p>
            <a:fld id="{718739C9-DCF1-47E1-918D-420391A2911C}" type="slidenum">
              <a:rPr lang="en-US" smtClean="0"/>
              <a:t>16</a:t>
            </a:fld>
            <a:endParaRPr lang="en-US"/>
          </a:p>
        </p:txBody>
      </p:sp>
    </p:spTree>
    <p:extLst>
      <p:ext uri="{BB962C8B-B14F-4D97-AF65-F5344CB8AC3E}">
        <p14:creationId xmlns:p14="http://schemas.microsoft.com/office/powerpoint/2010/main" val="978338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AF7D7-04F9-B60D-B627-FE802811CEF2}"/>
              </a:ext>
            </a:extLst>
          </p:cNvPr>
          <p:cNvSpPr>
            <a:spLocks noGrp="1"/>
          </p:cNvSpPr>
          <p:nvPr>
            <p:ph type="title"/>
          </p:nvPr>
        </p:nvSpPr>
        <p:spPr>
          <a:xfrm>
            <a:off x="838200" y="365125"/>
            <a:ext cx="10515600" cy="1325563"/>
          </a:xfrm>
        </p:spPr>
        <p:txBody>
          <a:bodyPr/>
          <a:lstStyle/>
          <a:p>
            <a:r>
              <a:rPr lang="en-US" b="1">
                <a:solidFill>
                  <a:schemeClr val="accent1">
                    <a:lumMod val="50000"/>
                  </a:schemeClr>
                </a:solidFill>
              </a:rPr>
              <a:t>Management Decision: Who Issues &amp; When</a:t>
            </a:r>
          </a:p>
        </p:txBody>
      </p:sp>
      <p:sp>
        <p:nvSpPr>
          <p:cNvPr id="3" name="Content Placeholder 2">
            <a:extLst>
              <a:ext uri="{FF2B5EF4-FFF2-40B4-BE49-F238E27FC236}">
                <a16:creationId xmlns:a16="http://schemas.microsoft.com/office/drawing/2014/main" id="{05F495C2-7EEE-6471-DF87-304CDA409AA0}"/>
              </a:ext>
            </a:extLst>
          </p:cNvPr>
          <p:cNvSpPr>
            <a:spLocks noGrp="1"/>
          </p:cNvSpPr>
          <p:nvPr>
            <p:ph idx="1"/>
          </p:nvPr>
        </p:nvSpPr>
        <p:spPr>
          <a:xfrm>
            <a:off x="838200" y="1620078"/>
            <a:ext cx="10515600" cy="4641574"/>
          </a:xfrm>
        </p:spPr>
        <p:txBody>
          <a:bodyPr>
            <a:normAutofit lnSpcReduction="10000"/>
          </a:bodyPr>
          <a:lstStyle/>
          <a:p>
            <a:r>
              <a:rPr lang="en-US" b="1"/>
              <a:t>Who issues the management decision:</a:t>
            </a:r>
          </a:p>
          <a:p>
            <a:pPr lvl="1"/>
            <a:r>
              <a:rPr lang="en-US"/>
              <a:t>TWC issues for awards it issues.</a:t>
            </a:r>
          </a:p>
          <a:p>
            <a:pPr lvl="1">
              <a:spcAft>
                <a:spcPts val="1200"/>
              </a:spcAft>
            </a:pPr>
            <a:r>
              <a:rPr lang="en-US"/>
              <a:t>If you issue a subaward, you must issue a management decision for audit findings that affect that subaward.</a:t>
            </a:r>
          </a:p>
          <a:p>
            <a:r>
              <a:rPr lang="en-US" b="1"/>
              <a:t>Deadline to issue management decision:</a:t>
            </a:r>
          </a:p>
          <a:p>
            <a:pPr lvl="1"/>
            <a:r>
              <a:rPr lang="en-US"/>
              <a:t>UG: W</a:t>
            </a:r>
            <a:r>
              <a:rPr lang="en-US">
                <a:effectLst/>
              </a:rPr>
              <a:t>ithin 6 months of FAC acceptance of the audit report.</a:t>
            </a:r>
          </a:p>
          <a:p>
            <a:pPr lvl="1">
              <a:spcAft>
                <a:spcPts val="1200"/>
              </a:spcAft>
            </a:pPr>
            <a:r>
              <a:rPr lang="en-US"/>
              <a:t>TxGMS: W</a:t>
            </a:r>
            <a:r>
              <a:rPr lang="en-US">
                <a:effectLst/>
              </a:rPr>
              <a:t>ithin 6 months of receipt of the audit report.</a:t>
            </a:r>
          </a:p>
          <a:p>
            <a:r>
              <a:rPr lang="en-US" b="1"/>
              <a:t>What is involved:</a:t>
            </a:r>
          </a:p>
          <a:p>
            <a:pPr lvl="1"/>
            <a:r>
              <a:rPr lang="en-US"/>
              <a:t>Evaluate audit findings and corrective action plan.</a:t>
            </a:r>
          </a:p>
          <a:p>
            <a:pPr lvl="1">
              <a:spcAft>
                <a:spcPts val="1200"/>
              </a:spcAft>
            </a:pPr>
            <a:r>
              <a:rPr lang="en-US"/>
              <a:t>Issue a written decision to the auditee as to what corrective action is necessary.</a:t>
            </a:r>
          </a:p>
        </p:txBody>
      </p:sp>
      <p:sp>
        <p:nvSpPr>
          <p:cNvPr id="4" name="Slide Number Placeholder 3">
            <a:extLst>
              <a:ext uri="{FF2B5EF4-FFF2-40B4-BE49-F238E27FC236}">
                <a16:creationId xmlns:a16="http://schemas.microsoft.com/office/drawing/2014/main" id="{FACEA71E-CDCD-405C-E656-8B77567D99A2}"/>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17</a:t>
            </a:fld>
            <a:endParaRPr lang="en-US"/>
          </a:p>
        </p:txBody>
      </p:sp>
    </p:spTree>
    <p:extLst>
      <p:ext uri="{BB962C8B-B14F-4D97-AF65-F5344CB8AC3E}">
        <p14:creationId xmlns:p14="http://schemas.microsoft.com/office/powerpoint/2010/main" val="2358490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AF7D7-04F9-B60D-B627-FE802811CEF2}"/>
              </a:ext>
            </a:extLst>
          </p:cNvPr>
          <p:cNvSpPr>
            <a:spLocks noGrp="1"/>
          </p:cNvSpPr>
          <p:nvPr>
            <p:ph type="title"/>
          </p:nvPr>
        </p:nvSpPr>
        <p:spPr>
          <a:xfrm>
            <a:off x="838200" y="365125"/>
            <a:ext cx="10515600" cy="1325563"/>
          </a:xfrm>
        </p:spPr>
        <p:txBody>
          <a:bodyPr/>
          <a:lstStyle/>
          <a:p>
            <a:r>
              <a:rPr lang="en-US" b="1">
                <a:solidFill>
                  <a:schemeClr val="accent1">
                    <a:lumMod val="50000"/>
                  </a:schemeClr>
                </a:solidFill>
              </a:rPr>
              <a:t>Management Decision: What it Includes</a:t>
            </a:r>
          </a:p>
        </p:txBody>
      </p:sp>
      <p:sp>
        <p:nvSpPr>
          <p:cNvPr id="3" name="Content Placeholder 2">
            <a:extLst>
              <a:ext uri="{FF2B5EF4-FFF2-40B4-BE49-F238E27FC236}">
                <a16:creationId xmlns:a16="http://schemas.microsoft.com/office/drawing/2014/main" id="{05F495C2-7EEE-6471-DF87-304CDA409AA0}"/>
              </a:ext>
            </a:extLst>
          </p:cNvPr>
          <p:cNvSpPr>
            <a:spLocks noGrp="1"/>
          </p:cNvSpPr>
          <p:nvPr>
            <p:ph idx="1"/>
          </p:nvPr>
        </p:nvSpPr>
        <p:spPr>
          <a:xfrm>
            <a:off x="838200" y="1825625"/>
            <a:ext cx="10515600" cy="4351338"/>
          </a:xfrm>
        </p:spPr>
        <p:txBody>
          <a:bodyPr>
            <a:normAutofit/>
          </a:bodyPr>
          <a:lstStyle/>
          <a:p>
            <a:r>
              <a:rPr lang="en-US"/>
              <a:t>Must clearly state:</a:t>
            </a:r>
          </a:p>
          <a:p>
            <a:pPr lvl="1"/>
            <a:r>
              <a:rPr lang="en-US"/>
              <a:t>Whether or not the audit finding is sustained</a:t>
            </a:r>
          </a:p>
          <a:p>
            <a:pPr lvl="1"/>
            <a:r>
              <a:rPr lang="en-US"/>
              <a:t>The reasons for the decision</a:t>
            </a:r>
          </a:p>
          <a:p>
            <a:pPr lvl="1">
              <a:spcAft>
                <a:spcPts val="600"/>
              </a:spcAft>
            </a:pPr>
            <a:r>
              <a:rPr lang="en-US"/>
              <a:t>The expected auditee action to repay disallowed costs, make financial adjustments or take other action</a:t>
            </a:r>
          </a:p>
          <a:p>
            <a:pPr>
              <a:spcAft>
                <a:spcPts val="600"/>
              </a:spcAft>
            </a:pPr>
            <a:r>
              <a:rPr lang="en-US"/>
              <a:t>If auditee has not completed corrective action, a timetable for follow-up should be given.</a:t>
            </a:r>
          </a:p>
          <a:p>
            <a:pPr>
              <a:spcAft>
                <a:spcPts val="600"/>
              </a:spcAft>
            </a:pPr>
            <a:r>
              <a:rPr lang="en-US"/>
              <a:t>Include the reference numbers the auditor assigned to the findings.</a:t>
            </a:r>
          </a:p>
          <a:p>
            <a:r>
              <a:rPr lang="en-US"/>
              <a:t>Should describe any appeal process available to the auditee.</a:t>
            </a:r>
          </a:p>
          <a:p>
            <a:endParaRPr lang="en-US"/>
          </a:p>
          <a:p>
            <a:endParaRPr lang="en-US"/>
          </a:p>
        </p:txBody>
      </p:sp>
      <p:sp>
        <p:nvSpPr>
          <p:cNvPr id="4" name="Slide Number Placeholder 3">
            <a:extLst>
              <a:ext uri="{FF2B5EF4-FFF2-40B4-BE49-F238E27FC236}">
                <a16:creationId xmlns:a16="http://schemas.microsoft.com/office/drawing/2014/main" id="{FACEA71E-CDCD-405C-E656-8B77567D99A2}"/>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18</a:t>
            </a:fld>
            <a:endParaRPr lang="en-US"/>
          </a:p>
        </p:txBody>
      </p:sp>
    </p:spTree>
    <p:extLst>
      <p:ext uri="{BB962C8B-B14F-4D97-AF65-F5344CB8AC3E}">
        <p14:creationId xmlns:p14="http://schemas.microsoft.com/office/powerpoint/2010/main" val="4268114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55F496-18DA-B665-64CA-7C0A1284CDA5}"/>
            </a:ext>
          </a:extLst>
        </p:cNvPr>
        <p:cNvGrpSpPr/>
        <p:nvPr/>
      </p:nvGrpSpPr>
      <p:grpSpPr>
        <a:xfrm>
          <a:off x="0" y="0"/>
          <a:ext cx="0" cy="0"/>
          <a:chOff x="0" y="0"/>
          <a:chExt cx="0" cy="0"/>
        </a:xfrm>
      </p:grpSpPr>
      <p:pic>
        <p:nvPicPr>
          <p:cNvPr id="1028" name="Picture 4" descr="Magnifying glass hovering over a question mark within a head outline.">
            <a:extLst>
              <a:ext uri="{FF2B5EF4-FFF2-40B4-BE49-F238E27FC236}">
                <a16:creationId xmlns:a16="http://schemas.microsoft.com/office/drawing/2014/main" id="{F53C6456-6B37-D3D4-04E9-3DE763E1C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473042" y="474786"/>
            <a:ext cx="2319319" cy="163721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D259E9-3BBB-0414-CC30-E7B540039BBB}"/>
              </a:ext>
            </a:extLst>
          </p:cNvPr>
          <p:cNvSpPr>
            <a:spLocks noGrp="1"/>
          </p:cNvSpPr>
          <p:nvPr>
            <p:ph type="title"/>
          </p:nvPr>
        </p:nvSpPr>
        <p:spPr>
          <a:xfrm>
            <a:off x="3264310" y="973668"/>
            <a:ext cx="6652058" cy="706964"/>
          </a:xfrm>
        </p:spPr>
        <p:txBody>
          <a:bodyPr>
            <a:normAutofit/>
          </a:bodyPr>
          <a:lstStyle/>
          <a:p>
            <a:r>
              <a:rPr lang="en-US"/>
              <a:t>Test Your Knowledge #1</a:t>
            </a:r>
          </a:p>
        </p:txBody>
      </p:sp>
      <p:sp>
        <p:nvSpPr>
          <p:cNvPr id="3" name="Content Placeholder 2">
            <a:extLst>
              <a:ext uri="{FF2B5EF4-FFF2-40B4-BE49-F238E27FC236}">
                <a16:creationId xmlns:a16="http://schemas.microsoft.com/office/drawing/2014/main" id="{8584098C-FFA2-C21E-A144-472DD5F87C30}"/>
              </a:ext>
            </a:extLst>
          </p:cNvPr>
          <p:cNvSpPr>
            <a:spLocks noGrp="1"/>
          </p:cNvSpPr>
          <p:nvPr>
            <p:ph idx="1"/>
          </p:nvPr>
        </p:nvSpPr>
        <p:spPr>
          <a:xfrm>
            <a:off x="875071" y="2737009"/>
            <a:ext cx="10315668" cy="2966772"/>
          </a:xfrm>
        </p:spPr>
        <p:txBody>
          <a:bodyPr anchor="ctr">
            <a:noAutofit/>
          </a:bodyPr>
          <a:lstStyle/>
          <a:p>
            <a:pPr marL="0" indent="0">
              <a:lnSpc>
                <a:spcPct val="115000"/>
              </a:lnSpc>
              <a:spcAft>
                <a:spcPts val="1200"/>
              </a:spcAft>
              <a:buSzPct val="100000"/>
              <a:buNone/>
            </a:pPr>
            <a:r>
              <a:rPr lang="en-US" sz="2200" b="1"/>
              <a:t>Multiple Choice. </a:t>
            </a:r>
            <a:r>
              <a:rPr lang="en-US" sz="2200"/>
              <a:t>Which of the following is NOT true?</a:t>
            </a:r>
          </a:p>
          <a:p>
            <a:pPr marL="685800" indent="-685800">
              <a:lnSpc>
                <a:spcPct val="115000"/>
              </a:lnSpc>
              <a:buSzPct val="100000"/>
              <a:buFont typeface="+mj-lt"/>
              <a:buAutoNum type="alphaUcPeriod"/>
            </a:pPr>
            <a:r>
              <a:rPr lang="en-US" sz="2200"/>
              <a:t>The auditee must arrange for the audit, prepare financial statements, and give the auditor access to information needed to perform the audit.</a:t>
            </a:r>
          </a:p>
          <a:p>
            <a:pPr marL="685800" indent="-685800">
              <a:lnSpc>
                <a:spcPct val="115000"/>
              </a:lnSpc>
              <a:buSzPct val="100000"/>
              <a:buFont typeface="+mj-lt"/>
              <a:buAutoNum type="alphaUcPeriod"/>
            </a:pPr>
            <a:r>
              <a:rPr lang="en-US" sz="2200"/>
              <a:t>The auditee must submit the audit report and other required documents within the earlier of 30 days after receiving the audit report from the audit firm, or 9 months after the end of the audit period.</a:t>
            </a:r>
          </a:p>
          <a:p>
            <a:pPr marL="685800" indent="-685800">
              <a:lnSpc>
                <a:spcPct val="115000"/>
              </a:lnSpc>
              <a:buSzPct val="100000"/>
              <a:buFont typeface="+mj-lt"/>
              <a:buAutoNum type="alphaUcPeriod"/>
            </a:pPr>
            <a:r>
              <a:rPr lang="en-US" sz="2200"/>
              <a:t>The auditee must promptly follow-up and take corrective action on audit findings after the pass-through entity issues the management decision.</a:t>
            </a:r>
          </a:p>
        </p:txBody>
      </p:sp>
      <p:sp>
        <p:nvSpPr>
          <p:cNvPr id="5" name="Content Placeholder 2">
            <a:extLst>
              <a:ext uri="{FF2B5EF4-FFF2-40B4-BE49-F238E27FC236}">
                <a16:creationId xmlns:a16="http://schemas.microsoft.com/office/drawing/2014/main" id="{F87DEA23-2443-1624-E32B-2509AFFC39D6}"/>
              </a:ext>
            </a:extLst>
          </p:cNvPr>
          <p:cNvSpPr txBox="1">
            <a:spLocks/>
          </p:cNvSpPr>
          <p:nvPr/>
        </p:nvSpPr>
        <p:spPr>
          <a:xfrm>
            <a:off x="875071" y="6025505"/>
            <a:ext cx="10442152" cy="606572"/>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25000"/>
              </a:lnSpc>
              <a:spcBef>
                <a:spcPts val="0"/>
              </a:spcBef>
              <a:spcAft>
                <a:spcPts val="1000"/>
              </a:spcAft>
              <a:buClr>
                <a:srgbClr val="1746BB"/>
              </a:buClr>
              <a:buSzPct val="80000"/>
              <a:buFont typeface="Wingdings 3" charset="2"/>
              <a:buNone/>
              <a:tabLst/>
              <a:defRPr/>
            </a:pPr>
            <a:r>
              <a:rPr kumimoji="0" lang="en-US" sz="2200" b="1" i="0" u="none" strike="noStrike" kern="1200" cap="none" spc="0" normalizeH="0" baseline="0" noProof="0">
                <a:ln>
                  <a:noFill/>
                </a:ln>
                <a:solidFill>
                  <a:srgbClr val="404040"/>
                </a:solidFill>
                <a:effectLst/>
                <a:uLnTx/>
                <a:uFillTx/>
                <a:latin typeface="Verdana" panose="020B0604030504040204" pitchFamily="34" charset="0"/>
                <a:ea typeface="+mn-ea"/>
                <a:cs typeface="+mn-cs"/>
              </a:rPr>
              <a:t>Answer:</a:t>
            </a:r>
            <a:r>
              <a:rPr kumimoji="0" lang="en-US" sz="2200" b="0" i="0" u="none" strike="noStrike" kern="1200" cap="none" spc="0" normalizeH="0" baseline="0" noProof="0">
                <a:ln>
                  <a:noFill/>
                </a:ln>
                <a:solidFill>
                  <a:srgbClr val="404040"/>
                </a:solidFill>
                <a:effectLst/>
                <a:uLnTx/>
                <a:uFillTx/>
                <a:latin typeface="Verdana" panose="020B0604030504040204" pitchFamily="34" charset="0"/>
                <a:ea typeface="+mn-ea"/>
                <a:cs typeface="+mn-cs"/>
              </a:rPr>
              <a:t> To be discussed during the conference.</a:t>
            </a:r>
          </a:p>
        </p:txBody>
      </p:sp>
      <p:sp>
        <p:nvSpPr>
          <p:cNvPr id="4" name="Slide Number Placeholder 3">
            <a:extLst>
              <a:ext uri="{FF2B5EF4-FFF2-40B4-BE49-F238E27FC236}">
                <a16:creationId xmlns:a16="http://schemas.microsoft.com/office/drawing/2014/main" id="{3D6DFE68-52F0-965C-AD7B-60F4F83F180E}"/>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19</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1079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36C5CB-6C5B-46D8-C33F-89212914DF32}"/>
              </a:ext>
            </a:extLst>
          </p:cNvPr>
          <p:cNvSpPr>
            <a:spLocks noGrp="1"/>
          </p:cNvSpPr>
          <p:nvPr>
            <p:ph type="title"/>
          </p:nvPr>
        </p:nvSpPr>
        <p:spPr>
          <a:xfrm>
            <a:off x="838200" y="963507"/>
            <a:ext cx="3494362" cy="4930986"/>
          </a:xfrm>
        </p:spPr>
        <p:txBody>
          <a:bodyPr>
            <a:normAutofit/>
          </a:bodyPr>
          <a:lstStyle/>
          <a:p>
            <a:pPr algn="r"/>
            <a:r>
              <a:rPr lang="en-US" b="1">
                <a:solidFill>
                  <a:schemeClr val="accent1"/>
                </a:solidFill>
              </a:rPr>
              <a:t>Presenters</a:t>
            </a: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1A9CDE-181A-D38E-48AE-10B00F08BF46}"/>
              </a:ext>
            </a:extLst>
          </p:cNvPr>
          <p:cNvSpPr>
            <a:spLocks noGrp="1"/>
          </p:cNvSpPr>
          <p:nvPr>
            <p:ph sz="half" idx="1"/>
          </p:nvPr>
        </p:nvSpPr>
        <p:spPr>
          <a:xfrm>
            <a:off x="4976029" y="846666"/>
            <a:ext cx="6250940" cy="1210734"/>
          </a:xfrm>
        </p:spPr>
        <p:txBody>
          <a:bodyPr anchor="b">
            <a:normAutofit/>
          </a:bodyPr>
          <a:lstStyle/>
          <a:p>
            <a:pPr marL="0" indent="0">
              <a:buNone/>
            </a:pPr>
            <a:r>
              <a:rPr lang="en-US" b="1"/>
              <a:t>Jenny Noren, TWC</a:t>
            </a:r>
          </a:p>
          <a:p>
            <a:pPr marL="0" indent="0">
              <a:buNone/>
            </a:pPr>
            <a:r>
              <a:rPr lang="en-US"/>
              <a:t>TWC Financial Initiatives, Finance</a:t>
            </a:r>
          </a:p>
        </p:txBody>
      </p:sp>
      <p:sp>
        <p:nvSpPr>
          <p:cNvPr id="4" name="Content Placeholder 2">
            <a:extLst>
              <a:ext uri="{FF2B5EF4-FFF2-40B4-BE49-F238E27FC236}">
                <a16:creationId xmlns:a16="http://schemas.microsoft.com/office/drawing/2014/main" id="{F1A8A78B-D2CC-4B95-1146-6E6182CC074E}"/>
              </a:ext>
            </a:extLst>
          </p:cNvPr>
          <p:cNvSpPr txBox="1">
            <a:spLocks/>
          </p:cNvSpPr>
          <p:nvPr/>
        </p:nvSpPr>
        <p:spPr>
          <a:xfrm>
            <a:off x="4976029" y="2651831"/>
            <a:ext cx="6250940" cy="1542742"/>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t>Mary Millan, TWC</a:t>
            </a:r>
          </a:p>
          <a:p>
            <a:pPr marL="0" indent="0">
              <a:buFont typeface="Arial" panose="020B0604020202020204" pitchFamily="34" charset="0"/>
              <a:buNone/>
            </a:pPr>
            <a:r>
              <a:rPr lang="en-US" b="0" i="0" u="none" strike="noStrike">
                <a:solidFill>
                  <a:srgbClr val="000000"/>
                </a:solidFill>
                <a:effectLst/>
              </a:rPr>
              <a:t>Deputy Division Director of Subrecipient Monitoring, Fraud Deterrence &amp; Compliance Monitoring</a:t>
            </a:r>
            <a:endParaRPr lang="en-US"/>
          </a:p>
        </p:txBody>
      </p:sp>
      <p:sp>
        <p:nvSpPr>
          <p:cNvPr id="6" name="Content Placeholder 2">
            <a:extLst>
              <a:ext uri="{FF2B5EF4-FFF2-40B4-BE49-F238E27FC236}">
                <a16:creationId xmlns:a16="http://schemas.microsoft.com/office/drawing/2014/main" id="{5204BA6A-680B-3828-EAD0-AB2530ABA6E5}"/>
              </a:ext>
            </a:extLst>
          </p:cNvPr>
          <p:cNvSpPr txBox="1">
            <a:spLocks/>
          </p:cNvSpPr>
          <p:nvPr/>
        </p:nvSpPr>
        <p:spPr>
          <a:xfrm>
            <a:off x="4976029" y="4483098"/>
            <a:ext cx="6250940" cy="1626981"/>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t>Brian Shaw, TWC</a:t>
            </a:r>
          </a:p>
          <a:p>
            <a:pPr marL="0" indent="0">
              <a:buFont typeface="Arial" panose="020B0604020202020204" pitchFamily="34" charset="0"/>
              <a:buNone/>
            </a:pPr>
            <a:r>
              <a:rPr lang="en-US" b="0" i="0" u="none" strike="noStrike">
                <a:solidFill>
                  <a:srgbClr val="000000"/>
                </a:solidFill>
                <a:effectLst/>
              </a:rPr>
              <a:t>Quality Assurance &amp; Report Writing Manager – FDCM/Subrecipient Monitoring Department</a:t>
            </a:r>
            <a:endParaRPr lang="en-US"/>
          </a:p>
        </p:txBody>
      </p:sp>
      <p:sp>
        <p:nvSpPr>
          <p:cNvPr id="5" name="Slide Number Placeholder 4">
            <a:extLst>
              <a:ext uri="{FF2B5EF4-FFF2-40B4-BE49-F238E27FC236}">
                <a16:creationId xmlns:a16="http://schemas.microsoft.com/office/drawing/2014/main" id="{4F53EDF3-CD90-5747-50B5-99007244DD15}"/>
              </a:ext>
            </a:extLst>
          </p:cNvPr>
          <p:cNvSpPr>
            <a:spLocks noGrp="1"/>
          </p:cNvSpPr>
          <p:nvPr>
            <p:ph type="sldNum" sz="quarter" idx="12"/>
          </p:nvPr>
        </p:nvSpPr>
        <p:spPr>
          <a:xfrm>
            <a:off x="10571516" y="6033479"/>
            <a:ext cx="782283"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718739C9-DCF1-47E1-918D-420391A2911C}" type="slidenum">
              <a:rPr kumimoji="0" lang="en-US" sz="1050" b="0" i="0" u="none" strike="noStrike" kern="1200" cap="none" spc="0" normalizeH="0" baseline="0" noProof="0" smtClean="0">
                <a:ln>
                  <a:noFill/>
                </a:ln>
                <a:solidFill>
                  <a:prstClr val="black">
                    <a:alpha val="80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a:t>
            </a:fld>
            <a:endParaRPr kumimoji="0" lang="en-US" sz="1050" b="0" i="0" u="none" strike="noStrike" kern="1200" cap="none" spc="0" normalizeH="0" baseline="0" noProof="0">
              <a:ln>
                <a:noFill/>
              </a:ln>
              <a:solidFill>
                <a:prstClr val="black">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126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39A9-7B8F-CA58-6309-F5E5D1C4B0D3}"/>
              </a:ext>
            </a:extLst>
          </p:cNvPr>
          <p:cNvSpPr>
            <a:spLocks noGrp="1"/>
          </p:cNvSpPr>
          <p:nvPr>
            <p:ph type="title"/>
          </p:nvPr>
        </p:nvSpPr>
        <p:spPr>
          <a:xfrm>
            <a:off x="1154954" y="2677645"/>
            <a:ext cx="4567420" cy="2283824"/>
          </a:xfrm>
        </p:spPr>
        <p:txBody>
          <a:bodyPr/>
          <a:lstStyle/>
          <a:p>
            <a:r>
              <a:rPr lang="en-US"/>
              <a:t>Requirements for Pass-Through Entities</a:t>
            </a:r>
          </a:p>
        </p:txBody>
      </p:sp>
      <p:sp>
        <p:nvSpPr>
          <p:cNvPr id="3" name="Text Placeholder 2">
            <a:extLst>
              <a:ext uri="{FF2B5EF4-FFF2-40B4-BE49-F238E27FC236}">
                <a16:creationId xmlns:a16="http://schemas.microsoft.com/office/drawing/2014/main" id="{636687E6-0889-DA05-0866-F1A54E005F19}"/>
              </a:ext>
            </a:extLst>
          </p:cNvPr>
          <p:cNvSpPr>
            <a:spLocks noGrp="1"/>
          </p:cNvSpPr>
          <p:nvPr>
            <p:ph type="body" idx="1"/>
          </p:nvPr>
        </p:nvSpPr>
        <p:spPr>
          <a:xfrm>
            <a:off x="6774426" y="2677643"/>
            <a:ext cx="4975121" cy="2523621"/>
          </a:xfrm>
        </p:spPr>
        <p:txBody>
          <a:bodyPr>
            <a:normAutofit/>
          </a:bodyPr>
          <a:lstStyle/>
          <a:p>
            <a:pPr marL="457200" indent="-457200">
              <a:buFont typeface="Arial" panose="020B0604020202020204" pitchFamily="34" charset="0"/>
              <a:buChar char="•"/>
            </a:pPr>
            <a:r>
              <a:rPr lang="en-US"/>
              <a:t>Suspension/debarment check</a:t>
            </a:r>
          </a:p>
          <a:p>
            <a:pPr marL="457200" indent="-457200">
              <a:buFont typeface="Arial" panose="020B0604020202020204" pitchFamily="34" charset="0"/>
              <a:buChar char="•"/>
            </a:pPr>
            <a:r>
              <a:rPr lang="en-US"/>
              <a:t>Award identification and award requirements</a:t>
            </a:r>
          </a:p>
          <a:p>
            <a:pPr marL="457200" indent="-457200">
              <a:buFont typeface="Arial" panose="020B0604020202020204" pitchFamily="34" charset="0"/>
              <a:buChar char="•"/>
            </a:pPr>
            <a:r>
              <a:rPr lang="en-US"/>
              <a:t>Monitoring &amp; oversight</a:t>
            </a:r>
          </a:p>
        </p:txBody>
      </p:sp>
      <p:sp>
        <p:nvSpPr>
          <p:cNvPr id="4" name="Slide Number Placeholder 3">
            <a:extLst>
              <a:ext uri="{FF2B5EF4-FFF2-40B4-BE49-F238E27FC236}">
                <a16:creationId xmlns:a16="http://schemas.microsoft.com/office/drawing/2014/main" id="{06ED7181-88E2-4178-3F28-F3258953AC02}"/>
              </a:ext>
            </a:extLst>
          </p:cNvPr>
          <p:cNvSpPr>
            <a:spLocks noGrp="1"/>
          </p:cNvSpPr>
          <p:nvPr>
            <p:ph type="sldNum" sz="quarter" idx="12"/>
          </p:nvPr>
        </p:nvSpPr>
        <p:spPr/>
        <p:txBody>
          <a:bodyPr/>
          <a:lstStyle/>
          <a:p>
            <a:fld id="{56A0B0FD-D6B7-4878-B1BE-780ED0AA1A25}" type="slidenum">
              <a:rPr lang="en-US" smtClean="0"/>
              <a:t>20</a:t>
            </a:fld>
            <a:endParaRPr lang="en-US"/>
          </a:p>
        </p:txBody>
      </p:sp>
    </p:spTree>
    <p:extLst>
      <p:ext uri="{BB962C8B-B14F-4D97-AF65-F5344CB8AC3E}">
        <p14:creationId xmlns:p14="http://schemas.microsoft.com/office/powerpoint/2010/main" val="1578601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FACA2-FAB0-B0D3-AF09-FD2EED22E4D6}"/>
              </a:ext>
            </a:extLst>
          </p:cNvPr>
          <p:cNvSpPr>
            <a:spLocks noGrp="1"/>
          </p:cNvSpPr>
          <p:nvPr>
            <p:ph type="title"/>
          </p:nvPr>
        </p:nvSpPr>
        <p:spPr>
          <a:xfrm>
            <a:off x="838200" y="365126"/>
            <a:ext cx="10515600" cy="952398"/>
          </a:xfrm>
        </p:spPr>
        <p:txBody>
          <a:bodyPr>
            <a:normAutofit/>
          </a:bodyPr>
          <a:lstStyle/>
          <a:p>
            <a:r>
              <a:rPr lang="en-US" b="1">
                <a:solidFill>
                  <a:schemeClr val="accent1">
                    <a:lumMod val="50000"/>
                  </a:schemeClr>
                </a:solidFill>
              </a:rPr>
              <a:t>Are You a Pass-Through Entity?</a:t>
            </a:r>
            <a:endParaRPr lang="en-US" sz="2400">
              <a:solidFill>
                <a:schemeClr val="accent1">
                  <a:lumMod val="50000"/>
                </a:schemeClr>
              </a:solidFill>
            </a:endParaRPr>
          </a:p>
        </p:txBody>
      </p:sp>
      <p:sp>
        <p:nvSpPr>
          <p:cNvPr id="3" name="Content Placeholder 2">
            <a:extLst>
              <a:ext uri="{FF2B5EF4-FFF2-40B4-BE49-F238E27FC236}">
                <a16:creationId xmlns:a16="http://schemas.microsoft.com/office/drawing/2014/main" id="{FD984523-5C9E-70E2-C0E0-CBBE2FB76D35}"/>
              </a:ext>
            </a:extLst>
          </p:cNvPr>
          <p:cNvSpPr>
            <a:spLocks noGrp="1"/>
          </p:cNvSpPr>
          <p:nvPr>
            <p:ph idx="1"/>
          </p:nvPr>
        </p:nvSpPr>
        <p:spPr>
          <a:xfrm>
            <a:off x="838200" y="1622323"/>
            <a:ext cx="5346290" cy="4306529"/>
          </a:xfrm>
          <a:solidFill>
            <a:schemeClr val="tx2">
              <a:lumMod val="20000"/>
              <a:lumOff val="80000"/>
            </a:schemeClr>
          </a:solidFill>
        </p:spPr>
        <p:txBody>
          <a:bodyPr>
            <a:normAutofit fontScale="92500" lnSpcReduction="10000"/>
          </a:bodyPr>
          <a:lstStyle/>
          <a:p>
            <a:pPr>
              <a:spcAft>
                <a:spcPts val="1200"/>
              </a:spcAft>
            </a:pPr>
            <a:r>
              <a:rPr lang="en-US"/>
              <a:t>An entity that issues a subgrant to another entity to carry out part of a federal award or part of a state award.</a:t>
            </a:r>
          </a:p>
          <a:p>
            <a:r>
              <a:rPr lang="en-US"/>
              <a:t>Has certain responsibilities</a:t>
            </a:r>
          </a:p>
          <a:p>
            <a:pPr lvl="1"/>
            <a:r>
              <a:rPr lang="en-US"/>
              <a:t>Check for suspension/debarment</a:t>
            </a:r>
          </a:p>
          <a:p>
            <a:pPr lvl="1"/>
            <a:r>
              <a:rPr lang="en-US"/>
              <a:t>Award identification</a:t>
            </a:r>
          </a:p>
          <a:p>
            <a:pPr lvl="1"/>
            <a:r>
              <a:rPr lang="en-US"/>
              <a:t>Pass-through of requirements</a:t>
            </a:r>
          </a:p>
          <a:p>
            <a:pPr lvl="1"/>
            <a:r>
              <a:rPr lang="en-US"/>
              <a:t>Compliance monitoring</a:t>
            </a:r>
          </a:p>
          <a:p>
            <a:pPr lvl="1"/>
            <a:r>
              <a:rPr lang="en-US"/>
              <a:t>Verify single audit was performed</a:t>
            </a:r>
          </a:p>
          <a:p>
            <a:pPr lvl="1"/>
            <a:r>
              <a:rPr lang="en-US"/>
              <a:t>Other oversight</a:t>
            </a:r>
          </a:p>
          <a:p>
            <a:pPr lvl="1"/>
            <a:r>
              <a:rPr lang="en-US"/>
              <a:t>Enforcement actions</a:t>
            </a:r>
          </a:p>
          <a:p>
            <a:endParaRPr lang="en-US"/>
          </a:p>
        </p:txBody>
      </p:sp>
      <p:pic>
        <p:nvPicPr>
          <p:cNvPr id="6" name="Picture 5" descr="Funny. Three athletic t-shirts. The first has the number 1 and the word who. The second has the number 2 and the word what. The third has the number 3 and the word's I don't know.">
            <a:extLst>
              <a:ext uri="{FF2B5EF4-FFF2-40B4-BE49-F238E27FC236}">
                <a16:creationId xmlns:a16="http://schemas.microsoft.com/office/drawing/2014/main" id="{23FD7DD2-B597-D216-3657-A1F3F3CA7CD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89232" y="1622323"/>
            <a:ext cx="4331832" cy="2194795"/>
          </a:xfrm>
          <a:prstGeom prst="rect">
            <a:avLst/>
          </a:prstGeom>
        </p:spPr>
      </p:pic>
      <p:sp>
        <p:nvSpPr>
          <p:cNvPr id="7" name="TextBox 6">
            <a:extLst>
              <a:ext uri="{FF2B5EF4-FFF2-40B4-BE49-F238E27FC236}">
                <a16:creationId xmlns:a16="http://schemas.microsoft.com/office/drawing/2014/main" id="{3FFFFC31-FBE9-543A-2A1B-899AE15833C3}"/>
              </a:ext>
            </a:extLst>
          </p:cNvPr>
          <p:cNvSpPr txBox="1"/>
          <p:nvPr/>
        </p:nvSpPr>
        <p:spPr>
          <a:xfrm>
            <a:off x="6889231" y="3817118"/>
            <a:ext cx="4331831" cy="230832"/>
          </a:xfrm>
          <a:prstGeom prst="rect">
            <a:avLst/>
          </a:prstGeom>
          <a:noFill/>
        </p:spPr>
        <p:txBody>
          <a:bodyPr wrap="square" rtlCol="0">
            <a:spAutoFit/>
          </a:bodyPr>
          <a:lstStyle/>
          <a:p>
            <a:r>
              <a:rPr lang="en-US" sz="900">
                <a:hlinkClick r:id="rId3" tooltip="https://mom2momflorida.com/tag/abbott-and-castello/"/>
              </a:rPr>
              <a:t>This Photo</a:t>
            </a:r>
            <a:r>
              <a:rPr lang="en-US" sz="900"/>
              <a:t> by Unknown Author is licensed under </a:t>
            </a:r>
            <a:r>
              <a:rPr lang="en-US" sz="900">
                <a:hlinkClick r:id="rId4" tooltip="https://creativecommons.org/licenses/by-nc-nd/3.0/"/>
              </a:rPr>
              <a:t>CC BY-NC-ND</a:t>
            </a:r>
            <a:endParaRPr lang="en-US" sz="900"/>
          </a:p>
        </p:txBody>
      </p:sp>
      <p:sp>
        <p:nvSpPr>
          <p:cNvPr id="8" name="Content Placeholder 2">
            <a:extLst>
              <a:ext uri="{FF2B5EF4-FFF2-40B4-BE49-F238E27FC236}">
                <a16:creationId xmlns:a16="http://schemas.microsoft.com/office/drawing/2014/main" id="{90B906DC-2CE0-D846-0F3A-DB0A4DE1358B}"/>
              </a:ext>
            </a:extLst>
          </p:cNvPr>
          <p:cNvSpPr txBox="1">
            <a:spLocks/>
          </p:cNvSpPr>
          <p:nvPr/>
        </p:nvSpPr>
        <p:spPr>
          <a:xfrm>
            <a:off x="6889231" y="4765137"/>
            <a:ext cx="4649067" cy="952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C00000"/>
                </a:solidFill>
              </a:rPr>
              <a:t>Let’s take a closer look at responsibilities…</a:t>
            </a:r>
          </a:p>
        </p:txBody>
      </p:sp>
      <p:sp>
        <p:nvSpPr>
          <p:cNvPr id="4" name="Slide Number Placeholder 3">
            <a:extLst>
              <a:ext uri="{FF2B5EF4-FFF2-40B4-BE49-F238E27FC236}">
                <a16:creationId xmlns:a16="http://schemas.microsoft.com/office/drawing/2014/main" id="{390E93FB-4523-1E4E-EC69-7163DC7DBD3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701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96993-5BC4-33A6-D3B9-73590B42A2EF}"/>
              </a:ext>
            </a:extLst>
          </p:cNvPr>
          <p:cNvSpPr>
            <a:spLocks noGrp="1"/>
          </p:cNvSpPr>
          <p:nvPr>
            <p:ph type="title"/>
          </p:nvPr>
        </p:nvSpPr>
        <p:spPr/>
        <p:txBody>
          <a:bodyPr>
            <a:normAutofit/>
          </a:bodyPr>
          <a:lstStyle/>
          <a:p>
            <a:r>
              <a:rPr lang="en-US" b="1">
                <a:solidFill>
                  <a:schemeClr val="accent1">
                    <a:lumMod val="50000"/>
                  </a:schemeClr>
                </a:solidFill>
              </a:rPr>
              <a:t>Requirements for Pass-Through Entities </a:t>
            </a:r>
            <a:br>
              <a:rPr lang="en-US"/>
            </a:br>
            <a:r>
              <a:rPr lang="en-US" sz="2200"/>
              <a:t>(2 C.F.R. § 200.332(a); TxGMS)</a:t>
            </a:r>
          </a:p>
        </p:txBody>
      </p:sp>
      <p:sp>
        <p:nvSpPr>
          <p:cNvPr id="3" name="Content Placeholder 2">
            <a:extLst>
              <a:ext uri="{FF2B5EF4-FFF2-40B4-BE49-F238E27FC236}">
                <a16:creationId xmlns:a16="http://schemas.microsoft.com/office/drawing/2014/main" id="{C2B8602D-BA22-4EEC-5A8E-2D0AA5D03F77}"/>
              </a:ext>
            </a:extLst>
          </p:cNvPr>
          <p:cNvSpPr>
            <a:spLocks noGrp="1"/>
          </p:cNvSpPr>
          <p:nvPr>
            <p:ph idx="1"/>
          </p:nvPr>
        </p:nvSpPr>
        <p:spPr/>
        <p:txBody>
          <a:bodyPr>
            <a:normAutofit/>
          </a:bodyPr>
          <a:lstStyle/>
          <a:p>
            <a:pPr>
              <a:spcAft>
                <a:spcPts val="1800"/>
              </a:spcAft>
            </a:pPr>
            <a:r>
              <a:rPr lang="en-US"/>
              <a:t>C</a:t>
            </a:r>
            <a:r>
              <a:rPr lang="en-US">
                <a:effectLst/>
              </a:rPr>
              <a:t>heck for </a:t>
            </a:r>
            <a:r>
              <a:rPr lang="en-US" b="1">
                <a:effectLst/>
              </a:rPr>
              <a:t>suspension/debarment</a:t>
            </a:r>
            <a:r>
              <a:rPr lang="en-US">
                <a:effectLst/>
              </a:rPr>
              <a:t>.</a:t>
            </a:r>
            <a:endParaRPr lang="en-US"/>
          </a:p>
          <a:p>
            <a:pPr lvl="1">
              <a:spcAft>
                <a:spcPts val="1800"/>
              </a:spcAft>
            </a:pPr>
            <a:r>
              <a:rPr lang="en-US"/>
              <a:t>Verify that the subrecipient is not excluded or disqualified in accordance with 2 C.F.R. § 180.300. Verification methods are provided in 2 C.F.R. § 180.300.</a:t>
            </a:r>
          </a:p>
          <a:p>
            <a:pPr lvl="1"/>
            <a:r>
              <a:rPr lang="en-US"/>
              <a:t>Includes confirming in SAM.gov that a potential subrecipient is not suspended, debarred, or otherwise excluded from receiving Federal funds. (Also: Texas Debarred Vendors List.)</a:t>
            </a:r>
            <a:endParaRPr lang="en-US">
              <a:effectLst/>
            </a:endParaRPr>
          </a:p>
          <a:p>
            <a:endParaRPr lang="en-US"/>
          </a:p>
        </p:txBody>
      </p:sp>
      <p:pic>
        <p:nvPicPr>
          <p:cNvPr id="6" name="Picture 5" descr="SAM.gov registered trademark. A tall top hat followed by the words SAM.gov. The hat has vertical red and white strips at the top, a navy blue hatband with white stars, and a navy blue brim.">
            <a:extLst>
              <a:ext uri="{FF2B5EF4-FFF2-40B4-BE49-F238E27FC236}">
                <a16:creationId xmlns:a16="http://schemas.microsoft.com/office/drawing/2014/main" id="{82D513F9-AB9D-EE72-0C96-AD010A74B854}"/>
              </a:ext>
            </a:extLst>
          </p:cNvPr>
          <p:cNvPicPr>
            <a:picLocks noChangeAspect="1"/>
          </p:cNvPicPr>
          <p:nvPr/>
        </p:nvPicPr>
        <p:blipFill>
          <a:blip r:embed="rId2"/>
          <a:stretch>
            <a:fillRect/>
          </a:stretch>
        </p:blipFill>
        <p:spPr>
          <a:xfrm>
            <a:off x="1126046" y="5080141"/>
            <a:ext cx="2644369" cy="967824"/>
          </a:xfrm>
          <a:prstGeom prst="rect">
            <a:avLst/>
          </a:prstGeom>
        </p:spPr>
      </p:pic>
      <p:sp>
        <p:nvSpPr>
          <p:cNvPr id="4" name="Slide Number Placeholder 3">
            <a:extLst>
              <a:ext uri="{FF2B5EF4-FFF2-40B4-BE49-F238E27FC236}">
                <a16:creationId xmlns:a16="http://schemas.microsoft.com/office/drawing/2014/main" id="{8786B454-8010-E15D-C867-41F8C39F4E3F}"/>
              </a:ext>
            </a:extLst>
          </p:cNvPr>
          <p:cNvSpPr>
            <a:spLocks noGrp="1"/>
          </p:cNvSpPr>
          <p:nvPr>
            <p:ph type="sldNum" sz="quarter" idx="12"/>
          </p:nvPr>
        </p:nvSpPr>
        <p:spPr/>
        <p:txBody>
          <a:bodyPr/>
          <a:lstStyle/>
          <a:p>
            <a:fld id="{718739C9-DCF1-47E1-918D-420391A2911C}" type="slidenum">
              <a:rPr lang="en-US" smtClean="0"/>
              <a:t>22</a:t>
            </a:fld>
            <a:endParaRPr lang="en-US"/>
          </a:p>
        </p:txBody>
      </p:sp>
    </p:spTree>
    <p:extLst>
      <p:ext uri="{BB962C8B-B14F-4D97-AF65-F5344CB8AC3E}">
        <p14:creationId xmlns:p14="http://schemas.microsoft.com/office/powerpoint/2010/main" val="2848331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96993-5BC4-33A6-D3B9-73590B42A2EF}"/>
              </a:ext>
            </a:extLst>
          </p:cNvPr>
          <p:cNvSpPr>
            <a:spLocks noGrp="1"/>
          </p:cNvSpPr>
          <p:nvPr>
            <p:ph type="title"/>
          </p:nvPr>
        </p:nvSpPr>
        <p:spPr/>
        <p:txBody>
          <a:bodyPr>
            <a:normAutofit/>
          </a:bodyPr>
          <a:lstStyle/>
          <a:p>
            <a:r>
              <a:rPr lang="en-US" b="1">
                <a:solidFill>
                  <a:schemeClr val="accent1">
                    <a:lumMod val="50000"/>
                  </a:schemeClr>
                </a:solidFill>
              </a:rPr>
              <a:t>Requirements for Pass-Through Entities</a:t>
            </a:r>
            <a:br>
              <a:rPr lang="en-US"/>
            </a:br>
            <a:r>
              <a:rPr lang="en-US" sz="2200"/>
              <a:t>(2 C.F.R. § 200.332(b); TxGMS)</a:t>
            </a:r>
          </a:p>
        </p:txBody>
      </p:sp>
      <p:sp>
        <p:nvSpPr>
          <p:cNvPr id="3" name="Content Placeholder 2">
            <a:extLst>
              <a:ext uri="{FF2B5EF4-FFF2-40B4-BE49-F238E27FC236}">
                <a16:creationId xmlns:a16="http://schemas.microsoft.com/office/drawing/2014/main" id="{C2B8602D-BA22-4EEC-5A8E-2D0AA5D03F77}"/>
              </a:ext>
            </a:extLst>
          </p:cNvPr>
          <p:cNvSpPr>
            <a:spLocks noGrp="1"/>
          </p:cNvSpPr>
          <p:nvPr>
            <p:ph idx="1"/>
          </p:nvPr>
        </p:nvSpPr>
        <p:spPr>
          <a:xfrm>
            <a:off x="838200" y="2237402"/>
            <a:ext cx="7043530" cy="3572232"/>
          </a:xfrm>
        </p:spPr>
        <p:txBody>
          <a:bodyPr>
            <a:normAutofit/>
          </a:bodyPr>
          <a:lstStyle/>
          <a:p>
            <a:pPr>
              <a:spcBef>
                <a:spcPts val="600"/>
              </a:spcBef>
              <a:spcAft>
                <a:spcPts val="1800"/>
              </a:spcAft>
            </a:pPr>
            <a:r>
              <a:rPr lang="en-US"/>
              <a:t>Clearly </a:t>
            </a:r>
            <a:r>
              <a:rPr lang="en-US" b="1"/>
              <a:t>identify as being a subaward</a:t>
            </a:r>
            <a:r>
              <a:rPr lang="en-US"/>
              <a:t>.</a:t>
            </a:r>
          </a:p>
          <a:p>
            <a:pPr>
              <a:spcBef>
                <a:spcPts val="600"/>
              </a:spcBef>
            </a:pPr>
            <a:r>
              <a:rPr lang="en-US"/>
              <a:t>Include the </a:t>
            </a:r>
            <a:r>
              <a:rPr lang="en-US" b="1"/>
              <a:t>elements and information </a:t>
            </a:r>
            <a:r>
              <a:rPr lang="en-US"/>
              <a:t>required by 2 C.F.R. §200.332(b)/TxGMS (continued on next slide)</a:t>
            </a:r>
          </a:p>
          <a:p>
            <a:pPr lvl="1">
              <a:spcBef>
                <a:spcPts val="600"/>
              </a:spcBef>
            </a:pPr>
            <a:r>
              <a:rPr lang="en-US"/>
              <a:t>Must provide the best available information if some of the information is unavailable. </a:t>
            </a:r>
          </a:p>
          <a:p>
            <a:pPr lvl="1">
              <a:spcAft>
                <a:spcPts val="1200"/>
              </a:spcAft>
            </a:pPr>
            <a:r>
              <a:rPr lang="en-US"/>
              <a:t>Must provide the unavailable information when it is obtained. </a:t>
            </a:r>
          </a:p>
        </p:txBody>
      </p:sp>
      <p:pic>
        <p:nvPicPr>
          <p:cNvPr id="9" name="Picture 8" descr="Close up of generic checklist.">
            <a:extLst>
              <a:ext uri="{FF2B5EF4-FFF2-40B4-BE49-F238E27FC236}">
                <a16:creationId xmlns:a16="http://schemas.microsoft.com/office/drawing/2014/main" id="{9911DC9B-8879-784C-E22C-DC3D68779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6595" y="2597936"/>
            <a:ext cx="3207205" cy="2851165"/>
          </a:xfrm>
          <a:prstGeom prst="rect">
            <a:avLst/>
          </a:prstGeom>
        </p:spPr>
      </p:pic>
      <p:sp>
        <p:nvSpPr>
          <p:cNvPr id="4" name="Slide Number Placeholder 3">
            <a:extLst>
              <a:ext uri="{FF2B5EF4-FFF2-40B4-BE49-F238E27FC236}">
                <a16:creationId xmlns:a16="http://schemas.microsoft.com/office/drawing/2014/main" id="{8786B454-8010-E15D-C867-41F8C39F4E3F}"/>
              </a:ext>
            </a:extLst>
          </p:cNvPr>
          <p:cNvSpPr>
            <a:spLocks noGrp="1"/>
          </p:cNvSpPr>
          <p:nvPr>
            <p:ph type="sldNum" sz="quarter" idx="12"/>
          </p:nvPr>
        </p:nvSpPr>
        <p:spPr/>
        <p:txBody>
          <a:bodyPr/>
          <a:lstStyle/>
          <a:p>
            <a:fld id="{718739C9-DCF1-47E1-918D-420391A2911C}" type="slidenum">
              <a:rPr lang="en-US" smtClean="0"/>
              <a:t>23</a:t>
            </a:fld>
            <a:endParaRPr lang="en-US"/>
          </a:p>
        </p:txBody>
      </p:sp>
    </p:spTree>
    <p:extLst>
      <p:ext uri="{BB962C8B-B14F-4D97-AF65-F5344CB8AC3E}">
        <p14:creationId xmlns:p14="http://schemas.microsoft.com/office/powerpoint/2010/main" val="1048426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96993-5BC4-33A6-D3B9-73590B42A2EF}"/>
              </a:ext>
            </a:extLst>
          </p:cNvPr>
          <p:cNvSpPr>
            <a:spLocks noGrp="1"/>
          </p:cNvSpPr>
          <p:nvPr>
            <p:ph type="title"/>
          </p:nvPr>
        </p:nvSpPr>
        <p:spPr/>
        <p:txBody>
          <a:bodyPr/>
          <a:lstStyle/>
          <a:p>
            <a:r>
              <a:rPr lang="en-US" b="1">
                <a:solidFill>
                  <a:schemeClr val="accent1">
                    <a:lumMod val="50000"/>
                  </a:schemeClr>
                </a:solidFill>
              </a:rPr>
              <a:t>Requirements for Pass-Through Entities</a:t>
            </a:r>
            <a:br>
              <a:rPr lang="en-US"/>
            </a:br>
            <a:r>
              <a:rPr lang="en-US" sz="2200"/>
              <a:t>(continued from previous slide)</a:t>
            </a:r>
          </a:p>
        </p:txBody>
      </p:sp>
      <p:sp>
        <p:nvSpPr>
          <p:cNvPr id="3" name="Content Placeholder 2">
            <a:extLst>
              <a:ext uri="{FF2B5EF4-FFF2-40B4-BE49-F238E27FC236}">
                <a16:creationId xmlns:a16="http://schemas.microsoft.com/office/drawing/2014/main" id="{C2B8602D-BA22-4EEC-5A8E-2D0AA5D03F77}"/>
              </a:ext>
            </a:extLst>
          </p:cNvPr>
          <p:cNvSpPr>
            <a:spLocks noGrp="1"/>
          </p:cNvSpPr>
          <p:nvPr>
            <p:ph idx="1"/>
          </p:nvPr>
        </p:nvSpPr>
        <p:spPr>
          <a:xfrm>
            <a:off x="838200" y="1789470"/>
            <a:ext cx="10515600" cy="4566879"/>
          </a:xfrm>
        </p:spPr>
        <p:txBody>
          <a:bodyPr>
            <a:normAutofit fontScale="92500" lnSpcReduction="10000"/>
          </a:bodyPr>
          <a:lstStyle/>
          <a:p>
            <a:r>
              <a:rPr lang="en-US"/>
              <a:t>Required information includes:</a:t>
            </a:r>
          </a:p>
          <a:p>
            <a:pPr lvl="1"/>
            <a:r>
              <a:rPr lang="en-US" b="1">
                <a:effectLst/>
              </a:rPr>
              <a:t>Award identification.</a:t>
            </a:r>
            <a:r>
              <a:rPr lang="en-US">
                <a:effectLst/>
              </a:rPr>
              <a:t> Federal Award Identification Number (FAIN), </a:t>
            </a:r>
            <a:r>
              <a:rPr lang="en-US"/>
              <a:t>federal award date, and certain other identifying award information. Similar requirements under TxGMS for state awards.</a:t>
            </a:r>
          </a:p>
          <a:p>
            <a:pPr lvl="1"/>
            <a:r>
              <a:rPr lang="en-US" b="1"/>
              <a:t>All requirements of the subaward. </a:t>
            </a:r>
            <a:r>
              <a:rPr lang="en-US"/>
              <a:t>For example, requirements imposed by statutes, regulations, the terms and conditions of the Federal award (if applicable), etc.</a:t>
            </a:r>
          </a:p>
          <a:p>
            <a:pPr lvl="1"/>
            <a:r>
              <a:rPr lang="en-US" b="1"/>
              <a:t>Any additional requirements that the pass-through entity imposes </a:t>
            </a:r>
            <a:r>
              <a:rPr lang="en-US"/>
              <a:t>on the subrecipient for the pass-through entity to meet its responsibilities under the grant award.</a:t>
            </a:r>
          </a:p>
          <a:p>
            <a:pPr lvl="1"/>
            <a:r>
              <a:rPr lang="en-US" b="1">
                <a:effectLst/>
              </a:rPr>
              <a:t>Indirect cost rate </a:t>
            </a:r>
            <a:r>
              <a:rPr lang="en-US">
                <a:effectLst/>
              </a:rPr>
              <a:t>(if applicable)</a:t>
            </a:r>
          </a:p>
          <a:p>
            <a:pPr lvl="1"/>
            <a:r>
              <a:rPr lang="en-US">
                <a:effectLst/>
              </a:rPr>
              <a:t>A requirement that the subrecipient permit the pass-through entity and auditors to </a:t>
            </a:r>
            <a:r>
              <a:rPr lang="en-US" b="1">
                <a:effectLst/>
              </a:rPr>
              <a:t>access the subrecipient's records and financial statements </a:t>
            </a:r>
            <a:r>
              <a:rPr lang="en-US">
                <a:effectLst/>
              </a:rPr>
              <a:t>for the pass-through entity to fulfill its monitoring requirements</a:t>
            </a:r>
          </a:p>
          <a:p>
            <a:pPr lvl="1"/>
            <a:r>
              <a:rPr lang="en-US">
                <a:effectLst/>
              </a:rPr>
              <a:t>Appropriate terms and conditions concerning the </a:t>
            </a:r>
            <a:r>
              <a:rPr lang="en-US" b="1">
                <a:effectLst/>
              </a:rPr>
              <a:t>closeout of the subaward</a:t>
            </a:r>
          </a:p>
          <a:p>
            <a:pPr lvl="1"/>
            <a:endParaRPr lang="en-US">
              <a:effectLst/>
            </a:endParaRPr>
          </a:p>
          <a:p>
            <a:endParaRPr lang="en-US"/>
          </a:p>
        </p:txBody>
      </p:sp>
      <p:sp>
        <p:nvSpPr>
          <p:cNvPr id="4" name="Slide Number Placeholder 3">
            <a:extLst>
              <a:ext uri="{FF2B5EF4-FFF2-40B4-BE49-F238E27FC236}">
                <a16:creationId xmlns:a16="http://schemas.microsoft.com/office/drawing/2014/main" id="{8786B454-8010-E15D-C867-41F8C39F4E3F}"/>
              </a:ext>
            </a:extLst>
          </p:cNvPr>
          <p:cNvSpPr>
            <a:spLocks noGrp="1"/>
          </p:cNvSpPr>
          <p:nvPr>
            <p:ph type="sldNum" sz="quarter" idx="12"/>
          </p:nvPr>
        </p:nvSpPr>
        <p:spPr/>
        <p:txBody>
          <a:bodyPr/>
          <a:lstStyle/>
          <a:p>
            <a:fld id="{718739C9-DCF1-47E1-918D-420391A2911C}" type="slidenum">
              <a:rPr lang="en-US" smtClean="0"/>
              <a:t>24</a:t>
            </a:fld>
            <a:endParaRPr lang="en-US"/>
          </a:p>
        </p:txBody>
      </p:sp>
    </p:spTree>
    <p:extLst>
      <p:ext uri="{BB962C8B-B14F-4D97-AF65-F5344CB8AC3E}">
        <p14:creationId xmlns:p14="http://schemas.microsoft.com/office/powerpoint/2010/main" val="634126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96993-5BC4-33A6-D3B9-73590B42A2EF}"/>
              </a:ext>
            </a:extLst>
          </p:cNvPr>
          <p:cNvSpPr>
            <a:spLocks noGrp="1"/>
          </p:cNvSpPr>
          <p:nvPr>
            <p:ph type="title"/>
          </p:nvPr>
        </p:nvSpPr>
        <p:spPr/>
        <p:txBody>
          <a:bodyPr>
            <a:normAutofit/>
          </a:bodyPr>
          <a:lstStyle/>
          <a:p>
            <a:r>
              <a:rPr lang="en-US" b="1">
                <a:solidFill>
                  <a:schemeClr val="accent1">
                    <a:lumMod val="50000"/>
                  </a:schemeClr>
                </a:solidFill>
              </a:rPr>
              <a:t>Requirements for Pass-Through Entities</a:t>
            </a:r>
            <a:br>
              <a:rPr lang="en-US"/>
            </a:br>
            <a:r>
              <a:rPr lang="en-US" sz="2200"/>
              <a:t>(2 C.F.R. § 200.332(c); TxGMS)</a:t>
            </a:r>
          </a:p>
        </p:txBody>
      </p:sp>
      <p:sp>
        <p:nvSpPr>
          <p:cNvPr id="3" name="Content Placeholder 2">
            <a:extLst>
              <a:ext uri="{FF2B5EF4-FFF2-40B4-BE49-F238E27FC236}">
                <a16:creationId xmlns:a16="http://schemas.microsoft.com/office/drawing/2014/main" id="{C2B8602D-BA22-4EEC-5A8E-2D0AA5D03F77}"/>
              </a:ext>
            </a:extLst>
          </p:cNvPr>
          <p:cNvSpPr>
            <a:spLocks noGrp="1"/>
          </p:cNvSpPr>
          <p:nvPr>
            <p:ph idx="1"/>
          </p:nvPr>
        </p:nvSpPr>
        <p:spPr>
          <a:xfrm>
            <a:off x="838200" y="1886742"/>
            <a:ext cx="10631558" cy="4273553"/>
          </a:xfrm>
        </p:spPr>
        <p:txBody>
          <a:bodyPr>
            <a:normAutofit/>
          </a:bodyPr>
          <a:lstStyle/>
          <a:p>
            <a:pPr>
              <a:spcAft>
                <a:spcPts val="1800"/>
              </a:spcAft>
            </a:pPr>
            <a:r>
              <a:rPr lang="en-US" b="1"/>
              <a:t>Evaluate each subrecipient's fraud risk and risk of noncompliance </a:t>
            </a:r>
            <a:r>
              <a:rPr lang="en-US"/>
              <a:t>with a subaward to determine the appropriate subrecipient monitoring.</a:t>
            </a:r>
            <a:endParaRPr lang="en-US">
              <a:effectLst/>
            </a:endParaRPr>
          </a:p>
          <a:p>
            <a:r>
              <a:rPr lang="en-US">
                <a:effectLst/>
              </a:rPr>
              <a:t>Should consider:</a:t>
            </a:r>
          </a:p>
          <a:p>
            <a:pPr lvl="1"/>
            <a:r>
              <a:rPr lang="en-US">
                <a:effectLst/>
              </a:rPr>
              <a:t>The entity’s prior experience with the same or similar subawards</a:t>
            </a:r>
          </a:p>
          <a:p>
            <a:pPr lvl="1"/>
            <a:r>
              <a:rPr lang="en-US">
                <a:effectLst/>
              </a:rPr>
              <a:t>The results of previous audits</a:t>
            </a:r>
          </a:p>
          <a:p>
            <a:pPr lvl="1"/>
            <a:r>
              <a:rPr lang="en-US">
                <a:effectLst/>
              </a:rPr>
              <a:t>Whether the subrecipient has new personnel or new or substantially changed systems</a:t>
            </a:r>
          </a:p>
          <a:p>
            <a:pPr lvl="1"/>
            <a:r>
              <a:rPr lang="en-US">
                <a:effectLst/>
              </a:rPr>
              <a:t>Extent and results of monitoring (for example if the entity receives other awards directly from the pass-through entity)</a:t>
            </a:r>
          </a:p>
        </p:txBody>
      </p:sp>
      <p:sp>
        <p:nvSpPr>
          <p:cNvPr id="4" name="Slide Number Placeholder 3">
            <a:extLst>
              <a:ext uri="{FF2B5EF4-FFF2-40B4-BE49-F238E27FC236}">
                <a16:creationId xmlns:a16="http://schemas.microsoft.com/office/drawing/2014/main" id="{8786B454-8010-E15D-C867-41F8C39F4E3F}"/>
              </a:ext>
            </a:extLst>
          </p:cNvPr>
          <p:cNvSpPr>
            <a:spLocks noGrp="1"/>
          </p:cNvSpPr>
          <p:nvPr>
            <p:ph type="sldNum" sz="quarter" idx="12"/>
          </p:nvPr>
        </p:nvSpPr>
        <p:spPr/>
        <p:txBody>
          <a:bodyPr/>
          <a:lstStyle/>
          <a:p>
            <a:fld id="{718739C9-DCF1-47E1-918D-420391A2911C}" type="slidenum">
              <a:rPr lang="en-US" smtClean="0"/>
              <a:t>25</a:t>
            </a:fld>
            <a:endParaRPr lang="en-US"/>
          </a:p>
        </p:txBody>
      </p:sp>
    </p:spTree>
    <p:extLst>
      <p:ext uri="{BB962C8B-B14F-4D97-AF65-F5344CB8AC3E}">
        <p14:creationId xmlns:p14="http://schemas.microsoft.com/office/powerpoint/2010/main" val="2197030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96993-5BC4-33A6-D3B9-73590B42A2EF}"/>
              </a:ext>
            </a:extLst>
          </p:cNvPr>
          <p:cNvSpPr>
            <a:spLocks noGrp="1"/>
          </p:cNvSpPr>
          <p:nvPr>
            <p:ph type="title"/>
          </p:nvPr>
        </p:nvSpPr>
        <p:spPr/>
        <p:txBody>
          <a:bodyPr/>
          <a:lstStyle/>
          <a:p>
            <a:r>
              <a:rPr lang="en-US" sz="4000" b="1">
                <a:solidFill>
                  <a:schemeClr val="accent1">
                    <a:lumMod val="50000"/>
                  </a:schemeClr>
                </a:solidFill>
              </a:rPr>
              <a:t>Requirements for Pass-Through Entities</a:t>
            </a:r>
            <a:br>
              <a:rPr lang="en-US" sz="4000"/>
            </a:br>
            <a:r>
              <a:rPr lang="en-US" sz="2200"/>
              <a:t>(2 C.F.R. § 200.332(d); TxGMS)</a:t>
            </a:r>
          </a:p>
        </p:txBody>
      </p:sp>
      <p:sp>
        <p:nvSpPr>
          <p:cNvPr id="3" name="Content Placeholder 2">
            <a:extLst>
              <a:ext uri="{FF2B5EF4-FFF2-40B4-BE49-F238E27FC236}">
                <a16:creationId xmlns:a16="http://schemas.microsoft.com/office/drawing/2014/main" id="{C2B8602D-BA22-4EEC-5A8E-2D0AA5D03F77}"/>
              </a:ext>
            </a:extLst>
          </p:cNvPr>
          <p:cNvSpPr>
            <a:spLocks noGrp="1"/>
          </p:cNvSpPr>
          <p:nvPr>
            <p:ph idx="1"/>
          </p:nvPr>
        </p:nvSpPr>
        <p:spPr>
          <a:xfrm>
            <a:off x="838200" y="1789470"/>
            <a:ext cx="10586884" cy="4566879"/>
          </a:xfrm>
        </p:spPr>
        <p:txBody>
          <a:bodyPr>
            <a:normAutofit lnSpcReduction="10000"/>
          </a:bodyPr>
          <a:lstStyle/>
          <a:p>
            <a:pPr>
              <a:spcAft>
                <a:spcPts val="1200"/>
              </a:spcAft>
            </a:pPr>
            <a:r>
              <a:rPr lang="en-US"/>
              <a:t>If appropriate, </a:t>
            </a:r>
            <a:r>
              <a:rPr lang="en-US" b="1"/>
              <a:t>consider implementing specific conditions </a:t>
            </a:r>
            <a:r>
              <a:rPr lang="en-US"/>
              <a:t>in a subaward as described in 2 C.F.R. § 200.208/TxGMS. Includes factors to analyze, examples, notification, removal.</a:t>
            </a:r>
          </a:p>
          <a:p>
            <a:r>
              <a:rPr lang="en-US" b="1"/>
              <a:t>Examples</a:t>
            </a:r>
            <a:r>
              <a:rPr lang="en-US"/>
              <a:t>:</a:t>
            </a:r>
          </a:p>
          <a:p>
            <a:pPr lvl="1"/>
            <a:r>
              <a:rPr lang="en-US">
                <a:effectLst/>
              </a:rPr>
              <a:t>Requiring payments as reimbursements rather than advance payments</a:t>
            </a:r>
          </a:p>
          <a:p>
            <a:pPr lvl="1"/>
            <a:r>
              <a:rPr lang="en-US">
                <a:effectLst/>
              </a:rPr>
              <a:t>Withholding authority to proceed to the next phase until receipt of evidence of acceptable performance</a:t>
            </a:r>
          </a:p>
          <a:p>
            <a:pPr lvl="1"/>
            <a:r>
              <a:rPr lang="en-US">
                <a:effectLst/>
              </a:rPr>
              <a:t>Requiring additional or more detailed financial reports</a:t>
            </a:r>
          </a:p>
          <a:p>
            <a:pPr lvl="1"/>
            <a:r>
              <a:rPr lang="en-US">
                <a:effectLst/>
              </a:rPr>
              <a:t>Requiring additional project monitoring</a:t>
            </a:r>
          </a:p>
          <a:p>
            <a:pPr lvl="1"/>
            <a:r>
              <a:rPr lang="en-US">
                <a:effectLst/>
              </a:rPr>
              <a:t>Requiring the recipient or subrecipient to obtain technical or management assistance</a:t>
            </a:r>
          </a:p>
          <a:p>
            <a:pPr lvl="1"/>
            <a:r>
              <a:rPr lang="en-US">
                <a:effectLst/>
              </a:rPr>
              <a:t>Establishing additional prior approvals</a:t>
            </a:r>
          </a:p>
          <a:p>
            <a:pPr marL="0" indent="0">
              <a:buNone/>
            </a:pPr>
            <a:endParaRPr lang="en-US">
              <a:effectLst/>
            </a:endParaRPr>
          </a:p>
        </p:txBody>
      </p:sp>
      <p:sp>
        <p:nvSpPr>
          <p:cNvPr id="4" name="Slide Number Placeholder 3">
            <a:extLst>
              <a:ext uri="{FF2B5EF4-FFF2-40B4-BE49-F238E27FC236}">
                <a16:creationId xmlns:a16="http://schemas.microsoft.com/office/drawing/2014/main" id="{8786B454-8010-E15D-C867-41F8C39F4E3F}"/>
              </a:ext>
            </a:extLst>
          </p:cNvPr>
          <p:cNvSpPr>
            <a:spLocks noGrp="1"/>
          </p:cNvSpPr>
          <p:nvPr>
            <p:ph type="sldNum" sz="quarter" idx="12"/>
          </p:nvPr>
        </p:nvSpPr>
        <p:spPr/>
        <p:txBody>
          <a:bodyPr/>
          <a:lstStyle/>
          <a:p>
            <a:fld id="{718739C9-DCF1-47E1-918D-420391A2911C}" type="slidenum">
              <a:rPr lang="en-US" smtClean="0"/>
              <a:t>26</a:t>
            </a:fld>
            <a:endParaRPr lang="en-US"/>
          </a:p>
        </p:txBody>
      </p:sp>
    </p:spTree>
    <p:extLst>
      <p:ext uri="{BB962C8B-B14F-4D97-AF65-F5344CB8AC3E}">
        <p14:creationId xmlns:p14="http://schemas.microsoft.com/office/powerpoint/2010/main" val="2074452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96993-5BC4-33A6-D3B9-73590B42A2EF}"/>
              </a:ext>
            </a:extLst>
          </p:cNvPr>
          <p:cNvSpPr>
            <a:spLocks noGrp="1"/>
          </p:cNvSpPr>
          <p:nvPr>
            <p:ph type="title"/>
          </p:nvPr>
        </p:nvSpPr>
        <p:spPr>
          <a:xfrm>
            <a:off x="838200" y="365126"/>
            <a:ext cx="10515600" cy="1139210"/>
          </a:xfrm>
        </p:spPr>
        <p:txBody>
          <a:bodyPr/>
          <a:lstStyle/>
          <a:p>
            <a:r>
              <a:rPr lang="en-US" b="1">
                <a:solidFill>
                  <a:schemeClr val="accent1">
                    <a:lumMod val="50000"/>
                  </a:schemeClr>
                </a:solidFill>
              </a:rPr>
              <a:t>Requirements for Pass-Through Entities</a:t>
            </a:r>
            <a:br>
              <a:rPr lang="en-US" b="1">
                <a:solidFill>
                  <a:schemeClr val="accent1">
                    <a:lumMod val="50000"/>
                  </a:schemeClr>
                </a:solidFill>
              </a:rPr>
            </a:br>
            <a:r>
              <a:rPr lang="en-US" sz="2200"/>
              <a:t>(2 C.F.R. § 200.332(e); TxGMS)</a:t>
            </a:r>
          </a:p>
        </p:txBody>
      </p:sp>
      <p:pic>
        <p:nvPicPr>
          <p:cNvPr id="12" name="Picture 11" descr="A magnifying glass.">
            <a:extLst>
              <a:ext uri="{FF2B5EF4-FFF2-40B4-BE49-F238E27FC236}">
                <a16:creationId xmlns:a16="http://schemas.microsoft.com/office/drawing/2014/main" id="{91CA5105-8DF8-867A-F44C-1729FC7C024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49424" y="215183"/>
            <a:ext cx="1904762" cy="1904762"/>
          </a:xfrm>
          <a:prstGeom prst="rect">
            <a:avLst/>
          </a:prstGeom>
        </p:spPr>
      </p:pic>
      <p:sp>
        <p:nvSpPr>
          <p:cNvPr id="3" name="Content Placeholder 2">
            <a:extLst>
              <a:ext uri="{FF2B5EF4-FFF2-40B4-BE49-F238E27FC236}">
                <a16:creationId xmlns:a16="http://schemas.microsoft.com/office/drawing/2014/main" id="{C2B8602D-BA22-4EEC-5A8E-2D0AA5D03F77}"/>
              </a:ext>
            </a:extLst>
          </p:cNvPr>
          <p:cNvSpPr>
            <a:spLocks noGrp="1"/>
          </p:cNvSpPr>
          <p:nvPr>
            <p:ph idx="1"/>
          </p:nvPr>
        </p:nvSpPr>
        <p:spPr>
          <a:xfrm>
            <a:off x="838200" y="1651818"/>
            <a:ext cx="10515600" cy="4841056"/>
          </a:xfrm>
        </p:spPr>
        <p:txBody>
          <a:bodyPr>
            <a:normAutofit fontScale="92500"/>
          </a:bodyPr>
          <a:lstStyle/>
          <a:p>
            <a:pPr>
              <a:spcAft>
                <a:spcPts val="1800"/>
              </a:spcAft>
            </a:pPr>
            <a:r>
              <a:rPr lang="en-US" b="1"/>
              <a:t>Monitor</a:t>
            </a:r>
            <a:r>
              <a:rPr lang="en-US"/>
              <a:t> to ensure subrecipient </a:t>
            </a:r>
            <a:r>
              <a:rPr lang="en-US" b="1"/>
              <a:t>complies with subaward requirements</a:t>
            </a:r>
            <a:r>
              <a:rPr lang="en-US"/>
              <a:t> and </a:t>
            </a:r>
            <a:r>
              <a:rPr lang="en-US" b="1"/>
              <a:t>achieves the goals and objectives of the subaward</a:t>
            </a:r>
            <a:r>
              <a:rPr lang="en-US"/>
              <a:t>.</a:t>
            </a:r>
          </a:p>
          <a:p>
            <a:r>
              <a:rPr lang="en-US"/>
              <a:t>Pass-through entity must:</a:t>
            </a:r>
          </a:p>
          <a:p>
            <a:pPr lvl="1"/>
            <a:r>
              <a:rPr lang="en-US"/>
              <a:t>Review financial and performance reports.</a:t>
            </a:r>
          </a:p>
          <a:p>
            <a:pPr lvl="1"/>
            <a:r>
              <a:rPr lang="en-US"/>
              <a:t>Ensure subrecipient takes corrective action on all significant developments that negatively affect the subaward.</a:t>
            </a:r>
          </a:p>
          <a:p>
            <a:pPr lvl="2"/>
            <a:r>
              <a:rPr lang="en-US"/>
              <a:t>Includes audit findings related to the subaward, site visits, and written notifications from a subrecipient of adverse conditions which will impact their ability to meet the milestones or the objectives of a subaward.</a:t>
            </a:r>
          </a:p>
          <a:p>
            <a:pPr lvl="2"/>
            <a:r>
              <a:rPr lang="en-US"/>
              <a:t>Subrecipient must provide pass-through entity with information on their plan for corrective action and any assistance needed to resolve the situation.</a:t>
            </a:r>
          </a:p>
          <a:p>
            <a:pPr lvl="1"/>
            <a:r>
              <a:rPr lang="en-US"/>
              <a:t>Issue a management decision for audit findings that affect the subaward.</a:t>
            </a:r>
          </a:p>
          <a:p>
            <a:pPr lvl="1"/>
            <a:r>
              <a:rPr lang="en-US"/>
              <a:t>Resolve audit findings specifically related to the subaward.</a:t>
            </a:r>
          </a:p>
        </p:txBody>
      </p:sp>
      <p:sp>
        <p:nvSpPr>
          <p:cNvPr id="4" name="Slide Number Placeholder 3">
            <a:extLst>
              <a:ext uri="{FF2B5EF4-FFF2-40B4-BE49-F238E27FC236}">
                <a16:creationId xmlns:a16="http://schemas.microsoft.com/office/drawing/2014/main" id="{8786B454-8010-E15D-C867-41F8C39F4E3F}"/>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27</a:t>
            </a:fld>
            <a:endParaRPr lang="en-US"/>
          </a:p>
        </p:txBody>
      </p:sp>
    </p:spTree>
    <p:extLst>
      <p:ext uri="{BB962C8B-B14F-4D97-AF65-F5344CB8AC3E}">
        <p14:creationId xmlns:p14="http://schemas.microsoft.com/office/powerpoint/2010/main" val="2028118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96993-5BC4-33A6-D3B9-73590B42A2EF}"/>
              </a:ext>
            </a:extLst>
          </p:cNvPr>
          <p:cNvSpPr>
            <a:spLocks noGrp="1"/>
          </p:cNvSpPr>
          <p:nvPr>
            <p:ph type="title"/>
          </p:nvPr>
        </p:nvSpPr>
        <p:spPr>
          <a:xfrm>
            <a:off x="838200" y="365125"/>
            <a:ext cx="10515600" cy="1325563"/>
          </a:xfrm>
        </p:spPr>
        <p:txBody>
          <a:bodyPr>
            <a:normAutofit/>
          </a:bodyPr>
          <a:lstStyle/>
          <a:p>
            <a:r>
              <a:rPr lang="en-US" b="1">
                <a:solidFill>
                  <a:schemeClr val="accent1">
                    <a:lumMod val="50000"/>
                  </a:schemeClr>
                </a:solidFill>
              </a:rPr>
              <a:t>Requirements for Pass-Through Entities</a:t>
            </a:r>
            <a:br>
              <a:rPr lang="en-US" b="1">
                <a:solidFill>
                  <a:schemeClr val="accent1">
                    <a:lumMod val="50000"/>
                  </a:schemeClr>
                </a:solidFill>
              </a:rPr>
            </a:br>
            <a:r>
              <a:rPr lang="en-US" sz="2200"/>
              <a:t>(2 C.F.R. § 200.332(f); TxGMS)</a:t>
            </a:r>
          </a:p>
        </p:txBody>
      </p:sp>
      <p:sp>
        <p:nvSpPr>
          <p:cNvPr id="3" name="Content Placeholder 2">
            <a:extLst>
              <a:ext uri="{FF2B5EF4-FFF2-40B4-BE49-F238E27FC236}">
                <a16:creationId xmlns:a16="http://schemas.microsoft.com/office/drawing/2014/main" id="{C2B8602D-BA22-4EEC-5A8E-2D0AA5D03F77}"/>
              </a:ext>
            </a:extLst>
          </p:cNvPr>
          <p:cNvSpPr>
            <a:spLocks noGrp="1"/>
          </p:cNvSpPr>
          <p:nvPr>
            <p:ph idx="1"/>
          </p:nvPr>
        </p:nvSpPr>
        <p:spPr>
          <a:xfrm>
            <a:off x="838200" y="1739184"/>
            <a:ext cx="10515600" cy="2193720"/>
          </a:xfrm>
        </p:spPr>
        <p:txBody>
          <a:bodyPr>
            <a:normAutofit/>
          </a:bodyPr>
          <a:lstStyle/>
          <a:p>
            <a:pPr marL="0" indent="0">
              <a:buNone/>
            </a:pPr>
            <a:r>
              <a:rPr lang="en-US"/>
              <a:t>Depending on the pass-through entity's assessment of the risk posed by the subrecipient, the following monitoring tools may be useful for the pass-through entity to </a:t>
            </a:r>
            <a:r>
              <a:rPr lang="en-US" b="1"/>
              <a:t>ensure proper accountability and compliance with program requirements and achievement of performance goals</a:t>
            </a:r>
            <a:r>
              <a:rPr lang="en-US"/>
              <a:t>:</a:t>
            </a:r>
          </a:p>
        </p:txBody>
      </p:sp>
      <p:sp>
        <p:nvSpPr>
          <p:cNvPr id="9" name="Content Placeholder 2">
            <a:extLst>
              <a:ext uri="{FF2B5EF4-FFF2-40B4-BE49-F238E27FC236}">
                <a16:creationId xmlns:a16="http://schemas.microsoft.com/office/drawing/2014/main" id="{67D596C3-988D-D1F8-1247-E0ECE042412F}"/>
              </a:ext>
            </a:extLst>
          </p:cNvPr>
          <p:cNvSpPr txBox="1">
            <a:spLocks/>
          </p:cNvSpPr>
          <p:nvPr/>
        </p:nvSpPr>
        <p:spPr>
          <a:xfrm>
            <a:off x="838200" y="3932904"/>
            <a:ext cx="7204587" cy="24001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Providing subrecipients with </a:t>
            </a:r>
            <a:r>
              <a:rPr lang="en-US" b="1"/>
              <a:t>training and technical assistance</a:t>
            </a:r>
            <a:r>
              <a:rPr lang="en-US"/>
              <a:t> on program-related matters</a:t>
            </a:r>
          </a:p>
          <a:p>
            <a:pPr lvl="1"/>
            <a:r>
              <a:rPr lang="en-US"/>
              <a:t>Performing </a:t>
            </a:r>
            <a:r>
              <a:rPr lang="en-US" b="1"/>
              <a:t>site visits </a:t>
            </a:r>
            <a:r>
              <a:rPr lang="en-US"/>
              <a:t>to review the subrecipient's program operations</a:t>
            </a:r>
          </a:p>
          <a:p>
            <a:pPr lvl="1"/>
            <a:r>
              <a:rPr lang="en-US"/>
              <a:t>Arranging for </a:t>
            </a:r>
            <a:r>
              <a:rPr lang="en-US" b="1"/>
              <a:t>agreed-upon-procedures engagements</a:t>
            </a:r>
          </a:p>
          <a:p>
            <a:endParaRPr lang="en-US"/>
          </a:p>
        </p:txBody>
      </p:sp>
      <p:pic>
        <p:nvPicPr>
          <p:cNvPr id="6" name="Picture 5" descr="Person using tablet at work">
            <a:extLst>
              <a:ext uri="{FF2B5EF4-FFF2-40B4-BE49-F238E27FC236}">
                <a16:creationId xmlns:a16="http://schemas.microsoft.com/office/drawing/2014/main" id="{27833169-93CC-8C8A-84D3-C6C0DE5572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2687" y="3932904"/>
            <a:ext cx="2885822" cy="1923700"/>
          </a:xfrm>
          <a:prstGeom prst="rect">
            <a:avLst/>
          </a:prstGeom>
        </p:spPr>
      </p:pic>
      <p:sp>
        <p:nvSpPr>
          <p:cNvPr id="4" name="Slide Number Placeholder 3">
            <a:extLst>
              <a:ext uri="{FF2B5EF4-FFF2-40B4-BE49-F238E27FC236}">
                <a16:creationId xmlns:a16="http://schemas.microsoft.com/office/drawing/2014/main" id="{8786B454-8010-E15D-C867-41F8C39F4E3F}"/>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28</a:t>
            </a:fld>
            <a:endParaRPr lang="en-US"/>
          </a:p>
        </p:txBody>
      </p:sp>
    </p:spTree>
    <p:extLst>
      <p:ext uri="{BB962C8B-B14F-4D97-AF65-F5344CB8AC3E}">
        <p14:creationId xmlns:p14="http://schemas.microsoft.com/office/powerpoint/2010/main" val="130103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96993-5BC4-33A6-D3B9-73590B42A2EF}"/>
              </a:ext>
            </a:extLst>
          </p:cNvPr>
          <p:cNvSpPr>
            <a:spLocks noGrp="1"/>
          </p:cNvSpPr>
          <p:nvPr>
            <p:ph type="title"/>
          </p:nvPr>
        </p:nvSpPr>
        <p:spPr>
          <a:xfrm>
            <a:off x="838200" y="365126"/>
            <a:ext cx="10515600" cy="1139210"/>
          </a:xfrm>
        </p:spPr>
        <p:txBody>
          <a:bodyPr/>
          <a:lstStyle/>
          <a:p>
            <a:r>
              <a:rPr lang="en-US" b="1">
                <a:solidFill>
                  <a:schemeClr val="accent1">
                    <a:lumMod val="50000"/>
                  </a:schemeClr>
                </a:solidFill>
              </a:rPr>
              <a:t>Requirements for Pass-Through Entities</a:t>
            </a:r>
            <a:br>
              <a:rPr lang="en-US" b="1">
                <a:solidFill>
                  <a:schemeClr val="accent1">
                    <a:lumMod val="50000"/>
                  </a:schemeClr>
                </a:solidFill>
              </a:rPr>
            </a:br>
            <a:r>
              <a:rPr lang="en-US" sz="2200"/>
              <a:t>(2 C.F.R. § 200.332(g)-(i); TxGMS)</a:t>
            </a:r>
          </a:p>
        </p:txBody>
      </p:sp>
      <p:sp>
        <p:nvSpPr>
          <p:cNvPr id="3" name="Content Placeholder 2">
            <a:extLst>
              <a:ext uri="{FF2B5EF4-FFF2-40B4-BE49-F238E27FC236}">
                <a16:creationId xmlns:a16="http://schemas.microsoft.com/office/drawing/2014/main" id="{C2B8602D-BA22-4EEC-5A8E-2D0AA5D03F77}"/>
              </a:ext>
            </a:extLst>
          </p:cNvPr>
          <p:cNvSpPr>
            <a:spLocks noGrp="1"/>
          </p:cNvSpPr>
          <p:nvPr>
            <p:ph idx="1"/>
          </p:nvPr>
        </p:nvSpPr>
        <p:spPr>
          <a:xfrm>
            <a:off x="838200" y="1932228"/>
            <a:ext cx="10515600" cy="3996230"/>
          </a:xfrm>
        </p:spPr>
        <p:txBody>
          <a:bodyPr>
            <a:normAutofit/>
          </a:bodyPr>
          <a:lstStyle/>
          <a:p>
            <a:pPr>
              <a:spcAft>
                <a:spcPts val="1800"/>
              </a:spcAft>
            </a:pPr>
            <a:r>
              <a:rPr lang="en-US">
                <a:effectLst/>
              </a:rPr>
              <a:t>Verify that subrecipient has </a:t>
            </a:r>
            <a:r>
              <a:rPr lang="en-US" b="1">
                <a:effectLst/>
              </a:rPr>
              <a:t>audit</a:t>
            </a:r>
            <a:r>
              <a:rPr lang="en-US">
                <a:effectLst/>
              </a:rPr>
              <a:t> performed as required by UG/TxGMS.</a:t>
            </a:r>
          </a:p>
          <a:p>
            <a:pPr>
              <a:spcAft>
                <a:spcPts val="1800"/>
              </a:spcAft>
            </a:pPr>
            <a:r>
              <a:rPr lang="en-US">
                <a:effectLst/>
              </a:rPr>
              <a:t>Consider whether the results of subrecipient's audit, site visits, or other monitoring </a:t>
            </a:r>
            <a:r>
              <a:rPr lang="en-US" b="1">
                <a:effectLst/>
              </a:rPr>
              <a:t>necessitate adjustments to the pass-through entity's records</a:t>
            </a:r>
            <a:r>
              <a:rPr lang="en-US">
                <a:effectLst/>
              </a:rPr>
              <a:t>.</a:t>
            </a:r>
          </a:p>
          <a:p>
            <a:r>
              <a:rPr lang="en-US">
                <a:effectLst/>
              </a:rPr>
              <a:t>Consider taking </a:t>
            </a:r>
            <a:r>
              <a:rPr lang="en-US" b="1">
                <a:effectLst/>
              </a:rPr>
              <a:t>enforcement action </a:t>
            </a:r>
            <a:r>
              <a:rPr lang="en-US">
                <a:effectLst/>
              </a:rPr>
              <a:t>against noncompliant subrecipients as described in 2 C.F.R. § 200.339/TxGMS and in program regulations.</a:t>
            </a:r>
          </a:p>
          <a:p>
            <a:endParaRPr lang="en-US"/>
          </a:p>
        </p:txBody>
      </p:sp>
      <p:sp>
        <p:nvSpPr>
          <p:cNvPr id="4" name="Slide Number Placeholder 3">
            <a:extLst>
              <a:ext uri="{FF2B5EF4-FFF2-40B4-BE49-F238E27FC236}">
                <a16:creationId xmlns:a16="http://schemas.microsoft.com/office/drawing/2014/main" id="{8786B454-8010-E15D-C867-41F8C39F4E3F}"/>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29</a:t>
            </a:fld>
            <a:endParaRPr lang="en-US"/>
          </a:p>
        </p:txBody>
      </p:sp>
    </p:spTree>
    <p:extLst>
      <p:ext uri="{BB962C8B-B14F-4D97-AF65-F5344CB8AC3E}">
        <p14:creationId xmlns:p14="http://schemas.microsoft.com/office/powerpoint/2010/main" val="2221973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E44E-89E8-425F-AA5B-8EA8BB4DF9FA}"/>
              </a:ext>
            </a:extLst>
          </p:cNvPr>
          <p:cNvSpPr>
            <a:spLocks noGrp="1"/>
          </p:cNvSpPr>
          <p:nvPr>
            <p:ph type="title"/>
          </p:nvPr>
        </p:nvSpPr>
        <p:spPr/>
        <p:txBody>
          <a:bodyPr/>
          <a:lstStyle/>
          <a:p>
            <a:r>
              <a:rPr lang="en-US"/>
              <a:t>In This Session</a:t>
            </a:r>
          </a:p>
        </p:txBody>
      </p:sp>
      <p:sp>
        <p:nvSpPr>
          <p:cNvPr id="3" name="Content Placeholder 2">
            <a:extLst>
              <a:ext uri="{FF2B5EF4-FFF2-40B4-BE49-F238E27FC236}">
                <a16:creationId xmlns:a16="http://schemas.microsoft.com/office/drawing/2014/main" id="{04B5CE89-69AD-31AC-F653-CA385E11CB0E}"/>
              </a:ext>
            </a:extLst>
          </p:cNvPr>
          <p:cNvSpPr>
            <a:spLocks noGrp="1"/>
          </p:cNvSpPr>
          <p:nvPr>
            <p:ph idx="1"/>
          </p:nvPr>
        </p:nvSpPr>
        <p:spPr/>
        <p:txBody>
          <a:bodyPr/>
          <a:lstStyle/>
          <a:p>
            <a:r>
              <a:rPr lang="en-US">
                <a:solidFill>
                  <a:schemeClr val="tx1"/>
                </a:solidFill>
              </a:rPr>
              <a:t>Single Audit Highlights</a:t>
            </a:r>
          </a:p>
          <a:p>
            <a:r>
              <a:rPr lang="en-US">
                <a:solidFill>
                  <a:schemeClr val="tx1"/>
                </a:solidFill>
              </a:rPr>
              <a:t>Requirements for Pass-Through Entities</a:t>
            </a:r>
          </a:p>
          <a:p>
            <a:r>
              <a:rPr lang="en-US">
                <a:solidFill>
                  <a:schemeClr val="tx1"/>
                </a:solidFill>
              </a:rPr>
              <a:t>What to Expect from a TWC Monitoring Review</a:t>
            </a:r>
          </a:p>
        </p:txBody>
      </p:sp>
      <p:sp>
        <p:nvSpPr>
          <p:cNvPr id="4" name="Slide Number Placeholder 3">
            <a:extLst>
              <a:ext uri="{FF2B5EF4-FFF2-40B4-BE49-F238E27FC236}">
                <a16:creationId xmlns:a16="http://schemas.microsoft.com/office/drawing/2014/main" id="{3AC372F5-3949-7CBB-D9C4-6DA75CABBC19}"/>
              </a:ext>
            </a:extLst>
          </p:cNvPr>
          <p:cNvSpPr>
            <a:spLocks noGrp="1"/>
          </p:cNvSpPr>
          <p:nvPr>
            <p:ph type="sldNum" sz="quarter" idx="12"/>
          </p:nvPr>
        </p:nvSpPr>
        <p:spPr/>
        <p:txBody>
          <a:bodyPr/>
          <a:lstStyle/>
          <a:p>
            <a:fld id="{56A0B0FD-D6B7-4878-B1BE-780ED0AA1A25}" type="slidenum">
              <a:rPr lang="en-US" smtClean="0"/>
              <a:t>3</a:t>
            </a:fld>
            <a:endParaRPr lang="en-US"/>
          </a:p>
        </p:txBody>
      </p:sp>
    </p:spTree>
    <p:extLst>
      <p:ext uri="{BB962C8B-B14F-4D97-AF65-F5344CB8AC3E}">
        <p14:creationId xmlns:p14="http://schemas.microsoft.com/office/powerpoint/2010/main" val="4098313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55F496-18DA-B665-64CA-7C0A1284CDA5}"/>
            </a:ext>
          </a:extLst>
        </p:cNvPr>
        <p:cNvGrpSpPr/>
        <p:nvPr/>
      </p:nvGrpSpPr>
      <p:grpSpPr>
        <a:xfrm>
          <a:off x="0" y="0"/>
          <a:ext cx="0" cy="0"/>
          <a:chOff x="0" y="0"/>
          <a:chExt cx="0" cy="0"/>
        </a:xfrm>
      </p:grpSpPr>
      <p:pic>
        <p:nvPicPr>
          <p:cNvPr id="1028" name="Picture 4" descr="Magnifying glass hovering over a question mark within a head outline.">
            <a:extLst>
              <a:ext uri="{FF2B5EF4-FFF2-40B4-BE49-F238E27FC236}">
                <a16:creationId xmlns:a16="http://schemas.microsoft.com/office/drawing/2014/main" id="{F53C6456-6B37-D3D4-04E9-3DE763E1C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473042" y="474786"/>
            <a:ext cx="2319319" cy="163721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D259E9-3BBB-0414-CC30-E7B540039BBB}"/>
              </a:ext>
            </a:extLst>
          </p:cNvPr>
          <p:cNvSpPr>
            <a:spLocks noGrp="1"/>
          </p:cNvSpPr>
          <p:nvPr>
            <p:ph type="title"/>
          </p:nvPr>
        </p:nvSpPr>
        <p:spPr>
          <a:xfrm>
            <a:off x="3264310" y="973668"/>
            <a:ext cx="6652058" cy="706964"/>
          </a:xfrm>
        </p:spPr>
        <p:txBody>
          <a:bodyPr>
            <a:normAutofit/>
          </a:bodyPr>
          <a:lstStyle/>
          <a:p>
            <a:r>
              <a:rPr lang="en-US"/>
              <a:t>Test Your Knowledge #2</a:t>
            </a:r>
          </a:p>
        </p:txBody>
      </p:sp>
      <p:sp>
        <p:nvSpPr>
          <p:cNvPr id="3" name="Content Placeholder 2">
            <a:extLst>
              <a:ext uri="{FF2B5EF4-FFF2-40B4-BE49-F238E27FC236}">
                <a16:creationId xmlns:a16="http://schemas.microsoft.com/office/drawing/2014/main" id="{8584098C-FFA2-C21E-A144-472DD5F87C30}"/>
              </a:ext>
            </a:extLst>
          </p:cNvPr>
          <p:cNvSpPr>
            <a:spLocks noGrp="1"/>
          </p:cNvSpPr>
          <p:nvPr>
            <p:ph idx="1"/>
          </p:nvPr>
        </p:nvSpPr>
        <p:spPr>
          <a:xfrm>
            <a:off x="875072" y="2823235"/>
            <a:ext cx="10441856" cy="2966772"/>
          </a:xfrm>
        </p:spPr>
        <p:txBody>
          <a:bodyPr anchor="ctr">
            <a:noAutofit/>
          </a:bodyPr>
          <a:lstStyle/>
          <a:p>
            <a:pPr marL="0" indent="0">
              <a:lnSpc>
                <a:spcPct val="115000"/>
              </a:lnSpc>
              <a:spcAft>
                <a:spcPts val="1200"/>
              </a:spcAft>
              <a:buSzPct val="100000"/>
              <a:buNone/>
            </a:pPr>
            <a:r>
              <a:rPr lang="en-US" sz="2400" b="1"/>
              <a:t>Multiple Choice. </a:t>
            </a:r>
            <a:r>
              <a:rPr lang="en-US" sz="2400"/>
              <a:t>Which of the following is NOT a requirement for a pass-through entity?</a:t>
            </a:r>
          </a:p>
          <a:p>
            <a:pPr marL="685800" indent="-685800">
              <a:lnSpc>
                <a:spcPct val="115000"/>
              </a:lnSpc>
              <a:buSzPct val="100000"/>
              <a:buFont typeface="+mj-lt"/>
              <a:buAutoNum type="alphaUcPeriod"/>
            </a:pPr>
            <a:r>
              <a:rPr lang="en-US" sz="2400"/>
              <a:t>Secure an auditor for its subrecipient’s audit.</a:t>
            </a:r>
          </a:p>
          <a:p>
            <a:pPr marL="685800" indent="-685800">
              <a:lnSpc>
                <a:spcPct val="115000"/>
              </a:lnSpc>
              <a:buSzPct val="100000"/>
              <a:buFont typeface="+mj-lt"/>
              <a:buAutoNum type="alphaUcPeriod"/>
            </a:pPr>
            <a:r>
              <a:rPr lang="en-US" sz="2400"/>
              <a:t>Ensure its subrecipient complies with subaward requirements and achieves the goals and objectives of the subaward.</a:t>
            </a:r>
          </a:p>
          <a:p>
            <a:pPr marL="685800" indent="-685800">
              <a:lnSpc>
                <a:spcPct val="115000"/>
              </a:lnSpc>
              <a:buSzPct val="100000"/>
              <a:buFont typeface="+mj-lt"/>
              <a:buAutoNum type="alphaUcPeriod"/>
            </a:pPr>
            <a:r>
              <a:rPr lang="en-US" sz="2400"/>
              <a:t>Clearly identify the subaward as being a subaward; and include all required award identification and award requirements in the subaward.</a:t>
            </a:r>
          </a:p>
          <a:p>
            <a:pPr marL="685800" indent="-685800">
              <a:lnSpc>
                <a:spcPct val="115000"/>
              </a:lnSpc>
              <a:buSzPct val="100000"/>
              <a:buFont typeface="+mj-lt"/>
              <a:buAutoNum type="alphaUcPeriod"/>
            </a:pPr>
            <a:endParaRPr lang="en-US" sz="2400"/>
          </a:p>
        </p:txBody>
      </p:sp>
      <p:sp>
        <p:nvSpPr>
          <p:cNvPr id="5" name="Content Placeholder 2">
            <a:extLst>
              <a:ext uri="{FF2B5EF4-FFF2-40B4-BE49-F238E27FC236}">
                <a16:creationId xmlns:a16="http://schemas.microsoft.com/office/drawing/2014/main" id="{F87DEA23-2443-1624-E32B-2509AFFC39D6}"/>
              </a:ext>
            </a:extLst>
          </p:cNvPr>
          <p:cNvSpPr txBox="1">
            <a:spLocks/>
          </p:cNvSpPr>
          <p:nvPr/>
        </p:nvSpPr>
        <p:spPr>
          <a:xfrm>
            <a:off x="875072" y="5776642"/>
            <a:ext cx="10442152" cy="606572"/>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25000"/>
              </a:lnSpc>
              <a:spcBef>
                <a:spcPts val="0"/>
              </a:spcBef>
              <a:spcAft>
                <a:spcPts val="1000"/>
              </a:spcAft>
              <a:buClr>
                <a:srgbClr val="1746BB"/>
              </a:buClr>
              <a:buSzPct val="80000"/>
              <a:buFont typeface="Wingdings 3" charset="2"/>
              <a:buNone/>
              <a:tabLst/>
              <a:defRPr/>
            </a:pPr>
            <a:r>
              <a:rPr kumimoji="0" lang="en-US" sz="2400" b="1" i="0" u="none" strike="noStrike" kern="1200" cap="none" spc="0" normalizeH="0" baseline="0" noProof="0">
                <a:ln>
                  <a:noFill/>
                </a:ln>
                <a:solidFill>
                  <a:srgbClr val="404040"/>
                </a:solidFill>
                <a:effectLst/>
                <a:uLnTx/>
                <a:uFillTx/>
                <a:latin typeface="Verdana" panose="020B0604030504040204" pitchFamily="34" charset="0"/>
                <a:ea typeface="+mn-ea"/>
                <a:cs typeface="+mn-cs"/>
              </a:rPr>
              <a:t>Answer:</a:t>
            </a:r>
            <a:r>
              <a:rPr kumimoji="0" lang="en-US" sz="2400" b="0" i="0" u="none" strike="noStrike" kern="1200" cap="none" spc="0" normalizeH="0" baseline="0" noProof="0">
                <a:ln>
                  <a:noFill/>
                </a:ln>
                <a:solidFill>
                  <a:srgbClr val="404040"/>
                </a:solidFill>
                <a:effectLst/>
                <a:uLnTx/>
                <a:uFillTx/>
                <a:latin typeface="Verdana" panose="020B0604030504040204" pitchFamily="34" charset="0"/>
                <a:ea typeface="+mn-ea"/>
                <a:cs typeface="+mn-cs"/>
              </a:rPr>
              <a:t> To be discussed during the conference.</a:t>
            </a:r>
          </a:p>
        </p:txBody>
      </p:sp>
      <p:sp>
        <p:nvSpPr>
          <p:cNvPr id="4" name="Slide Number Placeholder 3">
            <a:extLst>
              <a:ext uri="{FF2B5EF4-FFF2-40B4-BE49-F238E27FC236}">
                <a16:creationId xmlns:a16="http://schemas.microsoft.com/office/drawing/2014/main" id="{3D6DFE68-52F0-965C-AD7B-60F4F83F180E}"/>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30</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8036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5BD5C-A621-E645-258D-F7F580A42554}"/>
              </a:ext>
            </a:extLst>
          </p:cNvPr>
          <p:cNvSpPr>
            <a:spLocks noGrp="1"/>
          </p:cNvSpPr>
          <p:nvPr>
            <p:ph type="title"/>
          </p:nvPr>
        </p:nvSpPr>
        <p:spPr>
          <a:xfrm>
            <a:off x="1194283" y="2287088"/>
            <a:ext cx="4351025" cy="2283824"/>
          </a:xfrm>
        </p:spPr>
        <p:txBody>
          <a:bodyPr/>
          <a:lstStyle/>
          <a:p>
            <a:r>
              <a:rPr lang="en-US"/>
              <a:t>What to Expect for a TWC Monitoring Review</a:t>
            </a:r>
          </a:p>
        </p:txBody>
      </p:sp>
      <p:pic>
        <p:nvPicPr>
          <p:cNvPr id="18" name="Picture 17" descr="A stick figure scratching its head with one hand, and a large question mark of the same height leaning across and hanging one the opposite shoulder. ">
            <a:extLst>
              <a:ext uri="{FF2B5EF4-FFF2-40B4-BE49-F238E27FC236}">
                <a16:creationId xmlns:a16="http://schemas.microsoft.com/office/drawing/2014/main" id="{559B27BA-6195-C123-70A8-D72D06F0536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46694" y="1250154"/>
            <a:ext cx="4494663" cy="4494663"/>
          </a:xfrm>
          <a:prstGeom prst="rect">
            <a:avLst/>
          </a:prstGeom>
        </p:spPr>
      </p:pic>
      <p:sp>
        <p:nvSpPr>
          <p:cNvPr id="4" name="Slide Number Placeholder 3">
            <a:extLst>
              <a:ext uri="{FF2B5EF4-FFF2-40B4-BE49-F238E27FC236}">
                <a16:creationId xmlns:a16="http://schemas.microsoft.com/office/drawing/2014/main" id="{4A62670B-360A-3BC2-2F57-C32087D94153}"/>
              </a:ext>
            </a:extLst>
          </p:cNvPr>
          <p:cNvSpPr>
            <a:spLocks noGrp="1"/>
          </p:cNvSpPr>
          <p:nvPr>
            <p:ph type="sldNum" sz="quarter" idx="12"/>
          </p:nvPr>
        </p:nvSpPr>
        <p:spPr/>
        <p:txBody>
          <a:bodyPr/>
          <a:lstStyle/>
          <a:p>
            <a:fld id="{56A0B0FD-D6B7-4878-B1BE-780ED0AA1A25}" type="slidenum">
              <a:rPr lang="en-US" smtClean="0"/>
              <a:t>31</a:t>
            </a:fld>
            <a:endParaRPr lang="en-US"/>
          </a:p>
        </p:txBody>
      </p:sp>
    </p:spTree>
    <p:extLst>
      <p:ext uri="{BB962C8B-B14F-4D97-AF65-F5344CB8AC3E}">
        <p14:creationId xmlns:p14="http://schemas.microsoft.com/office/powerpoint/2010/main" val="1121720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59714-738C-08D1-177C-1CBE254329C5}"/>
              </a:ext>
            </a:extLst>
          </p:cNvPr>
          <p:cNvSpPr>
            <a:spLocks noGrp="1"/>
          </p:cNvSpPr>
          <p:nvPr>
            <p:ph type="title"/>
          </p:nvPr>
        </p:nvSpPr>
        <p:spPr/>
        <p:txBody>
          <a:bodyPr/>
          <a:lstStyle/>
          <a:p>
            <a:r>
              <a:rPr lang="en-US" b="1">
                <a:solidFill>
                  <a:schemeClr val="accent1">
                    <a:lumMod val="50000"/>
                  </a:schemeClr>
                </a:solidFill>
              </a:rPr>
              <a:t>Background</a:t>
            </a:r>
          </a:p>
        </p:txBody>
      </p:sp>
      <p:sp>
        <p:nvSpPr>
          <p:cNvPr id="3" name="Content Placeholder 2">
            <a:extLst>
              <a:ext uri="{FF2B5EF4-FFF2-40B4-BE49-F238E27FC236}">
                <a16:creationId xmlns:a16="http://schemas.microsoft.com/office/drawing/2014/main" id="{525EBF8A-6944-7A69-2D95-17C8E8EFC539}"/>
              </a:ext>
            </a:extLst>
          </p:cNvPr>
          <p:cNvSpPr>
            <a:spLocks noGrp="1"/>
          </p:cNvSpPr>
          <p:nvPr>
            <p:ph idx="1"/>
          </p:nvPr>
        </p:nvSpPr>
        <p:spPr>
          <a:xfrm>
            <a:off x="838200" y="1690688"/>
            <a:ext cx="10515600" cy="4486275"/>
          </a:xfrm>
          <a:solidFill>
            <a:schemeClr val="bg1"/>
          </a:solidFill>
        </p:spPr>
        <p:txBody>
          <a:bodyPr vert="horz" lIns="91440" tIns="45720" rIns="91440" bIns="45720" rtlCol="0" anchor="t">
            <a:normAutofit/>
          </a:bodyPr>
          <a:lstStyle/>
          <a:p>
            <a:pPr algn="l" rtl="0" fontAlgn="base">
              <a:spcAft>
                <a:spcPts val="1800"/>
              </a:spcAft>
            </a:pPr>
            <a:r>
              <a:rPr lang="en-US" b="0" i="0" u="none" strike="noStrike">
                <a:solidFill>
                  <a:srgbClr val="000000"/>
                </a:solidFill>
                <a:effectLst/>
              </a:rPr>
              <a:t>In accordance with 40 TAC §802.62, monitoring activities should ensure that all programs achieve intended results, resources are efficiently and effectively used for authorized purposes, and resources are protected from waste, fraud and abuse.  ​</a:t>
            </a:r>
            <a:r>
              <a:rPr lang="en-US" b="0" i="0">
                <a:solidFill>
                  <a:srgbClr val="000000"/>
                </a:solidFill>
                <a:effectLst/>
              </a:rPr>
              <a:t>​</a:t>
            </a:r>
            <a:endParaRPr lang="en-US">
              <a:cs typeface="Arial"/>
            </a:endParaRPr>
          </a:p>
          <a:p>
            <a:pPr algn="l" rtl="0" fontAlgn="base">
              <a:spcAft>
                <a:spcPts val="1800"/>
              </a:spcAft>
            </a:pPr>
            <a:r>
              <a:rPr lang="en-US" b="0" i="0" u="none" strike="noStrike">
                <a:solidFill>
                  <a:srgbClr val="000000"/>
                </a:solidFill>
                <a:effectLst/>
              </a:rPr>
              <a:t>Financial Manual for Grants and Contracts (FMGC) Chapter 19:  Monitoring.​</a:t>
            </a:r>
            <a:r>
              <a:rPr lang="en-US" b="0" i="0">
                <a:solidFill>
                  <a:srgbClr val="000000"/>
                </a:solidFill>
                <a:effectLst/>
              </a:rPr>
              <a:t>​</a:t>
            </a:r>
            <a:endParaRPr lang="en-US" b="0" i="0">
              <a:solidFill>
                <a:srgbClr val="000000"/>
              </a:solidFill>
              <a:effectLst/>
              <a:ea typeface="Verdana"/>
            </a:endParaRPr>
          </a:p>
          <a:p>
            <a:pPr algn="l" rtl="0" fontAlgn="base"/>
            <a:r>
              <a:rPr lang="en-US" b="0" i="0" u="none" strike="noStrike">
                <a:solidFill>
                  <a:srgbClr val="000000"/>
                </a:solidFill>
                <a:effectLst/>
              </a:rPr>
              <a:t>Note that monitoring function requirements are applicable to the Boards, Grantees, and their subrecipients.​</a:t>
            </a:r>
            <a:r>
              <a:rPr lang="en-US" b="0" i="0">
                <a:solidFill>
                  <a:srgbClr val="000000"/>
                </a:solidFill>
                <a:effectLst/>
              </a:rPr>
              <a:t>​</a:t>
            </a:r>
            <a:endParaRPr lang="en-US" b="0" i="0">
              <a:solidFill>
                <a:srgbClr val="000000"/>
              </a:solidFill>
              <a:effectLst/>
              <a:ea typeface="Verdana"/>
            </a:endParaRPr>
          </a:p>
        </p:txBody>
      </p:sp>
      <p:sp>
        <p:nvSpPr>
          <p:cNvPr id="4" name="Slide Number Placeholder 3">
            <a:extLst>
              <a:ext uri="{FF2B5EF4-FFF2-40B4-BE49-F238E27FC236}">
                <a16:creationId xmlns:a16="http://schemas.microsoft.com/office/drawing/2014/main" id="{D7482C85-E1F6-BF00-0E93-AB2916E13F75}"/>
              </a:ext>
            </a:extLst>
          </p:cNvPr>
          <p:cNvSpPr>
            <a:spLocks noGrp="1"/>
          </p:cNvSpPr>
          <p:nvPr>
            <p:ph type="sldNum" sz="quarter" idx="12"/>
          </p:nvPr>
        </p:nvSpPr>
        <p:spPr/>
        <p:txBody>
          <a:bodyPr/>
          <a:lstStyle/>
          <a:p>
            <a:fld id="{56A0B0FD-D6B7-4878-B1BE-780ED0AA1A25}" type="slidenum">
              <a:rPr lang="en-US" smtClean="0"/>
              <a:t>32</a:t>
            </a:fld>
            <a:endParaRPr lang="en-US"/>
          </a:p>
        </p:txBody>
      </p:sp>
    </p:spTree>
    <p:extLst>
      <p:ext uri="{BB962C8B-B14F-4D97-AF65-F5344CB8AC3E}">
        <p14:creationId xmlns:p14="http://schemas.microsoft.com/office/powerpoint/2010/main" val="822042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DE4CC-8C9C-305E-6B51-0E8040B2E248}"/>
              </a:ext>
            </a:extLst>
          </p:cNvPr>
          <p:cNvSpPr>
            <a:spLocks noGrp="1"/>
          </p:cNvSpPr>
          <p:nvPr>
            <p:ph type="title"/>
          </p:nvPr>
        </p:nvSpPr>
        <p:spPr/>
        <p:txBody>
          <a:bodyPr/>
          <a:lstStyle/>
          <a:p>
            <a:r>
              <a:rPr lang="en-US" b="1">
                <a:solidFill>
                  <a:schemeClr val="accent1">
                    <a:lumMod val="50000"/>
                  </a:schemeClr>
                </a:solidFill>
              </a:rPr>
              <a:t>TWC SRM Mission</a:t>
            </a:r>
          </a:p>
        </p:txBody>
      </p:sp>
      <p:sp>
        <p:nvSpPr>
          <p:cNvPr id="3" name="Content Placeholder 2">
            <a:extLst>
              <a:ext uri="{FF2B5EF4-FFF2-40B4-BE49-F238E27FC236}">
                <a16:creationId xmlns:a16="http://schemas.microsoft.com/office/drawing/2014/main" id="{CDABA7FE-D0CD-C959-FAF4-1B81DFD1C385}"/>
              </a:ext>
            </a:extLst>
          </p:cNvPr>
          <p:cNvSpPr>
            <a:spLocks noGrp="1"/>
          </p:cNvSpPr>
          <p:nvPr>
            <p:ph idx="1"/>
          </p:nvPr>
        </p:nvSpPr>
        <p:spPr/>
        <p:txBody>
          <a:bodyPr>
            <a:normAutofit/>
          </a:bodyPr>
          <a:lstStyle/>
          <a:p>
            <a:pPr algn="l" rtl="0" fontAlgn="base">
              <a:spcAft>
                <a:spcPts val="1200"/>
              </a:spcAft>
            </a:pPr>
            <a:r>
              <a:rPr lang="en-US" b="0" i="0" u="none" strike="noStrike">
                <a:solidFill>
                  <a:srgbClr val="000000"/>
                </a:solidFill>
                <a:effectLst/>
              </a:rPr>
              <a:t>Our mission is to provide an effective system of oversight and monitoring for members of the Texas Workforce Network and other contractors. Our primary responsibility is to provide on-site monitoring reviews of Boards and other contractors. The Department also performs a variety of other functions related to and in support of the monitoring function.</a:t>
            </a:r>
            <a:r>
              <a:rPr lang="en-US" b="0" i="0">
                <a:solidFill>
                  <a:srgbClr val="000000"/>
                </a:solidFill>
                <a:effectLst/>
              </a:rPr>
              <a:t>​</a:t>
            </a:r>
          </a:p>
          <a:p>
            <a:pPr algn="l" rtl="0" fontAlgn="base"/>
            <a:r>
              <a:rPr lang="en-US" b="0" i="0" u="none" strike="noStrike">
                <a:solidFill>
                  <a:srgbClr val="000000"/>
                </a:solidFill>
                <a:effectLst/>
              </a:rPr>
              <a:t>This system exists to ensure accountability and appropriate contractor use of over $850 million in federal and state funds administered by the Texas Workforce Commission (TWC) for workforce development activities and subsidized childcare services.</a:t>
            </a:r>
            <a:r>
              <a:rPr lang="en-US" b="0" i="0">
                <a:solidFill>
                  <a:srgbClr val="000000"/>
                </a:solidFill>
                <a:effectLst/>
              </a:rPr>
              <a:t>​</a:t>
            </a:r>
          </a:p>
        </p:txBody>
      </p:sp>
      <p:sp>
        <p:nvSpPr>
          <p:cNvPr id="4" name="Slide Number Placeholder 3">
            <a:extLst>
              <a:ext uri="{FF2B5EF4-FFF2-40B4-BE49-F238E27FC236}">
                <a16:creationId xmlns:a16="http://schemas.microsoft.com/office/drawing/2014/main" id="{F62F988A-BE6B-CBA4-F0FF-C9CA21720387}"/>
              </a:ext>
            </a:extLst>
          </p:cNvPr>
          <p:cNvSpPr>
            <a:spLocks noGrp="1"/>
          </p:cNvSpPr>
          <p:nvPr>
            <p:ph type="sldNum" sz="quarter" idx="12"/>
          </p:nvPr>
        </p:nvSpPr>
        <p:spPr/>
        <p:txBody>
          <a:bodyPr/>
          <a:lstStyle/>
          <a:p>
            <a:fld id="{56A0B0FD-D6B7-4878-B1BE-780ED0AA1A25}" type="slidenum">
              <a:rPr lang="en-US" smtClean="0"/>
              <a:t>33</a:t>
            </a:fld>
            <a:endParaRPr lang="en-US"/>
          </a:p>
        </p:txBody>
      </p:sp>
    </p:spTree>
    <p:extLst>
      <p:ext uri="{BB962C8B-B14F-4D97-AF65-F5344CB8AC3E}">
        <p14:creationId xmlns:p14="http://schemas.microsoft.com/office/powerpoint/2010/main" val="309081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C3DA1-108B-BAB0-03C3-BCE4AC3B5022}"/>
              </a:ext>
            </a:extLst>
          </p:cNvPr>
          <p:cNvSpPr>
            <a:spLocks noGrp="1"/>
          </p:cNvSpPr>
          <p:nvPr>
            <p:ph type="title"/>
          </p:nvPr>
        </p:nvSpPr>
        <p:spPr/>
        <p:txBody>
          <a:bodyPr/>
          <a:lstStyle/>
          <a:p>
            <a:r>
              <a:rPr lang="en-US" b="1">
                <a:solidFill>
                  <a:schemeClr val="accent1">
                    <a:lumMod val="50000"/>
                  </a:schemeClr>
                </a:solidFill>
              </a:rPr>
              <a:t>TWC SRM Goals</a:t>
            </a:r>
          </a:p>
        </p:txBody>
      </p:sp>
      <p:sp>
        <p:nvSpPr>
          <p:cNvPr id="3" name="Content Placeholder 2">
            <a:extLst>
              <a:ext uri="{FF2B5EF4-FFF2-40B4-BE49-F238E27FC236}">
                <a16:creationId xmlns:a16="http://schemas.microsoft.com/office/drawing/2014/main" id="{A02861D1-F995-CB5C-054F-10881B92219E}"/>
              </a:ext>
            </a:extLst>
          </p:cNvPr>
          <p:cNvSpPr>
            <a:spLocks noGrp="1"/>
          </p:cNvSpPr>
          <p:nvPr>
            <p:ph idx="1"/>
          </p:nvPr>
        </p:nvSpPr>
        <p:spPr/>
        <p:txBody>
          <a:bodyPr>
            <a:normAutofit/>
          </a:bodyPr>
          <a:lstStyle/>
          <a:p>
            <a:pPr marL="0" indent="0" fontAlgn="base">
              <a:spcAft>
                <a:spcPts val="1800"/>
              </a:spcAft>
              <a:buNone/>
            </a:pPr>
            <a:r>
              <a:rPr lang="en-US" b="0" i="0" u="none" strike="noStrike">
                <a:solidFill>
                  <a:srgbClr val="000000"/>
                </a:solidFill>
                <a:effectLst/>
              </a:rPr>
              <a:t>While annual goals and strategies to fulfill the Department's mission change and evolve over time, the Department endeavors to:</a:t>
            </a:r>
            <a:r>
              <a:rPr lang="en-US" b="0" i="0">
                <a:solidFill>
                  <a:srgbClr val="000000"/>
                </a:solidFill>
                <a:effectLst/>
              </a:rPr>
              <a:t>​</a:t>
            </a:r>
          </a:p>
          <a:p>
            <a:pPr fontAlgn="base">
              <a:spcAft>
                <a:spcPts val="1200"/>
              </a:spcAft>
            </a:pPr>
            <a:r>
              <a:rPr lang="en-US" b="0" i="0" u="none" strike="noStrike">
                <a:solidFill>
                  <a:srgbClr val="000000"/>
                </a:solidFill>
                <a:effectLst/>
              </a:rPr>
              <a:t>Optimize use of technological resources in all monitoring activities;</a:t>
            </a:r>
            <a:r>
              <a:rPr lang="en-US" b="0" i="0">
                <a:solidFill>
                  <a:srgbClr val="000000"/>
                </a:solidFill>
                <a:effectLst/>
              </a:rPr>
              <a:t>​</a:t>
            </a:r>
          </a:p>
          <a:p>
            <a:pPr fontAlgn="base">
              <a:spcAft>
                <a:spcPts val="1200"/>
              </a:spcAft>
            </a:pPr>
            <a:r>
              <a:rPr lang="en-US" b="0" i="0" u="none" strike="noStrike">
                <a:solidFill>
                  <a:srgbClr val="000000"/>
                </a:solidFill>
                <a:effectLst/>
              </a:rPr>
              <a:t>Promote and capitalize on more effective monitoring and oversight practices at the local level to reduce duplication of efforts; and</a:t>
            </a:r>
            <a:r>
              <a:rPr lang="en-US" b="0" i="0">
                <a:solidFill>
                  <a:srgbClr val="000000"/>
                </a:solidFill>
                <a:effectLst/>
              </a:rPr>
              <a:t>​</a:t>
            </a:r>
          </a:p>
          <a:p>
            <a:pPr fontAlgn="base"/>
            <a:r>
              <a:rPr lang="en-US" b="0" i="0" u="none" strike="noStrike">
                <a:solidFill>
                  <a:srgbClr val="000000"/>
                </a:solidFill>
                <a:effectLst/>
              </a:rPr>
              <a:t>Select monitoring activities based upon a risk assessment model and analysis of current operational data.</a:t>
            </a:r>
            <a:r>
              <a:rPr lang="en-US" b="0" i="0">
                <a:solidFill>
                  <a:srgbClr val="000000"/>
                </a:solidFill>
                <a:effectLst/>
              </a:rPr>
              <a:t>​</a:t>
            </a:r>
          </a:p>
          <a:p>
            <a:pPr marL="0" indent="0">
              <a:buNone/>
            </a:pPr>
            <a:endParaRPr lang="en-US"/>
          </a:p>
        </p:txBody>
      </p:sp>
      <p:sp>
        <p:nvSpPr>
          <p:cNvPr id="4" name="Slide Number Placeholder 3">
            <a:extLst>
              <a:ext uri="{FF2B5EF4-FFF2-40B4-BE49-F238E27FC236}">
                <a16:creationId xmlns:a16="http://schemas.microsoft.com/office/drawing/2014/main" id="{E0919643-2EBD-C803-4ADB-D0DDBB7290DC}"/>
              </a:ext>
            </a:extLst>
          </p:cNvPr>
          <p:cNvSpPr>
            <a:spLocks noGrp="1"/>
          </p:cNvSpPr>
          <p:nvPr>
            <p:ph type="sldNum" sz="quarter" idx="12"/>
          </p:nvPr>
        </p:nvSpPr>
        <p:spPr/>
        <p:txBody>
          <a:bodyPr/>
          <a:lstStyle/>
          <a:p>
            <a:fld id="{56A0B0FD-D6B7-4878-B1BE-780ED0AA1A25}" type="slidenum">
              <a:rPr lang="en-US" smtClean="0"/>
              <a:t>34</a:t>
            </a:fld>
            <a:endParaRPr lang="en-US"/>
          </a:p>
        </p:txBody>
      </p:sp>
    </p:spTree>
    <p:extLst>
      <p:ext uri="{BB962C8B-B14F-4D97-AF65-F5344CB8AC3E}">
        <p14:creationId xmlns:p14="http://schemas.microsoft.com/office/powerpoint/2010/main" val="2922896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42D9A-00CC-C38C-1D22-7B3373E45CD7}"/>
              </a:ext>
            </a:extLst>
          </p:cNvPr>
          <p:cNvSpPr>
            <a:spLocks noGrp="1"/>
          </p:cNvSpPr>
          <p:nvPr>
            <p:ph type="title"/>
          </p:nvPr>
        </p:nvSpPr>
        <p:spPr/>
        <p:txBody>
          <a:bodyPr/>
          <a:lstStyle/>
          <a:p>
            <a:r>
              <a:rPr lang="en-US" b="1">
                <a:solidFill>
                  <a:schemeClr val="accent1">
                    <a:lumMod val="50000"/>
                  </a:schemeClr>
                </a:solidFill>
              </a:rPr>
              <a:t>Monitoring Plan Development</a:t>
            </a:r>
          </a:p>
        </p:txBody>
      </p:sp>
      <p:sp>
        <p:nvSpPr>
          <p:cNvPr id="3" name="Content Placeholder 2">
            <a:extLst>
              <a:ext uri="{FF2B5EF4-FFF2-40B4-BE49-F238E27FC236}">
                <a16:creationId xmlns:a16="http://schemas.microsoft.com/office/drawing/2014/main" id="{D6EB7FCF-49E8-9E88-D38E-F0BB93387C97}"/>
              </a:ext>
            </a:extLst>
          </p:cNvPr>
          <p:cNvSpPr>
            <a:spLocks noGrp="1"/>
          </p:cNvSpPr>
          <p:nvPr>
            <p:ph idx="1"/>
          </p:nvPr>
        </p:nvSpPr>
        <p:spPr/>
        <p:txBody>
          <a:bodyPr>
            <a:normAutofit/>
          </a:bodyPr>
          <a:lstStyle/>
          <a:p>
            <a:pPr fontAlgn="base">
              <a:spcAft>
                <a:spcPts val="1800"/>
              </a:spcAft>
            </a:pPr>
            <a:r>
              <a:rPr lang="en-US" b="0" i="0" u="none" strike="noStrike">
                <a:solidFill>
                  <a:srgbClr val="000000"/>
                </a:solidFill>
                <a:effectLst/>
              </a:rPr>
              <a:t>Focus monitoring resources on high-risk areas as determined using risk assessments, program and financial analysis, desk reviews, and independent audits.</a:t>
            </a:r>
            <a:r>
              <a:rPr lang="en-US" b="0" i="0">
                <a:solidFill>
                  <a:srgbClr val="000000"/>
                </a:solidFill>
                <a:effectLst/>
              </a:rPr>
              <a:t>​</a:t>
            </a:r>
          </a:p>
          <a:p>
            <a:pPr fontAlgn="base"/>
            <a:r>
              <a:rPr lang="en-US" b="0" i="0" u="none" strike="noStrike">
                <a:solidFill>
                  <a:srgbClr val="000000"/>
                </a:solidFill>
                <a:effectLst/>
              </a:rPr>
              <a:t>Partner with the TWC Workforce Development Division, Child Care and Early Learning Division, and Finance Division to review policy and rule changes for the impact on monitoring and to ensure adequate oversight procedures are in place.</a:t>
            </a:r>
            <a:r>
              <a:rPr lang="en-US" b="0" i="0">
                <a:solidFill>
                  <a:srgbClr val="000000"/>
                </a:solidFill>
                <a:effectLst/>
              </a:rPr>
              <a:t>​</a:t>
            </a:r>
          </a:p>
        </p:txBody>
      </p:sp>
      <p:sp>
        <p:nvSpPr>
          <p:cNvPr id="4" name="Slide Number Placeholder 3">
            <a:extLst>
              <a:ext uri="{FF2B5EF4-FFF2-40B4-BE49-F238E27FC236}">
                <a16:creationId xmlns:a16="http://schemas.microsoft.com/office/drawing/2014/main" id="{10E9D6E2-2308-EF7B-58CF-7A5BAC3C2B4F}"/>
              </a:ext>
            </a:extLst>
          </p:cNvPr>
          <p:cNvSpPr>
            <a:spLocks noGrp="1"/>
          </p:cNvSpPr>
          <p:nvPr>
            <p:ph type="sldNum" sz="quarter" idx="12"/>
          </p:nvPr>
        </p:nvSpPr>
        <p:spPr/>
        <p:txBody>
          <a:bodyPr/>
          <a:lstStyle/>
          <a:p>
            <a:fld id="{56A0B0FD-D6B7-4878-B1BE-780ED0AA1A25}" type="slidenum">
              <a:rPr lang="en-US" smtClean="0"/>
              <a:t>35</a:t>
            </a:fld>
            <a:endParaRPr lang="en-US"/>
          </a:p>
        </p:txBody>
      </p:sp>
    </p:spTree>
    <p:extLst>
      <p:ext uri="{BB962C8B-B14F-4D97-AF65-F5344CB8AC3E}">
        <p14:creationId xmlns:p14="http://schemas.microsoft.com/office/powerpoint/2010/main" val="499054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8F664-3980-F542-8DCF-57E525669E8A}"/>
              </a:ext>
            </a:extLst>
          </p:cNvPr>
          <p:cNvSpPr>
            <a:spLocks noGrp="1"/>
          </p:cNvSpPr>
          <p:nvPr>
            <p:ph type="title"/>
          </p:nvPr>
        </p:nvSpPr>
        <p:spPr/>
        <p:txBody>
          <a:bodyPr/>
          <a:lstStyle/>
          <a:p>
            <a:r>
              <a:rPr lang="en-US" b="1">
                <a:solidFill>
                  <a:schemeClr val="accent1">
                    <a:lumMod val="50000"/>
                  </a:schemeClr>
                </a:solidFill>
              </a:rPr>
              <a:t>Monitoring and Oversight Cycle</a:t>
            </a:r>
          </a:p>
        </p:txBody>
      </p:sp>
      <p:sp>
        <p:nvSpPr>
          <p:cNvPr id="3" name="Content Placeholder 2">
            <a:extLst>
              <a:ext uri="{FF2B5EF4-FFF2-40B4-BE49-F238E27FC236}">
                <a16:creationId xmlns:a16="http://schemas.microsoft.com/office/drawing/2014/main" id="{A1D6704D-B388-D7E0-CA4C-095D377ACDE3}"/>
              </a:ext>
            </a:extLst>
          </p:cNvPr>
          <p:cNvSpPr>
            <a:spLocks noGrp="1"/>
          </p:cNvSpPr>
          <p:nvPr>
            <p:ph idx="1"/>
          </p:nvPr>
        </p:nvSpPr>
        <p:spPr>
          <a:xfrm>
            <a:off x="1004022" y="2146852"/>
            <a:ext cx="5771322" cy="3021496"/>
          </a:xfrm>
        </p:spPr>
        <p:txBody>
          <a:bodyPr/>
          <a:lstStyle/>
          <a:p>
            <a:pPr>
              <a:spcAft>
                <a:spcPts val="1800"/>
              </a:spcAft>
            </a:pPr>
            <a:r>
              <a:rPr lang="en-US" sz="2800"/>
              <a:t>SRM works with Boards, Grantees and other TWC Departments to perform monitoring and oversight activities.</a:t>
            </a:r>
          </a:p>
          <a:p>
            <a:r>
              <a:rPr lang="en-US" sz="2800"/>
              <a:t>This is part of the continuous process improvement approach.</a:t>
            </a:r>
          </a:p>
          <a:p>
            <a:pPr marL="0" indent="0">
              <a:buNone/>
            </a:pPr>
            <a:endParaRPr lang="en-US"/>
          </a:p>
        </p:txBody>
      </p:sp>
      <p:pic>
        <p:nvPicPr>
          <p:cNvPr id="5" name="Picture 2" descr="Graphs and plots layered on a blue digital screen">
            <a:extLst>
              <a:ext uri="{FF2B5EF4-FFF2-40B4-BE49-F238E27FC236}">
                <a16:creationId xmlns:a16="http://schemas.microsoft.com/office/drawing/2014/main" id="{42DBFFB6-7619-777D-655C-A2DD892EAA1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14592" y="1490005"/>
            <a:ext cx="3773386" cy="455202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59A75F8-FFA8-4165-468F-4F19B6BA2C99}"/>
              </a:ext>
            </a:extLst>
          </p:cNvPr>
          <p:cNvSpPr>
            <a:spLocks noGrp="1"/>
          </p:cNvSpPr>
          <p:nvPr>
            <p:ph type="sldNum" sz="quarter" idx="12"/>
          </p:nvPr>
        </p:nvSpPr>
        <p:spPr/>
        <p:txBody>
          <a:bodyPr/>
          <a:lstStyle/>
          <a:p>
            <a:fld id="{718739C9-DCF1-47E1-918D-420391A2911C}" type="slidenum">
              <a:rPr lang="en-US" smtClean="0"/>
              <a:t>36</a:t>
            </a:fld>
            <a:endParaRPr lang="en-US"/>
          </a:p>
        </p:txBody>
      </p:sp>
    </p:spTree>
    <p:extLst>
      <p:ext uri="{BB962C8B-B14F-4D97-AF65-F5344CB8AC3E}">
        <p14:creationId xmlns:p14="http://schemas.microsoft.com/office/powerpoint/2010/main" val="3367134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2BD8-8196-5DF5-854E-4CF59F036EC2}"/>
              </a:ext>
            </a:extLst>
          </p:cNvPr>
          <p:cNvSpPr>
            <a:spLocks noGrp="1"/>
          </p:cNvSpPr>
          <p:nvPr>
            <p:ph type="title"/>
          </p:nvPr>
        </p:nvSpPr>
        <p:spPr>
          <a:xfrm>
            <a:off x="775252" y="864704"/>
            <a:ext cx="10426147" cy="5148470"/>
          </a:xfrm>
          <a:solidFill>
            <a:schemeClr val="accent1">
              <a:lumMod val="20000"/>
              <a:lumOff val="80000"/>
            </a:schemeClr>
          </a:solidFill>
        </p:spPr>
        <p:txBody>
          <a:bodyPr/>
          <a:lstStyle/>
          <a:p>
            <a:pPr algn="ctr"/>
            <a:r>
              <a:rPr lang="en-US" b="1"/>
              <a:t>Let’s pause, for some brain teasers…</a:t>
            </a:r>
          </a:p>
        </p:txBody>
      </p:sp>
      <p:sp>
        <p:nvSpPr>
          <p:cNvPr id="3" name="Slide Number Placeholder 2">
            <a:extLst>
              <a:ext uri="{FF2B5EF4-FFF2-40B4-BE49-F238E27FC236}">
                <a16:creationId xmlns:a16="http://schemas.microsoft.com/office/drawing/2014/main" id="{7E4CC0B1-A6AC-895A-A787-DB77D09362DD}"/>
              </a:ext>
            </a:extLst>
          </p:cNvPr>
          <p:cNvSpPr>
            <a:spLocks noGrp="1"/>
          </p:cNvSpPr>
          <p:nvPr>
            <p:ph type="sldNum" sz="quarter" idx="12"/>
          </p:nvPr>
        </p:nvSpPr>
        <p:spPr/>
        <p:txBody>
          <a:bodyPr/>
          <a:lstStyle/>
          <a:p>
            <a:fld id="{718739C9-DCF1-47E1-918D-420391A2911C}" type="slidenum">
              <a:rPr lang="en-US" smtClean="0"/>
              <a:t>37</a:t>
            </a:fld>
            <a:endParaRPr lang="en-US"/>
          </a:p>
        </p:txBody>
      </p:sp>
    </p:spTree>
    <p:extLst>
      <p:ext uri="{BB962C8B-B14F-4D97-AF65-F5344CB8AC3E}">
        <p14:creationId xmlns:p14="http://schemas.microsoft.com/office/powerpoint/2010/main" val="2459331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55F496-18DA-B665-64CA-7C0A1284CDA5}"/>
            </a:ext>
          </a:extLst>
        </p:cNvPr>
        <p:cNvGrpSpPr/>
        <p:nvPr/>
      </p:nvGrpSpPr>
      <p:grpSpPr>
        <a:xfrm>
          <a:off x="0" y="0"/>
          <a:ext cx="0" cy="0"/>
          <a:chOff x="0" y="0"/>
          <a:chExt cx="0" cy="0"/>
        </a:xfrm>
      </p:grpSpPr>
      <p:pic>
        <p:nvPicPr>
          <p:cNvPr id="1028" name="Picture 4" descr="Magnifying glass hovering over a question mark within a head outline.">
            <a:extLst>
              <a:ext uri="{FF2B5EF4-FFF2-40B4-BE49-F238E27FC236}">
                <a16:creationId xmlns:a16="http://schemas.microsoft.com/office/drawing/2014/main" id="{F53C6456-6B37-D3D4-04E9-3DE763E1C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473042" y="474786"/>
            <a:ext cx="2319319" cy="163721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D259E9-3BBB-0414-CC30-E7B540039BBB}"/>
              </a:ext>
            </a:extLst>
          </p:cNvPr>
          <p:cNvSpPr>
            <a:spLocks noGrp="1"/>
          </p:cNvSpPr>
          <p:nvPr>
            <p:ph type="title"/>
          </p:nvPr>
        </p:nvSpPr>
        <p:spPr>
          <a:xfrm>
            <a:off x="3264310" y="973668"/>
            <a:ext cx="6652058" cy="706964"/>
          </a:xfrm>
        </p:spPr>
        <p:txBody>
          <a:bodyPr>
            <a:normAutofit/>
          </a:bodyPr>
          <a:lstStyle/>
          <a:p>
            <a:r>
              <a:rPr lang="en-US"/>
              <a:t>Oh Dear!</a:t>
            </a:r>
          </a:p>
        </p:txBody>
      </p:sp>
      <p:sp>
        <p:nvSpPr>
          <p:cNvPr id="3" name="Content Placeholder 2">
            <a:extLst>
              <a:ext uri="{FF2B5EF4-FFF2-40B4-BE49-F238E27FC236}">
                <a16:creationId xmlns:a16="http://schemas.microsoft.com/office/drawing/2014/main" id="{8584098C-FFA2-C21E-A144-472DD5F87C30}"/>
              </a:ext>
            </a:extLst>
          </p:cNvPr>
          <p:cNvSpPr>
            <a:spLocks noGrp="1"/>
          </p:cNvSpPr>
          <p:nvPr>
            <p:ph idx="1"/>
          </p:nvPr>
        </p:nvSpPr>
        <p:spPr>
          <a:xfrm>
            <a:off x="875072" y="2823235"/>
            <a:ext cx="10315668" cy="2966772"/>
          </a:xfrm>
        </p:spPr>
        <p:txBody>
          <a:bodyPr anchor="ctr">
            <a:noAutofit/>
          </a:bodyPr>
          <a:lstStyle/>
          <a:p>
            <a:pPr marL="0" indent="0">
              <a:lnSpc>
                <a:spcPct val="115000"/>
              </a:lnSpc>
              <a:spcAft>
                <a:spcPts val="2400"/>
              </a:spcAft>
              <a:buSzPct val="100000"/>
              <a:buNone/>
            </a:pPr>
            <a:r>
              <a:rPr lang="en-US" sz="2400"/>
              <a:t>You just received notice that TWC’s SRM monitors will visit your offices in three months. You:</a:t>
            </a:r>
          </a:p>
          <a:p>
            <a:pPr marL="685800" indent="-685800">
              <a:lnSpc>
                <a:spcPct val="115000"/>
              </a:lnSpc>
              <a:buSzPct val="100000"/>
              <a:buFont typeface="+mj-lt"/>
              <a:buAutoNum type="alphaUcPeriod"/>
            </a:pPr>
            <a:r>
              <a:rPr lang="en-US" sz="2400"/>
              <a:t>Panic! Head for the hills! Run for your life! Call 9-1-1!</a:t>
            </a:r>
          </a:p>
          <a:p>
            <a:pPr marL="685800" indent="-685800">
              <a:lnSpc>
                <a:spcPct val="115000"/>
              </a:lnSpc>
              <a:buSzPct val="100000"/>
              <a:buFont typeface="+mj-lt"/>
              <a:buAutoNum type="alphaUcPeriod"/>
            </a:pPr>
            <a:r>
              <a:rPr lang="en-US" sz="2400"/>
              <a:t>Review TWC’s audit procedures and monitoring tools, get any needed clarifications, and start compiling information.</a:t>
            </a:r>
          </a:p>
          <a:p>
            <a:pPr marL="685800" indent="-685800">
              <a:lnSpc>
                <a:spcPct val="115000"/>
              </a:lnSpc>
              <a:buSzPct val="100000"/>
              <a:buFont typeface="+mj-lt"/>
              <a:buAutoNum type="alphaUcPeriod"/>
            </a:pPr>
            <a:r>
              <a:rPr lang="en-US" sz="2400"/>
              <a:t>Shred anything you don’t want TWC to see!</a:t>
            </a:r>
          </a:p>
          <a:p>
            <a:pPr marL="685800" indent="-685800">
              <a:lnSpc>
                <a:spcPct val="115000"/>
              </a:lnSpc>
              <a:buSzPct val="100000"/>
              <a:buFont typeface="+mj-lt"/>
              <a:buAutoNum type="alphaUcPeriod"/>
            </a:pPr>
            <a:endParaRPr lang="en-US" sz="2400"/>
          </a:p>
        </p:txBody>
      </p:sp>
      <p:sp>
        <p:nvSpPr>
          <p:cNvPr id="5" name="Content Placeholder 2">
            <a:extLst>
              <a:ext uri="{FF2B5EF4-FFF2-40B4-BE49-F238E27FC236}">
                <a16:creationId xmlns:a16="http://schemas.microsoft.com/office/drawing/2014/main" id="{F87DEA23-2443-1624-E32B-2509AFFC39D6}"/>
              </a:ext>
            </a:extLst>
          </p:cNvPr>
          <p:cNvSpPr txBox="1">
            <a:spLocks/>
          </p:cNvSpPr>
          <p:nvPr/>
        </p:nvSpPr>
        <p:spPr>
          <a:xfrm>
            <a:off x="875073" y="5884332"/>
            <a:ext cx="10442152" cy="606572"/>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25000"/>
              </a:lnSpc>
              <a:spcBef>
                <a:spcPts val="0"/>
              </a:spcBef>
              <a:spcAft>
                <a:spcPts val="1000"/>
              </a:spcAft>
              <a:buClr>
                <a:srgbClr val="1746BB"/>
              </a:buClr>
              <a:buSzPct val="80000"/>
              <a:buFont typeface="Wingdings 3" charset="2"/>
              <a:buNone/>
              <a:tabLst/>
              <a:defRPr/>
            </a:pPr>
            <a:r>
              <a:rPr kumimoji="0" lang="en-US" sz="2400" b="1" i="0" u="none" strike="noStrike" kern="1200" cap="none" spc="0" normalizeH="0" baseline="0" noProof="0">
                <a:ln>
                  <a:noFill/>
                </a:ln>
                <a:solidFill>
                  <a:srgbClr val="404040"/>
                </a:solidFill>
                <a:effectLst/>
                <a:uLnTx/>
                <a:uFillTx/>
                <a:latin typeface="Verdana" panose="020B0604030504040204" pitchFamily="34" charset="0"/>
                <a:ea typeface="+mn-ea"/>
                <a:cs typeface="+mn-cs"/>
              </a:rPr>
              <a:t>Answer:</a:t>
            </a:r>
            <a:r>
              <a:rPr kumimoji="0" lang="en-US" sz="2400" b="0" i="0" u="none" strike="noStrike" kern="1200" cap="none" spc="0" normalizeH="0" baseline="0" noProof="0">
                <a:ln>
                  <a:noFill/>
                </a:ln>
                <a:solidFill>
                  <a:srgbClr val="404040"/>
                </a:solidFill>
                <a:effectLst/>
                <a:uLnTx/>
                <a:uFillTx/>
                <a:latin typeface="Verdana" panose="020B0604030504040204" pitchFamily="34" charset="0"/>
                <a:ea typeface="+mn-ea"/>
                <a:cs typeface="+mn-cs"/>
              </a:rPr>
              <a:t> To be discussed during the conference.</a:t>
            </a:r>
          </a:p>
        </p:txBody>
      </p:sp>
      <p:sp>
        <p:nvSpPr>
          <p:cNvPr id="4" name="Slide Number Placeholder 3">
            <a:extLst>
              <a:ext uri="{FF2B5EF4-FFF2-40B4-BE49-F238E27FC236}">
                <a16:creationId xmlns:a16="http://schemas.microsoft.com/office/drawing/2014/main" id="{3D6DFE68-52F0-965C-AD7B-60F4F83F180E}"/>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38</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9615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55F496-18DA-B665-64CA-7C0A1284CDA5}"/>
            </a:ext>
          </a:extLst>
        </p:cNvPr>
        <p:cNvGrpSpPr/>
        <p:nvPr/>
      </p:nvGrpSpPr>
      <p:grpSpPr>
        <a:xfrm>
          <a:off x="0" y="0"/>
          <a:ext cx="0" cy="0"/>
          <a:chOff x="0" y="0"/>
          <a:chExt cx="0" cy="0"/>
        </a:xfrm>
      </p:grpSpPr>
      <p:pic>
        <p:nvPicPr>
          <p:cNvPr id="1028" name="Picture 4" descr="Magnifying glass hovering over a question mark within a head outline.">
            <a:extLst>
              <a:ext uri="{FF2B5EF4-FFF2-40B4-BE49-F238E27FC236}">
                <a16:creationId xmlns:a16="http://schemas.microsoft.com/office/drawing/2014/main" id="{F53C6456-6B37-D3D4-04E9-3DE763E1C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473042" y="474786"/>
            <a:ext cx="2319319" cy="163721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D259E9-3BBB-0414-CC30-E7B540039BBB}"/>
              </a:ext>
            </a:extLst>
          </p:cNvPr>
          <p:cNvSpPr>
            <a:spLocks noGrp="1"/>
          </p:cNvSpPr>
          <p:nvPr>
            <p:ph type="title"/>
          </p:nvPr>
        </p:nvSpPr>
        <p:spPr>
          <a:xfrm>
            <a:off x="3126659" y="973668"/>
            <a:ext cx="6789710" cy="706964"/>
          </a:xfrm>
        </p:spPr>
        <p:txBody>
          <a:bodyPr>
            <a:normAutofit/>
          </a:bodyPr>
          <a:lstStyle/>
          <a:p>
            <a:r>
              <a:rPr lang="en-US"/>
              <a:t>I’m Not Sure I Agree…</a:t>
            </a:r>
          </a:p>
        </p:txBody>
      </p:sp>
      <p:sp>
        <p:nvSpPr>
          <p:cNvPr id="3" name="Content Placeholder 2">
            <a:extLst>
              <a:ext uri="{FF2B5EF4-FFF2-40B4-BE49-F238E27FC236}">
                <a16:creationId xmlns:a16="http://schemas.microsoft.com/office/drawing/2014/main" id="{8584098C-FFA2-C21E-A144-472DD5F87C30}"/>
              </a:ext>
            </a:extLst>
          </p:cNvPr>
          <p:cNvSpPr>
            <a:spLocks noGrp="1"/>
          </p:cNvSpPr>
          <p:nvPr>
            <p:ph idx="1"/>
          </p:nvPr>
        </p:nvSpPr>
        <p:spPr>
          <a:xfrm>
            <a:off x="473041" y="3510116"/>
            <a:ext cx="11217513" cy="1637213"/>
          </a:xfrm>
        </p:spPr>
        <p:txBody>
          <a:bodyPr anchor="ctr">
            <a:noAutofit/>
          </a:bodyPr>
          <a:lstStyle/>
          <a:p>
            <a:pPr marL="0" indent="0">
              <a:lnSpc>
                <a:spcPct val="115000"/>
              </a:lnSpc>
              <a:spcAft>
                <a:spcPts val="1200"/>
              </a:spcAft>
              <a:buSzPct val="100000"/>
              <a:buNone/>
            </a:pPr>
            <a:r>
              <a:rPr lang="en-US" sz="2400"/>
              <a:t>The TWC’s SRM monitors are onsite. You disagree with what they are telling you is a requirement. You:</a:t>
            </a:r>
          </a:p>
          <a:p>
            <a:pPr marL="685800" indent="-685800">
              <a:lnSpc>
                <a:spcPct val="115000"/>
              </a:lnSpc>
              <a:spcAft>
                <a:spcPts val="600"/>
              </a:spcAft>
              <a:buSzPct val="100000"/>
              <a:buFont typeface="+mj-lt"/>
              <a:buAutoNum type="alphaUcPeriod"/>
            </a:pPr>
            <a:r>
              <a:rPr lang="en-US" sz="2400"/>
              <a:t>Raise your concerns with the monitor, project manager or TWC Director over subrecipient monitoring.</a:t>
            </a:r>
          </a:p>
          <a:p>
            <a:pPr marL="685800" indent="-685800">
              <a:lnSpc>
                <a:spcPct val="115000"/>
              </a:lnSpc>
              <a:spcAft>
                <a:spcPts val="600"/>
              </a:spcAft>
              <a:buSzPct val="100000"/>
              <a:buFont typeface="+mj-lt"/>
              <a:buAutoNum type="alphaUcPeriod"/>
            </a:pPr>
            <a:r>
              <a:rPr lang="en-US" sz="2400"/>
              <a:t>Immediately email TWC program, policy, technical assistance, or grant management staff to confirm whether your understanding is correct.</a:t>
            </a:r>
          </a:p>
          <a:p>
            <a:pPr marL="685800" indent="-685800">
              <a:lnSpc>
                <a:spcPct val="115000"/>
              </a:lnSpc>
              <a:buSzPct val="100000"/>
              <a:buFont typeface="+mj-lt"/>
              <a:buAutoNum type="alphaUcPeriod"/>
            </a:pPr>
            <a:r>
              <a:rPr lang="en-US" sz="2400"/>
              <a:t>Say nothing.</a:t>
            </a:r>
          </a:p>
          <a:p>
            <a:pPr marL="685800" indent="-685800">
              <a:lnSpc>
                <a:spcPct val="115000"/>
              </a:lnSpc>
              <a:buSzPct val="100000"/>
              <a:buFont typeface="+mj-lt"/>
              <a:buAutoNum type="alphaUcPeriod"/>
            </a:pPr>
            <a:endParaRPr lang="en-US" sz="2400"/>
          </a:p>
        </p:txBody>
      </p:sp>
      <p:sp>
        <p:nvSpPr>
          <p:cNvPr id="5" name="Content Placeholder 2">
            <a:extLst>
              <a:ext uri="{FF2B5EF4-FFF2-40B4-BE49-F238E27FC236}">
                <a16:creationId xmlns:a16="http://schemas.microsoft.com/office/drawing/2014/main" id="{F87DEA23-2443-1624-E32B-2509AFFC39D6}"/>
              </a:ext>
            </a:extLst>
          </p:cNvPr>
          <p:cNvSpPr txBox="1">
            <a:spLocks/>
          </p:cNvSpPr>
          <p:nvPr/>
        </p:nvSpPr>
        <p:spPr>
          <a:xfrm>
            <a:off x="473041" y="5884332"/>
            <a:ext cx="10844184" cy="606572"/>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25000"/>
              </a:lnSpc>
              <a:spcBef>
                <a:spcPts val="0"/>
              </a:spcBef>
              <a:spcAft>
                <a:spcPts val="1000"/>
              </a:spcAft>
              <a:buClr>
                <a:srgbClr val="1746BB"/>
              </a:buClr>
              <a:buSzPct val="80000"/>
              <a:buFont typeface="Wingdings 3" charset="2"/>
              <a:buNone/>
              <a:tabLst/>
              <a:defRPr/>
            </a:pPr>
            <a:r>
              <a:rPr kumimoji="0" lang="en-US" sz="2400" b="1" i="0" u="none" strike="noStrike" kern="1200" cap="none" spc="0" normalizeH="0" baseline="0" noProof="0">
                <a:ln>
                  <a:noFill/>
                </a:ln>
                <a:solidFill>
                  <a:srgbClr val="404040"/>
                </a:solidFill>
                <a:effectLst/>
                <a:uLnTx/>
                <a:uFillTx/>
                <a:latin typeface="Verdana" panose="020B0604030504040204" pitchFamily="34" charset="0"/>
                <a:ea typeface="+mn-ea"/>
                <a:cs typeface="+mn-cs"/>
              </a:rPr>
              <a:t>Answer:</a:t>
            </a:r>
            <a:r>
              <a:rPr kumimoji="0" lang="en-US" sz="2400" b="0" i="0" u="none" strike="noStrike" kern="1200" cap="none" spc="0" normalizeH="0" baseline="0" noProof="0">
                <a:ln>
                  <a:noFill/>
                </a:ln>
                <a:solidFill>
                  <a:srgbClr val="404040"/>
                </a:solidFill>
                <a:effectLst/>
                <a:uLnTx/>
                <a:uFillTx/>
                <a:latin typeface="Verdana" panose="020B0604030504040204" pitchFamily="34" charset="0"/>
                <a:ea typeface="+mn-ea"/>
                <a:cs typeface="+mn-cs"/>
              </a:rPr>
              <a:t> To be discussed during the conference.</a:t>
            </a:r>
          </a:p>
        </p:txBody>
      </p:sp>
      <p:sp>
        <p:nvSpPr>
          <p:cNvPr id="4" name="Slide Number Placeholder 3">
            <a:extLst>
              <a:ext uri="{FF2B5EF4-FFF2-40B4-BE49-F238E27FC236}">
                <a16:creationId xmlns:a16="http://schemas.microsoft.com/office/drawing/2014/main" id="{3D6DFE68-52F0-965C-AD7B-60F4F83F180E}"/>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39</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758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DAD57-B75F-66FF-B134-6BB19C39CF83}"/>
              </a:ext>
            </a:extLst>
          </p:cNvPr>
          <p:cNvSpPr>
            <a:spLocks noGrp="1"/>
          </p:cNvSpPr>
          <p:nvPr>
            <p:ph type="title"/>
          </p:nvPr>
        </p:nvSpPr>
        <p:spPr/>
        <p:txBody>
          <a:bodyPr/>
          <a:lstStyle/>
          <a:p>
            <a:r>
              <a:rPr lang="en-US"/>
              <a:t>Single Audit Highlights</a:t>
            </a:r>
          </a:p>
        </p:txBody>
      </p:sp>
      <p:sp>
        <p:nvSpPr>
          <p:cNvPr id="3" name="Text Placeholder 2">
            <a:extLst>
              <a:ext uri="{FF2B5EF4-FFF2-40B4-BE49-F238E27FC236}">
                <a16:creationId xmlns:a16="http://schemas.microsoft.com/office/drawing/2014/main" id="{92BF5087-9E76-20C8-E96B-385F2EE823EB}"/>
              </a:ext>
            </a:extLst>
          </p:cNvPr>
          <p:cNvSpPr>
            <a:spLocks noGrp="1"/>
          </p:cNvSpPr>
          <p:nvPr>
            <p:ph type="body" idx="1"/>
          </p:nvPr>
        </p:nvSpPr>
        <p:spPr>
          <a:xfrm>
            <a:off x="6895559" y="2677644"/>
            <a:ext cx="4549189" cy="2283824"/>
          </a:xfrm>
        </p:spPr>
        <p:txBody>
          <a:bodyPr>
            <a:normAutofit/>
          </a:bodyPr>
          <a:lstStyle/>
          <a:p>
            <a:pPr marL="457200" indent="-457200">
              <a:buFont typeface="Arial" panose="020B0604020202020204" pitchFamily="34" charset="0"/>
              <a:buChar char="•"/>
            </a:pPr>
            <a:r>
              <a:rPr lang="en-US"/>
              <a:t>Threshold Changes</a:t>
            </a:r>
          </a:p>
          <a:p>
            <a:pPr marL="457200" indent="-457200">
              <a:buFont typeface="Arial" panose="020B0604020202020204" pitchFamily="34" charset="0"/>
              <a:buChar char="•"/>
            </a:pPr>
            <a:r>
              <a:rPr lang="en-US"/>
              <a:t>Auditor Selection</a:t>
            </a:r>
          </a:p>
          <a:p>
            <a:pPr marL="457200" indent="-457200">
              <a:buFont typeface="Arial" panose="020B0604020202020204" pitchFamily="34" charset="0"/>
              <a:buChar char="•"/>
            </a:pPr>
            <a:r>
              <a:rPr lang="en-US"/>
              <a:t>Auditee Responsibilities</a:t>
            </a:r>
          </a:p>
          <a:p>
            <a:pPr marL="457200" indent="-457200">
              <a:buFont typeface="Arial" panose="020B0604020202020204" pitchFamily="34" charset="0"/>
              <a:buChar char="•"/>
            </a:pPr>
            <a:r>
              <a:rPr lang="en-US"/>
              <a:t>Management Decisions</a:t>
            </a:r>
          </a:p>
        </p:txBody>
      </p:sp>
      <p:sp>
        <p:nvSpPr>
          <p:cNvPr id="4" name="Slide Number Placeholder 3">
            <a:extLst>
              <a:ext uri="{FF2B5EF4-FFF2-40B4-BE49-F238E27FC236}">
                <a16:creationId xmlns:a16="http://schemas.microsoft.com/office/drawing/2014/main" id="{F9D53ABA-AEFE-529B-5648-CE81C6EE824A}"/>
              </a:ext>
            </a:extLst>
          </p:cNvPr>
          <p:cNvSpPr>
            <a:spLocks noGrp="1"/>
          </p:cNvSpPr>
          <p:nvPr>
            <p:ph type="sldNum" sz="quarter" idx="12"/>
          </p:nvPr>
        </p:nvSpPr>
        <p:spPr/>
        <p:txBody>
          <a:bodyPr/>
          <a:lstStyle/>
          <a:p>
            <a:fld id="{56A0B0FD-D6B7-4878-B1BE-780ED0AA1A25}" type="slidenum">
              <a:rPr lang="en-US" smtClean="0"/>
              <a:t>4</a:t>
            </a:fld>
            <a:endParaRPr lang="en-US"/>
          </a:p>
        </p:txBody>
      </p:sp>
    </p:spTree>
    <p:extLst>
      <p:ext uri="{BB962C8B-B14F-4D97-AF65-F5344CB8AC3E}">
        <p14:creationId xmlns:p14="http://schemas.microsoft.com/office/powerpoint/2010/main" val="1351190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55F496-18DA-B665-64CA-7C0A1284CD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259E9-3BBB-0414-CC30-E7B540039BBB}"/>
              </a:ext>
            </a:extLst>
          </p:cNvPr>
          <p:cNvSpPr>
            <a:spLocks noGrp="1"/>
          </p:cNvSpPr>
          <p:nvPr>
            <p:ph type="title"/>
          </p:nvPr>
        </p:nvSpPr>
        <p:spPr>
          <a:xfrm>
            <a:off x="3126659" y="973668"/>
            <a:ext cx="6789710" cy="706964"/>
          </a:xfrm>
        </p:spPr>
        <p:txBody>
          <a:bodyPr>
            <a:normAutofit/>
          </a:bodyPr>
          <a:lstStyle/>
          <a:p>
            <a:r>
              <a:rPr lang="en-US"/>
              <a:t>What’s Happens Next?</a:t>
            </a:r>
          </a:p>
        </p:txBody>
      </p:sp>
      <p:pic>
        <p:nvPicPr>
          <p:cNvPr id="1028" name="Picture 4" descr="Magnifying glass hovering over a question mark within a head outline.">
            <a:extLst>
              <a:ext uri="{FF2B5EF4-FFF2-40B4-BE49-F238E27FC236}">
                <a16:creationId xmlns:a16="http://schemas.microsoft.com/office/drawing/2014/main" id="{F53C6456-6B37-D3D4-04E9-3DE763E1C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473042" y="474786"/>
            <a:ext cx="2319319" cy="163721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584098C-FFA2-C21E-A144-472DD5F87C30}"/>
              </a:ext>
            </a:extLst>
          </p:cNvPr>
          <p:cNvSpPr>
            <a:spLocks noGrp="1"/>
          </p:cNvSpPr>
          <p:nvPr>
            <p:ph idx="1"/>
          </p:nvPr>
        </p:nvSpPr>
        <p:spPr>
          <a:xfrm>
            <a:off x="473041" y="3510116"/>
            <a:ext cx="11217513" cy="1637213"/>
          </a:xfrm>
        </p:spPr>
        <p:txBody>
          <a:bodyPr anchor="ctr">
            <a:noAutofit/>
          </a:bodyPr>
          <a:lstStyle/>
          <a:p>
            <a:pPr marL="0" indent="0">
              <a:lnSpc>
                <a:spcPct val="115000"/>
              </a:lnSpc>
              <a:spcAft>
                <a:spcPts val="1200"/>
              </a:spcAft>
              <a:buSzPct val="100000"/>
              <a:buNone/>
            </a:pPr>
            <a:r>
              <a:rPr lang="en-US" sz="2400"/>
              <a:t>You just received your TWC monitoring report. What happens next?</a:t>
            </a:r>
          </a:p>
          <a:p>
            <a:pPr marL="685800" indent="-685800">
              <a:lnSpc>
                <a:spcPct val="115000"/>
              </a:lnSpc>
              <a:spcAft>
                <a:spcPts val="600"/>
              </a:spcAft>
              <a:buSzPct val="100000"/>
              <a:buFont typeface="+mj-lt"/>
              <a:buAutoNum type="alphaUcPeriod"/>
            </a:pPr>
            <a:r>
              <a:rPr lang="en-US" sz="2400"/>
              <a:t>Nothing. It is what it is and says what it says. That’s It.</a:t>
            </a:r>
          </a:p>
          <a:p>
            <a:pPr marL="685800" indent="-685800">
              <a:lnSpc>
                <a:spcPct val="115000"/>
              </a:lnSpc>
              <a:spcAft>
                <a:spcPts val="600"/>
              </a:spcAft>
              <a:buSzPct val="100000"/>
              <a:buFont typeface="+mj-lt"/>
              <a:buAutoNum type="alphaUcPeriod"/>
            </a:pPr>
            <a:r>
              <a:rPr lang="en-US" sz="2400"/>
              <a:t>You review the report with relevant staff, brief Board of Directors or others as appropriate, consider what corrective actions are needed, and return a formal written response.</a:t>
            </a:r>
          </a:p>
          <a:p>
            <a:pPr marL="685800" indent="-685800">
              <a:lnSpc>
                <a:spcPct val="115000"/>
              </a:lnSpc>
              <a:buSzPct val="100000"/>
              <a:buFont typeface="+mj-lt"/>
              <a:buAutoNum type="alphaUcPeriod"/>
            </a:pPr>
            <a:r>
              <a:rPr lang="en-US" sz="2400"/>
              <a:t>You read it and file it away. TWC will contact you when they are ready to start resolution.</a:t>
            </a:r>
          </a:p>
          <a:p>
            <a:pPr marL="685800" indent="-685800">
              <a:lnSpc>
                <a:spcPct val="115000"/>
              </a:lnSpc>
              <a:buSzPct val="100000"/>
              <a:buFont typeface="+mj-lt"/>
              <a:buAutoNum type="alphaUcPeriod"/>
            </a:pPr>
            <a:endParaRPr lang="en-US" sz="2400"/>
          </a:p>
        </p:txBody>
      </p:sp>
      <p:sp>
        <p:nvSpPr>
          <p:cNvPr id="5" name="Content Placeholder 2">
            <a:extLst>
              <a:ext uri="{FF2B5EF4-FFF2-40B4-BE49-F238E27FC236}">
                <a16:creationId xmlns:a16="http://schemas.microsoft.com/office/drawing/2014/main" id="{F87DEA23-2443-1624-E32B-2509AFFC39D6}"/>
              </a:ext>
            </a:extLst>
          </p:cNvPr>
          <p:cNvSpPr txBox="1">
            <a:spLocks/>
          </p:cNvSpPr>
          <p:nvPr/>
        </p:nvSpPr>
        <p:spPr>
          <a:xfrm>
            <a:off x="473041" y="5884332"/>
            <a:ext cx="10844184" cy="606572"/>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25000"/>
              </a:lnSpc>
              <a:spcBef>
                <a:spcPts val="0"/>
              </a:spcBef>
              <a:spcAft>
                <a:spcPts val="1000"/>
              </a:spcAft>
              <a:buClr>
                <a:srgbClr val="1746BB"/>
              </a:buClr>
              <a:buSzPct val="80000"/>
              <a:buFont typeface="Wingdings 3" charset="2"/>
              <a:buNone/>
              <a:tabLst/>
              <a:defRPr/>
            </a:pPr>
            <a:r>
              <a:rPr kumimoji="0" lang="en-US" sz="2400" b="1" i="0" u="none" strike="noStrike" kern="1200" cap="none" spc="0" normalizeH="0" baseline="0" noProof="0">
                <a:ln>
                  <a:noFill/>
                </a:ln>
                <a:solidFill>
                  <a:srgbClr val="404040"/>
                </a:solidFill>
                <a:effectLst/>
                <a:uLnTx/>
                <a:uFillTx/>
                <a:latin typeface="Verdana" panose="020B0604030504040204" pitchFamily="34" charset="0"/>
                <a:ea typeface="+mn-ea"/>
                <a:cs typeface="+mn-cs"/>
              </a:rPr>
              <a:t>Answer:</a:t>
            </a:r>
            <a:r>
              <a:rPr kumimoji="0" lang="en-US" sz="2400" b="0" i="0" u="none" strike="noStrike" kern="1200" cap="none" spc="0" normalizeH="0" baseline="0" noProof="0">
                <a:ln>
                  <a:noFill/>
                </a:ln>
                <a:solidFill>
                  <a:srgbClr val="404040"/>
                </a:solidFill>
                <a:effectLst/>
                <a:uLnTx/>
                <a:uFillTx/>
                <a:latin typeface="Verdana" panose="020B0604030504040204" pitchFamily="34" charset="0"/>
                <a:ea typeface="+mn-ea"/>
                <a:cs typeface="+mn-cs"/>
              </a:rPr>
              <a:t> To be discussed during the conference.</a:t>
            </a:r>
          </a:p>
        </p:txBody>
      </p:sp>
      <p:sp>
        <p:nvSpPr>
          <p:cNvPr id="4" name="Slide Number Placeholder 3">
            <a:extLst>
              <a:ext uri="{FF2B5EF4-FFF2-40B4-BE49-F238E27FC236}">
                <a16:creationId xmlns:a16="http://schemas.microsoft.com/office/drawing/2014/main" id="{3D6DFE68-52F0-965C-AD7B-60F4F83F180E}"/>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40</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9303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C4481-1EDF-A5FA-CF59-6636A40A9A7A}"/>
              </a:ext>
            </a:extLst>
          </p:cNvPr>
          <p:cNvSpPr>
            <a:spLocks noGrp="1"/>
          </p:cNvSpPr>
          <p:nvPr>
            <p:ph type="title"/>
          </p:nvPr>
        </p:nvSpPr>
        <p:spPr>
          <a:xfrm>
            <a:off x="1180032" y="1523169"/>
            <a:ext cx="4117526" cy="4022208"/>
          </a:xfrm>
        </p:spPr>
        <p:txBody>
          <a:bodyPr/>
          <a:lstStyle/>
          <a:p>
            <a:pPr algn="ctr"/>
            <a:r>
              <a:rPr lang="en-US" b="1"/>
              <a:t>Way to go!</a:t>
            </a:r>
          </a:p>
        </p:txBody>
      </p:sp>
      <p:pic>
        <p:nvPicPr>
          <p:cNvPr id="7" name="Picture 6" descr="smiling face emogi giving a thumbs up.">
            <a:extLst>
              <a:ext uri="{FF2B5EF4-FFF2-40B4-BE49-F238E27FC236}">
                <a16:creationId xmlns:a16="http://schemas.microsoft.com/office/drawing/2014/main" id="{A38224BC-76CE-EF66-2A79-BEEF97F9C4C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41070" y="1669773"/>
            <a:ext cx="5339060" cy="3729000"/>
          </a:xfrm>
          <a:prstGeom prst="rect">
            <a:avLst/>
          </a:prstGeom>
        </p:spPr>
      </p:pic>
      <p:sp>
        <p:nvSpPr>
          <p:cNvPr id="3" name="Slide Number Placeholder 2">
            <a:extLst>
              <a:ext uri="{FF2B5EF4-FFF2-40B4-BE49-F238E27FC236}">
                <a16:creationId xmlns:a16="http://schemas.microsoft.com/office/drawing/2014/main" id="{A9162C51-F769-C866-D060-EB80A4A566DC}"/>
              </a:ext>
            </a:extLst>
          </p:cNvPr>
          <p:cNvSpPr>
            <a:spLocks noGrp="1"/>
          </p:cNvSpPr>
          <p:nvPr>
            <p:ph type="sldNum" sz="quarter" idx="12"/>
          </p:nvPr>
        </p:nvSpPr>
        <p:spPr/>
        <p:txBody>
          <a:bodyPr/>
          <a:lstStyle/>
          <a:p>
            <a:fld id="{718739C9-DCF1-47E1-918D-420391A2911C}" type="slidenum">
              <a:rPr lang="en-US" smtClean="0"/>
              <a:t>41</a:t>
            </a:fld>
            <a:endParaRPr lang="en-US"/>
          </a:p>
        </p:txBody>
      </p:sp>
    </p:spTree>
    <p:extLst>
      <p:ext uri="{BB962C8B-B14F-4D97-AF65-F5344CB8AC3E}">
        <p14:creationId xmlns:p14="http://schemas.microsoft.com/office/powerpoint/2010/main" val="3357545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C87AA5-2D75-5B46-1CC4-EFAB77E3037C}"/>
              </a:ext>
            </a:extLst>
          </p:cNvPr>
          <p:cNvSpPr>
            <a:spLocks noGrp="1"/>
          </p:cNvSpPr>
          <p:nvPr>
            <p:ph type="title"/>
          </p:nvPr>
        </p:nvSpPr>
        <p:spPr/>
        <p:txBody>
          <a:bodyPr/>
          <a:lstStyle/>
          <a:p>
            <a:r>
              <a:rPr lang="en-US"/>
              <a:t>The Monitoring Review</a:t>
            </a:r>
          </a:p>
        </p:txBody>
      </p:sp>
      <p:graphicFrame>
        <p:nvGraphicFramePr>
          <p:cNvPr id="8" name="Content Placeholder 4" descr="This slide represents our monitoring review cycle.">
            <a:extLst>
              <a:ext uri="{FF2B5EF4-FFF2-40B4-BE49-F238E27FC236}">
                <a16:creationId xmlns:a16="http://schemas.microsoft.com/office/drawing/2014/main" id="{27EED897-1950-4C5B-A525-B9972E1514D6}"/>
              </a:ext>
            </a:extLst>
          </p:cNvPr>
          <p:cNvGraphicFramePr>
            <a:graphicFrameLocks noGrp="1"/>
          </p:cNvGraphicFramePr>
          <p:nvPr>
            <p:ph idx="1"/>
            <p:extLst>
              <p:ext uri="{D42A27DB-BD31-4B8C-83A1-F6EECF244321}">
                <p14:modId xmlns:p14="http://schemas.microsoft.com/office/powerpoint/2010/main" val="2801048424"/>
              </p:ext>
            </p:extLst>
          </p:nvPr>
        </p:nvGraphicFramePr>
        <p:xfrm>
          <a:off x="877888" y="1888958"/>
          <a:ext cx="10442575" cy="4318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9569B926-CA11-03CF-A847-26B922E3E51F}"/>
              </a:ext>
            </a:extLst>
          </p:cNvPr>
          <p:cNvSpPr>
            <a:spLocks noGrp="1"/>
          </p:cNvSpPr>
          <p:nvPr>
            <p:ph type="sldNum" sz="quarter" idx="12"/>
          </p:nvPr>
        </p:nvSpPr>
        <p:spPr/>
        <p:txBody>
          <a:bodyPr/>
          <a:lstStyle/>
          <a:p>
            <a:fld id="{56A0B0FD-D6B7-4878-B1BE-780ED0AA1A25}" type="slidenum">
              <a:rPr lang="en-US" smtClean="0"/>
              <a:t>42</a:t>
            </a:fld>
            <a:endParaRPr lang="en-US"/>
          </a:p>
        </p:txBody>
      </p:sp>
    </p:spTree>
    <p:extLst>
      <p:ext uri="{BB962C8B-B14F-4D97-AF65-F5344CB8AC3E}">
        <p14:creationId xmlns:p14="http://schemas.microsoft.com/office/powerpoint/2010/main" val="6084330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1AF9-A01F-BE0C-7964-7409EFD37943}"/>
              </a:ext>
            </a:extLst>
          </p:cNvPr>
          <p:cNvSpPr>
            <a:spLocks noGrp="1"/>
          </p:cNvSpPr>
          <p:nvPr>
            <p:ph type="title"/>
          </p:nvPr>
        </p:nvSpPr>
        <p:spPr/>
        <p:txBody>
          <a:bodyPr/>
          <a:lstStyle/>
          <a:p>
            <a:r>
              <a:rPr lang="en-US" b="1">
                <a:solidFill>
                  <a:schemeClr val="accent1">
                    <a:lumMod val="50000"/>
                  </a:schemeClr>
                </a:solidFill>
              </a:rPr>
              <a:t>Monitoring Process</a:t>
            </a:r>
          </a:p>
        </p:txBody>
      </p:sp>
      <p:graphicFrame>
        <p:nvGraphicFramePr>
          <p:cNvPr id="5" name="Content Placeholder 4" descr="An arrow showing progression from assignment to one of four teams, to the monitoring schedule, to the step of contact a board/grantee.">
            <a:extLst>
              <a:ext uri="{FF2B5EF4-FFF2-40B4-BE49-F238E27FC236}">
                <a16:creationId xmlns:a16="http://schemas.microsoft.com/office/drawing/2014/main" id="{7EE52687-4FA6-1B60-A465-193DD3DA95E8}"/>
              </a:ext>
            </a:extLst>
          </p:cNvPr>
          <p:cNvGraphicFramePr>
            <a:graphicFrameLocks noGrp="1"/>
          </p:cNvGraphicFramePr>
          <p:nvPr>
            <p:ph idx="1"/>
            <p:extLst>
              <p:ext uri="{D42A27DB-BD31-4B8C-83A1-F6EECF244321}">
                <p14:modId xmlns:p14="http://schemas.microsoft.com/office/powerpoint/2010/main" val="2833661996"/>
              </p:ext>
            </p:extLst>
          </p:nvPr>
        </p:nvGraphicFramePr>
        <p:xfrm>
          <a:off x="838200" y="1602266"/>
          <a:ext cx="10611678" cy="3220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a:extLst>
              <a:ext uri="{FF2B5EF4-FFF2-40B4-BE49-F238E27FC236}">
                <a16:creationId xmlns:a16="http://schemas.microsoft.com/office/drawing/2014/main" id="{616533F4-5992-FFD0-E692-39AE8FC92651}"/>
              </a:ext>
            </a:extLst>
          </p:cNvPr>
          <p:cNvSpPr txBox="1">
            <a:spLocks/>
          </p:cNvSpPr>
          <p:nvPr/>
        </p:nvSpPr>
        <p:spPr>
          <a:xfrm>
            <a:off x="1600200" y="5043313"/>
            <a:ext cx="9670776" cy="10922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Our monitoring schedule for Fiscal Year (FY) 26 will run from September 1, 2025, through August 31, 2026.</a:t>
            </a:r>
          </a:p>
        </p:txBody>
      </p:sp>
      <p:sp>
        <p:nvSpPr>
          <p:cNvPr id="4" name="Slide Number Placeholder 3">
            <a:extLst>
              <a:ext uri="{FF2B5EF4-FFF2-40B4-BE49-F238E27FC236}">
                <a16:creationId xmlns:a16="http://schemas.microsoft.com/office/drawing/2014/main" id="{345616E9-D3A9-3FD7-C886-69CD39246E4A}"/>
              </a:ext>
            </a:extLst>
          </p:cNvPr>
          <p:cNvSpPr>
            <a:spLocks noGrp="1"/>
          </p:cNvSpPr>
          <p:nvPr>
            <p:ph type="sldNum" sz="quarter" idx="12"/>
          </p:nvPr>
        </p:nvSpPr>
        <p:spPr/>
        <p:txBody>
          <a:bodyPr/>
          <a:lstStyle/>
          <a:p>
            <a:fld id="{718739C9-DCF1-47E1-918D-420391A2911C}" type="slidenum">
              <a:rPr lang="en-US" smtClean="0"/>
              <a:t>43</a:t>
            </a:fld>
            <a:endParaRPr lang="en-US"/>
          </a:p>
        </p:txBody>
      </p:sp>
    </p:spTree>
    <p:extLst>
      <p:ext uri="{BB962C8B-B14F-4D97-AF65-F5344CB8AC3E}">
        <p14:creationId xmlns:p14="http://schemas.microsoft.com/office/powerpoint/2010/main" val="148081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64870-5DBA-6ACC-B392-F5DB96C6611E}"/>
              </a:ext>
            </a:extLst>
          </p:cNvPr>
          <p:cNvSpPr>
            <a:spLocks noGrp="1"/>
          </p:cNvSpPr>
          <p:nvPr>
            <p:ph type="title"/>
          </p:nvPr>
        </p:nvSpPr>
        <p:spPr/>
        <p:txBody>
          <a:bodyPr/>
          <a:lstStyle/>
          <a:p>
            <a:r>
              <a:rPr lang="en-US" b="1">
                <a:solidFill>
                  <a:schemeClr val="accent1">
                    <a:lumMod val="50000"/>
                  </a:schemeClr>
                </a:solidFill>
                <a:ea typeface="Verdana"/>
              </a:rPr>
              <a:t>Typical Testing for Fiscal Areas</a:t>
            </a:r>
            <a:endParaRPr lang="en-US" b="1">
              <a:solidFill>
                <a:schemeClr val="accent1">
                  <a:lumMod val="50000"/>
                </a:schemeClr>
              </a:solidFill>
            </a:endParaRPr>
          </a:p>
        </p:txBody>
      </p:sp>
      <p:sp>
        <p:nvSpPr>
          <p:cNvPr id="3" name="Content Placeholder 2">
            <a:extLst>
              <a:ext uri="{FF2B5EF4-FFF2-40B4-BE49-F238E27FC236}">
                <a16:creationId xmlns:a16="http://schemas.microsoft.com/office/drawing/2014/main" id="{A2EC1D00-35D7-4E4F-3854-4E3059938F19}"/>
              </a:ext>
            </a:extLst>
          </p:cNvPr>
          <p:cNvSpPr>
            <a:spLocks noGrp="1"/>
          </p:cNvSpPr>
          <p:nvPr>
            <p:ph sz="half" idx="1"/>
          </p:nvPr>
        </p:nvSpPr>
        <p:spPr>
          <a:xfrm>
            <a:off x="973394" y="1825625"/>
            <a:ext cx="5046406" cy="4351338"/>
          </a:xfrm>
        </p:spPr>
        <p:txBody>
          <a:bodyPr vert="horz" lIns="91440" tIns="45720" rIns="91440" bIns="45720" rtlCol="0" anchor="t">
            <a:normAutofit lnSpcReduction="10000"/>
          </a:bodyPr>
          <a:lstStyle/>
          <a:p>
            <a:pPr>
              <a:spcAft>
                <a:spcPts val="600"/>
              </a:spcAft>
            </a:pPr>
            <a:r>
              <a:rPr lang="en-US">
                <a:cs typeface="Arial"/>
              </a:rPr>
              <a:t>Disbursements</a:t>
            </a:r>
          </a:p>
          <a:p>
            <a:pPr>
              <a:spcAft>
                <a:spcPts val="600"/>
              </a:spcAft>
            </a:pPr>
            <a:r>
              <a:rPr lang="en-US">
                <a:cs typeface="Arial"/>
              </a:rPr>
              <a:t>Procurements</a:t>
            </a:r>
          </a:p>
          <a:p>
            <a:pPr>
              <a:spcAft>
                <a:spcPts val="600"/>
              </a:spcAft>
            </a:pPr>
            <a:r>
              <a:rPr lang="en-US">
                <a:cs typeface="Arial"/>
              </a:rPr>
              <a:t>Fiscal Controls</a:t>
            </a:r>
          </a:p>
          <a:p>
            <a:pPr>
              <a:spcAft>
                <a:spcPts val="600"/>
              </a:spcAft>
            </a:pPr>
            <a:r>
              <a:rPr lang="en-US">
                <a:cs typeface="Arial"/>
              </a:rPr>
              <a:t>Cash &amp; Cash Equivalents</a:t>
            </a:r>
          </a:p>
          <a:p>
            <a:pPr>
              <a:spcAft>
                <a:spcPts val="600"/>
              </a:spcAft>
            </a:pPr>
            <a:r>
              <a:rPr lang="en-US">
                <a:cs typeface="Arial"/>
              </a:rPr>
              <a:t>Single Audit Desk Review</a:t>
            </a:r>
          </a:p>
          <a:p>
            <a:pPr>
              <a:spcAft>
                <a:spcPts val="600"/>
              </a:spcAft>
            </a:pPr>
            <a:r>
              <a:rPr lang="en-US">
                <a:cs typeface="Arial"/>
              </a:rPr>
              <a:t>Fiscal Integrity Evaluation</a:t>
            </a:r>
          </a:p>
          <a:p>
            <a:pPr>
              <a:spcAft>
                <a:spcPts val="600"/>
              </a:spcAft>
            </a:pPr>
            <a:r>
              <a:rPr lang="en-US">
                <a:cs typeface="Arial"/>
              </a:rPr>
              <a:t>Property</a:t>
            </a:r>
          </a:p>
          <a:p>
            <a:pPr>
              <a:spcAft>
                <a:spcPts val="600"/>
              </a:spcAft>
            </a:pPr>
            <a:r>
              <a:rPr lang="en-US">
                <a:cs typeface="Arial"/>
              </a:rPr>
              <a:t>Governance</a:t>
            </a:r>
          </a:p>
        </p:txBody>
      </p:sp>
      <p:pic>
        <p:nvPicPr>
          <p:cNvPr id="7" name="Picture 6" descr="A badge with the words, Yes I'm Compliant.">
            <a:extLst>
              <a:ext uri="{FF2B5EF4-FFF2-40B4-BE49-F238E27FC236}">
                <a16:creationId xmlns:a16="http://schemas.microsoft.com/office/drawing/2014/main" id="{9A565D70-2B82-7E67-C854-9BAA36E3006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72202" y="1286911"/>
            <a:ext cx="4114629" cy="4890052"/>
          </a:xfrm>
          <a:prstGeom prst="rect">
            <a:avLst/>
          </a:prstGeom>
        </p:spPr>
      </p:pic>
      <p:sp>
        <p:nvSpPr>
          <p:cNvPr id="8" name="TextBox 7">
            <a:extLst>
              <a:ext uri="{FF2B5EF4-FFF2-40B4-BE49-F238E27FC236}">
                <a16:creationId xmlns:a16="http://schemas.microsoft.com/office/drawing/2014/main" id="{E882CE39-3E8C-595D-264B-CAA52E1E7130}"/>
              </a:ext>
            </a:extLst>
          </p:cNvPr>
          <p:cNvSpPr txBox="1"/>
          <p:nvPr/>
        </p:nvSpPr>
        <p:spPr>
          <a:xfrm>
            <a:off x="6759011" y="5940264"/>
            <a:ext cx="2743200" cy="369332"/>
          </a:xfrm>
          <a:prstGeom prst="rect">
            <a:avLst/>
          </a:prstGeom>
          <a:noFill/>
        </p:spPr>
        <p:txBody>
          <a:bodyPr wrap="square" rtlCol="0">
            <a:spAutoFit/>
          </a:bodyPr>
          <a:lstStyle/>
          <a:p>
            <a:r>
              <a:rPr lang="en-US" sz="900">
                <a:hlinkClick r:id="rId3" tooltip="http://www.compliancebuilding.com/2014/06/19/comply-with-what/"/>
              </a:rPr>
              <a:t>This Photo</a:t>
            </a:r>
            <a:r>
              <a:rPr lang="en-US" sz="900"/>
              <a:t> by Unknown Author is licensed under </a:t>
            </a:r>
            <a:r>
              <a:rPr lang="en-US" sz="900">
                <a:hlinkClick r:id="rId4" tooltip="https://creativecommons.org/licenses/by-nc/3.0/"/>
              </a:rPr>
              <a:t>CC BY-NC</a:t>
            </a:r>
            <a:endParaRPr lang="en-US" sz="900"/>
          </a:p>
        </p:txBody>
      </p:sp>
      <p:sp>
        <p:nvSpPr>
          <p:cNvPr id="4" name="Slide Number Placeholder 3">
            <a:extLst>
              <a:ext uri="{FF2B5EF4-FFF2-40B4-BE49-F238E27FC236}">
                <a16:creationId xmlns:a16="http://schemas.microsoft.com/office/drawing/2014/main" id="{FBC0DE4A-D682-0E4B-DC47-EBC52A67CEF7}"/>
              </a:ext>
            </a:extLst>
          </p:cNvPr>
          <p:cNvSpPr>
            <a:spLocks noGrp="1"/>
          </p:cNvSpPr>
          <p:nvPr>
            <p:ph type="sldNum" sz="quarter" idx="12"/>
          </p:nvPr>
        </p:nvSpPr>
        <p:spPr/>
        <p:txBody>
          <a:bodyPr/>
          <a:lstStyle/>
          <a:p>
            <a:fld id="{56A0B0FD-D6B7-4878-B1BE-780ED0AA1A25}" type="slidenum">
              <a:rPr lang="en-US" smtClean="0"/>
              <a:t>44</a:t>
            </a:fld>
            <a:endParaRPr lang="en-US"/>
          </a:p>
        </p:txBody>
      </p:sp>
    </p:spTree>
    <p:extLst>
      <p:ext uri="{BB962C8B-B14F-4D97-AF65-F5344CB8AC3E}">
        <p14:creationId xmlns:p14="http://schemas.microsoft.com/office/powerpoint/2010/main" val="2880431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72DD-1E95-6EE9-006E-5C39AA6E92BB}"/>
              </a:ext>
            </a:extLst>
          </p:cNvPr>
          <p:cNvSpPr>
            <a:spLocks noGrp="1"/>
          </p:cNvSpPr>
          <p:nvPr>
            <p:ph type="title"/>
          </p:nvPr>
        </p:nvSpPr>
        <p:spPr/>
        <p:txBody>
          <a:bodyPr/>
          <a:lstStyle/>
          <a:p>
            <a:r>
              <a:rPr lang="en-US" b="1">
                <a:solidFill>
                  <a:schemeClr val="accent1">
                    <a:lumMod val="50000"/>
                  </a:schemeClr>
                </a:solidFill>
              </a:rPr>
              <a:t>No Surprises!</a:t>
            </a:r>
          </a:p>
        </p:txBody>
      </p:sp>
      <p:pic>
        <p:nvPicPr>
          <p:cNvPr id="6" name="Picture 5" descr="A surprised man, wide-eyed, opened mouth, with hands raised to shoulder height and spread wide.">
            <a:extLst>
              <a:ext uri="{FF2B5EF4-FFF2-40B4-BE49-F238E27FC236}">
                <a16:creationId xmlns:a16="http://schemas.microsoft.com/office/drawing/2014/main" id="{B5407DA1-D499-72A8-6D77-58EDCF169C7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98982" y="948912"/>
            <a:ext cx="3581584" cy="2686188"/>
          </a:xfrm>
          <a:prstGeom prst="rect">
            <a:avLst/>
          </a:prstGeom>
        </p:spPr>
      </p:pic>
      <p:sp>
        <p:nvSpPr>
          <p:cNvPr id="3" name="Content Placeholder 2">
            <a:extLst>
              <a:ext uri="{FF2B5EF4-FFF2-40B4-BE49-F238E27FC236}">
                <a16:creationId xmlns:a16="http://schemas.microsoft.com/office/drawing/2014/main" id="{8A4F3755-C2F4-347B-FDE6-891712F071D8}"/>
              </a:ext>
            </a:extLst>
          </p:cNvPr>
          <p:cNvSpPr>
            <a:spLocks noGrp="1"/>
          </p:cNvSpPr>
          <p:nvPr>
            <p:ph idx="1"/>
          </p:nvPr>
        </p:nvSpPr>
        <p:spPr>
          <a:xfrm>
            <a:off x="838200" y="2069410"/>
            <a:ext cx="6387548" cy="1869109"/>
          </a:xfrm>
        </p:spPr>
        <p:txBody>
          <a:bodyPr>
            <a:normAutofit/>
          </a:bodyPr>
          <a:lstStyle/>
          <a:p>
            <a:pPr fontAlgn="base"/>
            <a:r>
              <a:rPr lang="en-US" b="0" i="0" u="none" strike="noStrike">
                <a:solidFill>
                  <a:srgbClr val="000000"/>
                </a:solidFill>
                <a:effectLst/>
              </a:rPr>
              <a:t>TWC SRM take a process improvement approach and not a "gotcha” approach.</a:t>
            </a:r>
            <a:r>
              <a:rPr lang="en-US" b="0" i="0">
                <a:solidFill>
                  <a:srgbClr val="000000"/>
                </a:solidFill>
                <a:effectLst/>
              </a:rPr>
              <a:t>​</a:t>
            </a:r>
          </a:p>
          <a:p>
            <a:pPr fontAlgn="base"/>
            <a:r>
              <a:rPr lang="en-US" b="0" i="0" u="none" strike="noStrike">
                <a:solidFill>
                  <a:srgbClr val="000000"/>
                </a:solidFill>
                <a:effectLst/>
              </a:rPr>
              <a:t>We will not surprise Boards/Grantees with issues.</a:t>
            </a:r>
            <a:r>
              <a:rPr lang="en-US" b="0" i="0">
                <a:solidFill>
                  <a:srgbClr val="000000"/>
                </a:solidFill>
                <a:effectLst/>
              </a:rPr>
              <a:t>​</a:t>
            </a:r>
          </a:p>
        </p:txBody>
      </p:sp>
      <p:sp>
        <p:nvSpPr>
          <p:cNvPr id="7" name="Content Placeholder 2">
            <a:extLst>
              <a:ext uri="{FF2B5EF4-FFF2-40B4-BE49-F238E27FC236}">
                <a16:creationId xmlns:a16="http://schemas.microsoft.com/office/drawing/2014/main" id="{8A4F3755-C2F4-347B-FDE6-891712F071D8}"/>
              </a:ext>
            </a:extLst>
          </p:cNvPr>
          <p:cNvSpPr txBox="1">
            <a:spLocks/>
          </p:cNvSpPr>
          <p:nvPr/>
        </p:nvSpPr>
        <p:spPr>
          <a:xfrm>
            <a:off x="748748" y="3938519"/>
            <a:ext cx="10605052" cy="2114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a:solidFill>
                  <a:srgbClr val="000000"/>
                </a:solidFill>
              </a:rPr>
              <a:t>If an issue is noted on the Exit Agenda, it may have a potential question cost in the final report.​</a:t>
            </a:r>
          </a:p>
          <a:p>
            <a:pPr fontAlgn="base"/>
            <a:r>
              <a:rPr lang="en-US">
                <a:solidFill>
                  <a:srgbClr val="000000"/>
                </a:solidFill>
              </a:rPr>
              <a:t>If an issue is not noted in the Exit Conference Agenda, it will not be in the final report.​</a:t>
            </a:r>
          </a:p>
        </p:txBody>
      </p:sp>
      <p:sp>
        <p:nvSpPr>
          <p:cNvPr id="4" name="Slide Number Placeholder 3">
            <a:extLst>
              <a:ext uri="{FF2B5EF4-FFF2-40B4-BE49-F238E27FC236}">
                <a16:creationId xmlns:a16="http://schemas.microsoft.com/office/drawing/2014/main" id="{3979F74B-4C39-0C59-85A8-36CF5C36AA47}"/>
              </a:ext>
            </a:extLst>
          </p:cNvPr>
          <p:cNvSpPr>
            <a:spLocks noGrp="1"/>
          </p:cNvSpPr>
          <p:nvPr>
            <p:ph type="sldNum" sz="quarter" idx="12"/>
          </p:nvPr>
        </p:nvSpPr>
        <p:spPr/>
        <p:txBody>
          <a:bodyPr/>
          <a:lstStyle/>
          <a:p>
            <a:fld id="{56A0B0FD-D6B7-4878-B1BE-780ED0AA1A25}" type="slidenum">
              <a:rPr lang="en-US" smtClean="0"/>
              <a:t>45</a:t>
            </a:fld>
            <a:endParaRPr lang="en-US"/>
          </a:p>
        </p:txBody>
      </p:sp>
    </p:spTree>
    <p:extLst>
      <p:ext uri="{BB962C8B-B14F-4D97-AF65-F5344CB8AC3E}">
        <p14:creationId xmlns:p14="http://schemas.microsoft.com/office/powerpoint/2010/main" val="158922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0F7F-09F5-E263-60F4-76F51ED1E9D1}"/>
              </a:ext>
            </a:extLst>
          </p:cNvPr>
          <p:cNvSpPr>
            <a:spLocks noGrp="1"/>
          </p:cNvSpPr>
          <p:nvPr>
            <p:ph type="title"/>
          </p:nvPr>
        </p:nvSpPr>
        <p:spPr>
          <a:xfrm>
            <a:off x="3541643" y="2766218"/>
            <a:ext cx="5108713" cy="1325563"/>
          </a:xfrm>
        </p:spPr>
        <p:txBody>
          <a:bodyPr>
            <a:normAutofit/>
          </a:bodyPr>
          <a:lstStyle/>
          <a:p>
            <a:r>
              <a:rPr lang="en-US" b="1"/>
              <a:t>What Happens After the Exit Conference?</a:t>
            </a:r>
          </a:p>
        </p:txBody>
      </p:sp>
      <p:sp>
        <p:nvSpPr>
          <p:cNvPr id="3" name="Slide Number Placeholder 2">
            <a:extLst>
              <a:ext uri="{FF2B5EF4-FFF2-40B4-BE49-F238E27FC236}">
                <a16:creationId xmlns:a16="http://schemas.microsoft.com/office/drawing/2014/main" id="{5784DABF-88A4-B703-F68C-9ECEEC330B31}"/>
              </a:ext>
            </a:extLst>
          </p:cNvPr>
          <p:cNvSpPr>
            <a:spLocks noGrp="1"/>
          </p:cNvSpPr>
          <p:nvPr>
            <p:ph type="sldNum" sz="quarter" idx="12"/>
          </p:nvPr>
        </p:nvSpPr>
        <p:spPr/>
        <p:txBody>
          <a:bodyPr/>
          <a:lstStyle/>
          <a:p>
            <a:fld id="{718739C9-DCF1-47E1-918D-420391A2911C}" type="slidenum">
              <a:rPr lang="en-US" smtClean="0"/>
              <a:t>46</a:t>
            </a:fld>
            <a:endParaRPr lang="en-US"/>
          </a:p>
        </p:txBody>
      </p:sp>
    </p:spTree>
    <p:extLst>
      <p:ext uri="{BB962C8B-B14F-4D97-AF65-F5344CB8AC3E}">
        <p14:creationId xmlns:p14="http://schemas.microsoft.com/office/powerpoint/2010/main" val="1370789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72878-F0AB-3B6B-641F-44C2C2B424D0}"/>
              </a:ext>
            </a:extLst>
          </p:cNvPr>
          <p:cNvSpPr>
            <a:spLocks noGrp="1"/>
          </p:cNvSpPr>
          <p:nvPr>
            <p:ph type="title"/>
          </p:nvPr>
        </p:nvSpPr>
        <p:spPr>
          <a:xfrm>
            <a:off x="838199" y="257312"/>
            <a:ext cx="10515601" cy="847449"/>
          </a:xfrm>
        </p:spPr>
        <p:txBody>
          <a:bodyPr>
            <a:normAutofit fontScale="90000"/>
          </a:bodyPr>
          <a:lstStyle/>
          <a:p>
            <a:r>
              <a:rPr lang="en-US" b="1">
                <a:solidFill>
                  <a:schemeClr val="accent1">
                    <a:lumMod val="50000"/>
                  </a:schemeClr>
                </a:solidFill>
              </a:rPr>
              <a:t>Workpapers &amp; Write Report/Management Letter</a:t>
            </a:r>
          </a:p>
        </p:txBody>
      </p:sp>
      <p:graphicFrame>
        <p:nvGraphicFramePr>
          <p:cNvPr id="8" name="Content Placeholder 7" descr="An arrow showing progression from monitors completing their workpapers and performance of a quality assurance review, to the writing of a report or management letter.">
            <a:extLst>
              <a:ext uri="{FF2B5EF4-FFF2-40B4-BE49-F238E27FC236}">
                <a16:creationId xmlns:a16="http://schemas.microsoft.com/office/drawing/2014/main" id="{32B12E17-46C3-1540-5820-FF92D3513B64}"/>
              </a:ext>
            </a:extLst>
          </p:cNvPr>
          <p:cNvGraphicFramePr>
            <a:graphicFrameLocks noGrp="1"/>
          </p:cNvGraphicFramePr>
          <p:nvPr>
            <p:ph idx="1"/>
            <p:extLst>
              <p:ext uri="{D42A27DB-BD31-4B8C-83A1-F6EECF244321}">
                <p14:modId xmlns:p14="http://schemas.microsoft.com/office/powerpoint/2010/main" val="4210324077"/>
              </p:ext>
            </p:extLst>
          </p:nvPr>
        </p:nvGraphicFramePr>
        <p:xfrm>
          <a:off x="838200" y="1381539"/>
          <a:ext cx="6168887" cy="479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Exchanging ideas in the boardroom">
            <a:extLst>
              <a:ext uri="{FF2B5EF4-FFF2-40B4-BE49-F238E27FC236}">
                <a16:creationId xmlns:a16="http://schemas.microsoft.com/office/drawing/2014/main" id="{D9BEEBFC-4282-030C-81D8-7B8045021F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7497" r="7497"/>
          <a:stretch>
            <a:fillRect/>
          </a:stretch>
        </p:blipFill>
        <p:spPr bwMode="auto">
          <a:xfrm>
            <a:off x="7635555" y="1444555"/>
            <a:ext cx="3227193"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1F380B9-5249-387F-619C-9DCD9F03577E}"/>
              </a:ext>
            </a:extLst>
          </p:cNvPr>
          <p:cNvSpPr>
            <a:spLocks noGrp="1"/>
          </p:cNvSpPr>
          <p:nvPr>
            <p:ph type="sldNum" sz="quarter" idx="12"/>
          </p:nvPr>
        </p:nvSpPr>
        <p:spPr/>
        <p:txBody>
          <a:bodyPr/>
          <a:lstStyle/>
          <a:p>
            <a:fld id="{56A0B0FD-D6B7-4878-B1BE-780ED0AA1A25}" type="slidenum">
              <a:rPr lang="en-US" smtClean="0"/>
              <a:t>47</a:t>
            </a:fld>
            <a:endParaRPr lang="en-US"/>
          </a:p>
        </p:txBody>
      </p:sp>
    </p:spTree>
    <p:extLst>
      <p:ext uri="{BB962C8B-B14F-4D97-AF65-F5344CB8AC3E}">
        <p14:creationId xmlns:p14="http://schemas.microsoft.com/office/powerpoint/2010/main" val="90192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397EF-03EA-D1D9-83E2-2D7E4B7F4F37}"/>
              </a:ext>
            </a:extLst>
          </p:cNvPr>
          <p:cNvSpPr>
            <a:spLocks noGrp="1"/>
          </p:cNvSpPr>
          <p:nvPr>
            <p:ph type="title"/>
          </p:nvPr>
        </p:nvSpPr>
        <p:spPr/>
        <p:txBody>
          <a:bodyPr/>
          <a:lstStyle/>
          <a:p>
            <a:r>
              <a:rPr lang="en-US" b="1">
                <a:solidFill>
                  <a:schemeClr val="accent1">
                    <a:lumMod val="50000"/>
                  </a:schemeClr>
                </a:solidFill>
              </a:rPr>
              <a:t>What Is A Management Letter?</a:t>
            </a:r>
          </a:p>
        </p:txBody>
      </p:sp>
      <p:sp>
        <p:nvSpPr>
          <p:cNvPr id="3" name="Content Placeholder 2">
            <a:extLst>
              <a:ext uri="{FF2B5EF4-FFF2-40B4-BE49-F238E27FC236}">
                <a16:creationId xmlns:a16="http://schemas.microsoft.com/office/drawing/2014/main" id="{E0649236-54E9-B8C7-71B1-64E076C3AFFE}"/>
              </a:ext>
            </a:extLst>
          </p:cNvPr>
          <p:cNvSpPr>
            <a:spLocks noGrp="1"/>
          </p:cNvSpPr>
          <p:nvPr>
            <p:ph idx="1"/>
          </p:nvPr>
        </p:nvSpPr>
        <p:spPr/>
        <p:txBody>
          <a:bodyPr vert="horz" lIns="91440" tIns="45720" rIns="91440" bIns="45720" rtlCol="0" anchor="t">
            <a:normAutofit/>
          </a:bodyPr>
          <a:lstStyle/>
          <a:p>
            <a:pPr fontAlgn="base">
              <a:spcAft>
                <a:spcPts val="1200"/>
              </a:spcAft>
            </a:pPr>
            <a:r>
              <a:rPr lang="en-US" b="0" i="0" u="none" strike="noStrike">
                <a:solidFill>
                  <a:srgbClr val="000000"/>
                </a:solidFill>
                <a:effectLst/>
              </a:rPr>
              <a:t>A Management Letter (ML) indicates that the grantee has strong internal controls and no or minor issues which we call Areas of Concern.</a:t>
            </a:r>
            <a:r>
              <a:rPr lang="en-US" b="0" i="0">
                <a:solidFill>
                  <a:srgbClr val="000000"/>
                </a:solidFill>
                <a:effectLst/>
              </a:rPr>
              <a:t>​</a:t>
            </a:r>
          </a:p>
          <a:p>
            <a:pPr fontAlgn="base">
              <a:spcAft>
                <a:spcPts val="1200"/>
              </a:spcAft>
            </a:pPr>
            <a:r>
              <a:rPr lang="en-US" b="0" i="0" u="none" strike="noStrike">
                <a:solidFill>
                  <a:srgbClr val="000000"/>
                </a:solidFill>
                <a:effectLst/>
              </a:rPr>
              <a:t>Areas of Concerns are items noted during the review and communicated to management but not at the level of an issue and are not addressed with Audit Resolution.</a:t>
            </a:r>
            <a:r>
              <a:rPr lang="en-US" b="0" i="0">
                <a:solidFill>
                  <a:srgbClr val="000000"/>
                </a:solidFill>
                <a:effectLst/>
              </a:rPr>
              <a:t>​</a:t>
            </a:r>
            <a:endParaRPr lang="en-US">
              <a:solidFill>
                <a:srgbClr val="000000"/>
              </a:solidFill>
              <a:ea typeface="Verdana"/>
            </a:endParaRPr>
          </a:p>
          <a:p>
            <a:r>
              <a:rPr lang="en-US">
                <a:solidFill>
                  <a:srgbClr val="000000"/>
                </a:solidFill>
                <a:ea typeface="Verdana"/>
              </a:rPr>
              <a:t>Areas of Concern may also be used to identify potential issues in areas that SRM is testing for the first time.</a:t>
            </a:r>
            <a:endParaRPr lang="en-US" b="0" i="0">
              <a:solidFill>
                <a:srgbClr val="000000"/>
              </a:solidFill>
              <a:effectLst/>
              <a:ea typeface="Verdana"/>
            </a:endParaRPr>
          </a:p>
          <a:p>
            <a:pPr marL="0" indent="0">
              <a:buNone/>
            </a:pPr>
            <a:endParaRPr lang="en-US"/>
          </a:p>
        </p:txBody>
      </p:sp>
      <p:sp>
        <p:nvSpPr>
          <p:cNvPr id="4" name="Slide Number Placeholder 3">
            <a:extLst>
              <a:ext uri="{FF2B5EF4-FFF2-40B4-BE49-F238E27FC236}">
                <a16:creationId xmlns:a16="http://schemas.microsoft.com/office/drawing/2014/main" id="{88E96D79-527F-B6F7-DB77-EE3785C6B3B9}"/>
              </a:ext>
            </a:extLst>
          </p:cNvPr>
          <p:cNvSpPr>
            <a:spLocks noGrp="1"/>
          </p:cNvSpPr>
          <p:nvPr>
            <p:ph type="sldNum" sz="quarter" idx="12"/>
          </p:nvPr>
        </p:nvSpPr>
        <p:spPr/>
        <p:txBody>
          <a:bodyPr/>
          <a:lstStyle/>
          <a:p>
            <a:fld id="{56A0B0FD-D6B7-4878-B1BE-780ED0AA1A25}" type="slidenum">
              <a:rPr lang="en-US" smtClean="0"/>
              <a:t>48</a:t>
            </a:fld>
            <a:endParaRPr lang="en-US"/>
          </a:p>
        </p:txBody>
      </p:sp>
    </p:spTree>
    <p:extLst>
      <p:ext uri="{BB962C8B-B14F-4D97-AF65-F5344CB8AC3E}">
        <p14:creationId xmlns:p14="http://schemas.microsoft.com/office/powerpoint/2010/main" val="1849398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4E68D-7012-60AE-379E-D7B783CBBD05}"/>
              </a:ext>
            </a:extLst>
          </p:cNvPr>
          <p:cNvSpPr>
            <a:spLocks noGrp="1"/>
          </p:cNvSpPr>
          <p:nvPr>
            <p:ph type="title"/>
          </p:nvPr>
        </p:nvSpPr>
        <p:spPr>
          <a:xfrm>
            <a:off x="838200" y="662781"/>
            <a:ext cx="10515600" cy="1325563"/>
          </a:xfrm>
        </p:spPr>
        <p:txBody>
          <a:bodyPr/>
          <a:lstStyle/>
          <a:p>
            <a:r>
              <a:rPr lang="en-US" b="1">
                <a:solidFill>
                  <a:schemeClr val="accent1">
                    <a:lumMod val="50000"/>
                  </a:schemeClr>
                </a:solidFill>
              </a:rPr>
              <a:t>Will I Know All Issues/Questioned Costs Before I Receive the Report?</a:t>
            </a:r>
          </a:p>
        </p:txBody>
      </p:sp>
      <p:sp>
        <p:nvSpPr>
          <p:cNvPr id="3" name="Content Placeholder 2">
            <a:extLst>
              <a:ext uri="{FF2B5EF4-FFF2-40B4-BE49-F238E27FC236}">
                <a16:creationId xmlns:a16="http://schemas.microsoft.com/office/drawing/2014/main" id="{52C4734C-58AA-1A1E-DA78-5819E385E973}"/>
              </a:ext>
            </a:extLst>
          </p:cNvPr>
          <p:cNvSpPr>
            <a:spLocks noGrp="1"/>
          </p:cNvSpPr>
          <p:nvPr>
            <p:ph idx="1"/>
          </p:nvPr>
        </p:nvSpPr>
        <p:spPr>
          <a:xfrm>
            <a:off x="838200" y="2251587"/>
            <a:ext cx="6378677" cy="4104763"/>
          </a:xfrm>
        </p:spPr>
        <p:txBody>
          <a:bodyPr>
            <a:normAutofit/>
          </a:bodyPr>
          <a:lstStyle/>
          <a:p>
            <a:pPr fontAlgn="base">
              <a:spcAft>
                <a:spcPts val="1200"/>
              </a:spcAft>
            </a:pPr>
            <a:r>
              <a:rPr lang="en-US" b="0" i="0" u="none" strike="noStrike">
                <a:solidFill>
                  <a:srgbClr val="000000"/>
                </a:solidFill>
                <a:effectLst/>
              </a:rPr>
              <a:t>Not all potential issues noted will have questioned cost.</a:t>
            </a:r>
            <a:r>
              <a:rPr lang="en-US" b="0" i="0">
                <a:solidFill>
                  <a:srgbClr val="000000"/>
                </a:solidFill>
                <a:effectLst/>
              </a:rPr>
              <a:t>​</a:t>
            </a:r>
          </a:p>
          <a:p>
            <a:pPr fontAlgn="base">
              <a:spcAft>
                <a:spcPts val="1200"/>
              </a:spcAft>
            </a:pPr>
            <a:r>
              <a:rPr lang="en-US" b="0" i="0" u="none" strike="noStrike">
                <a:solidFill>
                  <a:srgbClr val="000000"/>
                </a:solidFill>
                <a:effectLst/>
              </a:rPr>
              <a:t>Potential issues on the Exit Conference Agenda may not be on the final report.</a:t>
            </a:r>
            <a:r>
              <a:rPr lang="en-US" b="0" i="0">
                <a:solidFill>
                  <a:srgbClr val="000000"/>
                </a:solidFill>
                <a:effectLst/>
              </a:rPr>
              <a:t>​</a:t>
            </a:r>
          </a:p>
          <a:p>
            <a:pPr fontAlgn="base"/>
            <a:r>
              <a:rPr lang="en-US" b="0" i="0" u="none" strike="noStrike">
                <a:solidFill>
                  <a:srgbClr val="000000"/>
                </a:solidFill>
                <a:effectLst/>
              </a:rPr>
              <a:t>All potential issue noted on the Exit Conference Report will have been discussed with management during the week</a:t>
            </a:r>
            <a:r>
              <a:rPr lang="en-US" b="0" i="0">
                <a:solidFill>
                  <a:srgbClr val="000000"/>
                </a:solidFill>
                <a:effectLst/>
              </a:rPr>
              <a:t>​.</a:t>
            </a:r>
          </a:p>
        </p:txBody>
      </p:sp>
      <p:pic>
        <p:nvPicPr>
          <p:cNvPr id="9" name="Picture 8" descr="large multi-colored question mark.">
            <a:extLst>
              <a:ext uri="{FF2B5EF4-FFF2-40B4-BE49-F238E27FC236}">
                <a16:creationId xmlns:a16="http://schemas.microsoft.com/office/drawing/2014/main" id="{F3E52C77-34ED-EF44-A883-C2441AAF977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68501" y="1808956"/>
            <a:ext cx="2488393" cy="4368006"/>
          </a:xfrm>
          <a:prstGeom prst="rect">
            <a:avLst/>
          </a:prstGeom>
        </p:spPr>
      </p:pic>
      <p:sp>
        <p:nvSpPr>
          <p:cNvPr id="4" name="Slide Number Placeholder 3">
            <a:extLst>
              <a:ext uri="{FF2B5EF4-FFF2-40B4-BE49-F238E27FC236}">
                <a16:creationId xmlns:a16="http://schemas.microsoft.com/office/drawing/2014/main" id="{952E002D-4FF2-BDDB-D8D1-6E57E8517472}"/>
              </a:ext>
            </a:extLst>
          </p:cNvPr>
          <p:cNvSpPr>
            <a:spLocks noGrp="1"/>
          </p:cNvSpPr>
          <p:nvPr>
            <p:ph type="sldNum" sz="quarter" idx="12"/>
          </p:nvPr>
        </p:nvSpPr>
        <p:spPr/>
        <p:txBody>
          <a:bodyPr/>
          <a:lstStyle/>
          <a:p>
            <a:fld id="{56A0B0FD-D6B7-4878-B1BE-780ED0AA1A25}" type="slidenum">
              <a:rPr lang="en-US" smtClean="0"/>
              <a:t>49</a:t>
            </a:fld>
            <a:endParaRPr lang="en-US"/>
          </a:p>
        </p:txBody>
      </p:sp>
    </p:spTree>
    <p:extLst>
      <p:ext uri="{BB962C8B-B14F-4D97-AF65-F5344CB8AC3E}">
        <p14:creationId xmlns:p14="http://schemas.microsoft.com/office/powerpoint/2010/main" val="4101967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04EF-F0AB-C4EE-78AA-602CB45852B9}"/>
              </a:ext>
            </a:extLst>
          </p:cNvPr>
          <p:cNvSpPr>
            <a:spLocks noGrp="1"/>
          </p:cNvSpPr>
          <p:nvPr>
            <p:ph type="title"/>
          </p:nvPr>
        </p:nvSpPr>
        <p:spPr>
          <a:xfrm>
            <a:off x="934278" y="815009"/>
            <a:ext cx="10336696" cy="5158408"/>
          </a:xfrm>
          <a:solidFill>
            <a:schemeClr val="accent5">
              <a:lumMod val="20000"/>
              <a:lumOff val="80000"/>
            </a:schemeClr>
          </a:solidFill>
          <a:ln w="38100">
            <a:solidFill>
              <a:schemeClr val="accent5">
                <a:lumMod val="50000"/>
              </a:schemeClr>
            </a:solidFill>
          </a:ln>
        </p:spPr>
        <p:txBody>
          <a:bodyPr/>
          <a:lstStyle/>
          <a:p>
            <a:pPr algn="ctr"/>
            <a:r>
              <a:rPr lang="en-US" b="1"/>
              <a:t>Threshold Changes</a:t>
            </a:r>
          </a:p>
        </p:txBody>
      </p:sp>
      <p:sp>
        <p:nvSpPr>
          <p:cNvPr id="3" name="Slide Number Placeholder 2">
            <a:extLst>
              <a:ext uri="{FF2B5EF4-FFF2-40B4-BE49-F238E27FC236}">
                <a16:creationId xmlns:a16="http://schemas.microsoft.com/office/drawing/2014/main" id="{C83B9F35-5B8D-13E6-BAC8-D5A1D5758A3E}"/>
              </a:ext>
            </a:extLst>
          </p:cNvPr>
          <p:cNvSpPr>
            <a:spLocks noGrp="1"/>
          </p:cNvSpPr>
          <p:nvPr>
            <p:ph type="sldNum" sz="quarter" idx="12"/>
          </p:nvPr>
        </p:nvSpPr>
        <p:spPr/>
        <p:txBody>
          <a:bodyPr/>
          <a:lstStyle/>
          <a:p>
            <a:fld id="{718739C9-DCF1-47E1-918D-420391A2911C}" type="slidenum">
              <a:rPr lang="en-US" smtClean="0"/>
              <a:t>5</a:t>
            </a:fld>
            <a:endParaRPr lang="en-US"/>
          </a:p>
        </p:txBody>
      </p:sp>
    </p:spTree>
    <p:extLst>
      <p:ext uri="{BB962C8B-B14F-4D97-AF65-F5344CB8AC3E}">
        <p14:creationId xmlns:p14="http://schemas.microsoft.com/office/powerpoint/2010/main" val="25892615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F2FF-8BEB-ABB6-C63A-AD971E0DC2B0}"/>
              </a:ext>
            </a:extLst>
          </p:cNvPr>
          <p:cNvSpPr>
            <a:spLocks noGrp="1"/>
          </p:cNvSpPr>
          <p:nvPr>
            <p:ph type="title"/>
          </p:nvPr>
        </p:nvSpPr>
        <p:spPr>
          <a:xfrm>
            <a:off x="710381" y="365125"/>
            <a:ext cx="10515600" cy="637765"/>
          </a:xfrm>
        </p:spPr>
        <p:txBody>
          <a:bodyPr>
            <a:normAutofit fontScale="90000"/>
          </a:bodyPr>
          <a:lstStyle/>
          <a:p>
            <a:r>
              <a:rPr lang="en-US" b="1">
                <a:solidFill>
                  <a:schemeClr val="accent1">
                    <a:lumMod val="50000"/>
                  </a:schemeClr>
                </a:solidFill>
              </a:rPr>
              <a:t>Internal Review, Report Release &amp; Response</a:t>
            </a:r>
          </a:p>
        </p:txBody>
      </p:sp>
      <p:graphicFrame>
        <p:nvGraphicFramePr>
          <p:cNvPr id="6" name="Content Placeholder 5" descr="A series of arrows following the progression of steps from a 48-hour internal review of the report, to its release to the Executive Director or Program Director, release to the Board, and Board's 5-day review and response time.">
            <a:extLst>
              <a:ext uri="{FF2B5EF4-FFF2-40B4-BE49-F238E27FC236}">
                <a16:creationId xmlns:a16="http://schemas.microsoft.com/office/drawing/2014/main" id="{75F7E05C-ADEE-3E5A-1452-9EA2D531190C}"/>
              </a:ext>
            </a:extLst>
          </p:cNvPr>
          <p:cNvGraphicFramePr>
            <a:graphicFrameLocks noGrp="1"/>
          </p:cNvGraphicFramePr>
          <p:nvPr>
            <p:ph idx="1"/>
            <p:extLst>
              <p:ext uri="{D42A27DB-BD31-4B8C-83A1-F6EECF244321}">
                <p14:modId xmlns:p14="http://schemas.microsoft.com/office/powerpoint/2010/main" val="885106962"/>
              </p:ext>
            </p:extLst>
          </p:nvPr>
        </p:nvGraphicFramePr>
        <p:xfrm>
          <a:off x="838200" y="1317523"/>
          <a:ext cx="10515600" cy="5175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9ACFDC1-7707-D9B6-FBAA-86ACC26C4C3F}"/>
              </a:ext>
            </a:extLst>
          </p:cNvPr>
          <p:cNvSpPr>
            <a:spLocks noGrp="1"/>
          </p:cNvSpPr>
          <p:nvPr>
            <p:ph type="sldNum" sz="quarter" idx="12"/>
          </p:nvPr>
        </p:nvSpPr>
        <p:spPr/>
        <p:txBody>
          <a:bodyPr/>
          <a:lstStyle/>
          <a:p>
            <a:fld id="{718739C9-DCF1-47E1-918D-420391A2911C}" type="slidenum">
              <a:rPr lang="en-US" smtClean="0"/>
              <a:t>50</a:t>
            </a:fld>
            <a:endParaRPr lang="en-US"/>
          </a:p>
        </p:txBody>
      </p:sp>
    </p:spTree>
    <p:extLst>
      <p:ext uri="{BB962C8B-B14F-4D97-AF65-F5344CB8AC3E}">
        <p14:creationId xmlns:p14="http://schemas.microsoft.com/office/powerpoint/2010/main" val="16212785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51F49-64B3-6A23-EC10-81F1DCD661B1}"/>
              </a:ext>
            </a:extLst>
          </p:cNvPr>
          <p:cNvSpPr>
            <a:spLocks noGrp="1"/>
          </p:cNvSpPr>
          <p:nvPr>
            <p:ph type="title"/>
          </p:nvPr>
        </p:nvSpPr>
        <p:spPr/>
        <p:txBody>
          <a:bodyPr/>
          <a:lstStyle/>
          <a:p>
            <a:r>
              <a:rPr lang="en-US" b="1">
                <a:solidFill>
                  <a:schemeClr val="accent1">
                    <a:lumMod val="50000"/>
                  </a:schemeClr>
                </a:solidFill>
              </a:rPr>
              <a:t>Resolution Process</a:t>
            </a:r>
          </a:p>
        </p:txBody>
      </p:sp>
      <p:sp>
        <p:nvSpPr>
          <p:cNvPr id="3" name="Content Placeholder 2">
            <a:extLst>
              <a:ext uri="{FF2B5EF4-FFF2-40B4-BE49-F238E27FC236}">
                <a16:creationId xmlns:a16="http://schemas.microsoft.com/office/drawing/2014/main" id="{0FDAB37F-6A3E-5225-7F35-BCB3FBA612DC}"/>
              </a:ext>
            </a:extLst>
          </p:cNvPr>
          <p:cNvSpPr>
            <a:spLocks noGrp="1"/>
          </p:cNvSpPr>
          <p:nvPr>
            <p:ph idx="1"/>
          </p:nvPr>
        </p:nvSpPr>
        <p:spPr/>
        <p:txBody>
          <a:bodyPr>
            <a:normAutofit/>
          </a:bodyPr>
          <a:lstStyle/>
          <a:p>
            <a:pPr fontAlgn="base">
              <a:spcAft>
                <a:spcPts val="1800"/>
              </a:spcAft>
            </a:pPr>
            <a:r>
              <a:rPr lang="en-US" b="0" i="0" u="none" strike="noStrike">
                <a:solidFill>
                  <a:srgbClr val="000000"/>
                </a:solidFill>
                <a:effectLst/>
              </a:rPr>
              <a:t>After issuance of the final report, TWC Audit Resolution will issue you an Initial Resolution Letter (IRL) regarding administrative findings and question costs noted in the report.  </a:t>
            </a:r>
            <a:r>
              <a:rPr lang="en-US" b="0" i="0">
                <a:solidFill>
                  <a:srgbClr val="000000"/>
                </a:solidFill>
                <a:effectLst/>
              </a:rPr>
              <a:t>​</a:t>
            </a:r>
          </a:p>
          <a:p>
            <a:pPr fontAlgn="base"/>
            <a:r>
              <a:rPr lang="en-US" b="0" i="0" u="none" strike="noStrike">
                <a:solidFill>
                  <a:srgbClr val="000000"/>
                </a:solidFill>
                <a:effectLst/>
              </a:rPr>
              <a:t>The monitored entity will have 45 calendar days from the issuance of the Initial Resolution Letter to respond.  (40 TAC § 802.65(b)(1) and (2)).</a:t>
            </a:r>
            <a:r>
              <a:rPr lang="en-US" b="0" i="0">
                <a:solidFill>
                  <a:srgbClr val="000000"/>
                </a:solidFill>
                <a:effectLst/>
              </a:rPr>
              <a:t>​</a:t>
            </a:r>
          </a:p>
        </p:txBody>
      </p:sp>
      <p:sp>
        <p:nvSpPr>
          <p:cNvPr id="4" name="Slide Number Placeholder 3">
            <a:extLst>
              <a:ext uri="{FF2B5EF4-FFF2-40B4-BE49-F238E27FC236}">
                <a16:creationId xmlns:a16="http://schemas.microsoft.com/office/drawing/2014/main" id="{BFEF1018-814B-5587-61ED-C1E584C4794D}"/>
              </a:ext>
            </a:extLst>
          </p:cNvPr>
          <p:cNvSpPr>
            <a:spLocks noGrp="1"/>
          </p:cNvSpPr>
          <p:nvPr>
            <p:ph type="sldNum" sz="quarter" idx="12"/>
          </p:nvPr>
        </p:nvSpPr>
        <p:spPr/>
        <p:txBody>
          <a:bodyPr/>
          <a:lstStyle/>
          <a:p>
            <a:fld id="{56A0B0FD-D6B7-4878-B1BE-780ED0AA1A25}" type="slidenum">
              <a:rPr lang="en-US" smtClean="0"/>
              <a:t>51</a:t>
            </a:fld>
            <a:endParaRPr lang="en-US"/>
          </a:p>
        </p:txBody>
      </p:sp>
    </p:spTree>
    <p:extLst>
      <p:ext uri="{BB962C8B-B14F-4D97-AF65-F5344CB8AC3E}">
        <p14:creationId xmlns:p14="http://schemas.microsoft.com/office/powerpoint/2010/main" val="1755468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graphic. Dark blue background with slightly lighter geometric circle.">
            <a:extLst>
              <a:ext uri="{FF2B5EF4-FFF2-40B4-BE49-F238E27FC236}">
                <a16:creationId xmlns:a16="http://schemas.microsoft.com/office/drawing/2014/main" id="{179325A7-F2AA-C7EB-693A-79D585965F08}"/>
              </a:ext>
            </a:extLst>
          </p:cNvPr>
          <p:cNvPicPr>
            <a:picLocks noChangeAspect="1"/>
          </p:cNvPicPr>
          <p:nvPr/>
        </p:nvPicPr>
        <p:blipFill>
          <a:blip r:embed="rId2"/>
          <a:stretch>
            <a:fillRect/>
          </a:stretch>
        </p:blipFill>
        <p:spPr>
          <a:xfrm>
            <a:off x="5130" y="1"/>
            <a:ext cx="12186870" cy="4195482"/>
          </a:xfrm>
          <a:prstGeom prst="rect">
            <a:avLst/>
          </a:prstGeom>
        </p:spPr>
      </p:pic>
      <p:sp>
        <p:nvSpPr>
          <p:cNvPr id="5" name="Title 1">
            <a:extLst>
              <a:ext uri="{FF2B5EF4-FFF2-40B4-BE49-F238E27FC236}">
                <a16:creationId xmlns:a16="http://schemas.microsoft.com/office/drawing/2014/main" id="{98D81C1B-1644-EA5F-F596-96395A193E1D}"/>
              </a:ext>
            </a:extLst>
          </p:cNvPr>
          <p:cNvSpPr txBox="1">
            <a:spLocks noGrp="1"/>
          </p:cNvSpPr>
          <p:nvPr>
            <p:ph type="title" idx="4294967295"/>
          </p:nvPr>
        </p:nvSpPr>
        <p:spPr>
          <a:xfrm>
            <a:off x="1314824" y="2463500"/>
            <a:ext cx="10053763" cy="12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FFFFFF"/>
                </a:solidFill>
                <a:effectLst/>
                <a:uLnTx/>
                <a:uFillTx/>
                <a:latin typeface="+mj-lt"/>
                <a:ea typeface="+mj-ea"/>
                <a:cs typeface="+mj-cs"/>
              </a:rPr>
              <a:t>Need More Information?</a:t>
            </a:r>
          </a:p>
        </p:txBody>
      </p:sp>
      <p:sp>
        <p:nvSpPr>
          <p:cNvPr id="6" name="Text Placeholder 5">
            <a:extLst>
              <a:ext uri="{FF2B5EF4-FFF2-40B4-BE49-F238E27FC236}">
                <a16:creationId xmlns:a16="http://schemas.microsoft.com/office/drawing/2014/main" id="{8B7FF645-0B76-CF7D-D473-5AEE0A500D01}"/>
              </a:ext>
            </a:extLst>
          </p:cNvPr>
          <p:cNvSpPr txBox="1">
            <a:spLocks/>
          </p:cNvSpPr>
          <p:nvPr/>
        </p:nvSpPr>
        <p:spPr>
          <a:xfrm>
            <a:off x="707924" y="4604272"/>
            <a:ext cx="10943302" cy="172480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500" b="0" i="0" u="none" strike="noStrike" kern="1200" cap="none" spc="0" normalizeH="0" baseline="0" noProof="0">
                <a:ln>
                  <a:noFill/>
                </a:ln>
                <a:solidFill>
                  <a:prstClr val="black"/>
                </a:solidFill>
                <a:effectLst/>
                <a:uLnTx/>
                <a:uFillTx/>
                <a:latin typeface="Calibri" panose="020F0502020204030204"/>
                <a:ea typeface="+mn-ea"/>
                <a:cs typeface="+mn-cs"/>
              </a:rPr>
              <a:t>For questions about TWC’s subrecipient monitoring activities, e-mail Mary Millan at </a:t>
            </a:r>
            <a:r>
              <a:rPr kumimoji="0" lang="en-US" sz="2500" b="0" i="0" u="none" strike="noStrike" kern="1200" cap="none" spc="0" normalizeH="0" baseline="0" noProof="0" err="1">
                <a:ln>
                  <a:noFill/>
                </a:ln>
                <a:solidFill>
                  <a:srgbClr val="0436FF"/>
                </a:solidFill>
                <a:effectLst/>
                <a:uLnTx/>
                <a:uFillTx/>
                <a:latin typeface="Calibri" panose="020F0502020204030204"/>
                <a:hlinkClick r:id="rId3">
                  <a:extLst>
                    <a:ext uri="{A12FA001-AC4F-418D-AE19-62706E023703}">
                      <ahyp:hlinkClr xmlns:ahyp="http://schemas.microsoft.com/office/drawing/2018/hyperlinkcolor" val="tx"/>
                    </a:ext>
                  </a:extLst>
                </a:hlinkClick>
              </a:rPr>
              <a:t>mary.millan</a:t>
            </a:r>
            <a:r>
              <a:rPr lang="en-US" sz="2500">
                <a:solidFill>
                  <a:srgbClr val="0436FF"/>
                </a:solidFill>
                <a:latin typeface="Calibri" panose="020F0502020204030204"/>
                <a:hlinkClick r:id="rId3">
                  <a:extLst>
                    <a:ext uri="{A12FA001-AC4F-418D-AE19-62706E023703}">
                      <ahyp:hlinkClr xmlns:ahyp="http://schemas.microsoft.com/office/drawing/2018/hyperlinkcolor" val="tx"/>
                    </a:ext>
                  </a:extLst>
                </a:hlinkClick>
              </a:rPr>
              <a:t>@twc.texas.gov</a:t>
            </a:r>
            <a:r>
              <a:rPr lang="en-US" sz="2500">
                <a:solidFill>
                  <a:srgbClr val="0436FF"/>
                </a:solidFill>
                <a:latin typeface="Calibri" panose="020F0502020204030204"/>
              </a:rPr>
              <a:t> </a:t>
            </a:r>
            <a:r>
              <a:rPr kumimoji="0" lang="en-US" sz="2500" b="0" i="0" u="none" strike="noStrike" kern="1200" cap="none" spc="0" normalizeH="0" baseline="0" noProof="0">
                <a:ln>
                  <a:noFill/>
                </a:ln>
                <a:solidFill>
                  <a:prstClr val="black"/>
                </a:solidFill>
                <a:effectLst/>
                <a:uLnTx/>
                <a:uFillTx/>
                <a:latin typeface="Calibri" panose="020F0502020204030204"/>
                <a:ea typeface="+mn-ea"/>
                <a:cs typeface="+mn-cs"/>
              </a:rPr>
              <a:t>or Brian Shaw at </a:t>
            </a:r>
            <a:r>
              <a:rPr kumimoji="0" lang="en-US" sz="2500" b="0" i="0" u="none" strike="noStrike" kern="1200" cap="none" spc="0" normalizeH="0" baseline="0" noProof="0" err="1">
                <a:ln>
                  <a:noFill/>
                </a:ln>
                <a:solidFill>
                  <a:srgbClr val="0436FF"/>
                </a:solidFill>
                <a:effectLst/>
                <a:uLnTx/>
                <a:uFillTx/>
                <a:latin typeface="Calibri" panose="020F0502020204030204"/>
                <a:hlinkClick r:id="rId4">
                  <a:extLst>
                    <a:ext uri="{A12FA001-AC4F-418D-AE19-62706E023703}">
                      <ahyp:hlinkClr xmlns:ahyp="http://schemas.microsoft.com/office/drawing/2018/hyperlinkcolor" val="tx"/>
                    </a:ext>
                  </a:extLst>
                </a:hlinkClick>
              </a:rPr>
              <a:t>brian</a:t>
            </a:r>
            <a:r>
              <a:rPr lang="en-US" sz="2500">
                <a:solidFill>
                  <a:srgbClr val="0436FF"/>
                </a:solidFill>
                <a:latin typeface="Calibri" panose="020F0502020204030204"/>
                <a:hlinkClick r:id="rId4">
                  <a:extLst>
                    <a:ext uri="{A12FA001-AC4F-418D-AE19-62706E023703}">
                      <ahyp:hlinkClr xmlns:ahyp="http://schemas.microsoft.com/office/drawing/2018/hyperlinkcolor" val="tx"/>
                    </a:ext>
                  </a:extLst>
                </a:hlinkClick>
              </a:rPr>
              <a:t>.shaw@twc.texas.gov</a:t>
            </a:r>
            <a:r>
              <a:rPr kumimoji="0" lang="en-US" sz="2500" b="0" i="0" u="none" strike="noStrike" kern="1200" cap="none" spc="0" normalizeH="0" baseline="0" noProof="0">
                <a:ln>
                  <a:noFill/>
                </a:ln>
                <a:solidFill>
                  <a:prstClr val="black"/>
                </a:solidFill>
                <a:effectLst/>
                <a:uLnTx/>
                <a:uFillTx/>
                <a:latin typeface="Calibri" panose="020F0502020204030204"/>
                <a:ea typeface="+mn-ea"/>
                <a:cs typeface="+mn-cs"/>
              </a:rPr>
              <a:t>. For </a:t>
            </a:r>
            <a:r>
              <a:rPr lang="en-US" sz="2500">
                <a:solidFill>
                  <a:prstClr val="black"/>
                </a:solidFill>
                <a:latin typeface="Calibri" panose="020F0502020204030204"/>
              </a:rPr>
              <a:t>questions about all other content in this session, email </a:t>
            </a:r>
            <a:r>
              <a:rPr kumimoji="0" lang="en-US" sz="2500" b="0" i="0" u="none" strike="noStrike" kern="1200" cap="none" spc="0" normalizeH="0" baseline="0" noProof="0">
                <a:ln>
                  <a:noFill/>
                </a:ln>
                <a:solidFill>
                  <a:prstClr val="black"/>
                </a:solidFill>
                <a:effectLst/>
                <a:uLnTx/>
                <a:uFillTx/>
                <a:latin typeface="Calibri" panose="020F0502020204030204"/>
                <a:ea typeface="+mn-ea"/>
                <a:cs typeface="+mn-cs"/>
              </a:rPr>
              <a:t>TWC’s Fiscal Technical Assistance mailbox at </a:t>
            </a:r>
            <a:r>
              <a:rPr kumimoji="0" lang="en-US" sz="2500" b="0" i="0" u="none" strike="noStrike" kern="1200" cap="none" spc="0" normalizeH="0" baseline="0" noProof="0">
                <a:ln>
                  <a:noFill/>
                </a:ln>
                <a:solidFill>
                  <a:srgbClr val="0436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fiscal.ta@twc.texas.gov</a:t>
            </a:r>
            <a:r>
              <a:rPr kumimoji="0" lang="en-US" sz="25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2" name="Slide Number Placeholder 1">
            <a:extLst>
              <a:ext uri="{FF2B5EF4-FFF2-40B4-BE49-F238E27FC236}">
                <a16:creationId xmlns:a16="http://schemas.microsoft.com/office/drawing/2014/main" id="{C18CA880-D5A4-0A2B-5EB5-793D90B366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27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6C651-1754-3F64-6A52-F0A8B82B4000}"/>
              </a:ext>
            </a:extLst>
          </p:cNvPr>
          <p:cNvSpPr>
            <a:spLocks noGrp="1"/>
          </p:cNvSpPr>
          <p:nvPr>
            <p:ph type="title"/>
          </p:nvPr>
        </p:nvSpPr>
        <p:spPr/>
        <p:txBody>
          <a:bodyPr>
            <a:normAutofit/>
          </a:bodyPr>
          <a:lstStyle/>
          <a:p>
            <a:r>
              <a:rPr lang="en-US" b="1">
                <a:solidFill>
                  <a:schemeClr val="accent1">
                    <a:lumMod val="50000"/>
                  </a:schemeClr>
                </a:solidFill>
              </a:rPr>
              <a:t>Audit-Related Changes:</a:t>
            </a:r>
            <a:br>
              <a:rPr lang="en-US" b="1">
                <a:solidFill>
                  <a:schemeClr val="accent1">
                    <a:lumMod val="50000"/>
                  </a:schemeClr>
                </a:solidFill>
              </a:rPr>
            </a:br>
            <a:r>
              <a:rPr lang="en-US" b="1">
                <a:solidFill>
                  <a:schemeClr val="accent1">
                    <a:lumMod val="50000"/>
                  </a:schemeClr>
                </a:solidFill>
              </a:rPr>
              <a:t>2024 UG Revisions &amp; TxGMS 2.0</a:t>
            </a:r>
          </a:p>
        </p:txBody>
      </p:sp>
      <p:sp>
        <p:nvSpPr>
          <p:cNvPr id="3" name="Content Placeholder 2">
            <a:extLst>
              <a:ext uri="{FF2B5EF4-FFF2-40B4-BE49-F238E27FC236}">
                <a16:creationId xmlns:a16="http://schemas.microsoft.com/office/drawing/2014/main" id="{AFA72D2B-ED93-488F-B3C2-2AAC7CA6751C}"/>
              </a:ext>
            </a:extLst>
          </p:cNvPr>
          <p:cNvSpPr>
            <a:spLocks noGrp="1"/>
          </p:cNvSpPr>
          <p:nvPr>
            <p:ph idx="1"/>
          </p:nvPr>
        </p:nvSpPr>
        <p:spPr/>
        <p:txBody>
          <a:bodyPr/>
          <a:lstStyle/>
          <a:p>
            <a:r>
              <a:rPr lang="en-US"/>
              <a:t>What is changed:</a:t>
            </a:r>
          </a:p>
          <a:p>
            <a:pPr lvl="1"/>
            <a:r>
              <a:rPr lang="en-US" b="1"/>
              <a:t>Audit Threshold: </a:t>
            </a:r>
            <a:r>
              <a:rPr lang="en-US"/>
              <a:t>Increases from $750,000 to $1 million.</a:t>
            </a:r>
          </a:p>
          <a:p>
            <a:pPr lvl="1"/>
            <a:r>
              <a:rPr lang="en-US" b="1"/>
              <a:t>Major Program Determination: </a:t>
            </a:r>
            <a:r>
              <a:rPr lang="en-US"/>
              <a:t>Increases major program determination from $750,000 to $1 million and total federal awards expended from $25 million to $34 million.</a:t>
            </a:r>
          </a:p>
          <a:p>
            <a:pPr lvl="1">
              <a:spcAft>
                <a:spcPts val="1800"/>
              </a:spcAft>
            </a:pPr>
            <a:r>
              <a:rPr lang="en-US"/>
              <a:t>Illustrated on next slides.</a:t>
            </a:r>
          </a:p>
          <a:p>
            <a:r>
              <a:rPr lang="en-US"/>
              <a:t>Effective:</a:t>
            </a:r>
          </a:p>
          <a:p>
            <a:pPr lvl="1"/>
            <a:r>
              <a:rPr lang="en-US"/>
              <a:t>UG: Audits performed of fiscal years that started on or after 10/1/2024.</a:t>
            </a:r>
          </a:p>
          <a:p>
            <a:pPr lvl="1"/>
            <a:r>
              <a:rPr lang="en-US"/>
              <a:t>TxGMS: Not specifically addressed.</a:t>
            </a:r>
          </a:p>
          <a:p>
            <a:endParaRPr lang="en-US"/>
          </a:p>
        </p:txBody>
      </p:sp>
      <p:sp>
        <p:nvSpPr>
          <p:cNvPr id="4" name="Slide Number Placeholder 3">
            <a:extLst>
              <a:ext uri="{FF2B5EF4-FFF2-40B4-BE49-F238E27FC236}">
                <a16:creationId xmlns:a16="http://schemas.microsoft.com/office/drawing/2014/main" id="{DE48C9C8-51E4-5D56-BD85-336030850CBA}"/>
              </a:ext>
            </a:extLst>
          </p:cNvPr>
          <p:cNvSpPr>
            <a:spLocks noGrp="1"/>
          </p:cNvSpPr>
          <p:nvPr>
            <p:ph type="sldNum" sz="quarter" idx="12"/>
          </p:nvPr>
        </p:nvSpPr>
        <p:spPr/>
        <p:txBody>
          <a:bodyPr/>
          <a:lstStyle/>
          <a:p>
            <a:fld id="{718739C9-DCF1-47E1-918D-420391A2911C}" type="slidenum">
              <a:rPr lang="en-US" smtClean="0"/>
              <a:t>6</a:t>
            </a:fld>
            <a:endParaRPr lang="en-US"/>
          </a:p>
        </p:txBody>
      </p:sp>
    </p:spTree>
    <p:extLst>
      <p:ext uri="{BB962C8B-B14F-4D97-AF65-F5344CB8AC3E}">
        <p14:creationId xmlns:p14="http://schemas.microsoft.com/office/powerpoint/2010/main" val="31778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35E7-78A1-B8FB-8683-687BBC78BB47}"/>
              </a:ext>
            </a:extLst>
          </p:cNvPr>
          <p:cNvSpPr>
            <a:spLocks noGrp="1"/>
          </p:cNvSpPr>
          <p:nvPr>
            <p:ph type="title"/>
          </p:nvPr>
        </p:nvSpPr>
        <p:spPr/>
        <p:txBody>
          <a:bodyPr/>
          <a:lstStyle/>
          <a:p>
            <a:r>
              <a:rPr kumimoji="0" lang="en-US" sz="4400" b="1" i="0" u="none" strike="noStrike" kern="1200" cap="none" spc="0" normalizeH="0" baseline="0" noProof="0">
                <a:ln>
                  <a:noFill/>
                </a:ln>
                <a:solidFill>
                  <a:srgbClr val="4472C4">
                    <a:lumMod val="50000"/>
                  </a:srgbClr>
                </a:solidFill>
                <a:effectLst/>
                <a:uLnTx/>
                <a:uFillTx/>
                <a:latin typeface="Calibri Light" panose="020F0302020204030204"/>
                <a:ea typeface="+mj-ea"/>
                <a:cs typeface="+mj-cs"/>
              </a:rPr>
              <a:t>Changes: Audit Threshold</a:t>
            </a:r>
            <a:br>
              <a:rPr kumimoji="0" lang="en-US" sz="4400" b="1" i="0" u="none" strike="noStrike" kern="1200" cap="none" spc="0" normalizeH="0" baseline="0" noProof="0">
                <a:ln>
                  <a:noFill/>
                </a:ln>
                <a:solidFill>
                  <a:prstClr val="black"/>
                </a:solidFill>
                <a:effectLst/>
                <a:uLnTx/>
                <a:uFillTx/>
                <a:latin typeface="Calibri Light" panose="020F0302020204030204"/>
                <a:ea typeface="+mj-ea"/>
                <a:cs typeface="+mj-cs"/>
              </a:rPr>
            </a:br>
            <a:r>
              <a:rPr kumimoji="0" lang="en-US" sz="2200" b="0" i="0" u="none" strike="noStrike" kern="1200" cap="none" spc="0" normalizeH="0" baseline="0" noProof="0">
                <a:ln>
                  <a:noFill/>
                </a:ln>
                <a:solidFill>
                  <a:prstClr val="black"/>
                </a:solidFill>
                <a:effectLst/>
                <a:uLnTx/>
                <a:uFillTx/>
                <a:latin typeface="Calibri Light" panose="020F0302020204030204"/>
                <a:ea typeface="+mj-ea"/>
                <a:cs typeface="+mj-cs"/>
              </a:rPr>
              <a:t>(2 C.F.R. § 200.501; TxGMS)</a:t>
            </a:r>
            <a:endParaRPr lang="en-US"/>
          </a:p>
        </p:txBody>
      </p:sp>
      <p:sp>
        <p:nvSpPr>
          <p:cNvPr id="8" name="Content Placeholder 2">
            <a:extLst>
              <a:ext uri="{FF2B5EF4-FFF2-40B4-BE49-F238E27FC236}">
                <a16:creationId xmlns:a16="http://schemas.microsoft.com/office/drawing/2014/main" id="{FD984523-5C9E-70E2-C0E0-CBBE2FB76D35}"/>
              </a:ext>
            </a:extLst>
          </p:cNvPr>
          <p:cNvSpPr txBox="1">
            <a:spLocks/>
          </p:cNvSpPr>
          <p:nvPr/>
        </p:nvSpPr>
        <p:spPr>
          <a:xfrm>
            <a:off x="927101" y="1732031"/>
            <a:ext cx="10515600" cy="64373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Increases audit threshold for single- and program-specific audits to $1 million.</a:t>
            </a:r>
          </a:p>
        </p:txBody>
      </p:sp>
      <p:sp>
        <p:nvSpPr>
          <p:cNvPr id="3" name="Text Placeholder 2">
            <a:extLst>
              <a:ext uri="{FF2B5EF4-FFF2-40B4-BE49-F238E27FC236}">
                <a16:creationId xmlns:a16="http://schemas.microsoft.com/office/drawing/2014/main" id="{FCA682F4-B1FA-B6EF-8311-DC953D2D6778}"/>
              </a:ext>
            </a:extLst>
          </p:cNvPr>
          <p:cNvSpPr>
            <a:spLocks noGrp="1"/>
          </p:cNvSpPr>
          <p:nvPr>
            <p:ph type="body" idx="1"/>
          </p:nvPr>
        </p:nvSpPr>
        <p:spPr>
          <a:xfrm>
            <a:off x="938213" y="2623085"/>
            <a:ext cx="5157787" cy="496957"/>
          </a:xfrm>
        </p:spPr>
        <p:txBody>
          <a:bodyPr/>
          <a:lstStyle/>
          <a:p>
            <a:r>
              <a:rPr lang="en-US"/>
              <a:t>UG - Before</a:t>
            </a:r>
          </a:p>
        </p:txBody>
      </p:sp>
      <p:sp>
        <p:nvSpPr>
          <p:cNvPr id="4" name="Content Placeholder 3">
            <a:extLst>
              <a:ext uri="{FF2B5EF4-FFF2-40B4-BE49-F238E27FC236}">
                <a16:creationId xmlns:a16="http://schemas.microsoft.com/office/drawing/2014/main" id="{1EC5D1DF-7AF1-2A9B-E83B-56EF3B074434}"/>
              </a:ext>
            </a:extLst>
          </p:cNvPr>
          <p:cNvSpPr>
            <a:spLocks noGrp="1"/>
          </p:cNvSpPr>
          <p:nvPr>
            <p:ph sz="half" idx="2"/>
          </p:nvPr>
        </p:nvSpPr>
        <p:spPr>
          <a:xfrm>
            <a:off x="938213" y="3049535"/>
            <a:ext cx="5157787" cy="2505075"/>
          </a:xfrm>
        </p:spPr>
        <p:txBody>
          <a:bodyPr>
            <a:normAutofit/>
          </a:bodyPr>
          <a:lstStyle/>
          <a:p>
            <a:pPr marL="0" indent="0">
              <a:buNone/>
            </a:pPr>
            <a:r>
              <a:rPr lang="en-US" sz="2400"/>
              <a:t>A non-Federal entity that expends </a:t>
            </a:r>
            <a:r>
              <a:rPr lang="en-US" sz="2400" b="1"/>
              <a:t>$750,000 </a:t>
            </a:r>
            <a:r>
              <a:rPr lang="en-US" sz="2400"/>
              <a:t>or more during the non-Federal entity's fiscal year in Federal awards must have a single or program-specific audit conducted for that year in accordance with the provisions of this part.</a:t>
            </a:r>
          </a:p>
        </p:txBody>
      </p:sp>
      <p:sp>
        <p:nvSpPr>
          <p:cNvPr id="5" name="Text Placeholder 4">
            <a:extLst>
              <a:ext uri="{FF2B5EF4-FFF2-40B4-BE49-F238E27FC236}">
                <a16:creationId xmlns:a16="http://schemas.microsoft.com/office/drawing/2014/main" id="{BF1DBD58-5429-A301-A347-DBF09F8659D1}"/>
              </a:ext>
            </a:extLst>
          </p:cNvPr>
          <p:cNvSpPr>
            <a:spLocks noGrp="1"/>
          </p:cNvSpPr>
          <p:nvPr>
            <p:ph type="body" sz="quarter" idx="3"/>
          </p:nvPr>
        </p:nvSpPr>
        <p:spPr>
          <a:xfrm>
            <a:off x="6184901" y="2623085"/>
            <a:ext cx="5183188" cy="501237"/>
          </a:xfrm>
        </p:spPr>
        <p:txBody>
          <a:bodyPr/>
          <a:lstStyle/>
          <a:p>
            <a:r>
              <a:rPr lang="en-US"/>
              <a:t>UG - New</a:t>
            </a:r>
          </a:p>
        </p:txBody>
      </p:sp>
      <p:sp>
        <p:nvSpPr>
          <p:cNvPr id="6" name="Content Placeholder 5">
            <a:extLst>
              <a:ext uri="{FF2B5EF4-FFF2-40B4-BE49-F238E27FC236}">
                <a16:creationId xmlns:a16="http://schemas.microsoft.com/office/drawing/2014/main" id="{7980AAAE-4B54-0F5D-20BE-8FA6ABC5F57C}"/>
              </a:ext>
            </a:extLst>
          </p:cNvPr>
          <p:cNvSpPr>
            <a:spLocks noGrp="1"/>
          </p:cNvSpPr>
          <p:nvPr>
            <p:ph sz="quarter" idx="4"/>
          </p:nvPr>
        </p:nvSpPr>
        <p:spPr>
          <a:xfrm>
            <a:off x="6188214" y="3049535"/>
            <a:ext cx="5183188" cy="2565262"/>
          </a:xfrm>
        </p:spPr>
        <p:txBody>
          <a:bodyPr>
            <a:normAutofit/>
          </a:bodyPr>
          <a:lstStyle/>
          <a:p>
            <a:pPr marL="0" indent="0">
              <a:buNone/>
            </a:pPr>
            <a:r>
              <a:rPr lang="en-US" sz="2400"/>
              <a:t>A non-Federal entity that expends </a:t>
            </a:r>
            <a:r>
              <a:rPr lang="en-US" sz="2400" b="1"/>
              <a:t>$1,000,000 </a:t>
            </a:r>
            <a:r>
              <a:rPr lang="en-US" sz="2400"/>
              <a:t>or more during the non-Federal entity's fiscal year in Federal awards must have a single or program-specific audit conducted for that year in accordance with the provisions of this part.</a:t>
            </a:r>
          </a:p>
        </p:txBody>
      </p:sp>
      <p:sp>
        <p:nvSpPr>
          <p:cNvPr id="9" name="Content Placeholder 2">
            <a:extLst>
              <a:ext uri="{FF2B5EF4-FFF2-40B4-BE49-F238E27FC236}">
                <a16:creationId xmlns:a16="http://schemas.microsoft.com/office/drawing/2014/main" id="{9616CD26-A36E-6CEB-15F8-56F2862653F8}"/>
              </a:ext>
            </a:extLst>
          </p:cNvPr>
          <p:cNvSpPr txBox="1">
            <a:spLocks/>
          </p:cNvSpPr>
          <p:nvPr/>
        </p:nvSpPr>
        <p:spPr>
          <a:xfrm>
            <a:off x="838200" y="5785540"/>
            <a:ext cx="10515600" cy="501237"/>
          </a:xfrm>
          <a:prstGeom prst="rect">
            <a:avLst/>
          </a:prstGeom>
          <a:ln>
            <a:solidFill>
              <a:schemeClr val="accent1"/>
            </a:solidFill>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TxGMS made same increase from Version 1.1 to Version 2.0.</a:t>
            </a:r>
          </a:p>
        </p:txBody>
      </p:sp>
      <p:sp>
        <p:nvSpPr>
          <p:cNvPr id="7" name="Slide Number Placeholder 6">
            <a:extLst>
              <a:ext uri="{FF2B5EF4-FFF2-40B4-BE49-F238E27FC236}">
                <a16:creationId xmlns:a16="http://schemas.microsoft.com/office/drawing/2014/main" id="{6118EB6D-5910-04D8-300F-3CB61E62F675}"/>
              </a:ext>
            </a:extLst>
          </p:cNvPr>
          <p:cNvSpPr>
            <a:spLocks noGrp="1"/>
          </p:cNvSpPr>
          <p:nvPr>
            <p:ph type="sldNum" sz="quarter" idx="12"/>
          </p:nvPr>
        </p:nvSpPr>
        <p:spPr/>
        <p:txBody>
          <a:bodyPr/>
          <a:lstStyle/>
          <a:p>
            <a:fld id="{718739C9-DCF1-47E1-918D-420391A2911C}" type="slidenum">
              <a:rPr lang="en-US" smtClean="0"/>
              <a:t>7</a:t>
            </a:fld>
            <a:endParaRPr lang="en-US"/>
          </a:p>
        </p:txBody>
      </p:sp>
    </p:spTree>
    <p:extLst>
      <p:ext uri="{BB962C8B-B14F-4D97-AF65-F5344CB8AC3E}">
        <p14:creationId xmlns:p14="http://schemas.microsoft.com/office/powerpoint/2010/main" val="2683950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AD69-1AE9-89F4-4260-DCF53CA95E9C}"/>
              </a:ext>
            </a:extLst>
          </p:cNvPr>
          <p:cNvSpPr>
            <a:spLocks noGrp="1"/>
          </p:cNvSpPr>
          <p:nvPr>
            <p:ph type="title"/>
          </p:nvPr>
        </p:nvSpPr>
        <p:spPr/>
        <p:txBody>
          <a:bodyPr>
            <a:normAutofit/>
          </a:bodyPr>
          <a:lstStyle/>
          <a:p>
            <a:r>
              <a:rPr lang="en-US" b="1">
                <a:solidFill>
                  <a:schemeClr val="accent1">
                    <a:lumMod val="50000"/>
                  </a:schemeClr>
                </a:solidFill>
              </a:rPr>
              <a:t>Changes: Major Program Determination</a:t>
            </a:r>
            <a:br>
              <a:rPr lang="en-US"/>
            </a:br>
            <a:r>
              <a:rPr lang="en-US" sz="2400"/>
              <a:t>(2 C.F.R. § 200.518; TxGMS)</a:t>
            </a:r>
          </a:p>
        </p:txBody>
      </p:sp>
      <p:sp>
        <p:nvSpPr>
          <p:cNvPr id="6" name="Content Placeholder 2">
            <a:extLst>
              <a:ext uri="{FF2B5EF4-FFF2-40B4-BE49-F238E27FC236}">
                <a16:creationId xmlns:a16="http://schemas.microsoft.com/office/drawing/2014/main" id="{FD984523-5C9E-70E2-C0E0-CBBE2FB76D35}"/>
              </a:ext>
            </a:extLst>
          </p:cNvPr>
          <p:cNvSpPr txBox="1">
            <a:spLocks/>
          </p:cNvSpPr>
          <p:nvPr/>
        </p:nvSpPr>
        <p:spPr>
          <a:xfrm>
            <a:off x="838200" y="1658373"/>
            <a:ext cx="10515600" cy="7585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t>Increased Major Program determination to $1 million and Total Federal Awards Expended to $34 million.</a:t>
            </a:r>
          </a:p>
        </p:txBody>
      </p:sp>
      <p:graphicFrame>
        <p:nvGraphicFramePr>
          <p:cNvPr id="5" name="Content Placeholder 4">
            <a:extLst>
              <a:ext uri="{FF2B5EF4-FFF2-40B4-BE49-F238E27FC236}">
                <a16:creationId xmlns:a16="http://schemas.microsoft.com/office/drawing/2014/main" id="{F3FDC01B-9DE0-B047-BEB4-576A0DD2C17B}"/>
              </a:ext>
            </a:extLst>
          </p:cNvPr>
          <p:cNvGraphicFramePr>
            <a:graphicFrameLocks noGrp="1"/>
          </p:cNvGraphicFramePr>
          <p:nvPr>
            <p:ph idx="1"/>
            <p:extLst>
              <p:ext uri="{D42A27DB-BD31-4B8C-83A1-F6EECF244321}">
                <p14:modId xmlns:p14="http://schemas.microsoft.com/office/powerpoint/2010/main" val="3328848895"/>
              </p:ext>
            </p:extLst>
          </p:nvPr>
        </p:nvGraphicFramePr>
        <p:xfrm>
          <a:off x="838200" y="2504384"/>
          <a:ext cx="10515600" cy="3408680"/>
        </p:xfrm>
        <a:graphic>
          <a:graphicData uri="http://schemas.openxmlformats.org/drawingml/2006/table">
            <a:tbl>
              <a:tblPr firstRow="1" bandRow="1">
                <a:tableStyleId>{2D5ABB26-0587-4C30-8999-92F81FD0307C}</a:tableStyleId>
              </a:tblPr>
              <a:tblGrid>
                <a:gridCol w="6218583">
                  <a:extLst>
                    <a:ext uri="{9D8B030D-6E8A-4147-A177-3AD203B41FA5}">
                      <a16:colId xmlns:a16="http://schemas.microsoft.com/office/drawing/2014/main" val="1498554854"/>
                    </a:ext>
                  </a:extLst>
                </a:gridCol>
                <a:gridCol w="4297017">
                  <a:extLst>
                    <a:ext uri="{9D8B030D-6E8A-4147-A177-3AD203B41FA5}">
                      <a16:colId xmlns:a16="http://schemas.microsoft.com/office/drawing/2014/main" val="2263387038"/>
                    </a:ext>
                  </a:extLst>
                </a:gridCol>
              </a:tblGrid>
              <a:tr h="370840">
                <a:tc>
                  <a:txBody>
                    <a:bodyPr/>
                    <a:lstStyle/>
                    <a:p>
                      <a:r>
                        <a:rPr lang="en-US" b="1"/>
                        <a:t>UG: Total Federal Awards Expended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b="1"/>
                        <a:t>UG: Type A/B Threshold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01584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Equal to or exceed $750,000 but less than or equal to $25 million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C00000"/>
                          </a:solidFill>
                        </a:rPr>
                        <a:t>*New: Increased from $750,000 to $1 million.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C00000"/>
                          </a:solidFill>
                        </a:rPr>
                        <a:t>*New: Increased from $25 million to $34 million.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$750,000</a:t>
                      </a:r>
                    </a:p>
                    <a:p>
                      <a:r>
                        <a:rPr lang="en-US" b="1">
                          <a:solidFill>
                            <a:srgbClr val="C00000"/>
                          </a:solidFill>
                        </a:rPr>
                        <a:t>New: Increased to $1 million.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5633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Exceed $25 million but less than or equal to $100 million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C00000"/>
                          </a:solidFill>
                        </a:rPr>
                        <a:t>*New: Increased from $25 million to $34 million.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Total Federal awards expended times .03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77707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Exceed $100 million but less than or equal to $1 billion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$ 3 million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1100279"/>
                  </a:ext>
                </a:extLst>
              </a:tr>
              <a:tr h="370840">
                <a:tc>
                  <a:txBody>
                    <a:bodyPr/>
                    <a:lstStyle/>
                    <a:p>
                      <a:r>
                        <a:rPr lang="en-US"/>
                        <a:t>Exceed $1 billion but less than or equal to $10 billion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Total Federal awards expended times .003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8460174"/>
                  </a:ext>
                </a:extLst>
              </a:tr>
              <a:tr h="370840">
                <a:tc>
                  <a:txBody>
                    <a:bodyPr/>
                    <a:lstStyle/>
                    <a:p>
                      <a:r>
                        <a:rPr lang="en-US"/>
                        <a:t>Exceed $10 billion but less than or equal to $20 billion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$30 million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8888164"/>
                  </a:ext>
                </a:extLst>
              </a:tr>
              <a:tr h="370840">
                <a:tc>
                  <a:txBody>
                    <a:bodyPr/>
                    <a:lstStyle/>
                    <a:p>
                      <a:r>
                        <a:rPr lang="en-US"/>
                        <a:t>Exceed $20 billion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Total Federal awards expended times .0015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6816097"/>
                  </a:ext>
                </a:extLst>
              </a:tr>
            </a:tbl>
          </a:graphicData>
        </a:graphic>
      </p:graphicFrame>
      <p:sp>
        <p:nvSpPr>
          <p:cNvPr id="7" name="Content Placeholder 2">
            <a:extLst>
              <a:ext uri="{FF2B5EF4-FFF2-40B4-BE49-F238E27FC236}">
                <a16:creationId xmlns:a16="http://schemas.microsoft.com/office/drawing/2014/main" id="{75A4F727-B5CE-0A3F-21ED-FD9CA4D9282E}"/>
              </a:ext>
            </a:extLst>
          </p:cNvPr>
          <p:cNvSpPr txBox="1">
            <a:spLocks/>
          </p:cNvSpPr>
          <p:nvPr/>
        </p:nvSpPr>
        <p:spPr>
          <a:xfrm>
            <a:off x="838200" y="6037675"/>
            <a:ext cx="10515600" cy="501237"/>
          </a:xfrm>
          <a:prstGeom prst="rect">
            <a:avLst/>
          </a:prstGeom>
          <a:ln>
            <a:noFill/>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200" b="0"/>
              <a:t>Note: TxGMS made same increase from Version 1.1 to Version 2.0.</a:t>
            </a:r>
          </a:p>
        </p:txBody>
      </p:sp>
      <p:sp>
        <p:nvSpPr>
          <p:cNvPr id="4" name="Slide Number Placeholder 3">
            <a:extLst>
              <a:ext uri="{FF2B5EF4-FFF2-40B4-BE49-F238E27FC236}">
                <a16:creationId xmlns:a16="http://schemas.microsoft.com/office/drawing/2014/main" id="{001548AB-288A-D5E6-C934-0247715D8ACD}"/>
              </a:ext>
            </a:extLst>
          </p:cNvPr>
          <p:cNvSpPr>
            <a:spLocks noGrp="1"/>
          </p:cNvSpPr>
          <p:nvPr>
            <p:ph type="sldNum" sz="quarter" idx="12"/>
          </p:nvPr>
        </p:nvSpPr>
        <p:spPr/>
        <p:txBody>
          <a:bodyPr/>
          <a:lstStyle/>
          <a:p>
            <a:fld id="{718739C9-DCF1-47E1-918D-420391A2911C}" type="slidenum">
              <a:rPr lang="en-US" smtClean="0"/>
              <a:t>8</a:t>
            </a:fld>
            <a:endParaRPr lang="en-US"/>
          </a:p>
        </p:txBody>
      </p:sp>
    </p:spTree>
    <p:extLst>
      <p:ext uri="{BB962C8B-B14F-4D97-AF65-F5344CB8AC3E}">
        <p14:creationId xmlns:p14="http://schemas.microsoft.com/office/powerpoint/2010/main" val="2841866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04EF-F0AB-C4EE-78AA-602CB45852B9}"/>
              </a:ext>
            </a:extLst>
          </p:cNvPr>
          <p:cNvSpPr>
            <a:spLocks noGrp="1"/>
          </p:cNvSpPr>
          <p:nvPr>
            <p:ph type="title"/>
          </p:nvPr>
        </p:nvSpPr>
        <p:spPr>
          <a:xfrm>
            <a:off x="934278" y="815009"/>
            <a:ext cx="10336696" cy="5158408"/>
          </a:xfrm>
          <a:solidFill>
            <a:schemeClr val="accent5">
              <a:lumMod val="20000"/>
              <a:lumOff val="80000"/>
            </a:schemeClr>
          </a:solidFill>
          <a:ln w="38100">
            <a:solidFill>
              <a:schemeClr val="accent5">
                <a:lumMod val="50000"/>
              </a:schemeClr>
            </a:solidFill>
          </a:ln>
        </p:spPr>
        <p:txBody>
          <a:bodyPr/>
          <a:lstStyle/>
          <a:p>
            <a:pPr algn="ctr"/>
            <a:r>
              <a:rPr lang="en-US" b="1"/>
              <a:t>Auditor Selection</a:t>
            </a:r>
          </a:p>
        </p:txBody>
      </p:sp>
      <p:sp>
        <p:nvSpPr>
          <p:cNvPr id="3" name="Slide Number Placeholder 2">
            <a:extLst>
              <a:ext uri="{FF2B5EF4-FFF2-40B4-BE49-F238E27FC236}">
                <a16:creationId xmlns:a16="http://schemas.microsoft.com/office/drawing/2014/main" id="{C83B9F35-5B8D-13E6-BAC8-D5A1D5758A3E}"/>
              </a:ext>
            </a:extLst>
          </p:cNvPr>
          <p:cNvSpPr>
            <a:spLocks noGrp="1"/>
          </p:cNvSpPr>
          <p:nvPr>
            <p:ph type="sldNum" sz="quarter" idx="12"/>
          </p:nvPr>
        </p:nvSpPr>
        <p:spPr/>
        <p:txBody>
          <a:bodyPr/>
          <a:lstStyle/>
          <a:p>
            <a:fld id="{718739C9-DCF1-47E1-918D-420391A2911C}" type="slidenum">
              <a:rPr lang="en-US" smtClean="0"/>
              <a:t>9</a:t>
            </a:fld>
            <a:endParaRPr lang="en-US"/>
          </a:p>
        </p:txBody>
      </p:sp>
    </p:spTree>
    <p:extLst>
      <p:ext uri="{BB962C8B-B14F-4D97-AF65-F5344CB8AC3E}">
        <p14:creationId xmlns:p14="http://schemas.microsoft.com/office/powerpoint/2010/main" val="1872963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13">
      <a:dk1>
        <a:sysClr val="windowText" lastClr="000000"/>
      </a:dk1>
      <a:lt1>
        <a:sysClr val="window" lastClr="FFFFFF"/>
      </a:lt1>
      <a:dk2>
        <a:srgbClr val="023160"/>
      </a:dk2>
      <a:lt2>
        <a:srgbClr val="E7E6E6"/>
      </a:lt2>
      <a:accent1>
        <a:srgbClr val="0464C4"/>
      </a:accent1>
      <a:accent2>
        <a:srgbClr val="ED7D31"/>
      </a:accent2>
      <a:accent3>
        <a:srgbClr val="7F7F7F"/>
      </a:accent3>
      <a:accent4>
        <a:srgbClr val="FFC000"/>
      </a:accent4>
      <a:accent5>
        <a:srgbClr val="000000"/>
      </a:accent5>
      <a:accent6>
        <a:srgbClr val="70AD47"/>
      </a:accent6>
      <a:hlink>
        <a:srgbClr val="000000"/>
      </a:hlink>
      <a:folHlink>
        <a:srgbClr val="000000"/>
      </a:folHlink>
    </a:clrScheme>
    <a:fontScheme name="Custom 1">
      <a:majorFont>
        <a:latin typeface="Verdana"/>
        <a:ea typeface=""/>
        <a:cs typeface=""/>
      </a:majorFont>
      <a:minorFont>
        <a:latin typeface="Arial"/>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B262BC660BEB49A8B4DEC834831EAD" ma:contentTypeVersion="10" ma:contentTypeDescription="Create a new document." ma:contentTypeScope="" ma:versionID="7856b10b302e74b222189d659bc07b7d">
  <xsd:schema xmlns:xsd="http://www.w3.org/2001/XMLSchema" xmlns:xs="http://www.w3.org/2001/XMLSchema" xmlns:p="http://schemas.microsoft.com/office/2006/metadata/properties" xmlns:ns1="http://schemas.microsoft.com/sharepoint/v3" xmlns:ns2="64770e76-63b5-404c-b7be-bab43aeb8324" targetNamespace="http://schemas.microsoft.com/office/2006/metadata/properties" ma:root="true" ma:fieldsID="00506f234e1149ed71b51734588ee5e8" ns1:_="" ns2:_="">
    <xsd:import namespace="http://schemas.microsoft.com/sharepoint/v3"/>
    <xsd:import namespace="64770e76-63b5-404c-b7be-bab43aeb83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770e76-63b5-404c-b7be-bab43aeb83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1B40E7-63B9-4E0B-919C-B6325F89652A}">
  <ds:schemaRefs>
    <ds:schemaRef ds:uri="http://schemas.microsoft.com/office/infopath/2007/PartnerControls"/>
    <ds:schemaRef ds:uri="http://schemas.microsoft.com/sharepoint/v3"/>
    <ds:schemaRef ds:uri="http://purl.org/dc/elements/1.1/"/>
    <ds:schemaRef ds:uri="http://schemas.microsoft.com/office/2006/metadata/properties"/>
    <ds:schemaRef ds:uri="http://www.w3.org/XML/1998/namespace"/>
    <ds:schemaRef ds:uri="http://purl.org/dc/terms/"/>
    <ds:schemaRef ds:uri="http://schemas.microsoft.com/office/2006/documentManagement/types"/>
    <ds:schemaRef ds:uri="http://schemas.openxmlformats.org/package/2006/metadata/core-properties"/>
    <ds:schemaRef ds:uri="64770e76-63b5-404c-b7be-bab43aeb8324"/>
    <ds:schemaRef ds:uri="http://purl.org/dc/dcmitype/"/>
  </ds:schemaRefs>
</ds:datastoreItem>
</file>

<file path=customXml/itemProps2.xml><?xml version="1.0" encoding="utf-8"?>
<ds:datastoreItem xmlns:ds="http://schemas.openxmlformats.org/officeDocument/2006/customXml" ds:itemID="{492B7BB3-34F7-473A-85BA-E127C96E7312}">
  <ds:schemaRefs>
    <ds:schemaRef ds:uri="http://schemas.microsoft.com/sharepoint/v3/contenttype/forms"/>
  </ds:schemaRefs>
</ds:datastoreItem>
</file>

<file path=customXml/itemProps3.xml><?xml version="1.0" encoding="utf-8"?>
<ds:datastoreItem xmlns:ds="http://schemas.openxmlformats.org/officeDocument/2006/customXml" ds:itemID="{678B6B29-B0D8-467F-BA0C-24A264533668}">
  <ds:schemaRefs>
    <ds:schemaRef ds:uri="64770e76-63b5-404c-b7be-bab43aeb83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3667</Words>
  <Application>Microsoft Office PowerPoint</Application>
  <PresentationFormat>Widescreen</PresentationFormat>
  <Paragraphs>348</Paragraphs>
  <Slides>52</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52</vt:i4>
      </vt:variant>
    </vt:vector>
  </HeadingPairs>
  <TitlesOfParts>
    <vt:vector size="61" baseType="lpstr">
      <vt:lpstr>Arial</vt:lpstr>
      <vt:lpstr>Calibri</vt:lpstr>
      <vt:lpstr>Calibri Light</vt:lpstr>
      <vt:lpstr>Verdana</vt:lpstr>
      <vt:lpstr>Wingdings</vt:lpstr>
      <vt:lpstr>Wingdings 3</vt:lpstr>
      <vt:lpstr>Ion Boardroom</vt:lpstr>
      <vt:lpstr>Office Theme</vt:lpstr>
      <vt:lpstr>1_Office Theme</vt:lpstr>
      <vt:lpstr>Session 13: Audit &amp; Monitoring</vt:lpstr>
      <vt:lpstr>Presenters</vt:lpstr>
      <vt:lpstr>In This Session</vt:lpstr>
      <vt:lpstr>Single Audit Highlights</vt:lpstr>
      <vt:lpstr>Threshold Changes</vt:lpstr>
      <vt:lpstr>Audit-Related Changes: 2024 UG Revisions &amp; TxGMS 2.0</vt:lpstr>
      <vt:lpstr>Changes: Audit Threshold (2 C.F.R. § 200.501; TxGMS)</vt:lpstr>
      <vt:lpstr>Changes: Major Program Determination (2 C.F.R. § 200.518; TxGMS)</vt:lpstr>
      <vt:lpstr>Auditor Selection</vt:lpstr>
      <vt:lpstr>Auditor Selection (Slide 1/2)</vt:lpstr>
      <vt:lpstr>Auditor Selection (Slide 2/2)</vt:lpstr>
      <vt:lpstr>Auditee Responsibilities</vt:lpstr>
      <vt:lpstr>Auditee Responsibilities: Audit Preparation &amp; Performance of Audit</vt:lpstr>
      <vt:lpstr>Auditee Responsibilities: Corrective Action</vt:lpstr>
      <vt:lpstr>Auditee Responsibilities: Submit by Deadline</vt:lpstr>
      <vt:lpstr>Management Decision</vt:lpstr>
      <vt:lpstr>Management Decision: Who Issues &amp; When</vt:lpstr>
      <vt:lpstr>Management Decision: What it Includes</vt:lpstr>
      <vt:lpstr>Test Your Knowledge #1</vt:lpstr>
      <vt:lpstr>Requirements for Pass-Through Entities</vt:lpstr>
      <vt:lpstr>Are You a Pass-Through Entity?</vt:lpstr>
      <vt:lpstr>Requirements for Pass-Through Entities  (2 C.F.R. § 200.332(a); TxGMS)</vt:lpstr>
      <vt:lpstr>Requirements for Pass-Through Entities (2 C.F.R. § 200.332(b); TxGMS)</vt:lpstr>
      <vt:lpstr>Requirements for Pass-Through Entities (continued from previous slide)</vt:lpstr>
      <vt:lpstr>Requirements for Pass-Through Entities (2 C.F.R. § 200.332(c); TxGMS)</vt:lpstr>
      <vt:lpstr>Requirements for Pass-Through Entities (2 C.F.R. § 200.332(d); TxGMS)</vt:lpstr>
      <vt:lpstr>Requirements for Pass-Through Entities (2 C.F.R. § 200.332(e); TxGMS)</vt:lpstr>
      <vt:lpstr>Requirements for Pass-Through Entities (2 C.F.R. § 200.332(f); TxGMS)</vt:lpstr>
      <vt:lpstr>Requirements for Pass-Through Entities (2 C.F.R. § 200.332(g)-(i); TxGMS)</vt:lpstr>
      <vt:lpstr>Test Your Knowledge #2</vt:lpstr>
      <vt:lpstr>What to Expect for a TWC Monitoring Review</vt:lpstr>
      <vt:lpstr>Background</vt:lpstr>
      <vt:lpstr>TWC SRM Mission</vt:lpstr>
      <vt:lpstr>TWC SRM Goals</vt:lpstr>
      <vt:lpstr>Monitoring Plan Development</vt:lpstr>
      <vt:lpstr>Monitoring and Oversight Cycle</vt:lpstr>
      <vt:lpstr>Let’s pause, for some brain teasers…</vt:lpstr>
      <vt:lpstr>Oh Dear!</vt:lpstr>
      <vt:lpstr>I’m Not Sure I Agree…</vt:lpstr>
      <vt:lpstr>What’s Happens Next?</vt:lpstr>
      <vt:lpstr>Way to go!</vt:lpstr>
      <vt:lpstr>The Monitoring Review</vt:lpstr>
      <vt:lpstr>Monitoring Process</vt:lpstr>
      <vt:lpstr>Typical Testing for Fiscal Areas</vt:lpstr>
      <vt:lpstr>No Surprises!</vt:lpstr>
      <vt:lpstr>What Happens After the Exit Conference?</vt:lpstr>
      <vt:lpstr>Workpapers &amp; Write Report/Management Letter</vt:lpstr>
      <vt:lpstr>What Is A Management Letter?</vt:lpstr>
      <vt:lpstr>Will I Know All Issues/Questioned Costs Before I Receive the Report?</vt:lpstr>
      <vt:lpstr>Internal Review, Report Release &amp; Response</vt:lpstr>
      <vt:lpstr>Resolution Process</vt:lpstr>
      <vt:lpstr>Need More Information?</vt:lpstr>
    </vt:vector>
  </TitlesOfParts>
  <Company>Texas Workforce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TWC Financial Conference, Session 13: Single Audit &amp; Monitoring</dc:title>
  <dc:creator>TWC Finance</dc:creator>
  <cp:lastModifiedBy>Noren,Jenny E</cp:lastModifiedBy>
  <cp:revision>2</cp:revision>
  <dcterms:created xsi:type="dcterms:W3CDTF">2024-11-18T16:06:22Z</dcterms:created>
  <dcterms:modified xsi:type="dcterms:W3CDTF">2025-07-21T21:48:10Z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0x01010043B262BC660BEB49A8B4DEC834831EAD</vt:lpwstr>
  </property>
</Properties>
</file>