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4"/>
  </p:sldMasterIdLst>
  <p:notesMasterIdLst>
    <p:notesMasterId r:id="rId35"/>
  </p:notesMasterIdLst>
  <p:sldIdLst>
    <p:sldId id="256" r:id="rId5"/>
    <p:sldId id="336" r:id="rId6"/>
    <p:sldId id="457" r:id="rId7"/>
    <p:sldId id="831" r:id="rId8"/>
    <p:sldId id="488" r:id="rId9"/>
    <p:sldId id="428" r:id="rId10"/>
    <p:sldId id="849" r:id="rId11"/>
    <p:sldId id="346" r:id="rId12"/>
    <p:sldId id="427" r:id="rId13"/>
    <p:sldId id="432" r:id="rId14"/>
    <p:sldId id="429" r:id="rId15"/>
    <p:sldId id="308" r:id="rId16"/>
    <p:sldId id="363" r:id="rId17"/>
    <p:sldId id="370" r:id="rId18"/>
    <p:sldId id="440" r:id="rId19"/>
    <p:sldId id="854" r:id="rId20"/>
    <p:sldId id="855" r:id="rId21"/>
    <p:sldId id="386" r:id="rId22"/>
    <p:sldId id="337" r:id="rId23"/>
    <p:sldId id="469" r:id="rId24"/>
    <p:sldId id="434" r:id="rId25"/>
    <p:sldId id="858" r:id="rId26"/>
    <p:sldId id="478" r:id="rId27"/>
    <p:sldId id="361" r:id="rId28"/>
    <p:sldId id="378" r:id="rId29"/>
    <p:sldId id="335" r:id="rId30"/>
    <p:sldId id="481" r:id="rId31"/>
    <p:sldId id="857" r:id="rId32"/>
    <p:sldId id="413" r:id="rId33"/>
    <p:sldId id="85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1" d="100"/>
          <a:sy n="71" d="100"/>
        </p:scale>
        <p:origin x="979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inas-McCord,Danylle" userId="62e20026-2996-482f-812f-ae37d44a271b" providerId="ADAL" clId="{42575272-E95A-4808-9BB5-81AF76DAA02E}"/>
    <pc:docChg chg="undo custSel modSld">
      <pc:chgData name="Salinas-McCord,Danylle" userId="62e20026-2996-482f-812f-ae37d44a271b" providerId="ADAL" clId="{42575272-E95A-4808-9BB5-81AF76DAA02E}" dt="2026-05-14T13:44:00.853" v="81" actId="13244"/>
      <pc:docMkLst>
        <pc:docMk/>
      </pc:docMkLst>
      <pc:sldChg chg="modSp mod">
        <pc:chgData name="Salinas-McCord,Danylle" userId="62e20026-2996-482f-812f-ae37d44a271b" providerId="ADAL" clId="{42575272-E95A-4808-9BB5-81AF76DAA02E}" dt="2026-05-14T13:41:38.107" v="63" actId="13244"/>
        <pc:sldMkLst>
          <pc:docMk/>
          <pc:sldMk cId="1679648348" sldId="256"/>
        </pc:sldMkLst>
        <pc:picChg chg="ord">
          <ac:chgData name="Salinas-McCord,Danylle" userId="62e20026-2996-482f-812f-ae37d44a271b" providerId="ADAL" clId="{42575272-E95A-4808-9BB5-81AF76DAA02E}" dt="2026-05-14T13:41:38.107" v="63" actId="13244"/>
          <ac:picMkLst>
            <pc:docMk/>
            <pc:sldMk cId="1679648348" sldId="256"/>
            <ac:picMk id="4" creationId="{0DA0B34B-85BF-4E9E-BD5B-486647DDD43D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42:55.546" v="74" actId="13244"/>
        <pc:sldMkLst>
          <pc:docMk/>
          <pc:sldMk cId="2540119381" sldId="308"/>
        </pc:sldMkLst>
        <pc:graphicFrameChg chg="ord">
          <ac:chgData name="Salinas-McCord,Danylle" userId="62e20026-2996-482f-812f-ae37d44a271b" providerId="ADAL" clId="{42575272-E95A-4808-9BB5-81AF76DAA02E}" dt="2026-05-14T13:42:55.546" v="74" actId="13244"/>
          <ac:graphicFrameMkLst>
            <pc:docMk/>
            <pc:sldMk cId="2540119381" sldId="308"/>
            <ac:graphicFrameMk id="5" creationId="{00000000-0000-0000-0000-000000000000}"/>
          </ac:graphicFrameMkLst>
        </pc:graphicFrameChg>
      </pc:sldChg>
      <pc:sldChg chg="modSp mod">
        <pc:chgData name="Salinas-McCord,Danylle" userId="62e20026-2996-482f-812f-ae37d44a271b" providerId="ADAL" clId="{42575272-E95A-4808-9BB5-81AF76DAA02E}" dt="2026-05-14T13:43:35.877" v="78" actId="13244"/>
        <pc:sldMkLst>
          <pc:docMk/>
          <pc:sldMk cId="3013567273" sldId="335"/>
        </pc:sldMkLst>
        <pc:spChg chg="ord">
          <ac:chgData name="Salinas-McCord,Danylle" userId="62e20026-2996-482f-812f-ae37d44a271b" providerId="ADAL" clId="{42575272-E95A-4808-9BB5-81AF76DAA02E}" dt="2026-05-14T13:43:26.632" v="77" actId="13244"/>
          <ac:spMkLst>
            <pc:docMk/>
            <pc:sldMk cId="3013567273" sldId="335"/>
            <ac:spMk id="2" creationId="{00000000-0000-0000-0000-000000000000}"/>
          </ac:spMkLst>
        </pc:spChg>
        <pc:spChg chg="ord">
          <ac:chgData name="Salinas-McCord,Danylle" userId="62e20026-2996-482f-812f-ae37d44a271b" providerId="ADAL" clId="{42575272-E95A-4808-9BB5-81AF76DAA02E}" dt="2026-05-14T13:43:35.877" v="78" actId="13244"/>
          <ac:spMkLst>
            <pc:docMk/>
            <pc:sldMk cId="3013567273" sldId="335"/>
            <ac:spMk id="5" creationId="{00000000-0000-0000-0000-000000000000}"/>
          </ac:spMkLst>
        </pc:spChg>
      </pc:sldChg>
      <pc:sldChg chg="modSp mod">
        <pc:chgData name="Salinas-McCord,Danylle" userId="62e20026-2996-482f-812f-ae37d44a271b" providerId="ADAL" clId="{42575272-E95A-4808-9BB5-81AF76DAA02E}" dt="2026-05-14T13:43:14.919" v="76" actId="13244"/>
        <pc:sldMkLst>
          <pc:docMk/>
          <pc:sldMk cId="1939461631" sldId="378"/>
        </pc:sldMkLst>
        <pc:spChg chg="ord">
          <ac:chgData name="Salinas-McCord,Danylle" userId="62e20026-2996-482f-812f-ae37d44a271b" providerId="ADAL" clId="{42575272-E95A-4808-9BB5-81AF76DAA02E}" dt="2026-05-14T13:43:14.919" v="76" actId="13244"/>
          <ac:spMkLst>
            <pc:docMk/>
            <pc:sldMk cId="1939461631" sldId="378"/>
            <ac:spMk id="4" creationId="{00000000-0000-0000-0000-000000000000}"/>
          </ac:spMkLst>
        </pc:spChg>
      </pc:sldChg>
      <pc:sldChg chg="modSp mod">
        <pc:chgData name="Salinas-McCord,Danylle" userId="62e20026-2996-482f-812f-ae37d44a271b" providerId="ADAL" clId="{42575272-E95A-4808-9BB5-81AF76DAA02E}" dt="2026-05-14T13:44:00.853" v="81" actId="13244"/>
        <pc:sldMkLst>
          <pc:docMk/>
          <pc:sldMk cId="1825268706" sldId="413"/>
        </pc:sldMkLst>
        <pc:spChg chg="ord">
          <ac:chgData name="Salinas-McCord,Danylle" userId="62e20026-2996-482f-812f-ae37d44a271b" providerId="ADAL" clId="{42575272-E95A-4808-9BB5-81AF76DAA02E}" dt="2026-05-14T13:44:00.853" v="81" actId="13244"/>
          <ac:spMkLst>
            <pc:docMk/>
            <pc:sldMk cId="1825268706" sldId="413"/>
            <ac:spMk id="2" creationId="{4545C4FE-FFEC-B8F1-5A99-5C41733F00ED}"/>
          </ac:spMkLst>
        </pc:spChg>
        <pc:picChg chg="ord">
          <ac:chgData name="Salinas-McCord,Danylle" userId="62e20026-2996-482f-812f-ae37d44a271b" providerId="ADAL" clId="{42575272-E95A-4808-9BB5-81AF76DAA02E}" dt="2026-05-14T13:43:54.125" v="79" actId="13244"/>
          <ac:picMkLst>
            <pc:docMk/>
            <pc:sldMk cId="1825268706" sldId="413"/>
            <ac:picMk id="5" creationId="{DD739F6A-7E4D-4CF7-904C-FC8CFDE79BA2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28:44.785" v="1" actId="962"/>
        <pc:sldMkLst>
          <pc:docMk/>
          <pc:sldMk cId="1307421020" sldId="427"/>
        </pc:sldMkLst>
        <pc:picChg chg="mod">
          <ac:chgData name="Salinas-McCord,Danylle" userId="62e20026-2996-482f-812f-ae37d44a271b" providerId="ADAL" clId="{42575272-E95A-4808-9BB5-81AF76DAA02E}" dt="2026-05-14T13:28:44.785" v="1" actId="962"/>
          <ac:picMkLst>
            <pc:docMk/>
            <pc:sldMk cId="1307421020" sldId="427"/>
            <ac:picMk id="2" creationId="{7FC9EC7E-7449-E565-3EBD-3510375DFD50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42:41.308" v="73" actId="13244"/>
        <pc:sldMkLst>
          <pc:docMk/>
          <pc:sldMk cId="988679145" sldId="432"/>
        </pc:sldMkLst>
        <pc:spChg chg="mod ord">
          <ac:chgData name="Salinas-McCord,Danylle" userId="62e20026-2996-482f-812f-ae37d44a271b" providerId="ADAL" clId="{42575272-E95A-4808-9BB5-81AF76DAA02E}" dt="2026-05-14T13:42:25.712" v="71" actId="14100"/>
          <ac:spMkLst>
            <pc:docMk/>
            <pc:sldMk cId="988679145" sldId="432"/>
            <ac:spMk id="2" creationId="{82FC2D23-9071-47D0-9996-E093C14C49AA}"/>
          </ac:spMkLst>
        </pc:spChg>
        <pc:spChg chg="ord">
          <ac:chgData name="Salinas-McCord,Danylle" userId="62e20026-2996-482f-812f-ae37d44a271b" providerId="ADAL" clId="{42575272-E95A-4808-9BB5-81AF76DAA02E}" dt="2026-05-14T13:42:18.775" v="66" actId="13244"/>
          <ac:spMkLst>
            <pc:docMk/>
            <pc:sldMk cId="988679145" sldId="432"/>
            <ac:spMk id="8" creationId="{0AB79ADD-61D3-447E-BDBB-2A6146E54D13}"/>
          </ac:spMkLst>
        </pc:spChg>
        <pc:spChg chg="ord">
          <ac:chgData name="Salinas-McCord,Danylle" userId="62e20026-2996-482f-812f-ae37d44a271b" providerId="ADAL" clId="{42575272-E95A-4808-9BB5-81AF76DAA02E}" dt="2026-05-14T13:42:41.308" v="73" actId="13244"/>
          <ac:spMkLst>
            <pc:docMk/>
            <pc:sldMk cId="988679145" sldId="432"/>
            <ac:spMk id="51" creationId="{510C9632-BB6F-48EE-AB65-501878BA5DB6}"/>
          </ac:spMkLst>
        </pc:spChg>
        <pc:picChg chg="ord">
          <ac:chgData name="Salinas-McCord,Danylle" userId="62e20026-2996-482f-812f-ae37d44a271b" providerId="ADAL" clId="{42575272-E95A-4808-9BB5-81AF76DAA02E}" dt="2026-05-14T13:41:51.795" v="64" actId="13244"/>
          <ac:picMkLst>
            <pc:docMk/>
            <pc:sldMk cId="988679145" sldId="432"/>
            <ac:picMk id="7" creationId="{35E54D79-1024-4147-8AEA-AC3EED24CF37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29:27.658" v="61" actId="962"/>
        <pc:sldMkLst>
          <pc:docMk/>
          <pc:sldMk cId="1439877833" sldId="469"/>
        </pc:sldMkLst>
        <pc:picChg chg="mod">
          <ac:chgData name="Salinas-McCord,Danylle" userId="62e20026-2996-482f-812f-ae37d44a271b" providerId="ADAL" clId="{42575272-E95A-4808-9BB5-81AF76DAA02E}" dt="2026-05-14T13:29:27.658" v="61" actId="962"/>
          <ac:picMkLst>
            <pc:docMk/>
            <pc:sldMk cId="1439877833" sldId="469"/>
            <ac:picMk id="3" creationId="{C2E299A9-A0DF-3283-DF7A-C94BA9AC5B41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43:00.431" v="75" actId="13244"/>
        <pc:sldMkLst>
          <pc:docMk/>
          <pc:sldMk cId="2592307329" sldId="478"/>
        </pc:sldMkLst>
        <pc:spChg chg="ord">
          <ac:chgData name="Salinas-McCord,Danylle" userId="62e20026-2996-482f-812f-ae37d44a271b" providerId="ADAL" clId="{42575272-E95A-4808-9BB5-81AF76DAA02E}" dt="2026-05-14T13:43:00.431" v="75" actId="13244"/>
          <ac:spMkLst>
            <pc:docMk/>
            <pc:sldMk cId="2592307329" sldId="478"/>
            <ac:spMk id="2" creationId="{28FB93D2-9401-B46E-4A0B-9BC91DE8774F}"/>
          </ac:spMkLst>
        </pc:spChg>
      </pc:sldChg>
      <pc:sldChg chg="modSp mod">
        <pc:chgData name="Salinas-McCord,Danylle" userId="62e20026-2996-482f-812f-ae37d44a271b" providerId="ADAL" clId="{42575272-E95A-4808-9BB5-81AF76DAA02E}" dt="2026-05-14T13:28:34.583" v="0" actId="962"/>
        <pc:sldMkLst>
          <pc:docMk/>
          <pc:sldMk cId="3304933675" sldId="849"/>
        </pc:sldMkLst>
        <pc:picChg chg="mod">
          <ac:chgData name="Salinas-McCord,Danylle" userId="62e20026-2996-482f-812f-ae37d44a271b" providerId="ADAL" clId="{42575272-E95A-4808-9BB5-81AF76DAA02E}" dt="2026-05-14T13:28:34.583" v="0" actId="962"/>
          <ac:picMkLst>
            <pc:docMk/>
            <pc:sldMk cId="3304933675" sldId="849"/>
            <ac:picMk id="4" creationId="{0BA5DB6F-A8A7-417B-C697-6B0FFF663120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29:02.634" v="2" actId="962"/>
        <pc:sldMkLst>
          <pc:docMk/>
          <pc:sldMk cId="2922353683" sldId="855"/>
        </pc:sldMkLst>
        <pc:picChg chg="mod">
          <ac:chgData name="Salinas-McCord,Danylle" userId="62e20026-2996-482f-812f-ae37d44a271b" providerId="ADAL" clId="{42575272-E95A-4808-9BB5-81AF76DAA02E}" dt="2026-05-14T13:29:02.634" v="2" actId="962"/>
          <ac:picMkLst>
            <pc:docMk/>
            <pc:sldMk cId="2922353683" sldId="855"/>
            <ac:picMk id="4" creationId="{865895FF-DEB0-7EB9-3F55-1924044DD9D8}"/>
          </ac:picMkLst>
        </pc:picChg>
      </pc:sldChg>
      <pc:sldChg chg="modSp mod">
        <pc:chgData name="Salinas-McCord,Danylle" userId="62e20026-2996-482f-812f-ae37d44a271b" providerId="ADAL" clId="{42575272-E95A-4808-9BB5-81AF76DAA02E}" dt="2026-05-14T13:29:43.778" v="62" actId="962"/>
        <pc:sldMkLst>
          <pc:docMk/>
          <pc:sldMk cId="3485726685" sldId="859"/>
        </pc:sldMkLst>
        <pc:picChg chg="mod">
          <ac:chgData name="Salinas-McCord,Danylle" userId="62e20026-2996-482f-812f-ae37d44a271b" providerId="ADAL" clId="{42575272-E95A-4808-9BB5-81AF76DAA02E}" dt="2026-05-14T13:29:43.778" v="62" actId="962"/>
          <ac:picMkLst>
            <pc:docMk/>
            <pc:sldMk cId="3485726685" sldId="859"/>
            <ac:picMk id="3" creationId="{5CE3759A-04C7-6440-77AE-43F63EB3FF1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37FE65-CAD6-4C3F-A532-A0D022952D9B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9B3D0E5-3C1D-4844-9B4B-A1654E0FDD39}">
      <dgm:prSet/>
      <dgm:spPr/>
      <dgm:t>
        <a:bodyPr/>
        <a:lstStyle/>
        <a:p>
          <a:r>
            <a:rPr lang="en-US" b="0" i="0"/>
            <a:t>Sexual Abuse</a:t>
          </a:r>
          <a:endParaRPr lang="en-US"/>
        </a:p>
      </dgm:t>
    </dgm:pt>
    <dgm:pt modelId="{AF5D7AA0-9E83-404F-BC1A-65DDDB801389}" type="parTrans" cxnId="{35A4705C-8470-4903-B82E-ED34DC92D5C9}">
      <dgm:prSet/>
      <dgm:spPr/>
      <dgm:t>
        <a:bodyPr/>
        <a:lstStyle/>
        <a:p>
          <a:endParaRPr lang="en-US"/>
        </a:p>
      </dgm:t>
    </dgm:pt>
    <dgm:pt modelId="{5B1F5571-A452-4FEF-9E2B-313E4BB8B9A6}" type="sibTrans" cxnId="{35A4705C-8470-4903-B82E-ED34DC92D5C9}">
      <dgm:prSet/>
      <dgm:spPr/>
      <dgm:t>
        <a:bodyPr/>
        <a:lstStyle/>
        <a:p>
          <a:endParaRPr lang="en-US"/>
        </a:p>
      </dgm:t>
    </dgm:pt>
    <dgm:pt modelId="{605949CF-1807-4299-93FC-1BF5518C6A31}">
      <dgm:prSet/>
      <dgm:spPr/>
      <dgm:t>
        <a:bodyPr/>
        <a:lstStyle/>
        <a:p>
          <a:r>
            <a:rPr lang="en-US" b="0" i="0"/>
            <a:t>Physical Abuse</a:t>
          </a:r>
          <a:endParaRPr lang="en-US"/>
        </a:p>
      </dgm:t>
    </dgm:pt>
    <dgm:pt modelId="{4C9AD2FD-5555-4291-AB49-F76CD8BBDB6D}" type="parTrans" cxnId="{7836D444-524D-415C-A330-DA98596BFB9E}">
      <dgm:prSet/>
      <dgm:spPr/>
      <dgm:t>
        <a:bodyPr/>
        <a:lstStyle/>
        <a:p>
          <a:endParaRPr lang="en-US"/>
        </a:p>
      </dgm:t>
    </dgm:pt>
    <dgm:pt modelId="{46B573DD-1940-4578-80C3-108DBE17FD3E}" type="sibTrans" cxnId="{7836D444-524D-415C-A330-DA98596BFB9E}">
      <dgm:prSet/>
      <dgm:spPr/>
      <dgm:t>
        <a:bodyPr/>
        <a:lstStyle/>
        <a:p>
          <a:endParaRPr lang="en-US"/>
        </a:p>
      </dgm:t>
    </dgm:pt>
    <dgm:pt modelId="{324523C5-2F53-4A39-B471-9E8ACEDAE565}">
      <dgm:prSet/>
      <dgm:spPr/>
      <dgm:t>
        <a:bodyPr/>
        <a:lstStyle/>
        <a:p>
          <a:r>
            <a:rPr lang="en-US" b="0" i="0"/>
            <a:t>Bullying </a:t>
          </a:r>
          <a:endParaRPr lang="en-US"/>
        </a:p>
      </dgm:t>
    </dgm:pt>
    <dgm:pt modelId="{97299CE8-4973-496F-ACA8-DE4B4531A650}" type="parTrans" cxnId="{D3F59B72-8FAF-4344-AE39-CB2AAA0693EA}">
      <dgm:prSet/>
      <dgm:spPr/>
      <dgm:t>
        <a:bodyPr/>
        <a:lstStyle/>
        <a:p>
          <a:endParaRPr lang="en-US"/>
        </a:p>
      </dgm:t>
    </dgm:pt>
    <dgm:pt modelId="{E7E55D39-F321-4BED-9FF1-638D4D251BB3}" type="sibTrans" cxnId="{D3F59B72-8FAF-4344-AE39-CB2AAA0693EA}">
      <dgm:prSet/>
      <dgm:spPr/>
      <dgm:t>
        <a:bodyPr/>
        <a:lstStyle/>
        <a:p>
          <a:endParaRPr lang="en-US"/>
        </a:p>
      </dgm:t>
    </dgm:pt>
    <dgm:pt modelId="{3D105817-A59E-4ADF-B1F5-745F69469095}">
      <dgm:prSet/>
      <dgm:spPr/>
      <dgm:t>
        <a:bodyPr/>
        <a:lstStyle/>
        <a:p>
          <a:r>
            <a:rPr lang="en-US" b="0" i="0"/>
            <a:t>Exclusion </a:t>
          </a:r>
          <a:endParaRPr lang="en-US"/>
        </a:p>
      </dgm:t>
    </dgm:pt>
    <dgm:pt modelId="{D11BDD62-2904-423C-97DE-0227E7471A66}" type="parTrans" cxnId="{2EA3231D-D6E8-4F57-9E57-0AB22A13DA60}">
      <dgm:prSet/>
      <dgm:spPr/>
      <dgm:t>
        <a:bodyPr/>
        <a:lstStyle/>
        <a:p>
          <a:endParaRPr lang="en-US"/>
        </a:p>
      </dgm:t>
    </dgm:pt>
    <dgm:pt modelId="{C73A9E3A-81D8-4089-88EC-F5B252B28135}" type="sibTrans" cxnId="{2EA3231D-D6E8-4F57-9E57-0AB22A13DA60}">
      <dgm:prSet/>
      <dgm:spPr/>
      <dgm:t>
        <a:bodyPr/>
        <a:lstStyle/>
        <a:p>
          <a:endParaRPr lang="en-US"/>
        </a:p>
      </dgm:t>
    </dgm:pt>
    <dgm:pt modelId="{1BDEA670-84F6-4E02-A206-AFA30A9E83FB}">
      <dgm:prSet/>
      <dgm:spPr/>
      <dgm:t>
        <a:bodyPr/>
        <a:lstStyle/>
        <a:p>
          <a:r>
            <a:rPr lang="en-US" b="0" i="0"/>
            <a:t>Institutionalization </a:t>
          </a:r>
          <a:endParaRPr lang="en-US"/>
        </a:p>
      </dgm:t>
    </dgm:pt>
    <dgm:pt modelId="{577FF4C4-E1DC-4574-86E4-8D4343A3B136}" type="parTrans" cxnId="{9CF1B7BC-636A-4DB8-9029-6132C2A86721}">
      <dgm:prSet/>
      <dgm:spPr/>
      <dgm:t>
        <a:bodyPr/>
        <a:lstStyle/>
        <a:p>
          <a:endParaRPr lang="en-US"/>
        </a:p>
      </dgm:t>
    </dgm:pt>
    <dgm:pt modelId="{AB867E71-471E-422C-8E0B-B619CF0C343D}" type="sibTrans" cxnId="{9CF1B7BC-636A-4DB8-9029-6132C2A86721}">
      <dgm:prSet/>
      <dgm:spPr/>
      <dgm:t>
        <a:bodyPr/>
        <a:lstStyle/>
        <a:p>
          <a:endParaRPr lang="en-US"/>
        </a:p>
      </dgm:t>
    </dgm:pt>
    <dgm:pt modelId="{B68DE2D7-9876-44DD-92B9-63E03642416C}" type="pres">
      <dgm:prSet presAssocID="{DD37FE65-CAD6-4C3F-A532-A0D022952D9B}" presName="diagram" presStyleCnt="0">
        <dgm:presLayoutVars>
          <dgm:dir/>
          <dgm:resizeHandles val="exact"/>
        </dgm:presLayoutVars>
      </dgm:prSet>
      <dgm:spPr/>
    </dgm:pt>
    <dgm:pt modelId="{0595FEAF-3504-4B39-A36F-669EC24AA9A2}" type="pres">
      <dgm:prSet presAssocID="{19B3D0E5-3C1D-4844-9B4B-A1654E0FDD39}" presName="node" presStyleLbl="node1" presStyleIdx="0" presStyleCnt="5">
        <dgm:presLayoutVars>
          <dgm:bulletEnabled val="1"/>
        </dgm:presLayoutVars>
      </dgm:prSet>
      <dgm:spPr/>
    </dgm:pt>
    <dgm:pt modelId="{45044DE8-C08E-4042-B592-84A461013B73}" type="pres">
      <dgm:prSet presAssocID="{5B1F5571-A452-4FEF-9E2B-313E4BB8B9A6}" presName="sibTrans" presStyleCnt="0"/>
      <dgm:spPr/>
    </dgm:pt>
    <dgm:pt modelId="{59BC0789-E307-4299-B50F-80EEC2EBE072}" type="pres">
      <dgm:prSet presAssocID="{605949CF-1807-4299-93FC-1BF5518C6A31}" presName="node" presStyleLbl="node1" presStyleIdx="1" presStyleCnt="5">
        <dgm:presLayoutVars>
          <dgm:bulletEnabled val="1"/>
        </dgm:presLayoutVars>
      </dgm:prSet>
      <dgm:spPr/>
    </dgm:pt>
    <dgm:pt modelId="{0C4DD6C0-CAEC-49BB-8549-4589B9E113A8}" type="pres">
      <dgm:prSet presAssocID="{46B573DD-1940-4578-80C3-108DBE17FD3E}" presName="sibTrans" presStyleCnt="0"/>
      <dgm:spPr/>
    </dgm:pt>
    <dgm:pt modelId="{393D7BAD-BFB2-4F31-9B12-9455E2BBF0B0}" type="pres">
      <dgm:prSet presAssocID="{324523C5-2F53-4A39-B471-9E8ACEDAE565}" presName="node" presStyleLbl="node1" presStyleIdx="2" presStyleCnt="5">
        <dgm:presLayoutVars>
          <dgm:bulletEnabled val="1"/>
        </dgm:presLayoutVars>
      </dgm:prSet>
      <dgm:spPr/>
    </dgm:pt>
    <dgm:pt modelId="{B13F15F8-2F83-4FB3-B36A-494B3BCFDB3A}" type="pres">
      <dgm:prSet presAssocID="{E7E55D39-F321-4BED-9FF1-638D4D251BB3}" presName="sibTrans" presStyleCnt="0"/>
      <dgm:spPr/>
    </dgm:pt>
    <dgm:pt modelId="{DFAAFB0A-36FF-4F89-9772-AE2EE47C4BFE}" type="pres">
      <dgm:prSet presAssocID="{3D105817-A59E-4ADF-B1F5-745F69469095}" presName="node" presStyleLbl="node1" presStyleIdx="3" presStyleCnt="5">
        <dgm:presLayoutVars>
          <dgm:bulletEnabled val="1"/>
        </dgm:presLayoutVars>
      </dgm:prSet>
      <dgm:spPr/>
    </dgm:pt>
    <dgm:pt modelId="{1F042703-A697-4133-877B-0128F25F86FA}" type="pres">
      <dgm:prSet presAssocID="{C73A9E3A-81D8-4089-88EC-F5B252B28135}" presName="sibTrans" presStyleCnt="0"/>
      <dgm:spPr/>
    </dgm:pt>
    <dgm:pt modelId="{518D7255-D4D1-478C-9DA2-0F2C481A3E25}" type="pres">
      <dgm:prSet presAssocID="{1BDEA670-84F6-4E02-A206-AFA30A9E83FB}" presName="node" presStyleLbl="node1" presStyleIdx="4" presStyleCnt="5">
        <dgm:presLayoutVars>
          <dgm:bulletEnabled val="1"/>
        </dgm:presLayoutVars>
      </dgm:prSet>
      <dgm:spPr/>
    </dgm:pt>
  </dgm:ptLst>
  <dgm:cxnLst>
    <dgm:cxn modelId="{2EA3231D-D6E8-4F57-9E57-0AB22A13DA60}" srcId="{DD37FE65-CAD6-4C3F-A532-A0D022952D9B}" destId="{3D105817-A59E-4ADF-B1F5-745F69469095}" srcOrd="3" destOrd="0" parTransId="{D11BDD62-2904-423C-97DE-0227E7471A66}" sibTransId="{C73A9E3A-81D8-4089-88EC-F5B252B28135}"/>
    <dgm:cxn modelId="{35A4705C-8470-4903-B82E-ED34DC92D5C9}" srcId="{DD37FE65-CAD6-4C3F-A532-A0D022952D9B}" destId="{19B3D0E5-3C1D-4844-9B4B-A1654E0FDD39}" srcOrd="0" destOrd="0" parTransId="{AF5D7AA0-9E83-404F-BC1A-65DDDB801389}" sibTransId="{5B1F5571-A452-4FEF-9E2B-313E4BB8B9A6}"/>
    <dgm:cxn modelId="{7836D444-524D-415C-A330-DA98596BFB9E}" srcId="{DD37FE65-CAD6-4C3F-A532-A0D022952D9B}" destId="{605949CF-1807-4299-93FC-1BF5518C6A31}" srcOrd="1" destOrd="0" parTransId="{4C9AD2FD-5555-4291-AB49-F76CD8BBDB6D}" sibTransId="{46B573DD-1940-4578-80C3-108DBE17FD3E}"/>
    <dgm:cxn modelId="{2E694D4C-40C3-438B-B9EF-4C6FEB49DDE6}" type="presOf" srcId="{324523C5-2F53-4A39-B471-9E8ACEDAE565}" destId="{393D7BAD-BFB2-4F31-9B12-9455E2BBF0B0}" srcOrd="0" destOrd="0" presId="urn:microsoft.com/office/officeart/2005/8/layout/default"/>
    <dgm:cxn modelId="{D3F59B72-8FAF-4344-AE39-CB2AAA0693EA}" srcId="{DD37FE65-CAD6-4C3F-A532-A0D022952D9B}" destId="{324523C5-2F53-4A39-B471-9E8ACEDAE565}" srcOrd="2" destOrd="0" parTransId="{97299CE8-4973-496F-ACA8-DE4B4531A650}" sibTransId="{E7E55D39-F321-4BED-9FF1-638D4D251BB3}"/>
    <dgm:cxn modelId="{F8353159-9AA3-4EE0-B84C-DEDDD2D7504D}" type="presOf" srcId="{1BDEA670-84F6-4E02-A206-AFA30A9E83FB}" destId="{518D7255-D4D1-478C-9DA2-0F2C481A3E25}" srcOrd="0" destOrd="0" presId="urn:microsoft.com/office/officeart/2005/8/layout/default"/>
    <dgm:cxn modelId="{3BAC8382-84E7-491F-A1F7-24C82A1D1C61}" type="presOf" srcId="{605949CF-1807-4299-93FC-1BF5518C6A31}" destId="{59BC0789-E307-4299-B50F-80EEC2EBE072}" srcOrd="0" destOrd="0" presId="urn:microsoft.com/office/officeart/2005/8/layout/default"/>
    <dgm:cxn modelId="{787CE18E-6A4E-478F-ACA4-C49BAEB95915}" type="presOf" srcId="{DD37FE65-CAD6-4C3F-A532-A0D022952D9B}" destId="{B68DE2D7-9876-44DD-92B9-63E03642416C}" srcOrd="0" destOrd="0" presId="urn:microsoft.com/office/officeart/2005/8/layout/default"/>
    <dgm:cxn modelId="{9CF1B7BC-636A-4DB8-9029-6132C2A86721}" srcId="{DD37FE65-CAD6-4C3F-A532-A0D022952D9B}" destId="{1BDEA670-84F6-4E02-A206-AFA30A9E83FB}" srcOrd="4" destOrd="0" parTransId="{577FF4C4-E1DC-4574-86E4-8D4343A3B136}" sibTransId="{AB867E71-471E-422C-8E0B-B619CF0C343D}"/>
    <dgm:cxn modelId="{AC1F5DDC-5194-444E-9771-DB7E8CDD35AD}" type="presOf" srcId="{3D105817-A59E-4ADF-B1F5-745F69469095}" destId="{DFAAFB0A-36FF-4F89-9772-AE2EE47C4BFE}" srcOrd="0" destOrd="0" presId="urn:microsoft.com/office/officeart/2005/8/layout/default"/>
    <dgm:cxn modelId="{2367F5F0-9734-466D-AE6D-27158CE19505}" type="presOf" srcId="{19B3D0E5-3C1D-4844-9B4B-A1654E0FDD39}" destId="{0595FEAF-3504-4B39-A36F-669EC24AA9A2}" srcOrd="0" destOrd="0" presId="urn:microsoft.com/office/officeart/2005/8/layout/default"/>
    <dgm:cxn modelId="{91CFA148-D314-4A7A-B82C-296525276E07}" type="presParOf" srcId="{B68DE2D7-9876-44DD-92B9-63E03642416C}" destId="{0595FEAF-3504-4B39-A36F-669EC24AA9A2}" srcOrd="0" destOrd="0" presId="urn:microsoft.com/office/officeart/2005/8/layout/default"/>
    <dgm:cxn modelId="{394F007E-4893-45C0-B8A6-1114931B84FF}" type="presParOf" srcId="{B68DE2D7-9876-44DD-92B9-63E03642416C}" destId="{45044DE8-C08E-4042-B592-84A461013B73}" srcOrd="1" destOrd="0" presId="urn:microsoft.com/office/officeart/2005/8/layout/default"/>
    <dgm:cxn modelId="{76390142-8543-48C1-A62A-209E5DD81863}" type="presParOf" srcId="{B68DE2D7-9876-44DD-92B9-63E03642416C}" destId="{59BC0789-E307-4299-B50F-80EEC2EBE072}" srcOrd="2" destOrd="0" presId="urn:microsoft.com/office/officeart/2005/8/layout/default"/>
    <dgm:cxn modelId="{B3276102-B783-4C8F-B27E-2A19221EB365}" type="presParOf" srcId="{B68DE2D7-9876-44DD-92B9-63E03642416C}" destId="{0C4DD6C0-CAEC-49BB-8549-4589B9E113A8}" srcOrd="3" destOrd="0" presId="urn:microsoft.com/office/officeart/2005/8/layout/default"/>
    <dgm:cxn modelId="{4A023CE4-D4B6-4015-9FC8-B2138D2C9C79}" type="presParOf" srcId="{B68DE2D7-9876-44DD-92B9-63E03642416C}" destId="{393D7BAD-BFB2-4F31-9B12-9455E2BBF0B0}" srcOrd="4" destOrd="0" presId="urn:microsoft.com/office/officeart/2005/8/layout/default"/>
    <dgm:cxn modelId="{749364CB-F61A-4733-A102-0077BB405F4F}" type="presParOf" srcId="{B68DE2D7-9876-44DD-92B9-63E03642416C}" destId="{B13F15F8-2F83-4FB3-B36A-494B3BCFDB3A}" srcOrd="5" destOrd="0" presId="urn:microsoft.com/office/officeart/2005/8/layout/default"/>
    <dgm:cxn modelId="{E07E16A4-5906-40C2-BD0C-8C68ED2F5650}" type="presParOf" srcId="{B68DE2D7-9876-44DD-92B9-63E03642416C}" destId="{DFAAFB0A-36FF-4F89-9772-AE2EE47C4BFE}" srcOrd="6" destOrd="0" presId="urn:microsoft.com/office/officeart/2005/8/layout/default"/>
    <dgm:cxn modelId="{87F87E24-4659-49F0-8082-03EF5C094CC4}" type="presParOf" srcId="{B68DE2D7-9876-44DD-92B9-63E03642416C}" destId="{1F042703-A697-4133-877B-0128F25F86FA}" srcOrd="7" destOrd="0" presId="urn:microsoft.com/office/officeart/2005/8/layout/default"/>
    <dgm:cxn modelId="{5F4B6D92-AC5D-4417-807C-900D7750EB84}" type="presParOf" srcId="{B68DE2D7-9876-44DD-92B9-63E03642416C}" destId="{518D7255-D4D1-478C-9DA2-0F2C481A3E2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66D140-6289-434F-9860-2A228DEFEFED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A27B6EB-A36E-47EC-8916-0A90FD3BC0DB}">
      <dgm:prSet/>
      <dgm:spPr/>
      <dgm:t>
        <a:bodyPr/>
        <a:lstStyle/>
        <a:p>
          <a:r>
            <a:rPr lang="en-US" b="1" i="0"/>
            <a:t>Re-experiencing</a:t>
          </a:r>
          <a:endParaRPr lang="en-US"/>
        </a:p>
      </dgm:t>
    </dgm:pt>
    <dgm:pt modelId="{CE00F13C-7036-47FE-93BD-EB9293EE0874}" type="parTrans" cxnId="{679452AD-20E4-4F33-BA5D-58D4F4CB5D4F}">
      <dgm:prSet/>
      <dgm:spPr/>
      <dgm:t>
        <a:bodyPr/>
        <a:lstStyle/>
        <a:p>
          <a:endParaRPr lang="en-US"/>
        </a:p>
      </dgm:t>
    </dgm:pt>
    <dgm:pt modelId="{F53A1BA4-5928-408D-A460-F74C32F7CDEA}" type="sibTrans" cxnId="{679452AD-20E4-4F33-BA5D-58D4F4CB5D4F}">
      <dgm:prSet/>
      <dgm:spPr/>
      <dgm:t>
        <a:bodyPr/>
        <a:lstStyle/>
        <a:p>
          <a:endParaRPr lang="en-US"/>
        </a:p>
      </dgm:t>
    </dgm:pt>
    <dgm:pt modelId="{85F2E514-C600-42C9-911E-9DD2DD4277FA}">
      <dgm:prSet/>
      <dgm:spPr/>
      <dgm:t>
        <a:bodyPr/>
        <a:lstStyle/>
        <a:p>
          <a:r>
            <a:rPr lang="en-US" b="1" i="0"/>
            <a:t>Avoidance</a:t>
          </a:r>
          <a:endParaRPr lang="en-US"/>
        </a:p>
      </dgm:t>
    </dgm:pt>
    <dgm:pt modelId="{F88DEE06-0712-41F3-90ED-E9B880FE499B}" type="parTrans" cxnId="{42B810FD-C008-49B1-AA17-28CD407F4FDD}">
      <dgm:prSet/>
      <dgm:spPr/>
      <dgm:t>
        <a:bodyPr/>
        <a:lstStyle/>
        <a:p>
          <a:endParaRPr lang="en-US"/>
        </a:p>
      </dgm:t>
    </dgm:pt>
    <dgm:pt modelId="{67FF2999-E04F-4EA2-A5C5-337CC2ABD772}" type="sibTrans" cxnId="{42B810FD-C008-49B1-AA17-28CD407F4FDD}">
      <dgm:prSet/>
      <dgm:spPr/>
      <dgm:t>
        <a:bodyPr/>
        <a:lstStyle/>
        <a:p>
          <a:endParaRPr lang="en-US"/>
        </a:p>
      </dgm:t>
    </dgm:pt>
    <dgm:pt modelId="{3D67E3AE-8A29-4111-86E5-F7E5AF14BCCF}">
      <dgm:prSet/>
      <dgm:spPr/>
      <dgm:t>
        <a:bodyPr/>
        <a:lstStyle/>
        <a:p>
          <a:r>
            <a:rPr lang="en-US" b="1" i="0"/>
            <a:t>Negative Alteration in Cognition and Mood</a:t>
          </a:r>
          <a:endParaRPr lang="en-US"/>
        </a:p>
      </dgm:t>
    </dgm:pt>
    <dgm:pt modelId="{91EFC770-E03A-4060-ACCC-826BFFD5FDA7}" type="parTrans" cxnId="{A8F4C435-83CD-46AB-B690-265920B14973}">
      <dgm:prSet/>
      <dgm:spPr/>
      <dgm:t>
        <a:bodyPr/>
        <a:lstStyle/>
        <a:p>
          <a:endParaRPr lang="en-US"/>
        </a:p>
      </dgm:t>
    </dgm:pt>
    <dgm:pt modelId="{BD094AA0-A4DA-4E64-8567-FC73A381116B}" type="sibTrans" cxnId="{A8F4C435-83CD-46AB-B690-265920B14973}">
      <dgm:prSet/>
      <dgm:spPr/>
      <dgm:t>
        <a:bodyPr/>
        <a:lstStyle/>
        <a:p>
          <a:endParaRPr lang="en-US"/>
        </a:p>
      </dgm:t>
    </dgm:pt>
    <dgm:pt modelId="{AE669DD7-4057-4248-BDAB-F8251393B45E}">
      <dgm:prSet/>
      <dgm:spPr/>
      <dgm:t>
        <a:bodyPr/>
        <a:lstStyle/>
        <a:p>
          <a:r>
            <a:rPr lang="en-US" b="1" i="0"/>
            <a:t>Arousal </a:t>
          </a:r>
          <a:endParaRPr lang="en-US"/>
        </a:p>
      </dgm:t>
    </dgm:pt>
    <dgm:pt modelId="{F19AC6DE-080B-45C4-A036-7C46C537B1E0}" type="parTrans" cxnId="{0E8B03E8-E9C0-40E2-BEA1-EA41F485E89F}">
      <dgm:prSet/>
      <dgm:spPr/>
      <dgm:t>
        <a:bodyPr/>
        <a:lstStyle/>
        <a:p>
          <a:endParaRPr lang="en-US"/>
        </a:p>
      </dgm:t>
    </dgm:pt>
    <dgm:pt modelId="{D0528E8E-A4A2-4690-B117-EE8A9A0F0BF0}" type="sibTrans" cxnId="{0E8B03E8-E9C0-40E2-BEA1-EA41F485E89F}">
      <dgm:prSet/>
      <dgm:spPr/>
      <dgm:t>
        <a:bodyPr/>
        <a:lstStyle/>
        <a:p>
          <a:endParaRPr lang="en-US"/>
        </a:p>
      </dgm:t>
    </dgm:pt>
    <dgm:pt modelId="{D7822D78-8F7F-4671-BC40-0757F56BA07D}" type="pres">
      <dgm:prSet presAssocID="{9C66D140-6289-434F-9860-2A228DEFEFED}" presName="outerComposite" presStyleCnt="0">
        <dgm:presLayoutVars>
          <dgm:chMax val="5"/>
          <dgm:dir/>
          <dgm:resizeHandles val="exact"/>
        </dgm:presLayoutVars>
      </dgm:prSet>
      <dgm:spPr/>
    </dgm:pt>
    <dgm:pt modelId="{BE95955E-ED6F-4C58-A8F5-DEED7ABFE748}" type="pres">
      <dgm:prSet presAssocID="{9C66D140-6289-434F-9860-2A228DEFEFED}" presName="dummyMaxCanvas" presStyleCnt="0">
        <dgm:presLayoutVars/>
      </dgm:prSet>
      <dgm:spPr/>
    </dgm:pt>
    <dgm:pt modelId="{A0FF58FD-123E-47C0-AA9E-2327FC3C236D}" type="pres">
      <dgm:prSet presAssocID="{9C66D140-6289-434F-9860-2A228DEFEFED}" presName="FourNodes_1" presStyleLbl="node1" presStyleIdx="0" presStyleCnt="4">
        <dgm:presLayoutVars>
          <dgm:bulletEnabled val="1"/>
        </dgm:presLayoutVars>
      </dgm:prSet>
      <dgm:spPr/>
    </dgm:pt>
    <dgm:pt modelId="{57351613-96EE-45AC-B1EB-80D9184AFA12}" type="pres">
      <dgm:prSet presAssocID="{9C66D140-6289-434F-9860-2A228DEFEFED}" presName="FourNodes_2" presStyleLbl="node1" presStyleIdx="1" presStyleCnt="4">
        <dgm:presLayoutVars>
          <dgm:bulletEnabled val="1"/>
        </dgm:presLayoutVars>
      </dgm:prSet>
      <dgm:spPr/>
    </dgm:pt>
    <dgm:pt modelId="{F1CC458F-B9CF-4A78-B9D1-D5F3107C1097}" type="pres">
      <dgm:prSet presAssocID="{9C66D140-6289-434F-9860-2A228DEFEFED}" presName="FourNodes_3" presStyleLbl="node1" presStyleIdx="2" presStyleCnt="4">
        <dgm:presLayoutVars>
          <dgm:bulletEnabled val="1"/>
        </dgm:presLayoutVars>
      </dgm:prSet>
      <dgm:spPr/>
    </dgm:pt>
    <dgm:pt modelId="{8B2B098D-BAE1-4194-9E64-620E30786BE7}" type="pres">
      <dgm:prSet presAssocID="{9C66D140-6289-434F-9860-2A228DEFEFED}" presName="FourNodes_4" presStyleLbl="node1" presStyleIdx="3" presStyleCnt="4">
        <dgm:presLayoutVars>
          <dgm:bulletEnabled val="1"/>
        </dgm:presLayoutVars>
      </dgm:prSet>
      <dgm:spPr/>
    </dgm:pt>
    <dgm:pt modelId="{80886B88-0ADB-45C3-AF62-7D68A14A53C9}" type="pres">
      <dgm:prSet presAssocID="{9C66D140-6289-434F-9860-2A228DEFEFED}" presName="FourConn_1-2" presStyleLbl="fgAccFollowNode1" presStyleIdx="0" presStyleCnt="3">
        <dgm:presLayoutVars>
          <dgm:bulletEnabled val="1"/>
        </dgm:presLayoutVars>
      </dgm:prSet>
      <dgm:spPr/>
    </dgm:pt>
    <dgm:pt modelId="{2A279761-B451-4C8D-9521-CC766A32FDBB}" type="pres">
      <dgm:prSet presAssocID="{9C66D140-6289-434F-9860-2A228DEFEFED}" presName="FourConn_2-3" presStyleLbl="fgAccFollowNode1" presStyleIdx="1" presStyleCnt="3">
        <dgm:presLayoutVars>
          <dgm:bulletEnabled val="1"/>
        </dgm:presLayoutVars>
      </dgm:prSet>
      <dgm:spPr/>
    </dgm:pt>
    <dgm:pt modelId="{02B25793-B704-4F3F-8FF2-E6BE42CE5553}" type="pres">
      <dgm:prSet presAssocID="{9C66D140-6289-434F-9860-2A228DEFEFED}" presName="FourConn_3-4" presStyleLbl="fgAccFollowNode1" presStyleIdx="2" presStyleCnt="3">
        <dgm:presLayoutVars>
          <dgm:bulletEnabled val="1"/>
        </dgm:presLayoutVars>
      </dgm:prSet>
      <dgm:spPr/>
    </dgm:pt>
    <dgm:pt modelId="{F8474BEC-E07C-4102-B68B-F75CDB20D3EF}" type="pres">
      <dgm:prSet presAssocID="{9C66D140-6289-434F-9860-2A228DEFEFED}" presName="FourNodes_1_text" presStyleLbl="node1" presStyleIdx="3" presStyleCnt="4">
        <dgm:presLayoutVars>
          <dgm:bulletEnabled val="1"/>
        </dgm:presLayoutVars>
      </dgm:prSet>
      <dgm:spPr/>
    </dgm:pt>
    <dgm:pt modelId="{4387FAA9-C0CC-4EA2-813D-91B6005BA000}" type="pres">
      <dgm:prSet presAssocID="{9C66D140-6289-434F-9860-2A228DEFEFED}" presName="FourNodes_2_text" presStyleLbl="node1" presStyleIdx="3" presStyleCnt="4">
        <dgm:presLayoutVars>
          <dgm:bulletEnabled val="1"/>
        </dgm:presLayoutVars>
      </dgm:prSet>
      <dgm:spPr/>
    </dgm:pt>
    <dgm:pt modelId="{47EBCDD5-439E-40C8-8BC0-4901CFC24895}" type="pres">
      <dgm:prSet presAssocID="{9C66D140-6289-434F-9860-2A228DEFEFED}" presName="FourNodes_3_text" presStyleLbl="node1" presStyleIdx="3" presStyleCnt="4">
        <dgm:presLayoutVars>
          <dgm:bulletEnabled val="1"/>
        </dgm:presLayoutVars>
      </dgm:prSet>
      <dgm:spPr/>
    </dgm:pt>
    <dgm:pt modelId="{199A77B5-A001-4268-997F-8617BBD2AEB3}" type="pres">
      <dgm:prSet presAssocID="{9C66D140-6289-434F-9860-2A228DEFEFE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8F4C435-83CD-46AB-B690-265920B14973}" srcId="{9C66D140-6289-434F-9860-2A228DEFEFED}" destId="{3D67E3AE-8A29-4111-86E5-F7E5AF14BCCF}" srcOrd="2" destOrd="0" parTransId="{91EFC770-E03A-4060-ACCC-826BFFD5FDA7}" sibTransId="{BD094AA0-A4DA-4E64-8567-FC73A381116B}"/>
    <dgm:cxn modelId="{29EE6461-347E-4AA9-AD32-5B0627CEBCA6}" type="presOf" srcId="{9C66D140-6289-434F-9860-2A228DEFEFED}" destId="{D7822D78-8F7F-4671-BC40-0757F56BA07D}" srcOrd="0" destOrd="0" presId="urn:microsoft.com/office/officeart/2005/8/layout/vProcess5"/>
    <dgm:cxn modelId="{7960204A-C817-4D79-A214-1A88783D51E5}" type="presOf" srcId="{AE669DD7-4057-4248-BDAB-F8251393B45E}" destId="{8B2B098D-BAE1-4194-9E64-620E30786BE7}" srcOrd="0" destOrd="0" presId="urn:microsoft.com/office/officeart/2005/8/layout/vProcess5"/>
    <dgm:cxn modelId="{EEF7146D-7D77-4184-8CDD-E57274F0C063}" type="presOf" srcId="{F53A1BA4-5928-408D-A460-F74C32F7CDEA}" destId="{80886B88-0ADB-45C3-AF62-7D68A14A53C9}" srcOrd="0" destOrd="0" presId="urn:microsoft.com/office/officeart/2005/8/layout/vProcess5"/>
    <dgm:cxn modelId="{C5E9E254-6C27-41C4-A762-F4F281D1830A}" type="presOf" srcId="{4A27B6EB-A36E-47EC-8916-0A90FD3BC0DB}" destId="{A0FF58FD-123E-47C0-AA9E-2327FC3C236D}" srcOrd="0" destOrd="0" presId="urn:microsoft.com/office/officeart/2005/8/layout/vProcess5"/>
    <dgm:cxn modelId="{24451E77-6830-4E9B-8061-F0CBF76A2411}" type="presOf" srcId="{4A27B6EB-A36E-47EC-8916-0A90FD3BC0DB}" destId="{F8474BEC-E07C-4102-B68B-F75CDB20D3EF}" srcOrd="1" destOrd="0" presId="urn:microsoft.com/office/officeart/2005/8/layout/vProcess5"/>
    <dgm:cxn modelId="{813BB7A2-5728-4BC2-BB92-6E60BF66E493}" type="presOf" srcId="{3D67E3AE-8A29-4111-86E5-F7E5AF14BCCF}" destId="{47EBCDD5-439E-40C8-8BC0-4901CFC24895}" srcOrd="1" destOrd="0" presId="urn:microsoft.com/office/officeart/2005/8/layout/vProcess5"/>
    <dgm:cxn modelId="{32B4EFA2-5157-4AE2-9127-2A0F60703F10}" type="presOf" srcId="{85F2E514-C600-42C9-911E-9DD2DD4277FA}" destId="{57351613-96EE-45AC-B1EB-80D9184AFA12}" srcOrd="0" destOrd="0" presId="urn:microsoft.com/office/officeart/2005/8/layout/vProcess5"/>
    <dgm:cxn modelId="{679452AD-20E4-4F33-BA5D-58D4F4CB5D4F}" srcId="{9C66D140-6289-434F-9860-2A228DEFEFED}" destId="{4A27B6EB-A36E-47EC-8916-0A90FD3BC0DB}" srcOrd="0" destOrd="0" parTransId="{CE00F13C-7036-47FE-93BD-EB9293EE0874}" sibTransId="{F53A1BA4-5928-408D-A460-F74C32F7CDEA}"/>
    <dgm:cxn modelId="{04F719D1-D100-4468-AC8F-FF028123BA6C}" type="presOf" srcId="{85F2E514-C600-42C9-911E-9DD2DD4277FA}" destId="{4387FAA9-C0CC-4EA2-813D-91B6005BA000}" srcOrd="1" destOrd="0" presId="urn:microsoft.com/office/officeart/2005/8/layout/vProcess5"/>
    <dgm:cxn modelId="{9FF62CD4-9D62-461D-A3DE-3376C53C1ED5}" type="presOf" srcId="{AE669DD7-4057-4248-BDAB-F8251393B45E}" destId="{199A77B5-A001-4268-997F-8617BBD2AEB3}" srcOrd="1" destOrd="0" presId="urn:microsoft.com/office/officeart/2005/8/layout/vProcess5"/>
    <dgm:cxn modelId="{0E8B03E8-E9C0-40E2-BEA1-EA41F485E89F}" srcId="{9C66D140-6289-434F-9860-2A228DEFEFED}" destId="{AE669DD7-4057-4248-BDAB-F8251393B45E}" srcOrd="3" destOrd="0" parTransId="{F19AC6DE-080B-45C4-A036-7C46C537B1E0}" sibTransId="{D0528E8E-A4A2-4690-B117-EE8A9A0F0BF0}"/>
    <dgm:cxn modelId="{8DF6E1E8-FB6E-4016-B468-8ADA7BFEB99C}" type="presOf" srcId="{3D67E3AE-8A29-4111-86E5-F7E5AF14BCCF}" destId="{F1CC458F-B9CF-4A78-B9D1-D5F3107C1097}" srcOrd="0" destOrd="0" presId="urn:microsoft.com/office/officeart/2005/8/layout/vProcess5"/>
    <dgm:cxn modelId="{1C7BD5EE-85D0-4A7C-B9F8-466FCDF7BA14}" type="presOf" srcId="{67FF2999-E04F-4EA2-A5C5-337CC2ABD772}" destId="{2A279761-B451-4C8D-9521-CC766A32FDBB}" srcOrd="0" destOrd="0" presId="urn:microsoft.com/office/officeart/2005/8/layout/vProcess5"/>
    <dgm:cxn modelId="{42B810FD-C008-49B1-AA17-28CD407F4FDD}" srcId="{9C66D140-6289-434F-9860-2A228DEFEFED}" destId="{85F2E514-C600-42C9-911E-9DD2DD4277FA}" srcOrd="1" destOrd="0" parTransId="{F88DEE06-0712-41F3-90ED-E9B880FE499B}" sibTransId="{67FF2999-E04F-4EA2-A5C5-337CC2ABD772}"/>
    <dgm:cxn modelId="{110582FE-8F6A-4E17-8C4C-52EB9A3E8290}" type="presOf" srcId="{BD094AA0-A4DA-4E64-8567-FC73A381116B}" destId="{02B25793-B704-4F3F-8FF2-E6BE42CE5553}" srcOrd="0" destOrd="0" presId="urn:microsoft.com/office/officeart/2005/8/layout/vProcess5"/>
    <dgm:cxn modelId="{2CEB8EBB-8F6F-430F-8FD0-C7CBB4861976}" type="presParOf" srcId="{D7822D78-8F7F-4671-BC40-0757F56BA07D}" destId="{BE95955E-ED6F-4C58-A8F5-DEED7ABFE748}" srcOrd="0" destOrd="0" presId="urn:microsoft.com/office/officeart/2005/8/layout/vProcess5"/>
    <dgm:cxn modelId="{0DE40A22-2201-4140-BCCF-F003CBDC44C1}" type="presParOf" srcId="{D7822D78-8F7F-4671-BC40-0757F56BA07D}" destId="{A0FF58FD-123E-47C0-AA9E-2327FC3C236D}" srcOrd="1" destOrd="0" presId="urn:microsoft.com/office/officeart/2005/8/layout/vProcess5"/>
    <dgm:cxn modelId="{05576817-6E2B-4D7B-A21C-AF8FE53627E8}" type="presParOf" srcId="{D7822D78-8F7F-4671-BC40-0757F56BA07D}" destId="{57351613-96EE-45AC-B1EB-80D9184AFA12}" srcOrd="2" destOrd="0" presId="urn:microsoft.com/office/officeart/2005/8/layout/vProcess5"/>
    <dgm:cxn modelId="{213821AC-9A30-4CA8-BEF3-C95D8EAEA1E4}" type="presParOf" srcId="{D7822D78-8F7F-4671-BC40-0757F56BA07D}" destId="{F1CC458F-B9CF-4A78-B9D1-D5F3107C1097}" srcOrd="3" destOrd="0" presId="urn:microsoft.com/office/officeart/2005/8/layout/vProcess5"/>
    <dgm:cxn modelId="{EF3B7498-0F8C-4691-8CC2-001B9D06F29A}" type="presParOf" srcId="{D7822D78-8F7F-4671-BC40-0757F56BA07D}" destId="{8B2B098D-BAE1-4194-9E64-620E30786BE7}" srcOrd="4" destOrd="0" presId="urn:microsoft.com/office/officeart/2005/8/layout/vProcess5"/>
    <dgm:cxn modelId="{6DE8AA99-0C83-41D9-A06C-60546298566D}" type="presParOf" srcId="{D7822D78-8F7F-4671-BC40-0757F56BA07D}" destId="{80886B88-0ADB-45C3-AF62-7D68A14A53C9}" srcOrd="5" destOrd="0" presId="urn:microsoft.com/office/officeart/2005/8/layout/vProcess5"/>
    <dgm:cxn modelId="{A44AB618-D85A-44F7-A8E1-8BA50A73AFB5}" type="presParOf" srcId="{D7822D78-8F7F-4671-BC40-0757F56BA07D}" destId="{2A279761-B451-4C8D-9521-CC766A32FDBB}" srcOrd="6" destOrd="0" presId="urn:microsoft.com/office/officeart/2005/8/layout/vProcess5"/>
    <dgm:cxn modelId="{4656CE78-D04D-415B-A5AB-777BC543EF74}" type="presParOf" srcId="{D7822D78-8F7F-4671-BC40-0757F56BA07D}" destId="{02B25793-B704-4F3F-8FF2-E6BE42CE5553}" srcOrd="7" destOrd="0" presId="urn:microsoft.com/office/officeart/2005/8/layout/vProcess5"/>
    <dgm:cxn modelId="{A8328A8A-83E1-4006-BE4C-FB767934FE07}" type="presParOf" srcId="{D7822D78-8F7F-4671-BC40-0757F56BA07D}" destId="{F8474BEC-E07C-4102-B68B-F75CDB20D3EF}" srcOrd="8" destOrd="0" presId="urn:microsoft.com/office/officeart/2005/8/layout/vProcess5"/>
    <dgm:cxn modelId="{951ACC9E-2463-415F-88E0-62A304E280BD}" type="presParOf" srcId="{D7822D78-8F7F-4671-BC40-0757F56BA07D}" destId="{4387FAA9-C0CC-4EA2-813D-91B6005BA000}" srcOrd="9" destOrd="0" presId="urn:microsoft.com/office/officeart/2005/8/layout/vProcess5"/>
    <dgm:cxn modelId="{950F2CD4-75D5-4297-AA16-6F2C715BBC71}" type="presParOf" srcId="{D7822D78-8F7F-4671-BC40-0757F56BA07D}" destId="{47EBCDD5-439E-40C8-8BC0-4901CFC24895}" srcOrd="10" destOrd="0" presId="urn:microsoft.com/office/officeart/2005/8/layout/vProcess5"/>
    <dgm:cxn modelId="{668F43F4-0607-4088-8F86-5ABB4DE2C124}" type="presParOf" srcId="{D7822D78-8F7F-4671-BC40-0757F56BA07D}" destId="{199A77B5-A001-4268-997F-8617BBD2AEB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39FC2E-8832-471F-8D5E-714D7C9B0B43}" type="doc">
      <dgm:prSet loTypeId="urn:microsoft.com/office/officeart/2005/8/layout/cycle7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6E1B161-85D3-42E1-82F3-C2CAB49BCBD7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Perceived Safety</a:t>
          </a:r>
        </a:p>
      </dgm:t>
    </dgm:pt>
    <dgm:pt modelId="{EF237F7A-8807-43C8-8F96-96389B064AA7}" type="parTrans" cxnId="{9165E1E5-2AAB-4EF4-9B91-43FB0699B12B}">
      <dgm:prSet/>
      <dgm:spPr/>
      <dgm:t>
        <a:bodyPr/>
        <a:lstStyle/>
        <a:p>
          <a:endParaRPr lang="en-US"/>
        </a:p>
      </dgm:t>
    </dgm:pt>
    <dgm:pt modelId="{FA6628A6-07F2-4F52-A1FA-123E38AA8257}" type="sibTrans" cxnId="{9165E1E5-2AAB-4EF4-9B91-43FB0699B12B}">
      <dgm:prSet/>
      <dgm:spPr/>
      <dgm:t>
        <a:bodyPr/>
        <a:lstStyle/>
        <a:p>
          <a:endParaRPr lang="en-US"/>
        </a:p>
      </dgm:t>
    </dgm:pt>
    <dgm:pt modelId="{25A33F0B-A37B-4288-A5CD-484CE3780B6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Connection</a:t>
          </a:r>
        </a:p>
      </dgm:t>
    </dgm:pt>
    <dgm:pt modelId="{5489D745-9889-49D0-9A46-378E2D67CB92}" type="parTrans" cxnId="{45219EDC-84A4-4AFC-A5F8-B715ACAB2373}">
      <dgm:prSet/>
      <dgm:spPr/>
      <dgm:t>
        <a:bodyPr/>
        <a:lstStyle/>
        <a:p>
          <a:endParaRPr lang="en-US"/>
        </a:p>
      </dgm:t>
    </dgm:pt>
    <dgm:pt modelId="{DC0647D1-0D79-42B5-B5C1-D83638837CB7}" type="sibTrans" cxnId="{45219EDC-84A4-4AFC-A5F8-B715ACAB2373}">
      <dgm:prSet/>
      <dgm:spPr/>
      <dgm:t>
        <a:bodyPr/>
        <a:lstStyle/>
        <a:p>
          <a:endParaRPr lang="en-US"/>
        </a:p>
      </dgm:t>
    </dgm:pt>
    <dgm:pt modelId="{B0487E56-FEC1-4D2B-BA2D-DFBB0E6C686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Empowerment</a:t>
          </a:r>
        </a:p>
      </dgm:t>
    </dgm:pt>
    <dgm:pt modelId="{1C4AF3A8-11CB-47BA-B109-2B9BA6CBCECB}" type="parTrans" cxnId="{6FE00D17-8536-4D1B-9926-D8F5911D6B5E}">
      <dgm:prSet/>
      <dgm:spPr/>
      <dgm:t>
        <a:bodyPr/>
        <a:lstStyle/>
        <a:p>
          <a:endParaRPr lang="en-US"/>
        </a:p>
      </dgm:t>
    </dgm:pt>
    <dgm:pt modelId="{D570D9CD-12DC-43DE-8F00-2D58AB271EEE}" type="sibTrans" cxnId="{6FE00D17-8536-4D1B-9926-D8F5911D6B5E}">
      <dgm:prSet/>
      <dgm:spPr/>
      <dgm:t>
        <a:bodyPr/>
        <a:lstStyle/>
        <a:p>
          <a:endParaRPr lang="en-US"/>
        </a:p>
      </dgm:t>
    </dgm:pt>
    <dgm:pt modelId="{22144E14-15A3-46FC-BA38-6C7B87018777}" type="pres">
      <dgm:prSet presAssocID="{AA39FC2E-8832-471F-8D5E-714D7C9B0B43}" presName="Name0" presStyleCnt="0">
        <dgm:presLayoutVars>
          <dgm:dir/>
          <dgm:resizeHandles val="exact"/>
        </dgm:presLayoutVars>
      </dgm:prSet>
      <dgm:spPr/>
    </dgm:pt>
    <dgm:pt modelId="{FE11028B-6965-41BD-B47C-196A11F8EC2B}" type="pres">
      <dgm:prSet presAssocID="{46E1B161-85D3-42E1-82F3-C2CAB49BCBD7}" presName="node" presStyleLbl="node1" presStyleIdx="0" presStyleCnt="3">
        <dgm:presLayoutVars>
          <dgm:bulletEnabled val="1"/>
        </dgm:presLayoutVars>
      </dgm:prSet>
      <dgm:spPr/>
    </dgm:pt>
    <dgm:pt modelId="{7A3F87E6-71D9-428C-96E9-27C1D9FCAE85}" type="pres">
      <dgm:prSet presAssocID="{FA6628A6-07F2-4F52-A1FA-123E38AA8257}" presName="sibTrans" presStyleLbl="sibTrans2D1" presStyleIdx="0" presStyleCnt="3"/>
      <dgm:spPr/>
    </dgm:pt>
    <dgm:pt modelId="{866A8094-C4E3-4E3D-BB79-947F37997071}" type="pres">
      <dgm:prSet presAssocID="{FA6628A6-07F2-4F52-A1FA-123E38AA8257}" presName="connectorText" presStyleLbl="sibTrans2D1" presStyleIdx="0" presStyleCnt="3"/>
      <dgm:spPr/>
    </dgm:pt>
    <dgm:pt modelId="{F61FE65A-C8DE-4035-B8F4-4D07A12DBC12}" type="pres">
      <dgm:prSet presAssocID="{25A33F0B-A37B-4288-A5CD-484CE3780B6A}" presName="node" presStyleLbl="node1" presStyleIdx="1" presStyleCnt="3">
        <dgm:presLayoutVars>
          <dgm:bulletEnabled val="1"/>
        </dgm:presLayoutVars>
      </dgm:prSet>
      <dgm:spPr/>
    </dgm:pt>
    <dgm:pt modelId="{70C634A9-C1A0-4332-A650-C17F8AE89514}" type="pres">
      <dgm:prSet presAssocID="{DC0647D1-0D79-42B5-B5C1-D83638837CB7}" presName="sibTrans" presStyleLbl="sibTrans2D1" presStyleIdx="1" presStyleCnt="3"/>
      <dgm:spPr/>
    </dgm:pt>
    <dgm:pt modelId="{DB1B8A77-D773-4C96-A5F8-2DA4850568A6}" type="pres">
      <dgm:prSet presAssocID="{DC0647D1-0D79-42B5-B5C1-D83638837CB7}" presName="connectorText" presStyleLbl="sibTrans2D1" presStyleIdx="1" presStyleCnt="3"/>
      <dgm:spPr/>
    </dgm:pt>
    <dgm:pt modelId="{91EFDD76-92FE-4B9F-9A5A-889001E6D4D7}" type="pres">
      <dgm:prSet presAssocID="{B0487E56-FEC1-4D2B-BA2D-DFBB0E6C686F}" presName="node" presStyleLbl="node1" presStyleIdx="2" presStyleCnt="3">
        <dgm:presLayoutVars>
          <dgm:bulletEnabled val="1"/>
        </dgm:presLayoutVars>
      </dgm:prSet>
      <dgm:spPr/>
    </dgm:pt>
    <dgm:pt modelId="{92A6BBFF-DEC5-4677-90A2-E46CFEC49685}" type="pres">
      <dgm:prSet presAssocID="{D570D9CD-12DC-43DE-8F00-2D58AB271EEE}" presName="sibTrans" presStyleLbl="sibTrans2D1" presStyleIdx="2" presStyleCnt="3"/>
      <dgm:spPr/>
    </dgm:pt>
    <dgm:pt modelId="{4D7A4067-2EDE-40EC-9993-53B3F7B0CA9A}" type="pres">
      <dgm:prSet presAssocID="{D570D9CD-12DC-43DE-8F00-2D58AB271EEE}" presName="connectorText" presStyleLbl="sibTrans2D1" presStyleIdx="2" presStyleCnt="3"/>
      <dgm:spPr/>
    </dgm:pt>
  </dgm:ptLst>
  <dgm:cxnLst>
    <dgm:cxn modelId="{303E2D08-3A36-4AF0-9634-B47A7B0732DC}" type="presOf" srcId="{FA6628A6-07F2-4F52-A1FA-123E38AA8257}" destId="{866A8094-C4E3-4E3D-BB79-947F37997071}" srcOrd="1" destOrd="0" presId="urn:microsoft.com/office/officeart/2005/8/layout/cycle7"/>
    <dgm:cxn modelId="{6FE00D17-8536-4D1B-9926-D8F5911D6B5E}" srcId="{AA39FC2E-8832-471F-8D5E-714D7C9B0B43}" destId="{B0487E56-FEC1-4D2B-BA2D-DFBB0E6C686F}" srcOrd="2" destOrd="0" parTransId="{1C4AF3A8-11CB-47BA-B109-2B9BA6CBCECB}" sibTransId="{D570D9CD-12DC-43DE-8F00-2D58AB271EEE}"/>
    <dgm:cxn modelId="{8B33BF2E-27C1-46A8-AA0A-F7489DEEF223}" type="presOf" srcId="{D570D9CD-12DC-43DE-8F00-2D58AB271EEE}" destId="{92A6BBFF-DEC5-4677-90A2-E46CFEC49685}" srcOrd="0" destOrd="0" presId="urn:microsoft.com/office/officeart/2005/8/layout/cycle7"/>
    <dgm:cxn modelId="{D781433E-0636-4AA3-B26E-AF8AD12D087C}" type="presOf" srcId="{DC0647D1-0D79-42B5-B5C1-D83638837CB7}" destId="{70C634A9-C1A0-4332-A650-C17F8AE89514}" srcOrd="0" destOrd="0" presId="urn:microsoft.com/office/officeart/2005/8/layout/cycle7"/>
    <dgm:cxn modelId="{2186C754-B792-492C-8D11-B056897FB669}" type="presOf" srcId="{D570D9CD-12DC-43DE-8F00-2D58AB271EEE}" destId="{4D7A4067-2EDE-40EC-9993-53B3F7B0CA9A}" srcOrd="1" destOrd="0" presId="urn:microsoft.com/office/officeart/2005/8/layout/cycle7"/>
    <dgm:cxn modelId="{83DF4C81-EC6A-4F6C-8433-1F3E50766678}" type="presOf" srcId="{AA39FC2E-8832-471F-8D5E-714D7C9B0B43}" destId="{22144E14-15A3-46FC-BA38-6C7B87018777}" srcOrd="0" destOrd="0" presId="urn:microsoft.com/office/officeart/2005/8/layout/cycle7"/>
    <dgm:cxn modelId="{DE125EB6-F60F-4344-B9A4-95266C187F20}" type="presOf" srcId="{DC0647D1-0D79-42B5-B5C1-D83638837CB7}" destId="{DB1B8A77-D773-4C96-A5F8-2DA4850568A6}" srcOrd="1" destOrd="0" presId="urn:microsoft.com/office/officeart/2005/8/layout/cycle7"/>
    <dgm:cxn modelId="{F229B6D2-BD57-4046-AF19-243A960F363E}" type="presOf" srcId="{25A33F0B-A37B-4288-A5CD-484CE3780B6A}" destId="{F61FE65A-C8DE-4035-B8F4-4D07A12DBC12}" srcOrd="0" destOrd="0" presId="urn:microsoft.com/office/officeart/2005/8/layout/cycle7"/>
    <dgm:cxn modelId="{45219EDC-84A4-4AFC-A5F8-B715ACAB2373}" srcId="{AA39FC2E-8832-471F-8D5E-714D7C9B0B43}" destId="{25A33F0B-A37B-4288-A5CD-484CE3780B6A}" srcOrd="1" destOrd="0" parTransId="{5489D745-9889-49D0-9A46-378E2D67CB92}" sibTransId="{DC0647D1-0D79-42B5-B5C1-D83638837CB7}"/>
    <dgm:cxn modelId="{0F288BE2-1766-4D4E-908D-23F72E6C49A4}" type="presOf" srcId="{FA6628A6-07F2-4F52-A1FA-123E38AA8257}" destId="{7A3F87E6-71D9-428C-96E9-27C1D9FCAE85}" srcOrd="0" destOrd="0" presId="urn:microsoft.com/office/officeart/2005/8/layout/cycle7"/>
    <dgm:cxn modelId="{9165E1E5-2AAB-4EF4-9B91-43FB0699B12B}" srcId="{AA39FC2E-8832-471F-8D5E-714D7C9B0B43}" destId="{46E1B161-85D3-42E1-82F3-C2CAB49BCBD7}" srcOrd="0" destOrd="0" parTransId="{EF237F7A-8807-43C8-8F96-96389B064AA7}" sibTransId="{FA6628A6-07F2-4F52-A1FA-123E38AA8257}"/>
    <dgm:cxn modelId="{B95899EF-AD9A-4BFB-9C31-8EE314A4A33A}" type="presOf" srcId="{46E1B161-85D3-42E1-82F3-C2CAB49BCBD7}" destId="{FE11028B-6965-41BD-B47C-196A11F8EC2B}" srcOrd="0" destOrd="0" presId="urn:microsoft.com/office/officeart/2005/8/layout/cycle7"/>
    <dgm:cxn modelId="{C9FBA9F1-4E2B-4778-B7CE-FC00951B06CE}" type="presOf" srcId="{B0487E56-FEC1-4D2B-BA2D-DFBB0E6C686F}" destId="{91EFDD76-92FE-4B9F-9A5A-889001E6D4D7}" srcOrd="0" destOrd="0" presId="urn:microsoft.com/office/officeart/2005/8/layout/cycle7"/>
    <dgm:cxn modelId="{5061C00E-F28E-49B0-9354-3D5BF3AF3210}" type="presParOf" srcId="{22144E14-15A3-46FC-BA38-6C7B87018777}" destId="{FE11028B-6965-41BD-B47C-196A11F8EC2B}" srcOrd="0" destOrd="0" presId="urn:microsoft.com/office/officeart/2005/8/layout/cycle7"/>
    <dgm:cxn modelId="{4B4DCC9D-8357-452F-99D5-86F181DA8B9E}" type="presParOf" srcId="{22144E14-15A3-46FC-BA38-6C7B87018777}" destId="{7A3F87E6-71D9-428C-96E9-27C1D9FCAE85}" srcOrd="1" destOrd="0" presId="urn:microsoft.com/office/officeart/2005/8/layout/cycle7"/>
    <dgm:cxn modelId="{8E61073A-7CC6-4039-BDAB-ABE2777CEFCC}" type="presParOf" srcId="{7A3F87E6-71D9-428C-96E9-27C1D9FCAE85}" destId="{866A8094-C4E3-4E3D-BB79-947F37997071}" srcOrd="0" destOrd="0" presId="urn:microsoft.com/office/officeart/2005/8/layout/cycle7"/>
    <dgm:cxn modelId="{247F06D1-D9AE-4285-A786-12D17CFB76A6}" type="presParOf" srcId="{22144E14-15A3-46FC-BA38-6C7B87018777}" destId="{F61FE65A-C8DE-4035-B8F4-4D07A12DBC12}" srcOrd="2" destOrd="0" presId="urn:microsoft.com/office/officeart/2005/8/layout/cycle7"/>
    <dgm:cxn modelId="{A70539DF-0651-40DA-940E-AAC629235145}" type="presParOf" srcId="{22144E14-15A3-46FC-BA38-6C7B87018777}" destId="{70C634A9-C1A0-4332-A650-C17F8AE89514}" srcOrd="3" destOrd="0" presId="urn:microsoft.com/office/officeart/2005/8/layout/cycle7"/>
    <dgm:cxn modelId="{E56B38CB-B251-4AF5-8BEE-EBBE709780D0}" type="presParOf" srcId="{70C634A9-C1A0-4332-A650-C17F8AE89514}" destId="{DB1B8A77-D773-4C96-A5F8-2DA4850568A6}" srcOrd="0" destOrd="0" presId="urn:microsoft.com/office/officeart/2005/8/layout/cycle7"/>
    <dgm:cxn modelId="{8BA33BC9-4674-449C-B392-134C5AF57658}" type="presParOf" srcId="{22144E14-15A3-46FC-BA38-6C7B87018777}" destId="{91EFDD76-92FE-4B9F-9A5A-889001E6D4D7}" srcOrd="4" destOrd="0" presId="urn:microsoft.com/office/officeart/2005/8/layout/cycle7"/>
    <dgm:cxn modelId="{C3ACD5E1-C757-43AE-A6A0-2822DA955A9A}" type="presParOf" srcId="{22144E14-15A3-46FC-BA38-6C7B87018777}" destId="{92A6BBFF-DEC5-4677-90A2-E46CFEC49685}" srcOrd="5" destOrd="0" presId="urn:microsoft.com/office/officeart/2005/8/layout/cycle7"/>
    <dgm:cxn modelId="{7C7B981D-2A30-456F-AE4B-3FABD8BFABAF}" type="presParOf" srcId="{92A6BBFF-DEC5-4677-90A2-E46CFEC49685}" destId="{4D7A4067-2EDE-40EC-9993-53B3F7B0CA9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5FEAF-3504-4B39-A36F-669EC24AA9A2}">
      <dsp:nvSpPr>
        <dsp:cNvPr id="0" name=""/>
        <dsp:cNvSpPr/>
      </dsp:nvSpPr>
      <dsp:spPr>
        <a:xfrm>
          <a:off x="0" y="244974"/>
          <a:ext cx="2255949" cy="135356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Sexual Abuse</a:t>
          </a:r>
          <a:endParaRPr lang="en-US" sz="1900" kern="1200"/>
        </a:p>
      </dsp:txBody>
      <dsp:txXfrm>
        <a:off x="0" y="244974"/>
        <a:ext cx="2255949" cy="1353569"/>
      </dsp:txXfrm>
    </dsp:sp>
    <dsp:sp modelId="{59BC0789-E307-4299-B50F-80EEC2EBE072}">
      <dsp:nvSpPr>
        <dsp:cNvPr id="0" name=""/>
        <dsp:cNvSpPr/>
      </dsp:nvSpPr>
      <dsp:spPr>
        <a:xfrm>
          <a:off x="2481543" y="244974"/>
          <a:ext cx="2255949" cy="13535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Physical Abuse</a:t>
          </a:r>
          <a:endParaRPr lang="en-US" sz="1900" kern="1200"/>
        </a:p>
      </dsp:txBody>
      <dsp:txXfrm>
        <a:off x="2481543" y="244974"/>
        <a:ext cx="2255949" cy="1353569"/>
      </dsp:txXfrm>
    </dsp:sp>
    <dsp:sp modelId="{393D7BAD-BFB2-4F31-9B12-9455E2BBF0B0}">
      <dsp:nvSpPr>
        <dsp:cNvPr id="0" name=""/>
        <dsp:cNvSpPr/>
      </dsp:nvSpPr>
      <dsp:spPr>
        <a:xfrm>
          <a:off x="4963087" y="244974"/>
          <a:ext cx="2255949" cy="13535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Bullying </a:t>
          </a:r>
          <a:endParaRPr lang="en-US" sz="1900" kern="1200"/>
        </a:p>
      </dsp:txBody>
      <dsp:txXfrm>
        <a:off x="4963087" y="244974"/>
        <a:ext cx="2255949" cy="1353569"/>
      </dsp:txXfrm>
    </dsp:sp>
    <dsp:sp modelId="{DFAAFB0A-36FF-4F89-9772-AE2EE47C4BFE}">
      <dsp:nvSpPr>
        <dsp:cNvPr id="0" name=""/>
        <dsp:cNvSpPr/>
      </dsp:nvSpPr>
      <dsp:spPr>
        <a:xfrm>
          <a:off x="1240771" y="1824138"/>
          <a:ext cx="2255949" cy="135356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Exclusion </a:t>
          </a:r>
          <a:endParaRPr lang="en-US" sz="1900" kern="1200"/>
        </a:p>
      </dsp:txBody>
      <dsp:txXfrm>
        <a:off x="1240771" y="1824138"/>
        <a:ext cx="2255949" cy="1353569"/>
      </dsp:txXfrm>
    </dsp:sp>
    <dsp:sp modelId="{518D7255-D4D1-478C-9DA2-0F2C481A3E25}">
      <dsp:nvSpPr>
        <dsp:cNvPr id="0" name=""/>
        <dsp:cNvSpPr/>
      </dsp:nvSpPr>
      <dsp:spPr>
        <a:xfrm>
          <a:off x="3722315" y="1824138"/>
          <a:ext cx="2255949" cy="135356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Institutionalization </a:t>
          </a:r>
          <a:endParaRPr lang="en-US" sz="1900" kern="1200"/>
        </a:p>
      </dsp:txBody>
      <dsp:txXfrm>
        <a:off x="3722315" y="1824138"/>
        <a:ext cx="2255949" cy="13535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F58FD-123E-47C0-AA9E-2327FC3C236D}">
      <dsp:nvSpPr>
        <dsp:cNvPr id="0" name=""/>
        <dsp:cNvSpPr/>
      </dsp:nvSpPr>
      <dsp:spPr>
        <a:xfrm>
          <a:off x="0" y="0"/>
          <a:ext cx="5775229" cy="7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/>
            <a:t>Re-experiencing</a:t>
          </a:r>
          <a:endParaRPr lang="en-US" sz="1900" kern="1200"/>
        </a:p>
      </dsp:txBody>
      <dsp:txXfrm>
        <a:off x="22054" y="22054"/>
        <a:ext cx="4899067" cy="708882"/>
      </dsp:txXfrm>
    </dsp:sp>
    <dsp:sp modelId="{57351613-96EE-45AC-B1EB-80D9184AFA12}">
      <dsp:nvSpPr>
        <dsp:cNvPr id="0" name=""/>
        <dsp:cNvSpPr/>
      </dsp:nvSpPr>
      <dsp:spPr>
        <a:xfrm>
          <a:off x="483675" y="889897"/>
          <a:ext cx="5775229" cy="7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/>
            <a:t>Avoidance</a:t>
          </a:r>
          <a:endParaRPr lang="en-US" sz="1900" kern="1200"/>
        </a:p>
      </dsp:txBody>
      <dsp:txXfrm>
        <a:off x="505729" y="911951"/>
        <a:ext cx="4758002" cy="708882"/>
      </dsp:txXfrm>
    </dsp:sp>
    <dsp:sp modelId="{F1CC458F-B9CF-4A78-B9D1-D5F3107C1097}">
      <dsp:nvSpPr>
        <dsp:cNvPr id="0" name=""/>
        <dsp:cNvSpPr/>
      </dsp:nvSpPr>
      <dsp:spPr>
        <a:xfrm>
          <a:off x="960131" y="1779795"/>
          <a:ext cx="5775229" cy="7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/>
            <a:t>Negative Alteration in Cognition and Mood</a:t>
          </a:r>
          <a:endParaRPr lang="en-US" sz="1900" kern="1200"/>
        </a:p>
      </dsp:txBody>
      <dsp:txXfrm>
        <a:off x="982185" y="1801849"/>
        <a:ext cx="4765221" cy="708882"/>
      </dsp:txXfrm>
    </dsp:sp>
    <dsp:sp modelId="{8B2B098D-BAE1-4194-9E64-620E30786BE7}">
      <dsp:nvSpPr>
        <dsp:cNvPr id="0" name=""/>
        <dsp:cNvSpPr/>
      </dsp:nvSpPr>
      <dsp:spPr>
        <a:xfrm>
          <a:off x="1443807" y="2669692"/>
          <a:ext cx="5775229" cy="7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/>
            <a:t>Arousal </a:t>
          </a:r>
          <a:endParaRPr lang="en-US" sz="1900" kern="1200"/>
        </a:p>
      </dsp:txBody>
      <dsp:txXfrm>
        <a:off x="1465861" y="2691746"/>
        <a:ext cx="4758002" cy="708882"/>
      </dsp:txXfrm>
    </dsp:sp>
    <dsp:sp modelId="{80886B88-0ADB-45C3-AF62-7D68A14A53C9}">
      <dsp:nvSpPr>
        <dsp:cNvPr id="0" name=""/>
        <dsp:cNvSpPr/>
      </dsp:nvSpPr>
      <dsp:spPr>
        <a:xfrm>
          <a:off x="5285785" y="576722"/>
          <a:ext cx="489443" cy="48944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395910" y="576722"/>
        <a:ext cx="269193" cy="368306"/>
      </dsp:txXfrm>
    </dsp:sp>
    <dsp:sp modelId="{2A279761-B451-4C8D-9521-CC766A32FDBB}">
      <dsp:nvSpPr>
        <dsp:cNvPr id="0" name=""/>
        <dsp:cNvSpPr/>
      </dsp:nvSpPr>
      <dsp:spPr>
        <a:xfrm>
          <a:off x="5769461" y="1466619"/>
          <a:ext cx="489443" cy="48944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879586" y="1466619"/>
        <a:ext cx="269193" cy="368306"/>
      </dsp:txXfrm>
    </dsp:sp>
    <dsp:sp modelId="{02B25793-B704-4F3F-8FF2-E6BE42CE5553}">
      <dsp:nvSpPr>
        <dsp:cNvPr id="0" name=""/>
        <dsp:cNvSpPr/>
      </dsp:nvSpPr>
      <dsp:spPr>
        <a:xfrm>
          <a:off x="6245917" y="2356517"/>
          <a:ext cx="489443" cy="48944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356042" y="2356517"/>
        <a:ext cx="269193" cy="368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1028B-6965-41BD-B47C-196A11F8EC2B}">
      <dsp:nvSpPr>
        <dsp:cNvPr id="0" name=""/>
        <dsp:cNvSpPr/>
      </dsp:nvSpPr>
      <dsp:spPr>
        <a:xfrm>
          <a:off x="2637920" y="1216"/>
          <a:ext cx="1927440" cy="96372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Perceived Safety</a:t>
          </a:r>
        </a:p>
      </dsp:txBody>
      <dsp:txXfrm>
        <a:off x="2666146" y="29442"/>
        <a:ext cx="1870988" cy="907268"/>
      </dsp:txXfrm>
    </dsp:sp>
    <dsp:sp modelId="{7A3F87E6-71D9-428C-96E9-27C1D9FCAE85}">
      <dsp:nvSpPr>
        <dsp:cNvPr id="0" name=""/>
        <dsp:cNvSpPr/>
      </dsp:nvSpPr>
      <dsp:spPr>
        <a:xfrm rot="3600000">
          <a:off x="3895077" y="1692962"/>
          <a:ext cx="1004922" cy="337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996268" y="1760422"/>
        <a:ext cx="802540" cy="202382"/>
      </dsp:txXfrm>
    </dsp:sp>
    <dsp:sp modelId="{F61FE65A-C8DE-4035-B8F4-4D07A12DBC12}">
      <dsp:nvSpPr>
        <dsp:cNvPr id="0" name=""/>
        <dsp:cNvSpPr/>
      </dsp:nvSpPr>
      <dsp:spPr>
        <a:xfrm>
          <a:off x="4229717" y="2758290"/>
          <a:ext cx="1927440" cy="963720"/>
        </a:xfrm>
        <a:prstGeom prst="roundRect">
          <a:avLst>
            <a:gd name="adj" fmla="val 10000"/>
          </a:avLst>
        </a:prstGeom>
        <a:solidFill>
          <a:schemeClr val="accent5">
            <a:hueOff val="1219212"/>
            <a:satOff val="-9721"/>
            <a:lumOff val="-735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Connection</a:t>
          </a:r>
        </a:p>
      </dsp:txBody>
      <dsp:txXfrm>
        <a:off x="4257943" y="2786516"/>
        <a:ext cx="1870988" cy="907268"/>
      </dsp:txXfrm>
    </dsp:sp>
    <dsp:sp modelId="{70C634A9-C1A0-4332-A650-C17F8AE89514}">
      <dsp:nvSpPr>
        <dsp:cNvPr id="0" name=""/>
        <dsp:cNvSpPr/>
      </dsp:nvSpPr>
      <dsp:spPr>
        <a:xfrm rot="10800000">
          <a:off x="3099179" y="3071499"/>
          <a:ext cx="1004922" cy="337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1219212"/>
            <a:satOff val="-9721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3200370" y="3138959"/>
        <a:ext cx="802540" cy="202382"/>
      </dsp:txXfrm>
    </dsp:sp>
    <dsp:sp modelId="{91EFDD76-92FE-4B9F-9A5A-889001E6D4D7}">
      <dsp:nvSpPr>
        <dsp:cNvPr id="0" name=""/>
        <dsp:cNvSpPr/>
      </dsp:nvSpPr>
      <dsp:spPr>
        <a:xfrm>
          <a:off x="1046123" y="2758290"/>
          <a:ext cx="1927440" cy="963720"/>
        </a:xfrm>
        <a:prstGeom prst="roundRect">
          <a:avLst>
            <a:gd name="adj" fmla="val 10000"/>
          </a:avLst>
        </a:prstGeom>
        <a:solidFill>
          <a:schemeClr val="accent5">
            <a:hueOff val="2438425"/>
            <a:satOff val="-19443"/>
            <a:lumOff val="-1470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Empowerment</a:t>
          </a:r>
        </a:p>
      </dsp:txBody>
      <dsp:txXfrm>
        <a:off x="1074349" y="2786516"/>
        <a:ext cx="1870988" cy="907268"/>
      </dsp:txXfrm>
    </dsp:sp>
    <dsp:sp modelId="{92A6BBFF-DEC5-4677-90A2-E46CFEC49685}">
      <dsp:nvSpPr>
        <dsp:cNvPr id="0" name=""/>
        <dsp:cNvSpPr/>
      </dsp:nvSpPr>
      <dsp:spPr>
        <a:xfrm rot="18000000">
          <a:off x="2303280" y="1692962"/>
          <a:ext cx="1004922" cy="3373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2438425"/>
            <a:satOff val="-19443"/>
            <a:lumOff val="-14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04471" y="1760422"/>
        <a:ext cx="802540" cy="202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B8BF7-0065-4720-9FCA-060BE60A4C0B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28AC5-FD19-4154-9B42-EE5CF3CFB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6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6F693-97EB-40AE-9679-DC632D9DDB0E}" type="slidenum">
              <a:rPr lang="en-US"/>
              <a:pPr/>
              <a:t>18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6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28AC5-FD19-4154-9B42-EE5CF3CFB2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8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83AB9C-2839-43FA-99D5-9FE317D1FAA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97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7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9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5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61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4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1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5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1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6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5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0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14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54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68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73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4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6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768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4C1AC04B-C4B2-45BE-BF47-782894864FBC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FDF1588F-9B12-4B89-A9E0-0A03419CD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8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vectors/bucket-pail-yellow-toy-playground-308495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Tqd1U_ed58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OwPQAVjhWQ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OwPQAVjhWQ?feature=oembed" TargetMode="Externa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tboiblu.deviantart.com/art/lost-in-the-crowd-10858971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hsa.gov/data/sites/default/files/reports/slides-2020-nsduh/2020NSDUHWomenSlides072522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heconversation.com/institutions/west-virginia-university-1375" TargetMode="External"/><Relationship Id="rId4" Type="http://schemas.openxmlformats.org/officeDocument/2006/relationships/hyperlink" Target="https://www.cdc.gov/reproductivehealth/maternalinfanthealth/substance-abuse/substance-abuse-during-pregnancy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QNW9x7Z08Y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_qkndlGznCw?feature=oembed" TargetMode="Externa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penclipart.org/detail/46357/family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imations.physics.unsw.edu.au/jw/light/mirrors-and-images.htm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c-nd/3.0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senza.com/2019/09/climate-change-a-people-centered-approach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NMJaXuFuWQ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2233036" y="1913001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617C4D-A368-4851-8FD4-CA1909112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1295" y="1241266"/>
            <a:ext cx="4071414" cy="31537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/>
              <a:t>Trauma Informed Support and the Path to Healing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2E43E-FA54-4F48-BE21-2B77133C4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71295" y="4591665"/>
            <a:ext cx="4071414" cy="162232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Karyn Harvey, Ph.D</a:t>
            </a:r>
            <a:r>
              <a:rPr lang="en-US"/>
              <a:t>.</a:t>
            </a:r>
          </a:p>
        </p:txBody>
      </p:sp>
      <p:pic>
        <p:nvPicPr>
          <p:cNvPr id="4" name="Picture 3" descr="Wooden boardwalk through a field">
            <a:extLst>
              <a:ext uri="{FF2B5EF4-FFF2-40B4-BE49-F238E27FC236}">
                <a16:creationId xmlns:a16="http://schemas.microsoft.com/office/drawing/2014/main" id="{0DA0B34B-85BF-4E9E-BD5B-486647DDD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24" r="21981"/>
          <a:stretch>
            <a:fillRect/>
          </a:stretch>
        </p:blipFill>
        <p:spPr>
          <a:xfrm>
            <a:off x="317502" y="402166"/>
            <a:ext cx="3699714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4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7EEA23-6410-4997-BB3B-DF858370F0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6118" y="1143000"/>
            <a:ext cx="4701185" cy="31340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700">
                <a:solidFill>
                  <a:schemeClr val="bg2"/>
                </a:solidFill>
              </a:rPr>
              <a:t>THANK YOU!!!</a:t>
            </a:r>
          </a:p>
        </p:txBody>
      </p:sp>
      <p:pic>
        <p:nvPicPr>
          <p:cNvPr id="5" name="Picture 4" descr="A close up of flowers">
            <a:extLst>
              <a:ext uri="{FF2B5EF4-FFF2-40B4-BE49-F238E27FC236}">
                <a16:creationId xmlns:a16="http://schemas.microsoft.com/office/drawing/2014/main" id="{D2D96E23-6327-4F6C-A7F0-4769003B8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15" r="22032" b="-1"/>
          <a:stretch/>
        </p:blipFill>
        <p:spPr>
          <a:xfrm>
            <a:off x="832323" y="1113063"/>
            <a:ext cx="2648296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52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A hand touching a small plant">
            <a:extLst>
              <a:ext uri="{FF2B5EF4-FFF2-40B4-BE49-F238E27FC236}">
                <a16:creationId xmlns:a16="http://schemas.microsoft.com/office/drawing/2014/main" id="{0DBF6D46-160F-09CD-366E-3C09467CE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91" b="5540"/>
          <a:stretch/>
        </p:blipFill>
        <p:spPr>
          <a:xfrm>
            <a:off x="558255" y="547428"/>
            <a:ext cx="8027489" cy="4404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5F6E5B-E3A6-4657-DEAE-5D504AC22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025" y="1699022"/>
            <a:ext cx="3155213" cy="2101664"/>
          </a:xfrm>
        </p:spPr>
        <p:txBody>
          <a:bodyPr anchor="b">
            <a:normAutofit/>
          </a:bodyPr>
          <a:lstStyle/>
          <a:p>
            <a:r>
              <a:rPr lang="en-US" sz="2850" b="1"/>
              <a:t>UNSEEN VIRTURE BRINGS VISIBLE REWARD</a:t>
            </a:r>
            <a:br>
              <a:rPr lang="en-US" sz="2850" b="1"/>
            </a:br>
            <a:endParaRPr lang="en-US" sz="285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5B015-7EE4-72F2-3F2E-D038F9F5C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255" y="3906110"/>
            <a:ext cx="3079680" cy="906106"/>
          </a:xfrm>
        </p:spPr>
        <p:txBody>
          <a:bodyPr>
            <a:normAutofit lnSpcReduction="10000"/>
          </a:bodyPr>
          <a:lstStyle/>
          <a:p>
            <a:r>
              <a:rPr lang="en-US" b="1" err="1"/>
              <a:t>Nichren</a:t>
            </a:r>
            <a:r>
              <a:rPr lang="en-US" b="1"/>
              <a:t> </a:t>
            </a:r>
            <a:r>
              <a:rPr lang="en-US" b="1" err="1"/>
              <a:t>Daishonin</a:t>
            </a:r>
            <a:r>
              <a:rPr lang="en-US" b="1"/>
              <a:t> – Buddhist teacher of the 13</a:t>
            </a:r>
            <a:r>
              <a:rPr lang="en-US" b="1" baseline="30000"/>
              <a:t>th</a:t>
            </a:r>
            <a:r>
              <a:rPr lang="en-US" b="1"/>
              <a:t> Century </a:t>
            </a:r>
          </a:p>
        </p:txBody>
      </p:sp>
    </p:spTree>
    <p:extLst>
      <p:ext uri="{BB962C8B-B14F-4D97-AF65-F5344CB8AC3E}">
        <p14:creationId xmlns:p14="http://schemas.microsoft.com/office/powerpoint/2010/main" val="39998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E52DAA-5930-290A-F961-2F2A1317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579" y="1113062"/>
            <a:ext cx="2536723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STOP AND REFILL YOUR BUCKET!</a:t>
            </a:r>
          </a:p>
        </p:txBody>
      </p:sp>
      <p:pic>
        <p:nvPicPr>
          <p:cNvPr id="5" name="Content Placeholder 4" descr="A yellow bucket with white handle">
            <a:extLst>
              <a:ext uri="{FF2B5EF4-FFF2-40B4-BE49-F238E27FC236}">
                <a16:creationId xmlns:a16="http://schemas.microsoft.com/office/drawing/2014/main" id="{9CA9DA4A-DF76-5B8F-4C05-865825CD5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97301" y="1113063"/>
            <a:ext cx="4723222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6253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1942938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122264" y="751601"/>
            <a:ext cx="6053670" cy="5354799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2ABA72-B967-8AB7-64A1-A75547174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65" y="1130603"/>
            <a:ext cx="2506831" cy="4596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rgbClr val="EBEBEB"/>
                </a:solidFill>
              </a:rPr>
              <a:t>Trauma in the World of Intellectual Disabilities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F4188-8980-F90F-73EF-7113DE776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67557" y="437513"/>
            <a:ext cx="4126961" cy="59543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sz="1700" err="1"/>
              <a:t>McNallly</a:t>
            </a:r>
            <a:r>
              <a:rPr lang="en-US" sz="1700"/>
              <a:t> et al – People with intellectual disabilities are more vulnerable to psychological trauma than people without intellectual disabilities </a:t>
            </a:r>
          </a:p>
          <a:p>
            <a:pPr>
              <a:buFont typeface="Wingdings 3" charset="2"/>
              <a:buChar char=""/>
            </a:pPr>
            <a:r>
              <a:rPr lang="en-US" sz="1700"/>
              <a:t>Gentile, J. – People with intellectual disabilities are often not diagnosed with post traumatic stress disorder when it is their most dominant condition</a:t>
            </a:r>
          </a:p>
          <a:p>
            <a:pPr>
              <a:buFont typeface="Wingdings 3" charset="2"/>
              <a:buChar char=""/>
            </a:pPr>
            <a:r>
              <a:rPr lang="en-US" sz="1700"/>
              <a:t>Keesler – Trauma and PTSD are underdiagnosed and undertreated in adults with intellectual disabilities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14087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EAF086-AD7D-4A9C-8D80-C8A56DC93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FFFFFF"/>
                </a:solidFill>
              </a:rPr>
              <a:t>Sources of Trauma for People with Intellectual Disabilities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7" descr="Tiles listing the sources of trauma">
            <a:extLst>
              <a:ext uri="{FF2B5EF4-FFF2-40B4-BE49-F238E27FC236}">
                <a16:creationId xmlns:a16="http://schemas.microsoft.com/office/drawing/2014/main" id="{873290A4-18D8-C9BC-80F2-0D7626131D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615104"/>
              </p:ext>
            </p:extLst>
          </p:nvPr>
        </p:nvGraphicFramePr>
        <p:xfrm>
          <a:off x="965200" y="2324100"/>
          <a:ext cx="7219037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5202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B0ED7D-0741-41C8-9BCD-85B80680F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0BA5DB6F-A8A7-417B-C697-6B0FFF663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2600" y="1118489"/>
            <a:ext cx="8178799" cy="46210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E36635-46C2-9A12-689E-D3E3A4A66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70" y="-709865"/>
            <a:ext cx="6343672" cy="70986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Sources of Trauma for People with Intellectual Disabilities Visuals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3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9224" name="Rectangle 9223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225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29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18" name="Title 6"/>
          <p:cNvSpPr>
            <a:spLocks noGrp="1"/>
          </p:cNvSpPr>
          <p:nvPr>
            <p:ph type="title"/>
          </p:nvPr>
        </p:nvSpPr>
        <p:spPr>
          <a:xfrm>
            <a:off x="6120579" y="1113062"/>
            <a:ext cx="2536723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Big T and Little “t”</a:t>
            </a:r>
            <a:b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Traumas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592720"/>
              </p:ext>
            </p:extLst>
          </p:nvPr>
        </p:nvGraphicFramePr>
        <p:xfrm>
          <a:off x="832322" y="1542181"/>
          <a:ext cx="4853181" cy="3770523"/>
        </p:xfrm>
        <a:graphic>
          <a:graphicData uri="http://schemas.openxmlformats.org/drawingml/2006/table">
            <a:tbl>
              <a:tblPr firstRow="1" bandRow="1">
                <a:noFill/>
                <a:tableStyleId>{0660B408-B3CF-4A94-85FC-2B1E0A45F4A2}</a:tableStyleId>
              </a:tblPr>
              <a:tblGrid>
                <a:gridCol w="2097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5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517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Major Events</a:t>
                      </a:r>
                      <a:endParaRPr lang="en-U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3239" marR="151943" marT="151943" marB="15194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Little “t” Trauma</a:t>
                      </a:r>
                      <a:endParaRPr lang="en-US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3239" marR="151943" marT="151943" marB="15194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728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Sexual Abuse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Discrimination 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728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Physical Abuse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Neighborhood Violence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728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Neglect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Social Exclusion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728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Negative Events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Exclusion from Family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8441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Grief and Loss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Frequent foster care or group home placements and lack of stability</a:t>
                      </a:r>
                    </a:p>
                  </a:txBody>
                  <a:tcPr marL="253239" marR="131684" marT="131684" marB="13168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698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6B852C-5AE8-46EE-A6EC-842008B3CA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Bullying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D9D9384-656A-4A7A-9BAF-E2C4EF92A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https://youtu.be/iOwPQAVjhWQ</a:t>
            </a:r>
            <a:endParaRPr lang="en-US"/>
          </a:p>
          <a:p>
            <a:endParaRPr lang="en-US"/>
          </a:p>
        </p:txBody>
      </p:sp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7FC9EC7E-7449-E565-3EBD-3510375D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2000" y="1276350"/>
            <a:ext cx="7620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2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510C9632-BB6F-48EE-AB65-501878BA5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87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EC8AAB6-953B-4D29-9967-3C44D06B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122264" y="751601"/>
            <a:ext cx="6053670" cy="5354799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5">
            <a:extLst>
              <a:ext uri="{FF2B5EF4-FFF2-40B4-BE49-F238E27FC236}">
                <a16:creationId xmlns:a16="http://schemas.microsoft.com/office/drawing/2014/main" id="{C89ED458-2326-40DC-9C7B-1A717B655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63B1F66-4ACE-4A01-8ADF-F175A9C35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314325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F8448ED-9332-4A9B-8CAB-B1985E596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177165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C2D23-9071-47D0-9996-E093C14C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6" y="973668"/>
            <a:ext cx="2206657" cy="102023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</a:rPr>
              <a:t>Bruce Perry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1E4CB-CFC1-4E2E-8286-6BC3A2E28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2120900"/>
            <a:ext cx="2350294" cy="38989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</a:rPr>
              <a:t> Don’t ask what’s wrong with you – the real question is</a:t>
            </a:r>
          </a:p>
          <a:p>
            <a:r>
              <a:rPr lang="en-US" b="1">
                <a:solidFill>
                  <a:schemeClr val="tx1"/>
                </a:solidFill>
              </a:rPr>
              <a:t>What happened to you?</a:t>
            </a:r>
          </a:p>
          <a:p>
            <a:pPr marL="0" indent="0">
              <a:buNone/>
            </a:pPr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7" name="Picture 6" descr="A drawing depicting a person sitting on the ground surrounded by people's shadows">
            <a:extLst>
              <a:ext uri="{FF2B5EF4-FFF2-40B4-BE49-F238E27FC236}">
                <a16:creationId xmlns:a16="http://schemas.microsoft.com/office/drawing/2014/main" id="{35E54D79-1024-4147-8AEA-AC3EED24C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086" r="22549" b="1"/>
          <a:stretch/>
        </p:blipFill>
        <p:spPr>
          <a:xfrm>
            <a:off x="3895955" y="803751"/>
            <a:ext cx="4793650" cy="5250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B79ADD-61D3-447E-BDBB-2A6146E54D13}"/>
              </a:ext>
            </a:extLst>
          </p:cNvPr>
          <p:cNvSpPr txBox="1"/>
          <p:nvPr/>
        </p:nvSpPr>
        <p:spPr>
          <a:xfrm>
            <a:off x="5816704" y="5854194"/>
            <a:ext cx="287290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ltboiblu.deviantart.com/art/lost-in-the-crowd-1085897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ED3A2261-1C75-40FF-8CD6-18C5900C1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1942938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7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381EDC-F568-4E95-BED5-1C3DCE65B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ASSUME TRAUMA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BCEE98F9-E318-4EBA-8F95-D214E9DEC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0" name="Picture 9" descr="A photo of a person sitting and holding their head in silhouette ">
            <a:extLst>
              <a:ext uri="{FF2B5EF4-FFF2-40B4-BE49-F238E27FC236}">
                <a16:creationId xmlns:a16="http://schemas.microsoft.com/office/drawing/2014/main" id="{DAF7ADCD-5C1F-4963-A924-88FB9CC8C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66" y="1524001"/>
            <a:ext cx="3793609" cy="232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0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6ABB-26CE-440A-AF77-2CD466E1B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29166" y="1828800"/>
          <a:ext cx="7176636" cy="449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4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4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5960">
                <a:tc>
                  <a:txBody>
                    <a:bodyPr/>
                    <a:lstStyle/>
                    <a:p>
                      <a:r>
                        <a:rPr lang="en-US"/>
                        <a:t>Issues: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Institution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Foster</a:t>
                      </a:r>
                      <a:r>
                        <a:rPr lang="en-US" baseline="0"/>
                        <a:t> Care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Biological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666">
                <a:tc>
                  <a:txBody>
                    <a:bodyPr/>
                    <a:lstStyle/>
                    <a:p>
                      <a:r>
                        <a:rPr lang="en-US"/>
                        <a:t>Axis 1 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666">
                <a:tc>
                  <a:txBody>
                    <a:bodyPr/>
                    <a:lstStyle/>
                    <a:p>
                      <a:r>
                        <a:rPr lang="en-US"/>
                        <a:t>Emotional </a:t>
                      </a:r>
                    </a:p>
                    <a:p>
                      <a:r>
                        <a:rPr lang="en-US"/>
                        <a:t>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666">
                <a:tc>
                  <a:txBody>
                    <a:bodyPr/>
                    <a:lstStyle/>
                    <a:p>
                      <a:r>
                        <a:rPr lang="en-US"/>
                        <a:t>Behavioral Disorders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3841">
                <a:tc>
                  <a:txBody>
                    <a:bodyPr/>
                    <a:lstStyle/>
                    <a:p>
                      <a:r>
                        <a:rPr lang="en-US"/>
                        <a:t>Intellectual Disability</a:t>
                      </a:r>
                    </a:p>
                    <a:p>
                      <a:r>
                        <a:rPr lang="en-US"/>
                        <a:t>Average IQ </a:t>
                      </a:r>
                    </a:p>
                    <a:p>
                      <a:r>
                        <a:rPr lang="en-US"/>
                        <a:t>Score</a:t>
                      </a:r>
                      <a:br>
                        <a:rPr lang="en-US"/>
                      </a:b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r>
                        <a:rPr lang="en-US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119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 useBgFill="1">
          <p:nvSpPr>
            <p:cNvPr id="23" name="Rectangle 22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508815" y="1370143"/>
            <a:ext cx="4793452" cy="4157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700">
                <a:solidFill>
                  <a:schemeClr val="tx1"/>
                </a:solidFill>
              </a:rPr>
              <a:t>Children Who Stayed in Institutions –Nathan Fox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841395" y="1370143"/>
            <a:ext cx="2184819" cy="4157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1200"/>
              <a:t>Gray matter in brain actually shrunk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Lower brain activity measured by EEG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Impairments in Executive Functioning 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Increased Adrenaline levels after 1 year – affects heart, behavior, ability to focus ( looks like ADHD)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Often abnormally small physically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At higher risk for premature deaths</a:t>
            </a:r>
          </a:p>
          <a:p>
            <a:pPr algn="r">
              <a:lnSpc>
                <a:spcPct val="90000"/>
              </a:lnSpc>
            </a:pPr>
            <a:r>
              <a:rPr lang="en-US" sz="1200"/>
              <a:t>Neglect is more devastating than any other type of abuse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219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20579" y="1113062"/>
            <a:ext cx="2536723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MIRROR NEURONS: Interaction during infancy is needed for brain wiring </a:t>
            </a:r>
          </a:p>
        </p:txBody>
      </p:sp>
      <p:pic>
        <p:nvPicPr>
          <p:cNvPr id="4" name="Picture 3" descr="A photo of a mother holding her baby"/>
          <p:cNvPicPr>
            <a:picLocks noChangeAspect="1" noChangeArrowheads="1"/>
          </p:cNvPicPr>
          <p:nvPr/>
        </p:nvPicPr>
        <p:blipFill rotWithShape="1">
          <a:blip r:embed="rId3" cstate="print"/>
          <a:srcRect l="20205" r="2" b="1"/>
          <a:stretch/>
        </p:blipFill>
        <p:spPr bwMode="auto">
          <a:xfrm>
            <a:off x="832322" y="1436523"/>
            <a:ext cx="4853180" cy="3981838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2347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7D00EB-FE1F-5C31-BCB6-8D19C2939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D0C93A-0095-8673-51F3-3F4DCDCA8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16" y="2099733"/>
            <a:ext cx="6619243" cy="267764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TRAUMATIC EXPOSURES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0FAFC-E12A-9C89-BFE8-4B7C538E0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3" cy="109002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2000" b="1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</a:rPr>
              <a:t>In-utero Drug exposure</a:t>
            </a:r>
          </a:p>
          <a:p>
            <a:pPr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</a:rPr>
              <a:t>In-utero Drug/Alcohol exposure</a:t>
            </a:r>
          </a:p>
          <a:p>
            <a:pPr>
              <a:lnSpc>
                <a:spcPct val="90000"/>
              </a:lnSpc>
            </a:pPr>
            <a:endParaRPr lang="en-US" sz="11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en-US" sz="11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645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7B18B75-9779-8181-9FF2-53EAA208A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8815" y="1370143"/>
            <a:ext cx="4793452" cy="415744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>
                <a:solidFill>
                  <a:schemeClr val="tx1"/>
                </a:solidFill>
              </a:rPr>
              <a:t>“Nearly 1 in 12 newborns in the United States in 2020 – </a:t>
            </a:r>
            <a:r>
              <a:rPr lang="en-US" sz="2300" u="sng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 about 300,000 infants</a:t>
            </a:r>
            <a:r>
              <a:rPr lang="en-US" sz="2300">
                <a:solidFill>
                  <a:schemeClr val="tx1"/>
                </a:solidFill>
              </a:rPr>
              <a:t> – were exposed to alcohol, opioids, marijuana or cocaine before they were born. Exposure to these substances </a:t>
            </a:r>
            <a:r>
              <a:rPr lang="en-US" sz="2300" u="sng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puts these newborns at a higher risk</a:t>
            </a:r>
            <a:r>
              <a:rPr lang="en-US" sz="2300">
                <a:solidFill>
                  <a:schemeClr val="tx1"/>
                </a:solidFill>
              </a:rPr>
              <a:t> for premature birth, low birth weight and a variety of physical and mental disabilities.”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E1A44B8-8014-1325-C49C-6199CB08B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395" y="1370143"/>
            <a:ext cx="2184819" cy="4157446"/>
          </a:xfrm>
        </p:spPr>
        <p:txBody>
          <a:bodyPr anchor="ctr">
            <a:normAutofit/>
          </a:bodyPr>
          <a:lstStyle/>
          <a:p>
            <a:pPr fontAlgn="base"/>
            <a:r>
              <a:rPr lang="en-US" sz="1600" b="1"/>
              <a:t>Amna Umer</a:t>
            </a:r>
          </a:p>
          <a:p>
            <a:pPr fontAlgn="base"/>
            <a:endParaRPr lang="en-US" b="1"/>
          </a:p>
          <a:p>
            <a:pPr fontAlgn="base"/>
            <a:r>
              <a:rPr lang="en-US"/>
              <a:t>Associate Professor of Pediatric Epidemiology, </a:t>
            </a:r>
            <a:r>
              <a:rPr lang="en-US">
                <a:hlinkClick r:id="rId5"/>
              </a:rPr>
              <a:t>West Virginia University</a:t>
            </a:r>
            <a:endParaRPr lang="en-US"/>
          </a:p>
          <a:p>
            <a:pPr algn="r"/>
            <a:endParaRPr lang="en-US" sz="17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074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289D-328B-4DE1-37C2-4736A497A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 Awareness </a:t>
            </a:r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865895FF-DEB0-7EB9-3F55-1924044DD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7610" y="2724150"/>
            <a:ext cx="468630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CBA76-9529-472E-8EB7-AD8A17F99BDC}" type="slidenum">
              <a:rPr lang="en-US"/>
              <a:pPr/>
              <a:t>18</a:t>
            </a:fld>
            <a:endParaRPr lang="en-US"/>
          </a:p>
        </p:txBody>
      </p:sp>
      <p:sp>
        <p:nvSpPr>
          <p:cNvPr id="619527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04850"/>
            <a:ext cx="8763000" cy="11128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Psychological Trauma – Past is Present</a:t>
            </a:r>
            <a:br>
              <a:rPr lang="en-US" sz="4000">
                <a:solidFill>
                  <a:srgbClr val="92D050"/>
                </a:solidFill>
              </a:rPr>
            </a:br>
            <a:endParaRPr lang="en-US" sz="400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9525" name="Picture 5" descr="+A+Triune+Br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05000"/>
            <a:ext cx="3751263" cy="4343400"/>
          </a:xfrm>
          <a:prstGeom prst="rect">
            <a:avLst/>
          </a:prstGeom>
          <a:noFill/>
        </p:spPr>
      </p:pic>
      <p:sp>
        <p:nvSpPr>
          <p:cNvPr id="619529" name="Rectangle 9"/>
          <p:cNvSpPr>
            <a:spLocks noChangeArrowheads="1"/>
          </p:cNvSpPr>
          <p:nvPr/>
        </p:nvSpPr>
        <p:spPr bwMode="auto">
          <a:xfrm>
            <a:off x="4038600" y="2602468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1800"/>
              <a:t>The rational brain:  Intellectual tasks </a:t>
            </a:r>
          </a:p>
        </p:txBody>
      </p:sp>
      <p:sp>
        <p:nvSpPr>
          <p:cNvPr id="619530" name="Rectangle 10"/>
          <p:cNvSpPr>
            <a:spLocks noChangeArrowheads="1"/>
          </p:cNvSpPr>
          <p:nvPr/>
        </p:nvSpPr>
        <p:spPr bwMode="auto">
          <a:xfrm>
            <a:off x="4038600" y="3200400"/>
            <a:ext cx="928459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 b="1"/>
              <a:t>Limbic</a:t>
            </a:r>
            <a:endParaRPr lang="en-US" sz="1800"/>
          </a:p>
        </p:txBody>
      </p:sp>
      <p:sp>
        <p:nvSpPr>
          <p:cNvPr id="619531" name="Rectangle 11"/>
          <p:cNvSpPr>
            <a:spLocks noChangeArrowheads="1"/>
          </p:cNvSpPr>
          <p:nvPr/>
        </p:nvSpPr>
        <p:spPr bwMode="auto">
          <a:xfrm>
            <a:off x="4038600" y="4114800"/>
            <a:ext cx="1356462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b="1"/>
              <a:t>Brain Stem</a:t>
            </a:r>
            <a:endParaRPr lang="en-US" sz="1800"/>
          </a:p>
        </p:txBody>
      </p:sp>
      <p:sp>
        <p:nvSpPr>
          <p:cNvPr id="619532" name="Text Box 12"/>
          <p:cNvSpPr txBox="1">
            <a:spLocks noChangeArrowheads="1"/>
          </p:cNvSpPr>
          <p:nvPr/>
        </p:nvSpPr>
        <p:spPr bwMode="auto">
          <a:xfrm>
            <a:off x="1371600" y="6248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The Triune Brain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038600" y="2209800"/>
            <a:ext cx="1371600" cy="369332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800" b="1" err="1"/>
              <a:t>Neocortex</a:t>
            </a:r>
            <a:endParaRPr lang="en-US" sz="18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038600" y="3593068"/>
            <a:ext cx="35830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The intermediate brain: Emotions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945141" y="4495800"/>
            <a:ext cx="51988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800"/>
              <a:t>The primitive brain: Self preservation, aggression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Trauma Responses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/>
              <a:t>Trigger Response </a:t>
            </a:r>
            <a:r>
              <a:rPr lang="en-US"/>
              <a:t>– Something happens in the present that reminds the person of the negative past - person goes into fight, flight or freeze mode:</a:t>
            </a:r>
          </a:p>
          <a:p>
            <a:r>
              <a:rPr lang="en-US"/>
              <a:t>Thinking he or</a:t>
            </a:r>
          </a:p>
          <a:p>
            <a:pPr>
              <a:buNone/>
            </a:pPr>
            <a:r>
              <a:rPr lang="en-US"/>
              <a:t>she is in</a:t>
            </a:r>
          </a:p>
          <a:p>
            <a:pPr>
              <a:buNone/>
            </a:pPr>
            <a:r>
              <a:rPr lang="en-US"/>
              <a:t>Danger! </a:t>
            </a:r>
          </a:p>
        </p:txBody>
      </p:sp>
      <p:sp>
        <p:nvSpPr>
          <p:cNvPr id="4" name="Rectangle 3"/>
          <p:cNvSpPr/>
          <p:nvPr/>
        </p:nvSpPr>
        <p:spPr>
          <a:xfrm>
            <a:off x="5738113" y="3505200"/>
            <a:ext cx="1219200" cy="7960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Trauma</a:t>
            </a:r>
          </a:p>
          <a:p>
            <a:pPr algn="ctr"/>
            <a:r>
              <a:rPr lang="en-US"/>
              <a:t>Trigger</a:t>
            </a:r>
          </a:p>
        </p:txBody>
      </p:sp>
      <p:cxnSp>
        <p:nvCxnSpPr>
          <p:cNvPr id="6" name="Straight Arrow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929887" y="3502583"/>
            <a:ext cx="762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347713" y="4301240"/>
            <a:ext cx="0" cy="12613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980426" y="3505200"/>
            <a:ext cx="1066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733800" y="4191000"/>
            <a:ext cx="1219200" cy="76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Fight</a:t>
            </a:r>
          </a:p>
        </p:txBody>
      </p:sp>
      <p:sp>
        <p:nvSpPr>
          <p:cNvPr id="18" name="Rectangle 17"/>
          <p:cNvSpPr/>
          <p:nvPr/>
        </p:nvSpPr>
        <p:spPr>
          <a:xfrm rot="10800000" flipV="1">
            <a:off x="5485288" y="4725250"/>
            <a:ext cx="1323192" cy="7960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Flight</a:t>
            </a:r>
          </a:p>
        </p:txBody>
      </p:sp>
      <p:sp>
        <p:nvSpPr>
          <p:cNvPr id="19" name="Rectangle 18"/>
          <p:cNvSpPr/>
          <p:nvPr/>
        </p:nvSpPr>
        <p:spPr>
          <a:xfrm rot="10800000" flipV="1">
            <a:off x="7391400" y="4343400"/>
            <a:ext cx="12192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Freeze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7423" y="5394088"/>
            <a:ext cx="1659031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Attachment</a:t>
            </a:r>
          </a:p>
          <a:p>
            <a:pPr algn="ctr"/>
            <a:r>
              <a:rPr lang="en-US"/>
              <a:t>Issues </a:t>
            </a:r>
          </a:p>
        </p:txBody>
      </p:sp>
      <p:cxnSp>
        <p:nvCxnSpPr>
          <p:cNvPr id="10" name="Straight Arrow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5001408" y="4114800"/>
            <a:ext cx="713592" cy="137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28D8909-0227-CC8A-6659-BC6B481AEDA5}"/>
              </a:ext>
            </a:extLst>
          </p:cNvPr>
          <p:cNvSpPr/>
          <p:nvPr/>
        </p:nvSpPr>
        <p:spPr>
          <a:xfrm rot="10800000" flipV="1">
            <a:off x="7038985" y="5207325"/>
            <a:ext cx="1323192" cy="95681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Fawning</a:t>
            </a:r>
          </a:p>
        </p:txBody>
      </p:sp>
    </p:spTree>
    <p:extLst>
      <p:ext uri="{BB962C8B-B14F-4D97-AF65-F5344CB8AC3E}">
        <p14:creationId xmlns:p14="http://schemas.microsoft.com/office/powerpoint/2010/main" val="888129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B1AF3-000B-032D-56F7-D3E125F5D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436" y="1692048"/>
            <a:ext cx="1902542" cy="2461468"/>
          </a:xfrm>
        </p:spPr>
        <p:txBody>
          <a:bodyPr vert="horz" lIns="68580" tIns="34290" rIns="68580" bIns="3429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50">
                <a:solidFill>
                  <a:srgbClr val="EBEBEB"/>
                </a:solidFill>
              </a:rPr>
              <a:t>COMMUNICATION IS EMPOWERMENT</a:t>
            </a:r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C2E299A9-A0DF-3283-DF7A-C94BA9AC5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92556" y="1714500"/>
            <a:ext cx="5571338" cy="31478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987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ECA4FE-7D2F-4576-B767-3A5F5ABFE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5969441E-5462-4859-86CD-1737FDE360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96BD4B5-6833-40CC-96FE-EDC675634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470191-D6CE-4A66-8318-3171B0A792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9116" y="914400"/>
            <a:ext cx="6619243" cy="416422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800">
                <a:solidFill>
                  <a:schemeClr val="tx1"/>
                </a:solidFill>
              </a:rPr>
              <a:t>Sometimes the “Behaviors” we see are really symptoms of</a:t>
            </a:r>
            <a:br>
              <a:rPr lang="en-US" sz="3800">
                <a:solidFill>
                  <a:schemeClr val="tx1"/>
                </a:solidFill>
              </a:rPr>
            </a:br>
            <a:r>
              <a:rPr lang="en-US" sz="3800">
                <a:solidFill>
                  <a:schemeClr val="tx1"/>
                </a:solidFill>
              </a:rPr>
              <a:t>Post-traumatic Stress Disorder </a:t>
            </a:r>
            <a:br>
              <a:rPr lang="en-US" sz="3800">
                <a:solidFill>
                  <a:schemeClr val="tx1"/>
                </a:solidFill>
              </a:rPr>
            </a:br>
            <a:br>
              <a:rPr lang="en-US" sz="3800">
                <a:solidFill>
                  <a:schemeClr val="tx1"/>
                </a:solidFill>
              </a:rPr>
            </a:br>
            <a:br>
              <a:rPr lang="en-US" sz="3800">
                <a:solidFill>
                  <a:schemeClr val="tx1"/>
                </a:solidFill>
              </a:rPr>
            </a:br>
            <a:endParaRPr lang="en-US" sz="380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1F53E2-F556-42FA-8D24-113839EE1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18686" y="4166888"/>
            <a:ext cx="506627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903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D9596F-973F-0AEF-2FB8-57805A190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Symptoms of PTSD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Text Placeholder 2" descr="Colored bars each listing a symtom of PTSD">
            <a:extLst>
              <a:ext uri="{FF2B5EF4-FFF2-40B4-BE49-F238E27FC236}">
                <a16:creationId xmlns:a16="http://schemas.microsoft.com/office/drawing/2014/main" id="{EE42571A-53B8-5073-A533-79FFA0497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027249"/>
              </p:ext>
            </p:extLst>
          </p:nvPr>
        </p:nvGraphicFramePr>
        <p:xfrm>
          <a:off x="965200" y="2324100"/>
          <a:ext cx="7219037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3047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2D529E20-662F-4915-ACD7-970C026FD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677511" flipH="1">
            <a:off x="2233036" y="1913001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FB93D2-9401-B46E-4A0B-9BC91DE8774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271295" y="1241266"/>
            <a:ext cx="4071414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chemeClr val="bg2"/>
                </a:solidFill>
              </a:rPr>
              <a:t>Family Trauma </a:t>
            </a:r>
          </a:p>
        </p:txBody>
      </p:sp>
      <p:pic>
        <p:nvPicPr>
          <p:cNvPr id="4" name="Picture 3" descr="A drawing of a family, two parents and two children">
            <a:extLst>
              <a:ext uri="{FF2B5EF4-FFF2-40B4-BE49-F238E27FC236}">
                <a16:creationId xmlns:a16="http://schemas.microsoft.com/office/drawing/2014/main" id="{3B06CC9F-CB7F-44D3-215A-66EE67100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506" r="12505" b="-1"/>
          <a:stretch>
            <a:fillRect/>
          </a:stretch>
        </p:blipFill>
        <p:spPr>
          <a:xfrm>
            <a:off x="317502" y="402166"/>
            <a:ext cx="3699714" cy="6053670"/>
          </a:xfrm>
          <a:custGeom>
            <a:avLst/>
            <a:gdLst/>
            <a:ahLst/>
            <a:cxnLst/>
            <a:rect l="l" t="t" r="r" b="b"/>
            <a:pathLst>
              <a:path w="4932951" h="6053670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76475"/>
                </a:lnTo>
                <a:lnTo>
                  <a:pt x="4699603" y="3199970"/>
                </a:lnTo>
                <a:lnTo>
                  <a:pt x="4702426" y="3321043"/>
                </a:lnTo>
                <a:lnTo>
                  <a:pt x="4705092" y="3440906"/>
                </a:lnTo>
                <a:lnTo>
                  <a:pt x="4708071" y="3558347"/>
                </a:lnTo>
                <a:lnTo>
                  <a:pt x="4712619" y="3675183"/>
                </a:lnTo>
                <a:lnTo>
                  <a:pt x="4717480" y="3790203"/>
                </a:lnTo>
                <a:lnTo>
                  <a:pt x="4721871" y="3902801"/>
                </a:lnTo>
                <a:lnTo>
                  <a:pt x="4734260" y="4122549"/>
                </a:lnTo>
                <a:lnTo>
                  <a:pt x="4747433" y="4333217"/>
                </a:lnTo>
                <a:lnTo>
                  <a:pt x="4761233" y="4535409"/>
                </a:lnTo>
                <a:lnTo>
                  <a:pt x="4776445" y="4726705"/>
                </a:lnTo>
                <a:lnTo>
                  <a:pt x="4792283" y="4909526"/>
                </a:lnTo>
                <a:lnTo>
                  <a:pt x="4809377" y="5079029"/>
                </a:lnTo>
                <a:lnTo>
                  <a:pt x="4826157" y="5238240"/>
                </a:lnTo>
                <a:lnTo>
                  <a:pt x="4842936" y="5384739"/>
                </a:lnTo>
                <a:lnTo>
                  <a:pt x="4858775" y="5519131"/>
                </a:lnTo>
                <a:lnTo>
                  <a:pt x="4873830" y="5638388"/>
                </a:lnTo>
                <a:lnTo>
                  <a:pt x="4888100" y="5746143"/>
                </a:lnTo>
                <a:lnTo>
                  <a:pt x="4900019" y="5836948"/>
                </a:lnTo>
                <a:lnTo>
                  <a:pt x="4911310" y="5913225"/>
                </a:lnTo>
                <a:lnTo>
                  <a:pt x="4927462" y="6017953"/>
                </a:lnTo>
                <a:lnTo>
                  <a:pt x="4932951" y="6053670"/>
                </a:lnTo>
                <a:lnTo>
                  <a:pt x="4478865" y="6053670"/>
                </a:lnTo>
                <a:lnTo>
                  <a:pt x="3683097" y="6053670"/>
                </a:lnTo>
                <a:lnTo>
                  <a:pt x="0" y="6053670"/>
                </a:lnTo>
                <a:close/>
              </a:path>
            </a:pathLst>
          </a:custGeom>
        </p:spPr>
      </p:pic>
      <p:sp>
        <p:nvSpPr>
          <p:cNvPr id="30" name="Freeform 5">
            <a:extLst>
              <a:ext uri="{FF2B5EF4-FFF2-40B4-BE49-F238E27FC236}">
                <a16:creationId xmlns:a16="http://schemas.microsoft.com/office/drawing/2014/main" id="{1AD5EB79-7F9A-4BBC-92A5-188382CBA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B8A17F-DC3A-4D9A-AA53-9BFB894C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0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Ingredients Necessary for Post traumatic Recovery</a:t>
            </a:r>
          </a:p>
        </p:txBody>
      </p:sp>
      <p:graphicFrame>
        <p:nvGraphicFramePr>
          <p:cNvPr id="4" name="Content Placeholder 3" descr="A flowchart chart depicting ingredients necessary for Post Traumatic Recovery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095482"/>
              </p:ext>
            </p:extLst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5916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099"/>
            <a:ext cx="6993290" cy="70986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Best Technique Ever:</a:t>
            </a:r>
            <a:br>
              <a:rPr lang="en-US"/>
            </a:br>
            <a:r>
              <a:rPr lang="en-US"/>
              <a:t>  </a:t>
            </a:r>
            <a:r>
              <a:rPr lang="en-US" b="1"/>
              <a:t>LISTENING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60590"/>
            <a:ext cx="3124200" cy="3880773"/>
          </a:xfrm>
        </p:spPr>
        <p:txBody>
          <a:bodyPr>
            <a:normAutofit lnSpcReduction="10000"/>
          </a:bodyPr>
          <a:lstStyle/>
          <a:p>
            <a:r>
              <a:rPr lang="en-US" sz="2800"/>
              <a:t>Hearing </a:t>
            </a:r>
          </a:p>
          <a:p>
            <a:r>
              <a:rPr lang="en-US" sz="2800"/>
              <a:t>Validating feelings</a:t>
            </a:r>
          </a:p>
          <a:p>
            <a:r>
              <a:rPr lang="en-US" sz="2800"/>
              <a:t> Reflecting</a:t>
            </a:r>
          </a:p>
          <a:p>
            <a:r>
              <a:rPr lang="en-US" sz="2800"/>
              <a:t>Paraphrasing</a:t>
            </a:r>
          </a:p>
          <a:p>
            <a:r>
              <a:rPr lang="en-US" sz="2800"/>
              <a:t>Giving Empathy </a:t>
            </a:r>
          </a:p>
          <a:p>
            <a:r>
              <a:rPr lang="en-US" sz="2800"/>
              <a:t>Being Present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3800" y="2160589"/>
            <a:ext cx="3962400" cy="3880772"/>
          </a:xfrm>
        </p:spPr>
        <p:txBody>
          <a:bodyPr>
            <a:normAutofit lnSpcReduction="10000"/>
          </a:bodyPr>
          <a:lstStyle/>
          <a:p>
            <a:r>
              <a:rPr lang="en-US" sz="2800"/>
              <a:t>Not advising</a:t>
            </a:r>
          </a:p>
          <a:p>
            <a:r>
              <a:rPr lang="en-US" sz="2800"/>
              <a:t>Not instructing </a:t>
            </a:r>
          </a:p>
          <a:p>
            <a:r>
              <a:rPr lang="en-US" sz="2800"/>
              <a:t>Not shaming </a:t>
            </a:r>
          </a:p>
        </p:txBody>
      </p:sp>
    </p:spTree>
    <p:extLst>
      <p:ext uri="{BB962C8B-B14F-4D97-AF65-F5344CB8AC3E}">
        <p14:creationId xmlns:p14="http://schemas.microsoft.com/office/powerpoint/2010/main" val="1939461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804862"/>
            <a:ext cx="8839200" cy="947737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Positive Identity Development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0" y="1981200"/>
            <a:ext cx="3090863" cy="3810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Negative Identity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0" y="2514600"/>
            <a:ext cx="2668588" cy="3733800"/>
          </a:xfrm>
        </p:spPr>
        <p:txBody>
          <a:bodyPr>
            <a:normAutofit lnSpcReduction="10000"/>
          </a:bodyPr>
          <a:lstStyle/>
          <a:p>
            <a:pPr>
              <a:buClrTx/>
              <a:buFont typeface="Wingdings" pitchFamily="2" charset="2"/>
              <a:buChar char="§"/>
            </a:pPr>
            <a:r>
              <a:rPr lang="en-US"/>
              <a:t>NOT the person who gets married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/>
              <a:t>NOT the person who drives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/>
              <a:t>NOT the person who plays on a high school sport team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/>
              <a:t> NOT the person who is popular or liked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/>
              <a:t>Not the cool one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5867400" y="1981200"/>
            <a:ext cx="3276600" cy="3810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0000"/>
                </a:solidFill>
              </a:rPr>
              <a:t>Positive Identity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6018213" y="2514600"/>
            <a:ext cx="3125787" cy="327660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/>
              <a:t>Who I am</a:t>
            </a:r>
          </a:p>
          <a:p>
            <a:pPr>
              <a:buClrTx/>
            </a:pPr>
            <a:r>
              <a:rPr lang="en-US"/>
              <a:t>What I do well</a:t>
            </a:r>
          </a:p>
          <a:p>
            <a:pPr>
              <a:buClrTx/>
            </a:pPr>
            <a:r>
              <a:rPr lang="en-US"/>
              <a:t>Who my friends are</a:t>
            </a:r>
          </a:p>
          <a:p>
            <a:pPr>
              <a:buClrTx/>
            </a:pPr>
            <a:r>
              <a:rPr lang="en-US"/>
              <a:t>What my preferences are</a:t>
            </a:r>
          </a:p>
          <a:p>
            <a:pPr>
              <a:buClrTx/>
            </a:pPr>
            <a:r>
              <a:rPr lang="en-US"/>
              <a:t>Where I make a difference</a:t>
            </a:r>
          </a:p>
          <a:p>
            <a:pPr>
              <a:buClrTx/>
            </a:pPr>
            <a:r>
              <a:rPr lang="en-US"/>
              <a:t>What I am proud of</a:t>
            </a:r>
          </a:p>
        </p:txBody>
      </p:sp>
    </p:spTree>
    <p:extLst>
      <p:ext uri="{BB962C8B-B14F-4D97-AF65-F5344CB8AC3E}">
        <p14:creationId xmlns:p14="http://schemas.microsoft.com/office/powerpoint/2010/main" val="3013567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92ABAF-5867-4515-A2C3-07CDF96D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82" y="3739568"/>
            <a:ext cx="8169820" cy="19159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7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5700" b="1" i="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We can hold up 2 possible mirrors </a:t>
            </a:r>
          </a:p>
        </p:txBody>
      </p:sp>
      <p:pic>
        <p:nvPicPr>
          <p:cNvPr id="48" name="Content Placeholder 47" descr="A photo of a man looking into a distorting mirror">
            <a:extLst>
              <a:ext uri="{FF2B5EF4-FFF2-40B4-BE49-F238E27FC236}">
                <a16:creationId xmlns:a16="http://schemas.microsoft.com/office/drawing/2014/main" id="{B7C8B0E1-9FF8-4371-9DBD-EB246D20DF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4151" b="-1"/>
          <a:stretch/>
        </p:blipFill>
        <p:spPr>
          <a:xfrm>
            <a:off x="1675122" y="1053103"/>
            <a:ext cx="5786382" cy="227898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803EE5E-9513-45EB-8741-4602AD92E1F6}"/>
              </a:ext>
            </a:extLst>
          </p:cNvPr>
          <p:cNvSpPr txBox="1"/>
          <p:nvPr/>
        </p:nvSpPr>
        <p:spPr>
          <a:xfrm>
            <a:off x="4588602" y="3132029"/>
            <a:ext cx="287290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animations.physics.unsw.edu.au/jw/light/mirrors-and-images.ht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45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EC4F4C-0F2F-7AAE-234C-934461557B6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953001" y="1112838"/>
            <a:ext cx="3581399" cy="3535362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EBEBEB"/>
                </a:solidFill>
              </a:rPr>
              <a:t>Resiliency Studies </a:t>
            </a:r>
          </a:p>
        </p:txBody>
      </p:sp>
      <p:pic>
        <p:nvPicPr>
          <p:cNvPr id="7" name="Picture 6" descr="A photo of a flower growing through a crack in the concrete">
            <a:extLst>
              <a:ext uri="{FF2B5EF4-FFF2-40B4-BE49-F238E27FC236}">
                <a16:creationId xmlns:a16="http://schemas.microsoft.com/office/drawing/2014/main" id="{C48665A1-0918-8EEA-06F6-A72B7E298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064" y="1113063"/>
            <a:ext cx="3089695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904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801794"/>
            <a:ext cx="8250178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45C4FE-FFEC-B8F1-5A99-5C41733F00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6440" y="-709865"/>
            <a:ext cx="6345260" cy="70986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Daisaku Ikeda Quote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06D4E-43ED-418C-9D8A-4A5EFA12C2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0013" y="1713305"/>
            <a:ext cx="3597942" cy="3830244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 algn="ctr">
              <a:buNone/>
            </a:pPr>
            <a:r>
              <a:rPr lang="en-US" sz="2700"/>
              <a:t>“</a:t>
            </a:r>
            <a:r>
              <a:rPr lang="en-US" sz="2700" b="1"/>
              <a:t>Every Life is as Valuable as the Universe .” </a:t>
            </a:r>
          </a:p>
          <a:p>
            <a:pPr marL="0" indent="0" algn="ctr">
              <a:buNone/>
            </a:pPr>
            <a:endParaRPr lang="en-US" sz="2700" b="1"/>
          </a:p>
          <a:p>
            <a:pPr marL="0" indent="0" algn="ctr">
              <a:buNone/>
            </a:pPr>
            <a:r>
              <a:rPr lang="en-US" sz="2100" b="1"/>
              <a:t>Daisaku Ikeda</a:t>
            </a:r>
          </a:p>
        </p:txBody>
      </p:sp>
      <p:pic>
        <p:nvPicPr>
          <p:cNvPr id="5" name="Picture 4" descr="A photo of Daisaku Ikeda">
            <a:extLst>
              <a:ext uri="{FF2B5EF4-FFF2-40B4-BE49-F238E27FC236}">
                <a16:creationId xmlns:a16="http://schemas.microsoft.com/office/drawing/2014/main" id="{DD739F6A-7E4D-4CF7-904C-FC8CFDE79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435" r="28185"/>
          <a:stretch/>
        </p:blipFill>
        <p:spPr>
          <a:xfrm>
            <a:off x="3886199" y="1284394"/>
            <a:ext cx="3942159" cy="4283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A7AB51-146F-4C38-A2DE-7C33FF5CEEB6}"/>
              </a:ext>
            </a:extLst>
          </p:cNvPr>
          <p:cNvSpPr txBox="1"/>
          <p:nvPr/>
        </p:nvSpPr>
        <p:spPr>
          <a:xfrm>
            <a:off x="4138005" y="5367405"/>
            <a:ext cx="25394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pressenza.com/2019/09/climate-change-a-people-centered-approach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68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124000"/>
                <a:satMod val="148000"/>
                <a:lumMod val="124000"/>
              </a:schemeClr>
            </a:gs>
            <a:gs pos="100000">
              <a:schemeClr val="bg1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86DE8A2-E45F-4163-B246-A5162E17B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705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88A9C7-37B3-4341-BF1A-E8F3049EC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5CE3759A-04C7-6440-77AE-43F63EB3F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40357" y="1317550"/>
            <a:ext cx="7463281" cy="42167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7EBE87-BCF8-EF0B-C91A-49B47C2510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6440" y="-709865"/>
            <a:ext cx="6345260" cy="70986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Cat Massage Photo</a:t>
            </a:r>
          </a:p>
        </p:txBody>
      </p:sp>
    </p:spTree>
    <p:extLst>
      <p:ext uri="{BB962C8B-B14F-4D97-AF65-F5344CB8AC3E}">
        <p14:creationId xmlns:p14="http://schemas.microsoft.com/office/powerpoint/2010/main" val="3485726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5D5B2E3381B24EBC67A7B6343EB3CD" ma:contentTypeVersion="18" ma:contentTypeDescription="Create a new document." ma:contentTypeScope="" ma:versionID="dfddf50aa0ecd32cd61f6e2e4fd52a95">
  <xsd:schema xmlns:xsd="http://www.w3.org/2001/XMLSchema" xmlns:xs="http://www.w3.org/2001/XMLSchema" xmlns:p="http://schemas.microsoft.com/office/2006/metadata/properties" xmlns:ns1="http://schemas.microsoft.com/sharepoint/v3" xmlns:ns2="68f8b17c-a8da-4642-bd33-c31e19750012" xmlns:ns3="6aa59d50-dacc-45a1-8c79-5bdfd2f48623" xmlns:ns4="baf464a5-443c-4111-9af5-10917cd50cf0" targetNamespace="http://schemas.microsoft.com/office/2006/metadata/properties" ma:root="true" ma:fieldsID="a98eeefe230f61f4d243e7fe0b20f60b" ns1:_="" ns2:_="" ns3:_="" ns4:_="">
    <xsd:import namespace="http://schemas.microsoft.com/sharepoint/v3"/>
    <xsd:import namespace="68f8b17c-a8da-4642-bd33-c31e19750012"/>
    <xsd:import namespace="6aa59d50-dacc-45a1-8c79-5bdfd2f48623"/>
    <xsd:import namespace="baf464a5-443c-4111-9af5-10917cd50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f8b17c-a8da-4642-bd33-c31e197500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2870f7a-ebce-4420-99c3-1cd72abed0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5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59d50-dacc-45a1-8c79-5bdfd2f4862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464a5-443c-4111-9af5-10917cd50cf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d43b680-da4e-45a5-8372-5afb948bc79c}" ma:internalName="TaxCatchAll" ma:showField="CatchAllData" ma:web="baf464a5-443c-4111-9af5-10917cd50c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68f8b17c-a8da-4642-bd33-c31e19750012">
      <Terms xmlns="http://schemas.microsoft.com/office/infopath/2007/PartnerControls"/>
    </lcf76f155ced4ddcb4097134ff3c332f>
    <Comments xmlns="68f8b17c-a8da-4642-bd33-c31e19750012" xsi:nil="true"/>
    <_ip_UnifiedCompliancePolicyProperties xmlns="http://schemas.microsoft.com/sharepoint/v3" xsi:nil="true"/>
    <TaxCatchAll xmlns="baf464a5-443c-4111-9af5-10917cd50cf0" xsi:nil="true"/>
  </documentManagement>
</p:properties>
</file>

<file path=customXml/itemProps1.xml><?xml version="1.0" encoding="utf-8"?>
<ds:datastoreItem xmlns:ds="http://schemas.openxmlformats.org/officeDocument/2006/customXml" ds:itemID="{48FF0490-98B6-49AB-AEA4-4DC755610C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8f8b17c-a8da-4642-bd33-c31e19750012"/>
    <ds:schemaRef ds:uri="6aa59d50-dacc-45a1-8c79-5bdfd2f48623"/>
    <ds:schemaRef ds:uri="baf464a5-443c-4111-9af5-10917cd50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E8A430-B268-4C8D-AD3B-5F90DA8B8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D04840-AEFF-418D-91F7-06C0BE43F35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68f8b17c-a8da-4642-bd33-c31e19750012"/>
    <ds:schemaRef ds:uri="baf464a5-443c-4111-9af5-10917cd50cf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1387</TotalTime>
  <Words>679</Words>
  <Application>Microsoft Office PowerPoint</Application>
  <PresentationFormat>On-screen Show (4:3)</PresentationFormat>
  <Paragraphs>153</Paragraphs>
  <Slides>30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Trauma Informed Support and the Path to Healing  </vt:lpstr>
      <vt:lpstr>THANK YOU!!!</vt:lpstr>
      <vt:lpstr>UNSEEN VIRTURE BRINGS VISIBLE REWARD </vt:lpstr>
      <vt:lpstr>STOP AND REFILL YOUR BUCKET!</vt:lpstr>
      <vt:lpstr>Trauma in the World of Intellectual Disabilities </vt:lpstr>
      <vt:lpstr>Sources of Trauma for People with Intellectual Disabilities </vt:lpstr>
      <vt:lpstr>Sources of Trauma for People with Intellectual Disabilities Visuals</vt:lpstr>
      <vt:lpstr>Big T and Little “t” Traumas</vt:lpstr>
      <vt:lpstr>Bullying </vt:lpstr>
      <vt:lpstr>Bruce Perry</vt:lpstr>
      <vt:lpstr>ASSUME TRAUMA</vt:lpstr>
      <vt:lpstr>RESULTS:</vt:lpstr>
      <vt:lpstr>Children Who Stayed in Institutions –Nathan Fox </vt:lpstr>
      <vt:lpstr>MIRROR NEURONS: Interaction during infancy is needed for brain wiring </vt:lpstr>
      <vt:lpstr>TRAUMATIC EXPOSURES </vt:lpstr>
      <vt:lpstr>“Nearly 1 in 12 newborns in the United States in 2020 – or about 300,000 infants – were exposed to alcohol, opioids, marijuana or cocaine before they were born. Exposure to these substances puts these newborns at a higher risk for premature birth, low birth weight and a variety of physical and mental disabilities.”</vt:lpstr>
      <vt:lpstr> Awareness </vt:lpstr>
      <vt:lpstr>Psychological Trauma – Past is Present </vt:lpstr>
      <vt:lpstr>Trauma Responses </vt:lpstr>
      <vt:lpstr>COMMUNICATION IS EMPOWERMENT</vt:lpstr>
      <vt:lpstr>Sometimes the “Behaviors” we see are really symptoms of Post-traumatic Stress Disorder    </vt:lpstr>
      <vt:lpstr>Symptoms of PTSD</vt:lpstr>
      <vt:lpstr>Family Trauma </vt:lpstr>
      <vt:lpstr>Ingredients Necessary for Post traumatic Recovery</vt:lpstr>
      <vt:lpstr>Best Technique Ever:   LISTENING </vt:lpstr>
      <vt:lpstr>Positive Identity Development</vt:lpstr>
      <vt:lpstr>  We can hold up 2 possible mirrors </vt:lpstr>
      <vt:lpstr>Resiliency Studies </vt:lpstr>
      <vt:lpstr>Daisaku Ikeda Quote</vt:lpstr>
      <vt:lpstr>Cat Massage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Informed Support and the Path to Healing</dc:title>
  <dc:creator>Karyn Harvey</dc:creator>
  <cp:lastModifiedBy>Salinas-McCord,Danylle</cp:lastModifiedBy>
  <cp:revision>5</cp:revision>
  <dcterms:created xsi:type="dcterms:W3CDTF">2020-11-12T18:38:57Z</dcterms:created>
  <dcterms:modified xsi:type="dcterms:W3CDTF">2026-05-14T13:44:05Z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0x0101005D5D5B2E3381B24EBC67A7B6343EB3CD</vt:lpwstr>
  </property>
</Properties>
</file>