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1" r:id="rId6"/>
    <p:sldId id="262" r:id="rId7"/>
    <p:sldId id="269" r:id="rId8"/>
    <p:sldId id="268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5D2F0-2691-4491-803C-A0B300C9F0EA}" v="46" dt="2023-04-25T18:54:25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6357" autoAdjust="0"/>
  </p:normalViewPr>
  <p:slideViewPr>
    <p:cSldViewPr snapToGrid="0">
      <p:cViewPr varScale="1">
        <p:scale>
          <a:sx n="105" d="100"/>
          <a:sy n="105" d="100"/>
        </p:scale>
        <p:origin x="132" y="2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42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ske,Jeremy" userId="5a596945-05d1-48ba-9417-8147989a8740" providerId="ADAL" clId="{A245D2F0-2691-4491-803C-A0B300C9F0EA}"/>
    <pc:docChg chg="undo custSel addSld delSld modSld">
      <pc:chgData name="Geske,Jeremy" userId="5a596945-05d1-48ba-9417-8147989a8740" providerId="ADAL" clId="{A245D2F0-2691-4491-803C-A0B300C9F0EA}" dt="2023-04-25T18:55:36.449" v="59" actId="962"/>
      <pc:docMkLst>
        <pc:docMk/>
      </pc:docMkLst>
      <pc:sldChg chg="addSp delSp modSp add del mod">
        <pc:chgData name="Geske,Jeremy" userId="5a596945-05d1-48ba-9417-8147989a8740" providerId="ADAL" clId="{A245D2F0-2691-4491-803C-A0B300C9F0EA}" dt="2023-04-25T18:54:25.672" v="53"/>
        <pc:sldMkLst>
          <pc:docMk/>
          <pc:sldMk cId="1957017302" sldId="256"/>
        </pc:sldMkLst>
        <pc:spChg chg="add del mod">
          <ac:chgData name="Geske,Jeremy" userId="5a596945-05d1-48ba-9417-8147989a8740" providerId="ADAL" clId="{A245D2F0-2691-4491-803C-A0B300C9F0EA}" dt="2023-04-25T18:52:23.100" v="1" actId="33699"/>
          <ac:spMkLst>
            <pc:docMk/>
            <pc:sldMk cId="1957017302" sldId="256"/>
            <ac:spMk id="2" creationId="{B5B5A024-3900-362B-150A-515899D09498}"/>
          </ac:spMkLst>
        </pc:spChg>
        <pc:spChg chg="mod">
          <ac:chgData name="Geske,Jeremy" userId="5a596945-05d1-48ba-9417-8147989a8740" providerId="ADAL" clId="{A245D2F0-2691-4491-803C-A0B300C9F0EA}" dt="2023-04-25T18:54:01.734" v="49" actId="962"/>
          <ac:spMkLst>
            <pc:docMk/>
            <pc:sldMk cId="1957017302" sldId="256"/>
            <ac:spMk id="3" creationId="{4D025753-2A30-3534-D1CE-50657B5681FD}"/>
          </ac:spMkLst>
        </pc:spChg>
        <pc:spChg chg="add del mod">
          <ac:chgData name="Geske,Jeremy" userId="5a596945-05d1-48ba-9417-8147989a8740" providerId="ADAL" clId="{A245D2F0-2691-4491-803C-A0B300C9F0EA}" dt="2023-04-25T18:52:41.185" v="5" actId="33771"/>
          <ac:spMkLst>
            <pc:docMk/>
            <pc:sldMk cId="1957017302" sldId="256"/>
            <ac:spMk id="4" creationId="{B2FE4FCE-191A-6459-29C2-DC203D325E28}"/>
          </ac:spMkLst>
        </pc:spChg>
        <pc:spChg chg="add mod">
          <ac:chgData name="Geske,Jeremy" userId="5a596945-05d1-48ba-9417-8147989a8740" providerId="ADAL" clId="{A245D2F0-2691-4491-803C-A0B300C9F0EA}" dt="2023-04-25T18:54:02.450" v="50" actId="962"/>
          <ac:spMkLst>
            <pc:docMk/>
            <pc:sldMk cId="1957017302" sldId="256"/>
            <ac:spMk id="5" creationId="{28E5B9A4-DFB7-3336-1E43-A7EE43F0F04B}"/>
          </ac:spMkLst>
        </pc:spChg>
        <pc:picChg chg="mod">
          <ac:chgData name="Geske,Jeremy" userId="5a596945-05d1-48ba-9417-8147989a8740" providerId="ADAL" clId="{A245D2F0-2691-4491-803C-A0B300C9F0EA}" dt="2023-04-25T18:54:00.943" v="48" actId="962"/>
          <ac:picMkLst>
            <pc:docMk/>
            <pc:sldMk cId="1957017302" sldId="256"/>
            <ac:picMk id="6" creationId="{12A47710-9868-A212-5C35-1364B2A941B1}"/>
          </ac:picMkLst>
        </pc:picChg>
      </pc:sldChg>
      <pc:sldChg chg="modSp mod">
        <pc:chgData name="Geske,Jeremy" userId="5a596945-05d1-48ba-9417-8147989a8740" providerId="ADAL" clId="{A245D2F0-2691-4491-803C-A0B300C9F0EA}" dt="2023-04-25T18:55:02.643" v="54" actId="962"/>
        <pc:sldMkLst>
          <pc:docMk/>
          <pc:sldMk cId="1071080921" sldId="261"/>
        </pc:sldMkLst>
        <pc:picChg chg="mod">
          <ac:chgData name="Geske,Jeremy" userId="5a596945-05d1-48ba-9417-8147989a8740" providerId="ADAL" clId="{A245D2F0-2691-4491-803C-A0B300C9F0EA}" dt="2023-04-25T18:55:02.643" v="54" actId="962"/>
          <ac:picMkLst>
            <pc:docMk/>
            <pc:sldMk cId="1071080921" sldId="261"/>
            <ac:picMk id="5" creationId="{141D5B1E-CC51-CC24-F599-CF45CCE21B18}"/>
          </ac:picMkLst>
        </pc:picChg>
      </pc:sldChg>
      <pc:sldChg chg="modSp mod">
        <pc:chgData name="Geske,Jeremy" userId="5a596945-05d1-48ba-9417-8147989a8740" providerId="ADAL" clId="{A245D2F0-2691-4491-803C-A0B300C9F0EA}" dt="2023-04-25T18:55:09.673" v="55" actId="962"/>
        <pc:sldMkLst>
          <pc:docMk/>
          <pc:sldMk cId="2257163368" sldId="262"/>
        </pc:sldMkLst>
        <pc:picChg chg="mod">
          <ac:chgData name="Geske,Jeremy" userId="5a596945-05d1-48ba-9417-8147989a8740" providerId="ADAL" clId="{A245D2F0-2691-4491-803C-A0B300C9F0EA}" dt="2023-04-25T18:55:09.673" v="55" actId="962"/>
          <ac:picMkLst>
            <pc:docMk/>
            <pc:sldMk cId="2257163368" sldId="262"/>
            <ac:picMk id="4" creationId="{348F78E4-EF1C-3A59-645B-467935429579}"/>
          </ac:picMkLst>
        </pc:picChg>
      </pc:sldChg>
      <pc:sldChg chg="modSp mod">
        <pc:chgData name="Geske,Jeremy" userId="5a596945-05d1-48ba-9417-8147989a8740" providerId="ADAL" clId="{A245D2F0-2691-4491-803C-A0B300C9F0EA}" dt="2023-04-25T18:55:36.449" v="59" actId="962"/>
        <pc:sldMkLst>
          <pc:docMk/>
          <pc:sldMk cId="1630570103" sldId="263"/>
        </pc:sldMkLst>
        <pc:picChg chg="mod">
          <ac:chgData name="Geske,Jeremy" userId="5a596945-05d1-48ba-9417-8147989a8740" providerId="ADAL" clId="{A245D2F0-2691-4491-803C-A0B300C9F0EA}" dt="2023-04-25T18:55:36.449" v="59" actId="962"/>
          <ac:picMkLst>
            <pc:docMk/>
            <pc:sldMk cId="1630570103" sldId="263"/>
            <ac:picMk id="4" creationId="{0CC17BCC-C5AD-5EB3-55B7-003EDF49CE2D}"/>
          </ac:picMkLst>
        </pc:picChg>
      </pc:sldChg>
      <pc:sldChg chg="modSp mod">
        <pc:chgData name="Geske,Jeremy" userId="5a596945-05d1-48ba-9417-8147989a8740" providerId="ADAL" clId="{A245D2F0-2691-4491-803C-A0B300C9F0EA}" dt="2023-04-25T18:55:31.828" v="58" actId="962"/>
        <pc:sldMkLst>
          <pc:docMk/>
          <pc:sldMk cId="1059349071" sldId="265"/>
        </pc:sldMkLst>
        <pc:picChg chg="mod">
          <ac:chgData name="Geske,Jeremy" userId="5a596945-05d1-48ba-9417-8147989a8740" providerId="ADAL" clId="{A245D2F0-2691-4491-803C-A0B300C9F0EA}" dt="2023-04-25T18:55:31.828" v="58" actId="962"/>
          <ac:picMkLst>
            <pc:docMk/>
            <pc:sldMk cId="1059349071" sldId="265"/>
            <ac:picMk id="8" creationId="{B58FB02D-87AE-F03F-5EA5-888982C8F289}"/>
          </ac:picMkLst>
        </pc:picChg>
      </pc:sldChg>
      <pc:sldChg chg="modSp mod">
        <pc:chgData name="Geske,Jeremy" userId="5a596945-05d1-48ba-9417-8147989a8740" providerId="ADAL" clId="{A245D2F0-2691-4491-803C-A0B300C9F0EA}" dt="2023-04-25T18:55:24.652" v="57" actId="962"/>
        <pc:sldMkLst>
          <pc:docMk/>
          <pc:sldMk cId="3410067473" sldId="268"/>
        </pc:sldMkLst>
        <pc:picChg chg="mod">
          <ac:chgData name="Geske,Jeremy" userId="5a596945-05d1-48ba-9417-8147989a8740" providerId="ADAL" clId="{A245D2F0-2691-4491-803C-A0B300C9F0EA}" dt="2023-04-25T18:55:24.652" v="57" actId="962"/>
          <ac:picMkLst>
            <pc:docMk/>
            <pc:sldMk cId="3410067473" sldId="268"/>
            <ac:picMk id="3" creationId="{A0AB8285-5A73-836B-C015-47BAEF8DC5D9}"/>
          </ac:picMkLst>
        </pc:picChg>
      </pc:sldChg>
      <pc:sldChg chg="modSp mod">
        <pc:chgData name="Geske,Jeremy" userId="5a596945-05d1-48ba-9417-8147989a8740" providerId="ADAL" clId="{A245D2F0-2691-4491-803C-A0B300C9F0EA}" dt="2023-04-25T18:55:16.265" v="56" actId="962"/>
        <pc:sldMkLst>
          <pc:docMk/>
          <pc:sldMk cId="548914811" sldId="269"/>
        </pc:sldMkLst>
        <pc:picChg chg="mod">
          <ac:chgData name="Geske,Jeremy" userId="5a596945-05d1-48ba-9417-8147989a8740" providerId="ADAL" clId="{A245D2F0-2691-4491-803C-A0B300C9F0EA}" dt="2023-04-25T18:55:16.265" v="56" actId="962"/>
          <ac:picMkLst>
            <pc:docMk/>
            <pc:sldMk cId="548914811" sldId="269"/>
            <ac:picMk id="5" creationId="{A1BBEB80-F47A-9ECB-CD2E-BCF2D0F138F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10407F-191D-44EC-A3C5-69647440BFC9}" type="doc">
      <dgm:prSet loTypeId="urn:microsoft.com/office/officeart/2008/layout/LinedList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F2A1D3E-E19F-455D-859F-C40136366B3D}">
      <dgm:prSet custT="1"/>
      <dgm:spPr/>
      <dgm:t>
        <a:bodyPr/>
        <a:lstStyle/>
        <a:p>
          <a:r>
            <a:rPr lang="en-US" sz="2800" dirty="0">
              <a:latin typeface="Century Gothic" panose="020B0502020202020204" pitchFamily="34" charset="0"/>
              <a:cs typeface="Times New Roman" panose="02020603050405020304" pitchFamily="18" charset="0"/>
            </a:rPr>
            <a:t>HAY Center – </a:t>
          </a:r>
          <a:r>
            <a:rPr lang="en-US" sz="2800" b="1" dirty="0">
              <a:latin typeface="Century Gothic" panose="020B0502020202020204" pitchFamily="34" charset="0"/>
              <a:cs typeface="Times New Roman" panose="02020603050405020304" pitchFamily="18" charset="0"/>
            </a:rPr>
            <a:t>Case Management</a:t>
          </a:r>
        </a:p>
      </dgm:t>
    </dgm:pt>
    <dgm:pt modelId="{D2DA1E0C-46CA-43FE-AD0E-1FF5A487E9EC}" type="parTrans" cxnId="{2DD1656A-1B48-4AFC-A65D-081443F407D0}">
      <dgm:prSet/>
      <dgm:spPr/>
      <dgm:t>
        <a:bodyPr/>
        <a:lstStyle/>
        <a:p>
          <a:endParaRPr lang="en-US"/>
        </a:p>
      </dgm:t>
    </dgm:pt>
    <dgm:pt modelId="{D34FF2C9-9A85-4762-AD7F-0FD4259109E1}" type="sibTrans" cxnId="{2DD1656A-1B48-4AFC-A65D-081443F407D0}">
      <dgm:prSet/>
      <dgm:spPr/>
      <dgm:t>
        <a:bodyPr/>
        <a:lstStyle/>
        <a:p>
          <a:endParaRPr lang="en-US"/>
        </a:p>
      </dgm:t>
    </dgm:pt>
    <dgm:pt modelId="{1401E4DD-AEEA-4FFE-B0A3-D5B3F03288F1}">
      <dgm:prSet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Housing</a:t>
          </a:r>
        </a:p>
      </dgm:t>
    </dgm:pt>
    <dgm:pt modelId="{C2F5C726-CF8B-44F4-87FE-5BCF8A25337B}" type="parTrans" cxnId="{32C363C5-3D62-4558-923B-C4D3A4C9C629}">
      <dgm:prSet/>
      <dgm:spPr/>
      <dgm:t>
        <a:bodyPr/>
        <a:lstStyle/>
        <a:p>
          <a:endParaRPr lang="en-US"/>
        </a:p>
      </dgm:t>
    </dgm:pt>
    <dgm:pt modelId="{8E9DE989-88E5-491C-9E4A-F8F92025EEE7}" type="sibTrans" cxnId="{32C363C5-3D62-4558-923B-C4D3A4C9C629}">
      <dgm:prSet/>
      <dgm:spPr/>
      <dgm:t>
        <a:bodyPr/>
        <a:lstStyle/>
        <a:p>
          <a:endParaRPr lang="en-US"/>
        </a:p>
      </dgm:t>
    </dgm:pt>
    <dgm:pt modelId="{BC8C4695-D85A-458F-9B33-05C1500A5ACF}">
      <dgm:prSet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Education</a:t>
          </a:r>
        </a:p>
      </dgm:t>
    </dgm:pt>
    <dgm:pt modelId="{F6724BDC-DD7C-4C10-96ED-56392BD4EAD7}" type="parTrans" cxnId="{8F72BC71-6D28-49BE-A473-B9FE64C4C41A}">
      <dgm:prSet/>
      <dgm:spPr/>
      <dgm:t>
        <a:bodyPr/>
        <a:lstStyle/>
        <a:p>
          <a:endParaRPr lang="en-US"/>
        </a:p>
      </dgm:t>
    </dgm:pt>
    <dgm:pt modelId="{CE5239FE-3319-4A7B-A698-779D850191BB}" type="sibTrans" cxnId="{8F72BC71-6D28-49BE-A473-B9FE64C4C41A}">
      <dgm:prSet/>
      <dgm:spPr/>
      <dgm:t>
        <a:bodyPr/>
        <a:lstStyle/>
        <a:p>
          <a:endParaRPr lang="en-US"/>
        </a:p>
      </dgm:t>
    </dgm:pt>
    <dgm:pt modelId="{3FA8CE8F-E0D2-4605-BD2C-EE443AAFF6EC}">
      <dgm:prSet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Mental Health</a:t>
          </a:r>
        </a:p>
      </dgm:t>
    </dgm:pt>
    <dgm:pt modelId="{5BF4A862-514C-436B-BD47-9260097E7DB7}" type="parTrans" cxnId="{A8AFE34B-0B10-43D7-82BD-34FAE504412C}">
      <dgm:prSet/>
      <dgm:spPr/>
      <dgm:t>
        <a:bodyPr/>
        <a:lstStyle/>
        <a:p>
          <a:endParaRPr lang="en-US"/>
        </a:p>
      </dgm:t>
    </dgm:pt>
    <dgm:pt modelId="{B1A7C3FC-1194-4039-B393-4DABF586181F}" type="sibTrans" cxnId="{A8AFE34B-0B10-43D7-82BD-34FAE504412C}">
      <dgm:prSet/>
      <dgm:spPr/>
      <dgm:t>
        <a:bodyPr/>
        <a:lstStyle/>
        <a:p>
          <a:endParaRPr lang="en-US"/>
        </a:p>
      </dgm:t>
    </dgm:pt>
    <dgm:pt modelId="{D8038A85-DF10-4C4F-A0DF-B6C777637C96}">
      <dgm:prSet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Bus Cards</a:t>
          </a:r>
        </a:p>
      </dgm:t>
    </dgm:pt>
    <dgm:pt modelId="{07C0C088-ABB7-408A-87B9-EAADCB64EDF0}" type="parTrans" cxnId="{7567A44A-B3CC-4FB9-9AE7-9F5E0812C2F8}">
      <dgm:prSet/>
      <dgm:spPr/>
      <dgm:t>
        <a:bodyPr/>
        <a:lstStyle/>
        <a:p>
          <a:endParaRPr lang="en-US"/>
        </a:p>
      </dgm:t>
    </dgm:pt>
    <dgm:pt modelId="{7442B322-3AE3-4B7E-95C3-4687B77F2E50}" type="sibTrans" cxnId="{7567A44A-B3CC-4FB9-9AE7-9F5E0812C2F8}">
      <dgm:prSet/>
      <dgm:spPr/>
      <dgm:t>
        <a:bodyPr/>
        <a:lstStyle/>
        <a:p>
          <a:endParaRPr lang="en-US"/>
        </a:p>
      </dgm:t>
    </dgm:pt>
    <dgm:pt modelId="{A0F456F5-40A2-4533-A469-9FA0025CDE47}">
      <dgm:prSet custT="1"/>
      <dgm:spPr/>
      <dgm:t>
        <a:bodyPr/>
        <a:lstStyle/>
        <a:p>
          <a:r>
            <a:rPr lang="en-US" sz="2800" b="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Chase Bank –  </a:t>
          </a:r>
          <a:r>
            <a:rPr lang="en-US" sz="2800" b="1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Financial Literacy Seminar</a:t>
          </a:r>
        </a:p>
      </dgm:t>
    </dgm:pt>
    <dgm:pt modelId="{9FD96E9E-B11B-4A14-9BC6-2D0AAC83B247}" type="parTrans" cxnId="{81BF841C-409A-4C3F-884A-037C8B9D7ABD}">
      <dgm:prSet/>
      <dgm:spPr/>
      <dgm:t>
        <a:bodyPr/>
        <a:lstStyle/>
        <a:p>
          <a:endParaRPr lang="en-US"/>
        </a:p>
      </dgm:t>
    </dgm:pt>
    <dgm:pt modelId="{DA427B44-A3C9-4822-A7A0-0F5136E170AF}" type="sibTrans" cxnId="{81BF841C-409A-4C3F-884A-037C8B9D7ABD}">
      <dgm:prSet/>
      <dgm:spPr/>
      <dgm:t>
        <a:bodyPr/>
        <a:lstStyle/>
        <a:p>
          <a:endParaRPr lang="en-US"/>
        </a:p>
      </dgm:t>
    </dgm:pt>
    <dgm:pt modelId="{2DCDC9E7-A0D8-4553-8B1F-91432D2DF571}">
      <dgm:prSet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New Salary Adjustment</a:t>
          </a:r>
        </a:p>
      </dgm:t>
    </dgm:pt>
    <dgm:pt modelId="{B0AD6D47-1C92-4389-93D5-B791EEFF6613}" type="parTrans" cxnId="{5CDFC407-8CAB-495F-AEFE-D775E5D4D714}">
      <dgm:prSet/>
      <dgm:spPr/>
      <dgm:t>
        <a:bodyPr/>
        <a:lstStyle/>
        <a:p>
          <a:endParaRPr lang="en-US"/>
        </a:p>
      </dgm:t>
    </dgm:pt>
    <dgm:pt modelId="{9BCE6A9E-B341-472A-827B-B56AD6ED40A4}" type="sibTrans" cxnId="{5CDFC407-8CAB-495F-AEFE-D775E5D4D714}">
      <dgm:prSet/>
      <dgm:spPr/>
      <dgm:t>
        <a:bodyPr/>
        <a:lstStyle/>
        <a:p>
          <a:endParaRPr lang="en-US"/>
        </a:p>
      </dgm:t>
    </dgm:pt>
    <dgm:pt modelId="{6520945D-B049-4490-A719-27E82E39371C}">
      <dgm:prSet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Budgeting Activities</a:t>
          </a:r>
        </a:p>
      </dgm:t>
    </dgm:pt>
    <dgm:pt modelId="{F5DAE44A-E87F-47E1-B141-83183CBC5288}" type="parTrans" cxnId="{6A1AF9EF-B2A9-49CB-B4D4-FC33D15C42C7}">
      <dgm:prSet/>
      <dgm:spPr/>
      <dgm:t>
        <a:bodyPr/>
        <a:lstStyle/>
        <a:p>
          <a:endParaRPr lang="en-US"/>
        </a:p>
      </dgm:t>
    </dgm:pt>
    <dgm:pt modelId="{88BEDC02-B0D8-4BF1-A565-190ED18F44D8}" type="sibTrans" cxnId="{6A1AF9EF-B2A9-49CB-B4D4-FC33D15C42C7}">
      <dgm:prSet/>
      <dgm:spPr/>
      <dgm:t>
        <a:bodyPr/>
        <a:lstStyle/>
        <a:p>
          <a:endParaRPr lang="en-US"/>
        </a:p>
      </dgm:t>
    </dgm:pt>
    <dgm:pt modelId="{E39C8749-F2E7-448A-A75A-7366181E2884}">
      <dgm:prSet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Emergency Savings</a:t>
          </a:r>
        </a:p>
      </dgm:t>
    </dgm:pt>
    <dgm:pt modelId="{57134AE4-72A8-4850-868D-5808B3E33F85}" type="parTrans" cxnId="{DE861CDD-F228-4D35-B058-6A4DDAB42399}">
      <dgm:prSet/>
      <dgm:spPr/>
      <dgm:t>
        <a:bodyPr/>
        <a:lstStyle/>
        <a:p>
          <a:endParaRPr lang="en-US"/>
        </a:p>
      </dgm:t>
    </dgm:pt>
    <dgm:pt modelId="{1DB32BA3-80EB-474F-8766-9F2313004E5C}" type="sibTrans" cxnId="{DE861CDD-F228-4D35-B058-6A4DDAB42399}">
      <dgm:prSet/>
      <dgm:spPr/>
      <dgm:t>
        <a:bodyPr/>
        <a:lstStyle/>
        <a:p>
          <a:endParaRPr lang="en-US"/>
        </a:p>
      </dgm:t>
    </dgm:pt>
    <dgm:pt modelId="{B226936E-030C-4B0D-9C48-A4A6C76BE777}">
      <dgm:prSet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Financial resources, etc.</a:t>
          </a:r>
        </a:p>
      </dgm:t>
    </dgm:pt>
    <dgm:pt modelId="{1884BFEA-B645-48A5-8830-93253F32935F}" type="parTrans" cxnId="{FBD58665-8DBB-41BA-A9EC-78A7ECA75ACA}">
      <dgm:prSet/>
      <dgm:spPr/>
      <dgm:t>
        <a:bodyPr/>
        <a:lstStyle/>
        <a:p>
          <a:endParaRPr lang="en-US"/>
        </a:p>
      </dgm:t>
    </dgm:pt>
    <dgm:pt modelId="{162EE139-C826-40DA-92C4-E9528E52E276}" type="sibTrans" cxnId="{FBD58665-8DBB-41BA-A9EC-78A7ECA75ACA}">
      <dgm:prSet/>
      <dgm:spPr/>
      <dgm:t>
        <a:bodyPr/>
        <a:lstStyle/>
        <a:p>
          <a:endParaRPr lang="en-US"/>
        </a:p>
      </dgm:t>
    </dgm:pt>
    <dgm:pt modelId="{59F783DF-4E3C-4D5E-90B2-6A1A44EC34C5}">
      <dgm:prSet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Work Attire</a:t>
          </a:r>
        </a:p>
      </dgm:t>
    </dgm:pt>
    <dgm:pt modelId="{D79827B1-05AF-4B27-BA94-72C6EB35582C}" type="parTrans" cxnId="{E7C92716-5711-4954-A692-3AEE965C6E79}">
      <dgm:prSet/>
      <dgm:spPr/>
      <dgm:t>
        <a:bodyPr/>
        <a:lstStyle/>
        <a:p>
          <a:endParaRPr lang="en-US"/>
        </a:p>
      </dgm:t>
    </dgm:pt>
    <dgm:pt modelId="{0960109A-6BD2-48E3-8341-ED690018E691}" type="sibTrans" cxnId="{E7C92716-5711-4954-A692-3AEE965C6E79}">
      <dgm:prSet/>
      <dgm:spPr/>
      <dgm:t>
        <a:bodyPr/>
        <a:lstStyle/>
        <a:p>
          <a:endParaRPr lang="en-US"/>
        </a:p>
      </dgm:t>
    </dgm:pt>
    <dgm:pt modelId="{22B5111B-463D-47D1-954F-127C30012F9F}" type="pres">
      <dgm:prSet presAssocID="{6B10407F-191D-44EC-A3C5-69647440BFC9}" presName="vert0" presStyleCnt="0">
        <dgm:presLayoutVars>
          <dgm:dir/>
          <dgm:animOne val="branch"/>
          <dgm:animLvl val="lvl"/>
        </dgm:presLayoutVars>
      </dgm:prSet>
      <dgm:spPr/>
    </dgm:pt>
    <dgm:pt modelId="{10DA26D8-3205-49AB-9801-7479D75D0B9B}" type="pres">
      <dgm:prSet presAssocID="{4F2A1D3E-E19F-455D-859F-C40136366B3D}" presName="thickLine" presStyleLbl="alignNode1" presStyleIdx="0" presStyleCnt="2"/>
      <dgm:spPr/>
    </dgm:pt>
    <dgm:pt modelId="{678D6ACC-8BEB-4F60-8CD4-9CB2DDE72612}" type="pres">
      <dgm:prSet presAssocID="{4F2A1D3E-E19F-455D-859F-C40136366B3D}" presName="horz1" presStyleCnt="0"/>
      <dgm:spPr/>
    </dgm:pt>
    <dgm:pt modelId="{278D475D-CCFA-4E93-A503-7548BD710D98}" type="pres">
      <dgm:prSet presAssocID="{4F2A1D3E-E19F-455D-859F-C40136366B3D}" presName="tx1" presStyleLbl="revTx" presStyleIdx="0" presStyleCnt="11" custScaleX="311839"/>
      <dgm:spPr/>
    </dgm:pt>
    <dgm:pt modelId="{51866F1A-9654-4DD6-B628-9CEF2A359C7D}" type="pres">
      <dgm:prSet presAssocID="{4F2A1D3E-E19F-455D-859F-C40136366B3D}" presName="vert1" presStyleCnt="0"/>
      <dgm:spPr/>
    </dgm:pt>
    <dgm:pt modelId="{DAC487F5-1431-47C7-96DD-2A94C8CB3F68}" type="pres">
      <dgm:prSet presAssocID="{1401E4DD-AEEA-4FFE-B0A3-D5B3F03288F1}" presName="vertSpace2a" presStyleCnt="0"/>
      <dgm:spPr/>
    </dgm:pt>
    <dgm:pt modelId="{099FEE5F-A94A-492F-A7D1-A25EB64D20BF}" type="pres">
      <dgm:prSet presAssocID="{1401E4DD-AEEA-4FFE-B0A3-D5B3F03288F1}" presName="horz2" presStyleCnt="0"/>
      <dgm:spPr/>
    </dgm:pt>
    <dgm:pt modelId="{C7BBD311-5235-4538-B63F-7FAF030076E2}" type="pres">
      <dgm:prSet presAssocID="{1401E4DD-AEEA-4FFE-B0A3-D5B3F03288F1}" presName="horzSpace2" presStyleCnt="0"/>
      <dgm:spPr/>
    </dgm:pt>
    <dgm:pt modelId="{2CDB646D-4E5F-46EB-AB83-F81973C65750}" type="pres">
      <dgm:prSet presAssocID="{1401E4DD-AEEA-4FFE-B0A3-D5B3F03288F1}" presName="tx2" presStyleLbl="revTx" presStyleIdx="1" presStyleCnt="11"/>
      <dgm:spPr/>
    </dgm:pt>
    <dgm:pt modelId="{CB898B95-9805-450D-9310-1683C4E5AD56}" type="pres">
      <dgm:prSet presAssocID="{1401E4DD-AEEA-4FFE-B0A3-D5B3F03288F1}" presName="vert2" presStyleCnt="0"/>
      <dgm:spPr/>
    </dgm:pt>
    <dgm:pt modelId="{C264CE99-B76C-4862-809E-099348B5D568}" type="pres">
      <dgm:prSet presAssocID="{1401E4DD-AEEA-4FFE-B0A3-D5B3F03288F1}" presName="thinLine2b" presStyleLbl="callout" presStyleIdx="0" presStyleCnt="9"/>
      <dgm:spPr/>
    </dgm:pt>
    <dgm:pt modelId="{27F1EE76-577C-4452-8371-302037924300}" type="pres">
      <dgm:prSet presAssocID="{1401E4DD-AEEA-4FFE-B0A3-D5B3F03288F1}" presName="vertSpace2b" presStyleCnt="0"/>
      <dgm:spPr/>
    </dgm:pt>
    <dgm:pt modelId="{236486C8-A7FD-4EFD-A5F5-69BC3172EB72}" type="pres">
      <dgm:prSet presAssocID="{BC8C4695-D85A-458F-9B33-05C1500A5ACF}" presName="horz2" presStyleCnt="0"/>
      <dgm:spPr/>
    </dgm:pt>
    <dgm:pt modelId="{83A9E853-1214-4822-9680-3DF9921DD3D4}" type="pres">
      <dgm:prSet presAssocID="{BC8C4695-D85A-458F-9B33-05C1500A5ACF}" presName="horzSpace2" presStyleCnt="0"/>
      <dgm:spPr/>
    </dgm:pt>
    <dgm:pt modelId="{AB1F1DAE-E1F5-476B-8D39-348281976FE8}" type="pres">
      <dgm:prSet presAssocID="{BC8C4695-D85A-458F-9B33-05C1500A5ACF}" presName="tx2" presStyleLbl="revTx" presStyleIdx="2" presStyleCnt="11"/>
      <dgm:spPr/>
    </dgm:pt>
    <dgm:pt modelId="{88B29F69-A5C7-43C8-99B1-734300C63240}" type="pres">
      <dgm:prSet presAssocID="{BC8C4695-D85A-458F-9B33-05C1500A5ACF}" presName="vert2" presStyleCnt="0"/>
      <dgm:spPr/>
    </dgm:pt>
    <dgm:pt modelId="{2F78A0C9-D239-4D8E-B149-C694C46C80F6}" type="pres">
      <dgm:prSet presAssocID="{BC8C4695-D85A-458F-9B33-05C1500A5ACF}" presName="thinLine2b" presStyleLbl="callout" presStyleIdx="1" presStyleCnt="9"/>
      <dgm:spPr/>
    </dgm:pt>
    <dgm:pt modelId="{8463570F-9419-4147-87DC-DAD95C84DF4F}" type="pres">
      <dgm:prSet presAssocID="{BC8C4695-D85A-458F-9B33-05C1500A5ACF}" presName="vertSpace2b" presStyleCnt="0"/>
      <dgm:spPr/>
    </dgm:pt>
    <dgm:pt modelId="{680B50F5-D89D-4818-A045-EBD198997CDE}" type="pres">
      <dgm:prSet presAssocID="{3FA8CE8F-E0D2-4605-BD2C-EE443AAFF6EC}" presName="horz2" presStyleCnt="0"/>
      <dgm:spPr/>
    </dgm:pt>
    <dgm:pt modelId="{F8A2C511-F0F0-41F4-88F3-2D85E155582A}" type="pres">
      <dgm:prSet presAssocID="{3FA8CE8F-E0D2-4605-BD2C-EE443AAFF6EC}" presName="horzSpace2" presStyleCnt="0"/>
      <dgm:spPr/>
    </dgm:pt>
    <dgm:pt modelId="{910A129C-20F2-48FA-BF16-AA9E3ED67093}" type="pres">
      <dgm:prSet presAssocID="{3FA8CE8F-E0D2-4605-BD2C-EE443AAFF6EC}" presName="tx2" presStyleLbl="revTx" presStyleIdx="3" presStyleCnt="11"/>
      <dgm:spPr/>
    </dgm:pt>
    <dgm:pt modelId="{78378C4A-978F-44F2-996E-ADD60FE41A99}" type="pres">
      <dgm:prSet presAssocID="{3FA8CE8F-E0D2-4605-BD2C-EE443AAFF6EC}" presName="vert2" presStyleCnt="0"/>
      <dgm:spPr/>
    </dgm:pt>
    <dgm:pt modelId="{AEB2799F-E87D-42B9-B576-AE102A9E58E3}" type="pres">
      <dgm:prSet presAssocID="{3FA8CE8F-E0D2-4605-BD2C-EE443AAFF6EC}" presName="thinLine2b" presStyleLbl="callout" presStyleIdx="2" presStyleCnt="9"/>
      <dgm:spPr/>
    </dgm:pt>
    <dgm:pt modelId="{5D476A2A-522F-473B-B7B1-81F2B107D109}" type="pres">
      <dgm:prSet presAssocID="{3FA8CE8F-E0D2-4605-BD2C-EE443AAFF6EC}" presName="vertSpace2b" presStyleCnt="0"/>
      <dgm:spPr/>
    </dgm:pt>
    <dgm:pt modelId="{804D043A-34A0-4E7C-98FD-7D242CAD2F71}" type="pres">
      <dgm:prSet presAssocID="{D8038A85-DF10-4C4F-A0DF-B6C777637C96}" presName="horz2" presStyleCnt="0"/>
      <dgm:spPr/>
    </dgm:pt>
    <dgm:pt modelId="{22F50189-50EB-4BAE-BDEE-768882716A92}" type="pres">
      <dgm:prSet presAssocID="{D8038A85-DF10-4C4F-A0DF-B6C777637C96}" presName="horzSpace2" presStyleCnt="0"/>
      <dgm:spPr/>
    </dgm:pt>
    <dgm:pt modelId="{80871614-E1BD-483C-B772-54A389485431}" type="pres">
      <dgm:prSet presAssocID="{D8038A85-DF10-4C4F-A0DF-B6C777637C96}" presName="tx2" presStyleLbl="revTx" presStyleIdx="4" presStyleCnt="11"/>
      <dgm:spPr/>
    </dgm:pt>
    <dgm:pt modelId="{94877822-DCF4-401E-A63F-9B1834298CC5}" type="pres">
      <dgm:prSet presAssocID="{D8038A85-DF10-4C4F-A0DF-B6C777637C96}" presName="vert2" presStyleCnt="0"/>
      <dgm:spPr/>
    </dgm:pt>
    <dgm:pt modelId="{7E349ED8-4DCC-4B2C-A9B4-235F7802D44B}" type="pres">
      <dgm:prSet presAssocID="{D8038A85-DF10-4C4F-A0DF-B6C777637C96}" presName="thinLine2b" presStyleLbl="callout" presStyleIdx="3" presStyleCnt="9"/>
      <dgm:spPr/>
    </dgm:pt>
    <dgm:pt modelId="{CB9F3505-8FE6-47B6-9D14-E305BD70B150}" type="pres">
      <dgm:prSet presAssocID="{D8038A85-DF10-4C4F-A0DF-B6C777637C96}" presName="vertSpace2b" presStyleCnt="0"/>
      <dgm:spPr/>
    </dgm:pt>
    <dgm:pt modelId="{20C26BF2-2007-47DD-BBB8-A03D4365B820}" type="pres">
      <dgm:prSet presAssocID="{59F783DF-4E3C-4D5E-90B2-6A1A44EC34C5}" presName="horz2" presStyleCnt="0"/>
      <dgm:spPr/>
    </dgm:pt>
    <dgm:pt modelId="{DF729738-4437-4B5E-8077-CD41A9C2DA67}" type="pres">
      <dgm:prSet presAssocID="{59F783DF-4E3C-4D5E-90B2-6A1A44EC34C5}" presName="horzSpace2" presStyleCnt="0"/>
      <dgm:spPr/>
    </dgm:pt>
    <dgm:pt modelId="{EF5BB113-9A01-47EF-9EE8-3C57E084A2AD}" type="pres">
      <dgm:prSet presAssocID="{59F783DF-4E3C-4D5E-90B2-6A1A44EC34C5}" presName="tx2" presStyleLbl="revTx" presStyleIdx="5" presStyleCnt="11"/>
      <dgm:spPr/>
    </dgm:pt>
    <dgm:pt modelId="{11A7BE69-F94C-4DB9-B359-23915BECB162}" type="pres">
      <dgm:prSet presAssocID="{59F783DF-4E3C-4D5E-90B2-6A1A44EC34C5}" presName="vert2" presStyleCnt="0"/>
      <dgm:spPr/>
    </dgm:pt>
    <dgm:pt modelId="{696F04B9-C445-48F0-9725-B7AD4E18DC40}" type="pres">
      <dgm:prSet presAssocID="{59F783DF-4E3C-4D5E-90B2-6A1A44EC34C5}" presName="thinLine2b" presStyleLbl="callout" presStyleIdx="4" presStyleCnt="9"/>
      <dgm:spPr/>
    </dgm:pt>
    <dgm:pt modelId="{5569FF92-7840-4394-BCE2-DE9C4A4F4BB3}" type="pres">
      <dgm:prSet presAssocID="{59F783DF-4E3C-4D5E-90B2-6A1A44EC34C5}" presName="vertSpace2b" presStyleCnt="0"/>
      <dgm:spPr/>
    </dgm:pt>
    <dgm:pt modelId="{52287CB8-1BD9-4BCD-AE2B-7CCFB8114C70}" type="pres">
      <dgm:prSet presAssocID="{A0F456F5-40A2-4533-A469-9FA0025CDE47}" presName="thickLine" presStyleLbl="alignNode1" presStyleIdx="1" presStyleCnt="2"/>
      <dgm:spPr/>
    </dgm:pt>
    <dgm:pt modelId="{C8C285C1-0658-4E45-9F53-9A5B2EC9C159}" type="pres">
      <dgm:prSet presAssocID="{A0F456F5-40A2-4533-A469-9FA0025CDE47}" presName="horz1" presStyleCnt="0"/>
      <dgm:spPr/>
    </dgm:pt>
    <dgm:pt modelId="{84DB4A0F-B4C2-494D-8333-46B59D72F89A}" type="pres">
      <dgm:prSet presAssocID="{A0F456F5-40A2-4533-A469-9FA0025CDE47}" presName="tx1" presStyleLbl="revTx" presStyleIdx="6" presStyleCnt="11" custScaleX="314779"/>
      <dgm:spPr/>
    </dgm:pt>
    <dgm:pt modelId="{30F46CFD-B4B2-4E09-B3C4-2B5F8673011C}" type="pres">
      <dgm:prSet presAssocID="{A0F456F5-40A2-4533-A469-9FA0025CDE47}" presName="vert1" presStyleCnt="0"/>
      <dgm:spPr/>
    </dgm:pt>
    <dgm:pt modelId="{CA5688CB-55CA-4303-983B-59954ACCBFDD}" type="pres">
      <dgm:prSet presAssocID="{2DCDC9E7-A0D8-4553-8B1F-91432D2DF571}" presName="vertSpace2a" presStyleCnt="0"/>
      <dgm:spPr/>
    </dgm:pt>
    <dgm:pt modelId="{02E3F0E4-57EC-49C3-A2D6-DC52AEBDCF62}" type="pres">
      <dgm:prSet presAssocID="{2DCDC9E7-A0D8-4553-8B1F-91432D2DF571}" presName="horz2" presStyleCnt="0"/>
      <dgm:spPr/>
    </dgm:pt>
    <dgm:pt modelId="{A8E5E728-956E-49CC-8BF2-20E5616B270A}" type="pres">
      <dgm:prSet presAssocID="{2DCDC9E7-A0D8-4553-8B1F-91432D2DF571}" presName="horzSpace2" presStyleCnt="0"/>
      <dgm:spPr/>
    </dgm:pt>
    <dgm:pt modelId="{4A508DB9-61F0-4855-8EBB-275104E6E4AA}" type="pres">
      <dgm:prSet presAssocID="{2DCDC9E7-A0D8-4553-8B1F-91432D2DF571}" presName="tx2" presStyleLbl="revTx" presStyleIdx="7" presStyleCnt="11" custScaleY="131161"/>
      <dgm:spPr/>
    </dgm:pt>
    <dgm:pt modelId="{6460BD4A-C85B-425F-B825-7399735B05B6}" type="pres">
      <dgm:prSet presAssocID="{2DCDC9E7-A0D8-4553-8B1F-91432D2DF571}" presName="vert2" presStyleCnt="0"/>
      <dgm:spPr/>
    </dgm:pt>
    <dgm:pt modelId="{5B815719-DC0E-4260-A066-2AE45D69BB41}" type="pres">
      <dgm:prSet presAssocID="{2DCDC9E7-A0D8-4553-8B1F-91432D2DF571}" presName="thinLine2b" presStyleLbl="callout" presStyleIdx="5" presStyleCnt="9"/>
      <dgm:spPr/>
    </dgm:pt>
    <dgm:pt modelId="{ABDDA497-C67C-4792-8EEE-EC096212A3E8}" type="pres">
      <dgm:prSet presAssocID="{2DCDC9E7-A0D8-4553-8B1F-91432D2DF571}" presName="vertSpace2b" presStyleCnt="0"/>
      <dgm:spPr/>
    </dgm:pt>
    <dgm:pt modelId="{2CAFEBAB-787E-4F51-A286-772B291E341D}" type="pres">
      <dgm:prSet presAssocID="{6520945D-B049-4490-A719-27E82E39371C}" presName="horz2" presStyleCnt="0"/>
      <dgm:spPr/>
    </dgm:pt>
    <dgm:pt modelId="{512AE3CE-8600-42AC-A7AD-E4DC159575AD}" type="pres">
      <dgm:prSet presAssocID="{6520945D-B049-4490-A719-27E82E39371C}" presName="horzSpace2" presStyleCnt="0"/>
      <dgm:spPr/>
    </dgm:pt>
    <dgm:pt modelId="{D632D866-6FF3-4D08-BDCB-A898BB8142A3}" type="pres">
      <dgm:prSet presAssocID="{6520945D-B049-4490-A719-27E82E39371C}" presName="tx2" presStyleLbl="revTx" presStyleIdx="8" presStyleCnt="11" custLinFactNeighborX="-550" custLinFactNeighborY="4211"/>
      <dgm:spPr/>
    </dgm:pt>
    <dgm:pt modelId="{1767EBB0-D312-4EFF-829D-F2FFDF84C4A8}" type="pres">
      <dgm:prSet presAssocID="{6520945D-B049-4490-A719-27E82E39371C}" presName="vert2" presStyleCnt="0"/>
      <dgm:spPr/>
    </dgm:pt>
    <dgm:pt modelId="{25F35709-1FB3-407B-9F1A-D3F4B6066BF4}" type="pres">
      <dgm:prSet presAssocID="{6520945D-B049-4490-A719-27E82E39371C}" presName="thinLine2b" presStyleLbl="callout" presStyleIdx="6" presStyleCnt="9"/>
      <dgm:spPr/>
    </dgm:pt>
    <dgm:pt modelId="{34DEFF77-2C77-4A35-9697-B6AB4F022511}" type="pres">
      <dgm:prSet presAssocID="{6520945D-B049-4490-A719-27E82E39371C}" presName="vertSpace2b" presStyleCnt="0"/>
      <dgm:spPr/>
    </dgm:pt>
    <dgm:pt modelId="{863B7F6F-F360-42A8-A48C-47D214C35638}" type="pres">
      <dgm:prSet presAssocID="{E39C8749-F2E7-448A-A75A-7366181E2884}" presName="horz2" presStyleCnt="0"/>
      <dgm:spPr/>
    </dgm:pt>
    <dgm:pt modelId="{450EF61A-3F9C-47C7-942D-AC2D3118784E}" type="pres">
      <dgm:prSet presAssocID="{E39C8749-F2E7-448A-A75A-7366181E2884}" presName="horzSpace2" presStyleCnt="0"/>
      <dgm:spPr/>
    </dgm:pt>
    <dgm:pt modelId="{CFFD1006-9C60-4409-84B3-F4EBCBD66417}" type="pres">
      <dgm:prSet presAssocID="{E39C8749-F2E7-448A-A75A-7366181E2884}" presName="tx2" presStyleLbl="revTx" presStyleIdx="9" presStyleCnt="11"/>
      <dgm:spPr/>
    </dgm:pt>
    <dgm:pt modelId="{64A66960-EF6C-4264-A5EC-0BC95D9D51A2}" type="pres">
      <dgm:prSet presAssocID="{E39C8749-F2E7-448A-A75A-7366181E2884}" presName="vert2" presStyleCnt="0"/>
      <dgm:spPr/>
    </dgm:pt>
    <dgm:pt modelId="{74846B92-E8F9-4D7A-981E-EE563D301266}" type="pres">
      <dgm:prSet presAssocID="{E39C8749-F2E7-448A-A75A-7366181E2884}" presName="thinLine2b" presStyleLbl="callout" presStyleIdx="7" presStyleCnt="9"/>
      <dgm:spPr/>
    </dgm:pt>
    <dgm:pt modelId="{FC1B5B15-BF53-4D54-9A87-7642218DB108}" type="pres">
      <dgm:prSet presAssocID="{E39C8749-F2E7-448A-A75A-7366181E2884}" presName="vertSpace2b" presStyleCnt="0"/>
      <dgm:spPr/>
    </dgm:pt>
    <dgm:pt modelId="{5CA306C5-7E19-40C0-92BD-A3BE4D5E33D9}" type="pres">
      <dgm:prSet presAssocID="{B226936E-030C-4B0D-9C48-A4A6C76BE777}" presName="horz2" presStyleCnt="0"/>
      <dgm:spPr/>
    </dgm:pt>
    <dgm:pt modelId="{190261BA-A297-4A98-94A0-6A6D6A783396}" type="pres">
      <dgm:prSet presAssocID="{B226936E-030C-4B0D-9C48-A4A6C76BE777}" presName="horzSpace2" presStyleCnt="0"/>
      <dgm:spPr/>
    </dgm:pt>
    <dgm:pt modelId="{C1B3ECC0-AF32-46E3-9231-A9A262505421}" type="pres">
      <dgm:prSet presAssocID="{B226936E-030C-4B0D-9C48-A4A6C76BE777}" presName="tx2" presStyleLbl="revTx" presStyleIdx="10" presStyleCnt="11" custLinFactNeighborX="275" custLinFactNeighborY="-17446"/>
      <dgm:spPr/>
    </dgm:pt>
    <dgm:pt modelId="{9048A3AF-050A-4358-8F96-FCCBE22A4D03}" type="pres">
      <dgm:prSet presAssocID="{B226936E-030C-4B0D-9C48-A4A6C76BE777}" presName="vert2" presStyleCnt="0"/>
      <dgm:spPr/>
    </dgm:pt>
    <dgm:pt modelId="{A120EF65-0406-4BD5-9C01-5AA50B86A7AF}" type="pres">
      <dgm:prSet presAssocID="{B226936E-030C-4B0D-9C48-A4A6C76BE777}" presName="thinLine2b" presStyleLbl="callout" presStyleIdx="8" presStyleCnt="9"/>
      <dgm:spPr/>
    </dgm:pt>
    <dgm:pt modelId="{168BC79D-124B-4061-AC61-9702A078B496}" type="pres">
      <dgm:prSet presAssocID="{B226936E-030C-4B0D-9C48-A4A6C76BE777}" presName="vertSpace2b" presStyleCnt="0"/>
      <dgm:spPr/>
    </dgm:pt>
  </dgm:ptLst>
  <dgm:cxnLst>
    <dgm:cxn modelId="{5CDFC407-8CAB-495F-AEFE-D775E5D4D714}" srcId="{A0F456F5-40A2-4533-A469-9FA0025CDE47}" destId="{2DCDC9E7-A0D8-4553-8B1F-91432D2DF571}" srcOrd="0" destOrd="0" parTransId="{B0AD6D47-1C92-4389-93D5-B791EEFF6613}" sibTransId="{9BCE6A9E-B341-472A-827B-B56AD6ED40A4}"/>
    <dgm:cxn modelId="{E7C92716-5711-4954-A692-3AEE965C6E79}" srcId="{4F2A1D3E-E19F-455D-859F-C40136366B3D}" destId="{59F783DF-4E3C-4D5E-90B2-6A1A44EC34C5}" srcOrd="4" destOrd="0" parTransId="{D79827B1-05AF-4B27-BA94-72C6EB35582C}" sibTransId="{0960109A-6BD2-48E3-8341-ED690018E691}"/>
    <dgm:cxn modelId="{81BF841C-409A-4C3F-884A-037C8B9D7ABD}" srcId="{6B10407F-191D-44EC-A3C5-69647440BFC9}" destId="{A0F456F5-40A2-4533-A469-9FA0025CDE47}" srcOrd="1" destOrd="0" parTransId="{9FD96E9E-B11B-4A14-9BC6-2D0AAC83B247}" sibTransId="{DA427B44-A3C9-4822-A7A0-0F5136E170AF}"/>
    <dgm:cxn modelId="{9BB0931D-E515-4190-8AAC-95DF210186BA}" type="presOf" srcId="{59F783DF-4E3C-4D5E-90B2-6A1A44EC34C5}" destId="{EF5BB113-9A01-47EF-9EE8-3C57E084A2AD}" srcOrd="0" destOrd="0" presId="urn:microsoft.com/office/officeart/2008/layout/LinedList"/>
    <dgm:cxn modelId="{CCFDB124-A83D-4064-9873-74E1C8F45FAA}" type="presOf" srcId="{4F2A1D3E-E19F-455D-859F-C40136366B3D}" destId="{278D475D-CCFA-4E93-A503-7548BD710D98}" srcOrd="0" destOrd="0" presId="urn:microsoft.com/office/officeart/2008/layout/LinedList"/>
    <dgm:cxn modelId="{3363812A-2080-49DC-9BDB-58EF64949F4B}" type="presOf" srcId="{1401E4DD-AEEA-4FFE-B0A3-D5B3F03288F1}" destId="{2CDB646D-4E5F-46EB-AB83-F81973C65750}" srcOrd="0" destOrd="0" presId="urn:microsoft.com/office/officeart/2008/layout/LinedList"/>
    <dgm:cxn modelId="{E5EDC538-0566-41F4-8F4F-C02C8EAF591B}" type="presOf" srcId="{E39C8749-F2E7-448A-A75A-7366181E2884}" destId="{CFFD1006-9C60-4409-84B3-F4EBCBD66417}" srcOrd="0" destOrd="0" presId="urn:microsoft.com/office/officeart/2008/layout/LinedList"/>
    <dgm:cxn modelId="{FFED8F60-F3D0-41E6-94FC-E9AB154C2B38}" type="presOf" srcId="{6B10407F-191D-44EC-A3C5-69647440BFC9}" destId="{22B5111B-463D-47D1-954F-127C30012F9F}" srcOrd="0" destOrd="0" presId="urn:microsoft.com/office/officeart/2008/layout/LinedList"/>
    <dgm:cxn modelId="{FBD58665-8DBB-41BA-A9EC-78A7ECA75ACA}" srcId="{A0F456F5-40A2-4533-A469-9FA0025CDE47}" destId="{B226936E-030C-4B0D-9C48-A4A6C76BE777}" srcOrd="3" destOrd="0" parTransId="{1884BFEA-B645-48A5-8830-93253F32935F}" sibTransId="{162EE139-C826-40DA-92C4-E9528E52E276}"/>
    <dgm:cxn modelId="{2DD1656A-1B48-4AFC-A65D-081443F407D0}" srcId="{6B10407F-191D-44EC-A3C5-69647440BFC9}" destId="{4F2A1D3E-E19F-455D-859F-C40136366B3D}" srcOrd="0" destOrd="0" parTransId="{D2DA1E0C-46CA-43FE-AD0E-1FF5A487E9EC}" sibTransId="{D34FF2C9-9A85-4762-AD7F-0FD4259109E1}"/>
    <dgm:cxn modelId="{DFC2686A-EEF8-4C13-9783-37E6AFF43B3C}" type="presOf" srcId="{A0F456F5-40A2-4533-A469-9FA0025CDE47}" destId="{84DB4A0F-B4C2-494D-8333-46B59D72F89A}" srcOrd="0" destOrd="0" presId="urn:microsoft.com/office/officeart/2008/layout/LinedList"/>
    <dgm:cxn modelId="{7567A44A-B3CC-4FB9-9AE7-9F5E0812C2F8}" srcId="{4F2A1D3E-E19F-455D-859F-C40136366B3D}" destId="{D8038A85-DF10-4C4F-A0DF-B6C777637C96}" srcOrd="3" destOrd="0" parTransId="{07C0C088-ABB7-408A-87B9-EAADCB64EDF0}" sibTransId="{7442B322-3AE3-4B7E-95C3-4687B77F2E50}"/>
    <dgm:cxn modelId="{A8AFE34B-0B10-43D7-82BD-34FAE504412C}" srcId="{4F2A1D3E-E19F-455D-859F-C40136366B3D}" destId="{3FA8CE8F-E0D2-4605-BD2C-EE443AAFF6EC}" srcOrd="2" destOrd="0" parTransId="{5BF4A862-514C-436B-BD47-9260097E7DB7}" sibTransId="{B1A7C3FC-1194-4039-B393-4DABF586181F}"/>
    <dgm:cxn modelId="{8F72BC71-6D28-49BE-A473-B9FE64C4C41A}" srcId="{4F2A1D3E-E19F-455D-859F-C40136366B3D}" destId="{BC8C4695-D85A-458F-9B33-05C1500A5ACF}" srcOrd="1" destOrd="0" parTransId="{F6724BDC-DD7C-4C10-96ED-56392BD4EAD7}" sibTransId="{CE5239FE-3319-4A7B-A698-779D850191BB}"/>
    <dgm:cxn modelId="{1EC83259-830E-4620-8F64-E1AF3D64C2CF}" type="presOf" srcId="{B226936E-030C-4B0D-9C48-A4A6C76BE777}" destId="{C1B3ECC0-AF32-46E3-9231-A9A262505421}" srcOrd="0" destOrd="0" presId="urn:microsoft.com/office/officeart/2008/layout/LinedList"/>
    <dgm:cxn modelId="{749255AE-60CF-4F13-A90E-120DF942A49F}" type="presOf" srcId="{BC8C4695-D85A-458F-9B33-05C1500A5ACF}" destId="{AB1F1DAE-E1F5-476B-8D39-348281976FE8}" srcOrd="0" destOrd="0" presId="urn:microsoft.com/office/officeart/2008/layout/LinedList"/>
    <dgm:cxn modelId="{32C363C5-3D62-4558-923B-C4D3A4C9C629}" srcId="{4F2A1D3E-E19F-455D-859F-C40136366B3D}" destId="{1401E4DD-AEEA-4FFE-B0A3-D5B3F03288F1}" srcOrd="0" destOrd="0" parTransId="{C2F5C726-CF8B-44F4-87FE-5BCF8A25337B}" sibTransId="{8E9DE989-88E5-491C-9E4A-F8F92025EEE7}"/>
    <dgm:cxn modelId="{854210D2-CC66-4D4C-9F92-CAE835F61760}" type="presOf" srcId="{3FA8CE8F-E0D2-4605-BD2C-EE443AAFF6EC}" destId="{910A129C-20F2-48FA-BF16-AA9E3ED67093}" srcOrd="0" destOrd="0" presId="urn:microsoft.com/office/officeart/2008/layout/LinedList"/>
    <dgm:cxn modelId="{568CA3D7-A243-4D0C-AE8E-E567C3DCCCD5}" type="presOf" srcId="{D8038A85-DF10-4C4F-A0DF-B6C777637C96}" destId="{80871614-E1BD-483C-B772-54A389485431}" srcOrd="0" destOrd="0" presId="urn:microsoft.com/office/officeart/2008/layout/LinedList"/>
    <dgm:cxn modelId="{DE861CDD-F228-4D35-B058-6A4DDAB42399}" srcId="{A0F456F5-40A2-4533-A469-9FA0025CDE47}" destId="{E39C8749-F2E7-448A-A75A-7366181E2884}" srcOrd="2" destOrd="0" parTransId="{57134AE4-72A8-4850-868D-5808B3E33F85}" sibTransId="{1DB32BA3-80EB-474F-8766-9F2313004E5C}"/>
    <dgm:cxn modelId="{DB024FE8-45F1-4B19-BA6A-01DA86E73C54}" type="presOf" srcId="{6520945D-B049-4490-A719-27E82E39371C}" destId="{D632D866-6FF3-4D08-BDCB-A898BB8142A3}" srcOrd="0" destOrd="0" presId="urn:microsoft.com/office/officeart/2008/layout/LinedList"/>
    <dgm:cxn modelId="{6A1AF9EF-B2A9-49CB-B4D4-FC33D15C42C7}" srcId="{A0F456F5-40A2-4533-A469-9FA0025CDE47}" destId="{6520945D-B049-4490-A719-27E82E39371C}" srcOrd="1" destOrd="0" parTransId="{F5DAE44A-E87F-47E1-B141-83183CBC5288}" sibTransId="{88BEDC02-B0D8-4BF1-A565-190ED18F44D8}"/>
    <dgm:cxn modelId="{72471FF9-EA7A-41CE-96C0-FD9F08399492}" type="presOf" srcId="{2DCDC9E7-A0D8-4553-8B1F-91432D2DF571}" destId="{4A508DB9-61F0-4855-8EBB-275104E6E4AA}" srcOrd="0" destOrd="0" presId="urn:microsoft.com/office/officeart/2008/layout/LinedList"/>
    <dgm:cxn modelId="{08CEAF35-5045-4A1B-858A-CF6CAF90FE23}" type="presParOf" srcId="{22B5111B-463D-47D1-954F-127C30012F9F}" destId="{10DA26D8-3205-49AB-9801-7479D75D0B9B}" srcOrd="0" destOrd="0" presId="urn:microsoft.com/office/officeart/2008/layout/LinedList"/>
    <dgm:cxn modelId="{F00F9E27-E394-4EF7-BF81-0BED2A9A8719}" type="presParOf" srcId="{22B5111B-463D-47D1-954F-127C30012F9F}" destId="{678D6ACC-8BEB-4F60-8CD4-9CB2DDE72612}" srcOrd="1" destOrd="0" presId="urn:microsoft.com/office/officeart/2008/layout/LinedList"/>
    <dgm:cxn modelId="{5D03E00A-53A4-48C5-BC20-D2192A849477}" type="presParOf" srcId="{678D6ACC-8BEB-4F60-8CD4-9CB2DDE72612}" destId="{278D475D-CCFA-4E93-A503-7548BD710D98}" srcOrd="0" destOrd="0" presId="urn:microsoft.com/office/officeart/2008/layout/LinedList"/>
    <dgm:cxn modelId="{C3CBB2E8-EA79-4E00-9622-8364B735AA1B}" type="presParOf" srcId="{678D6ACC-8BEB-4F60-8CD4-9CB2DDE72612}" destId="{51866F1A-9654-4DD6-B628-9CEF2A359C7D}" srcOrd="1" destOrd="0" presId="urn:microsoft.com/office/officeart/2008/layout/LinedList"/>
    <dgm:cxn modelId="{A7561167-F7D6-4FF4-8E50-04193DAE6C37}" type="presParOf" srcId="{51866F1A-9654-4DD6-B628-9CEF2A359C7D}" destId="{DAC487F5-1431-47C7-96DD-2A94C8CB3F68}" srcOrd="0" destOrd="0" presId="urn:microsoft.com/office/officeart/2008/layout/LinedList"/>
    <dgm:cxn modelId="{DC369BD0-9A07-4885-A92B-B553F0E11BA5}" type="presParOf" srcId="{51866F1A-9654-4DD6-B628-9CEF2A359C7D}" destId="{099FEE5F-A94A-492F-A7D1-A25EB64D20BF}" srcOrd="1" destOrd="0" presId="urn:microsoft.com/office/officeart/2008/layout/LinedList"/>
    <dgm:cxn modelId="{3E47797C-96FC-43FA-B012-3D61189823B5}" type="presParOf" srcId="{099FEE5F-A94A-492F-A7D1-A25EB64D20BF}" destId="{C7BBD311-5235-4538-B63F-7FAF030076E2}" srcOrd="0" destOrd="0" presId="urn:microsoft.com/office/officeart/2008/layout/LinedList"/>
    <dgm:cxn modelId="{CE135F4D-166F-4A11-8626-08A23CE36039}" type="presParOf" srcId="{099FEE5F-A94A-492F-A7D1-A25EB64D20BF}" destId="{2CDB646D-4E5F-46EB-AB83-F81973C65750}" srcOrd="1" destOrd="0" presId="urn:microsoft.com/office/officeart/2008/layout/LinedList"/>
    <dgm:cxn modelId="{05DBD225-13DE-495E-9022-DB4A6F8059E1}" type="presParOf" srcId="{099FEE5F-A94A-492F-A7D1-A25EB64D20BF}" destId="{CB898B95-9805-450D-9310-1683C4E5AD56}" srcOrd="2" destOrd="0" presId="urn:microsoft.com/office/officeart/2008/layout/LinedList"/>
    <dgm:cxn modelId="{BE21756A-EADA-4AC3-AD59-C2247497EAE9}" type="presParOf" srcId="{51866F1A-9654-4DD6-B628-9CEF2A359C7D}" destId="{C264CE99-B76C-4862-809E-099348B5D568}" srcOrd="2" destOrd="0" presId="urn:microsoft.com/office/officeart/2008/layout/LinedList"/>
    <dgm:cxn modelId="{65428428-EDEB-4BEE-BBDF-4045CFE85BC9}" type="presParOf" srcId="{51866F1A-9654-4DD6-B628-9CEF2A359C7D}" destId="{27F1EE76-577C-4452-8371-302037924300}" srcOrd="3" destOrd="0" presId="urn:microsoft.com/office/officeart/2008/layout/LinedList"/>
    <dgm:cxn modelId="{D99FF6D0-4E26-4BDE-8D66-74E0887F7B4C}" type="presParOf" srcId="{51866F1A-9654-4DD6-B628-9CEF2A359C7D}" destId="{236486C8-A7FD-4EFD-A5F5-69BC3172EB72}" srcOrd="4" destOrd="0" presId="urn:microsoft.com/office/officeart/2008/layout/LinedList"/>
    <dgm:cxn modelId="{CD32DF36-DBB3-43E1-A475-CEF084C5F0DC}" type="presParOf" srcId="{236486C8-A7FD-4EFD-A5F5-69BC3172EB72}" destId="{83A9E853-1214-4822-9680-3DF9921DD3D4}" srcOrd="0" destOrd="0" presId="urn:microsoft.com/office/officeart/2008/layout/LinedList"/>
    <dgm:cxn modelId="{83C163B1-D0B2-47F1-B35B-1A1E9C90EDBC}" type="presParOf" srcId="{236486C8-A7FD-4EFD-A5F5-69BC3172EB72}" destId="{AB1F1DAE-E1F5-476B-8D39-348281976FE8}" srcOrd="1" destOrd="0" presId="urn:microsoft.com/office/officeart/2008/layout/LinedList"/>
    <dgm:cxn modelId="{E9938D67-C21D-4CB5-A135-3879927B7ED6}" type="presParOf" srcId="{236486C8-A7FD-4EFD-A5F5-69BC3172EB72}" destId="{88B29F69-A5C7-43C8-99B1-734300C63240}" srcOrd="2" destOrd="0" presId="urn:microsoft.com/office/officeart/2008/layout/LinedList"/>
    <dgm:cxn modelId="{A919C3A5-BD1A-4CDA-B5A5-2863C7B5B51F}" type="presParOf" srcId="{51866F1A-9654-4DD6-B628-9CEF2A359C7D}" destId="{2F78A0C9-D239-4D8E-B149-C694C46C80F6}" srcOrd="5" destOrd="0" presId="urn:microsoft.com/office/officeart/2008/layout/LinedList"/>
    <dgm:cxn modelId="{49EE0A67-E49B-4E8C-83BB-FD6E150706A0}" type="presParOf" srcId="{51866F1A-9654-4DD6-B628-9CEF2A359C7D}" destId="{8463570F-9419-4147-87DC-DAD95C84DF4F}" srcOrd="6" destOrd="0" presId="urn:microsoft.com/office/officeart/2008/layout/LinedList"/>
    <dgm:cxn modelId="{DB246DF9-0A58-4E86-B7E4-543790A319F3}" type="presParOf" srcId="{51866F1A-9654-4DD6-B628-9CEF2A359C7D}" destId="{680B50F5-D89D-4818-A045-EBD198997CDE}" srcOrd="7" destOrd="0" presId="urn:microsoft.com/office/officeart/2008/layout/LinedList"/>
    <dgm:cxn modelId="{3BF9B3C2-5E9E-49F3-807E-E8E067887A03}" type="presParOf" srcId="{680B50F5-D89D-4818-A045-EBD198997CDE}" destId="{F8A2C511-F0F0-41F4-88F3-2D85E155582A}" srcOrd="0" destOrd="0" presId="urn:microsoft.com/office/officeart/2008/layout/LinedList"/>
    <dgm:cxn modelId="{89371C06-48C7-4391-BA81-A2623D8971D3}" type="presParOf" srcId="{680B50F5-D89D-4818-A045-EBD198997CDE}" destId="{910A129C-20F2-48FA-BF16-AA9E3ED67093}" srcOrd="1" destOrd="0" presId="urn:microsoft.com/office/officeart/2008/layout/LinedList"/>
    <dgm:cxn modelId="{AA3C6657-CB25-4959-8D7D-913C4CB0B26A}" type="presParOf" srcId="{680B50F5-D89D-4818-A045-EBD198997CDE}" destId="{78378C4A-978F-44F2-996E-ADD60FE41A99}" srcOrd="2" destOrd="0" presId="urn:microsoft.com/office/officeart/2008/layout/LinedList"/>
    <dgm:cxn modelId="{B0ABB1F2-EDFE-485A-BD87-C32FBCBA67A0}" type="presParOf" srcId="{51866F1A-9654-4DD6-B628-9CEF2A359C7D}" destId="{AEB2799F-E87D-42B9-B576-AE102A9E58E3}" srcOrd="8" destOrd="0" presId="urn:microsoft.com/office/officeart/2008/layout/LinedList"/>
    <dgm:cxn modelId="{6D95D3B0-E1E8-45FB-9484-958BC53F8641}" type="presParOf" srcId="{51866F1A-9654-4DD6-B628-9CEF2A359C7D}" destId="{5D476A2A-522F-473B-B7B1-81F2B107D109}" srcOrd="9" destOrd="0" presId="urn:microsoft.com/office/officeart/2008/layout/LinedList"/>
    <dgm:cxn modelId="{CD1D275F-6ED2-4A74-B85B-6B88409B06FC}" type="presParOf" srcId="{51866F1A-9654-4DD6-B628-9CEF2A359C7D}" destId="{804D043A-34A0-4E7C-98FD-7D242CAD2F71}" srcOrd="10" destOrd="0" presId="urn:microsoft.com/office/officeart/2008/layout/LinedList"/>
    <dgm:cxn modelId="{36392829-686F-493C-B4B3-C3693C98303B}" type="presParOf" srcId="{804D043A-34A0-4E7C-98FD-7D242CAD2F71}" destId="{22F50189-50EB-4BAE-BDEE-768882716A92}" srcOrd="0" destOrd="0" presId="urn:microsoft.com/office/officeart/2008/layout/LinedList"/>
    <dgm:cxn modelId="{5EECA842-2C9B-4F6D-BED9-3752423F0D98}" type="presParOf" srcId="{804D043A-34A0-4E7C-98FD-7D242CAD2F71}" destId="{80871614-E1BD-483C-B772-54A389485431}" srcOrd="1" destOrd="0" presId="urn:microsoft.com/office/officeart/2008/layout/LinedList"/>
    <dgm:cxn modelId="{9128C026-797B-4221-9134-A115BC0FAF17}" type="presParOf" srcId="{804D043A-34A0-4E7C-98FD-7D242CAD2F71}" destId="{94877822-DCF4-401E-A63F-9B1834298CC5}" srcOrd="2" destOrd="0" presId="urn:microsoft.com/office/officeart/2008/layout/LinedList"/>
    <dgm:cxn modelId="{3328BFF2-6C9B-4E11-B65A-86F15BA71739}" type="presParOf" srcId="{51866F1A-9654-4DD6-B628-9CEF2A359C7D}" destId="{7E349ED8-4DCC-4B2C-A9B4-235F7802D44B}" srcOrd="11" destOrd="0" presId="urn:microsoft.com/office/officeart/2008/layout/LinedList"/>
    <dgm:cxn modelId="{DA7EFC7D-E890-4D23-AA32-B835133D8898}" type="presParOf" srcId="{51866F1A-9654-4DD6-B628-9CEF2A359C7D}" destId="{CB9F3505-8FE6-47B6-9D14-E305BD70B150}" srcOrd="12" destOrd="0" presId="urn:microsoft.com/office/officeart/2008/layout/LinedList"/>
    <dgm:cxn modelId="{433CFB88-6E65-4625-AEDD-7504039204D9}" type="presParOf" srcId="{51866F1A-9654-4DD6-B628-9CEF2A359C7D}" destId="{20C26BF2-2007-47DD-BBB8-A03D4365B820}" srcOrd="13" destOrd="0" presId="urn:microsoft.com/office/officeart/2008/layout/LinedList"/>
    <dgm:cxn modelId="{64DE6676-CA63-48BE-A243-F5497C73BD9C}" type="presParOf" srcId="{20C26BF2-2007-47DD-BBB8-A03D4365B820}" destId="{DF729738-4437-4B5E-8077-CD41A9C2DA67}" srcOrd="0" destOrd="0" presId="urn:microsoft.com/office/officeart/2008/layout/LinedList"/>
    <dgm:cxn modelId="{6B6617FA-46CE-406F-A9F7-EE35EE7E9BDF}" type="presParOf" srcId="{20C26BF2-2007-47DD-BBB8-A03D4365B820}" destId="{EF5BB113-9A01-47EF-9EE8-3C57E084A2AD}" srcOrd="1" destOrd="0" presId="urn:microsoft.com/office/officeart/2008/layout/LinedList"/>
    <dgm:cxn modelId="{6A200A05-B85B-4A78-B874-A514118EFF81}" type="presParOf" srcId="{20C26BF2-2007-47DD-BBB8-A03D4365B820}" destId="{11A7BE69-F94C-4DB9-B359-23915BECB162}" srcOrd="2" destOrd="0" presId="urn:microsoft.com/office/officeart/2008/layout/LinedList"/>
    <dgm:cxn modelId="{544B350A-B327-4647-ADEB-89D77C6D793E}" type="presParOf" srcId="{51866F1A-9654-4DD6-B628-9CEF2A359C7D}" destId="{696F04B9-C445-48F0-9725-B7AD4E18DC40}" srcOrd="14" destOrd="0" presId="urn:microsoft.com/office/officeart/2008/layout/LinedList"/>
    <dgm:cxn modelId="{A0DFF174-6DBA-494C-9305-FD1CBF85FCE6}" type="presParOf" srcId="{51866F1A-9654-4DD6-B628-9CEF2A359C7D}" destId="{5569FF92-7840-4394-BCE2-DE9C4A4F4BB3}" srcOrd="15" destOrd="0" presId="urn:microsoft.com/office/officeart/2008/layout/LinedList"/>
    <dgm:cxn modelId="{0883128D-50D9-4F02-8B44-ECCE5FC53806}" type="presParOf" srcId="{22B5111B-463D-47D1-954F-127C30012F9F}" destId="{52287CB8-1BD9-4BCD-AE2B-7CCFB8114C70}" srcOrd="2" destOrd="0" presId="urn:microsoft.com/office/officeart/2008/layout/LinedList"/>
    <dgm:cxn modelId="{3944C4C0-D60A-4FE8-871E-D36057305DAF}" type="presParOf" srcId="{22B5111B-463D-47D1-954F-127C30012F9F}" destId="{C8C285C1-0658-4E45-9F53-9A5B2EC9C159}" srcOrd="3" destOrd="0" presId="urn:microsoft.com/office/officeart/2008/layout/LinedList"/>
    <dgm:cxn modelId="{320F2148-953B-44A9-BB8F-4C6982C84FBE}" type="presParOf" srcId="{C8C285C1-0658-4E45-9F53-9A5B2EC9C159}" destId="{84DB4A0F-B4C2-494D-8333-46B59D72F89A}" srcOrd="0" destOrd="0" presId="urn:microsoft.com/office/officeart/2008/layout/LinedList"/>
    <dgm:cxn modelId="{DC6EC9AD-C9A7-48DE-99C7-1E2F50207861}" type="presParOf" srcId="{C8C285C1-0658-4E45-9F53-9A5B2EC9C159}" destId="{30F46CFD-B4B2-4E09-B3C4-2B5F8673011C}" srcOrd="1" destOrd="0" presId="urn:microsoft.com/office/officeart/2008/layout/LinedList"/>
    <dgm:cxn modelId="{4F11DC53-59A5-47D5-843A-0497983860FF}" type="presParOf" srcId="{30F46CFD-B4B2-4E09-B3C4-2B5F8673011C}" destId="{CA5688CB-55CA-4303-983B-59954ACCBFDD}" srcOrd="0" destOrd="0" presId="urn:microsoft.com/office/officeart/2008/layout/LinedList"/>
    <dgm:cxn modelId="{2253DB0E-29B8-492E-8DD6-E15DAE0FB40C}" type="presParOf" srcId="{30F46CFD-B4B2-4E09-B3C4-2B5F8673011C}" destId="{02E3F0E4-57EC-49C3-A2D6-DC52AEBDCF62}" srcOrd="1" destOrd="0" presId="urn:microsoft.com/office/officeart/2008/layout/LinedList"/>
    <dgm:cxn modelId="{7FF032B0-BAD7-4385-A943-1B00F2B8E2CA}" type="presParOf" srcId="{02E3F0E4-57EC-49C3-A2D6-DC52AEBDCF62}" destId="{A8E5E728-956E-49CC-8BF2-20E5616B270A}" srcOrd="0" destOrd="0" presId="urn:microsoft.com/office/officeart/2008/layout/LinedList"/>
    <dgm:cxn modelId="{3DEA55D3-2EC2-48DA-8B66-3351C233A03E}" type="presParOf" srcId="{02E3F0E4-57EC-49C3-A2D6-DC52AEBDCF62}" destId="{4A508DB9-61F0-4855-8EBB-275104E6E4AA}" srcOrd="1" destOrd="0" presId="urn:microsoft.com/office/officeart/2008/layout/LinedList"/>
    <dgm:cxn modelId="{25DC38EF-16A7-4153-BC2A-5420C6EB856E}" type="presParOf" srcId="{02E3F0E4-57EC-49C3-A2D6-DC52AEBDCF62}" destId="{6460BD4A-C85B-425F-B825-7399735B05B6}" srcOrd="2" destOrd="0" presId="urn:microsoft.com/office/officeart/2008/layout/LinedList"/>
    <dgm:cxn modelId="{40A53867-4098-43C0-88D6-FC4D92A9ABDA}" type="presParOf" srcId="{30F46CFD-B4B2-4E09-B3C4-2B5F8673011C}" destId="{5B815719-DC0E-4260-A066-2AE45D69BB41}" srcOrd="2" destOrd="0" presId="urn:microsoft.com/office/officeart/2008/layout/LinedList"/>
    <dgm:cxn modelId="{D27E6BF8-83AF-4DB9-8A5F-B203B046B953}" type="presParOf" srcId="{30F46CFD-B4B2-4E09-B3C4-2B5F8673011C}" destId="{ABDDA497-C67C-4792-8EEE-EC096212A3E8}" srcOrd="3" destOrd="0" presId="urn:microsoft.com/office/officeart/2008/layout/LinedList"/>
    <dgm:cxn modelId="{FB6CE1CB-EE77-4C80-86C0-363F96A2BE27}" type="presParOf" srcId="{30F46CFD-B4B2-4E09-B3C4-2B5F8673011C}" destId="{2CAFEBAB-787E-4F51-A286-772B291E341D}" srcOrd="4" destOrd="0" presId="urn:microsoft.com/office/officeart/2008/layout/LinedList"/>
    <dgm:cxn modelId="{571BA966-97EB-4DB0-AD2B-447E5F47AFBC}" type="presParOf" srcId="{2CAFEBAB-787E-4F51-A286-772B291E341D}" destId="{512AE3CE-8600-42AC-A7AD-E4DC159575AD}" srcOrd="0" destOrd="0" presId="urn:microsoft.com/office/officeart/2008/layout/LinedList"/>
    <dgm:cxn modelId="{6EBE5BF1-9660-41AC-AC04-EB1AF39D7BDC}" type="presParOf" srcId="{2CAFEBAB-787E-4F51-A286-772B291E341D}" destId="{D632D866-6FF3-4D08-BDCB-A898BB8142A3}" srcOrd="1" destOrd="0" presId="urn:microsoft.com/office/officeart/2008/layout/LinedList"/>
    <dgm:cxn modelId="{B0494858-8573-4829-AD27-01293452D25F}" type="presParOf" srcId="{2CAFEBAB-787E-4F51-A286-772B291E341D}" destId="{1767EBB0-D312-4EFF-829D-F2FFDF84C4A8}" srcOrd="2" destOrd="0" presId="urn:microsoft.com/office/officeart/2008/layout/LinedList"/>
    <dgm:cxn modelId="{4204344C-4F19-4FE8-A537-82A3E2630BED}" type="presParOf" srcId="{30F46CFD-B4B2-4E09-B3C4-2B5F8673011C}" destId="{25F35709-1FB3-407B-9F1A-D3F4B6066BF4}" srcOrd="5" destOrd="0" presId="urn:microsoft.com/office/officeart/2008/layout/LinedList"/>
    <dgm:cxn modelId="{AD726DB5-20D6-4E9D-A5E2-F38EC3434ABA}" type="presParOf" srcId="{30F46CFD-B4B2-4E09-B3C4-2B5F8673011C}" destId="{34DEFF77-2C77-4A35-9697-B6AB4F022511}" srcOrd="6" destOrd="0" presId="urn:microsoft.com/office/officeart/2008/layout/LinedList"/>
    <dgm:cxn modelId="{9D3DA3C7-FD7B-4B72-97B0-65B71EF73537}" type="presParOf" srcId="{30F46CFD-B4B2-4E09-B3C4-2B5F8673011C}" destId="{863B7F6F-F360-42A8-A48C-47D214C35638}" srcOrd="7" destOrd="0" presId="urn:microsoft.com/office/officeart/2008/layout/LinedList"/>
    <dgm:cxn modelId="{C41CE423-9320-4D3B-AD9E-21BB81E0BB35}" type="presParOf" srcId="{863B7F6F-F360-42A8-A48C-47D214C35638}" destId="{450EF61A-3F9C-47C7-942D-AC2D3118784E}" srcOrd="0" destOrd="0" presId="urn:microsoft.com/office/officeart/2008/layout/LinedList"/>
    <dgm:cxn modelId="{E5C5B9A6-6DEA-44A7-B6B0-8314976B6E6B}" type="presParOf" srcId="{863B7F6F-F360-42A8-A48C-47D214C35638}" destId="{CFFD1006-9C60-4409-84B3-F4EBCBD66417}" srcOrd="1" destOrd="0" presId="urn:microsoft.com/office/officeart/2008/layout/LinedList"/>
    <dgm:cxn modelId="{C1F713E9-E70C-4D2B-A306-F257A0BE4E31}" type="presParOf" srcId="{863B7F6F-F360-42A8-A48C-47D214C35638}" destId="{64A66960-EF6C-4264-A5EC-0BC95D9D51A2}" srcOrd="2" destOrd="0" presId="urn:microsoft.com/office/officeart/2008/layout/LinedList"/>
    <dgm:cxn modelId="{CE84AC3E-A576-46F7-B75C-7B4BC476CA3B}" type="presParOf" srcId="{30F46CFD-B4B2-4E09-B3C4-2B5F8673011C}" destId="{74846B92-E8F9-4D7A-981E-EE563D301266}" srcOrd="8" destOrd="0" presId="urn:microsoft.com/office/officeart/2008/layout/LinedList"/>
    <dgm:cxn modelId="{77D44FDC-D28C-4A92-B0F7-EF9C8503B9F8}" type="presParOf" srcId="{30F46CFD-B4B2-4E09-B3C4-2B5F8673011C}" destId="{FC1B5B15-BF53-4D54-9A87-7642218DB108}" srcOrd="9" destOrd="0" presId="urn:microsoft.com/office/officeart/2008/layout/LinedList"/>
    <dgm:cxn modelId="{0D8E201E-E7B2-402D-B7BA-430E768AC32B}" type="presParOf" srcId="{30F46CFD-B4B2-4E09-B3C4-2B5F8673011C}" destId="{5CA306C5-7E19-40C0-92BD-A3BE4D5E33D9}" srcOrd="10" destOrd="0" presId="urn:microsoft.com/office/officeart/2008/layout/LinedList"/>
    <dgm:cxn modelId="{9F5D675F-6062-49EE-BA60-92BD8D5835CD}" type="presParOf" srcId="{5CA306C5-7E19-40C0-92BD-A3BE4D5E33D9}" destId="{190261BA-A297-4A98-94A0-6A6D6A783396}" srcOrd="0" destOrd="0" presId="urn:microsoft.com/office/officeart/2008/layout/LinedList"/>
    <dgm:cxn modelId="{353CFC27-ECDA-40A1-A4E2-68FFD4815D76}" type="presParOf" srcId="{5CA306C5-7E19-40C0-92BD-A3BE4D5E33D9}" destId="{C1B3ECC0-AF32-46E3-9231-A9A262505421}" srcOrd="1" destOrd="0" presId="urn:microsoft.com/office/officeart/2008/layout/LinedList"/>
    <dgm:cxn modelId="{B8245DF5-3D35-4F5F-A0A9-DE35E95D10AA}" type="presParOf" srcId="{5CA306C5-7E19-40C0-92BD-A3BE4D5E33D9}" destId="{9048A3AF-050A-4358-8F96-FCCBE22A4D03}" srcOrd="2" destOrd="0" presId="urn:microsoft.com/office/officeart/2008/layout/LinedList"/>
    <dgm:cxn modelId="{4EE712B3-973B-476C-871B-E59D1E9C57BD}" type="presParOf" srcId="{30F46CFD-B4B2-4E09-B3C4-2B5F8673011C}" destId="{A120EF65-0406-4BD5-9C01-5AA50B86A7AF}" srcOrd="11" destOrd="0" presId="urn:microsoft.com/office/officeart/2008/layout/LinedList"/>
    <dgm:cxn modelId="{D24A8DA3-F314-48A5-B310-1D6E7B3A9CBA}" type="presParOf" srcId="{30F46CFD-B4B2-4E09-B3C4-2B5F8673011C}" destId="{168BC79D-124B-4061-AC61-9702A078B496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A26D8-3205-49AB-9801-7479D75D0B9B}">
      <dsp:nvSpPr>
        <dsp:cNvPr id="0" name=""/>
        <dsp:cNvSpPr/>
      </dsp:nvSpPr>
      <dsp:spPr>
        <a:xfrm>
          <a:off x="0" y="0"/>
          <a:ext cx="63055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8D475D-CCFA-4E93-A503-7548BD710D98}">
      <dsp:nvSpPr>
        <dsp:cNvPr id="0" name=""/>
        <dsp:cNvSpPr/>
      </dsp:nvSpPr>
      <dsp:spPr>
        <a:xfrm>
          <a:off x="0" y="0"/>
          <a:ext cx="2761291" cy="2786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entury Gothic" panose="020B0502020202020204" pitchFamily="34" charset="0"/>
              <a:cs typeface="Times New Roman" panose="02020603050405020304" pitchFamily="18" charset="0"/>
            </a:rPr>
            <a:t>HAY Center – </a:t>
          </a:r>
          <a:r>
            <a:rPr lang="en-US" sz="2800" b="1" kern="1200" dirty="0">
              <a:latin typeface="Century Gothic" panose="020B0502020202020204" pitchFamily="34" charset="0"/>
              <a:cs typeface="Times New Roman" panose="02020603050405020304" pitchFamily="18" charset="0"/>
            </a:rPr>
            <a:t>Case Management</a:t>
          </a:r>
        </a:p>
      </dsp:txBody>
      <dsp:txXfrm>
        <a:off x="0" y="0"/>
        <a:ext cx="2761291" cy="2786642"/>
      </dsp:txXfrm>
    </dsp:sp>
    <dsp:sp modelId="{2CDB646D-4E5F-46EB-AB83-F81973C65750}">
      <dsp:nvSpPr>
        <dsp:cNvPr id="0" name=""/>
        <dsp:cNvSpPr/>
      </dsp:nvSpPr>
      <dsp:spPr>
        <a:xfrm>
          <a:off x="2827703" y="26260"/>
          <a:ext cx="3475534" cy="525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Housing</a:t>
          </a:r>
        </a:p>
      </dsp:txBody>
      <dsp:txXfrm>
        <a:off x="2827703" y="26260"/>
        <a:ext cx="3475534" cy="525216"/>
      </dsp:txXfrm>
    </dsp:sp>
    <dsp:sp modelId="{C264CE99-B76C-4862-809E-099348B5D568}">
      <dsp:nvSpPr>
        <dsp:cNvPr id="0" name=""/>
        <dsp:cNvSpPr/>
      </dsp:nvSpPr>
      <dsp:spPr>
        <a:xfrm>
          <a:off x="2761291" y="551477"/>
          <a:ext cx="354194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B1F1DAE-E1F5-476B-8D39-348281976FE8}">
      <dsp:nvSpPr>
        <dsp:cNvPr id="0" name=""/>
        <dsp:cNvSpPr/>
      </dsp:nvSpPr>
      <dsp:spPr>
        <a:xfrm>
          <a:off x="2827703" y="577738"/>
          <a:ext cx="3475534" cy="525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Education</a:t>
          </a:r>
        </a:p>
      </dsp:txBody>
      <dsp:txXfrm>
        <a:off x="2827703" y="577738"/>
        <a:ext cx="3475534" cy="525216"/>
      </dsp:txXfrm>
    </dsp:sp>
    <dsp:sp modelId="{2F78A0C9-D239-4D8E-B149-C694C46C80F6}">
      <dsp:nvSpPr>
        <dsp:cNvPr id="0" name=""/>
        <dsp:cNvSpPr/>
      </dsp:nvSpPr>
      <dsp:spPr>
        <a:xfrm>
          <a:off x="2761291" y="1102955"/>
          <a:ext cx="354194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10A129C-20F2-48FA-BF16-AA9E3ED67093}">
      <dsp:nvSpPr>
        <dsp:cNvPr id="0" name=""/>
        <dsp:cNvSpPr/>
      </dsp:nvSpPr>
      <dsp:spPr>
        <a:xfrm>
          <a:off x="2827703" y="1129215"/>
          <a:ext cx="3475534" cy="525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Mental Health</a:t>
          </a:r>
        </a:p>
      </dsp:txBody>
      <dsp:txXfrm>
        <a:off x="2827703" y="1129215"/>
        <a:ext cx="3475534" cy="525216"/>
      </dsp:txXfrm>
    </dsp:sp>
    <dsp:sp modelId="{AEB2799F-E87D-42B9-B576-AE102A9E58E3}">
      <dsp:nvSpPr>
        <dsp:cNvPr id="0" name=""/>
        <dsp:cNvSpPr/>
      </dsp:nvSpPr>
      <dsp:spPr>
        <a:xfrm>
          <a:off x="2761291" y="1654432"/>
          <a:ext cx="354194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0871614-E1BD-483C-B772-54A389485431}">
      <dsp:nvSpPr>
        <dsp:cNvPr id="0" name=""/>
        <dsp:cNvSpPr/>
      </dsp:nvSpPr>
      <dsp:spPr>
        <a:xfrm>
          <a:off x="2827703" y="1680693"/>
          <a:ext cx="3475534" cy="525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Bus Cards</a:t>
          </a:r>
        </a:p>
      </dsp:txBody>
      <dsp:txXfrm>
        <a:off x="2827703" y="1680693"/>
        <a:ext cx="3475534" cy="525216"/>
      </dsp:txXfrm>
    </dsp:sp>
    <dsp:sp modelId="{7E349ED8-4DCC-4B2C-A9B4-235F7802D44B}">
      <dsp:nvSpPr>
        <dsp:cNvPr id="0" name=""/>
        <dsp:cNvSpPr/>
      </dsp:nvSpPr>
      <dsp:spPr>
        <a:xfrm>
          <a:off x="2761291" y="2205910"/>
          <a:ext cx="354194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F5BB113-9A01-47EF-9EE8-3C57E084A2AD}">
      <dsp:nvSpPr>
        <dsp:cNvPr id="0" name=""/>
        <dsp:cNvSpPr/>
      </dsp:nvSpPr>
      <dsp:spPr>
        <a:xfrm>
          <a:off x="2827703" y="2232170"/>
          <a:ext cx="3475534" cy="525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Work Attire</a:t>
          </a:r>
        </a:p>
      </dsp:txBody>
      <dsp:txXfrm>
        <a:off x="2827703" y="2232170"/>
        <a:ext cx="3475534" cy="525216"/>
      </dsp:txXfrm>
    </dsp:sp>
    <dsp:sp modelId="{696F04B9-C445-48F0-9725-B7AD4E18DC40}">
      <dsp:nvSpPr>
        <dsp:cNvPr id="0" name=""/>
        <dsp:cNvSpPr/>
      </dsp:nvSpPr>
      <dsp:spPr>
        <a:xfrm>
          <a:off x="2761291" y="2757387"/>
          <a:ext cx="354194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287CB8-1BD9-4BCD-AE2B-7CCFB8114C70}">
      <dsp:nvSpPr>
        <dsp:cNvPr id="0" name=""/>
        <dsp:cNvSpPr/>
      </dsp:nvSpPr>
      <dsp:spPr>
        <a:xfrm>
          <a:off x="0" y="2786642"/>
          <a:ext cx="63055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DB4A0F-B4C2-494D-8333-46B59D72F89A}">
      <dsp:nvSpPr>
        <dsp:cNvPr id="0" name=""/>
        <dsp:cNvSpPr/>
      </dsp:nvSpPr>
      <dsp:spPr>
        <a:xfrm>
          <a:off x="0" y="2786642"/>
          <a:ext cx="2775695" cy="2786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Chase Bank –  </a:t>
          </a:r>
          <a:r>
            <a:rPr lang="en-US" sz="2800" b="1" kern="120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Financial Literacy Seminar</a:t>
          </a:r>
        </a:p>
      </dsp:txBody>
      <dsp:txXfrm>
        <a:off x="0" y="2786642"/>
        <a:ext cx="2775695" cy="2786642"/>
      </dsp:txXfrm>
    </dsp:sp>
    <dsp:sp modelId="{4A508DB9-61F0-4855-8EBB-275104E6E4AA}">
      <dsp:nvSpPr>
        <dsp:cNvPr id="0" name=""/>
        <dsp:cNvSpPr/>
      </dsp:nvSpPr>
      <dsp:spPr>
        <a:xfrm>
          <a:off x="2841829" y="2817154"/>
          <a:ext cx="3461032" cy="800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New Salary Adjustment</a:t>
          </a:r>
        </a:p>
      </dsp:txBody>
      <dsp:txXfrm>
        <a:off x="2841829" y="2817154"/>
        <a:ext cx="3461032" cy="800420"/>
      </dsp:txXfrm>
    </dsp:sp>
    <dsp:sp modelId="{5B815719-DC0E-4260-A066-2AE45D69BB41}">
      <dsp:nvSpPr>
        <dsp:cNvPr id="0" name=""/>
        <dsp:cNvSpPr/>
      </dsp:nvSpPr>
      <dsp:spPr>
        <a:xfrm>
          <a:off x="2775695" y="3617575"/>
          <a:ext cx="35271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632D866-6FF3-4D08-BDCB-A898BB8142A3}">
      <dsp:nvSpPr>
        <dsp:cNvPr id="0" name=""/>
        <dsp:cNvSpPr/>
      </dsp:nvSpPr>
      <dsp:spPr>
        <a:xfrm>
          <a:off x="2822793" y="3673786"/>
          <a:ext cx="3461032" cy="61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Budgeting Activities</a:t>
          </a:r>
        </a:p>
      </dsp:txBody>
      <dsp:txXfrm>
        <a:off x="2822793" y="3673786"/>
        <a:ext cx="3461032" cy="610258"/>
      </dsp:txXfrm>
    </dsp:sp>
    <dsp:sp modelId="{25F35709-1FB3-407B-9F1A-D3F4B6066BF4}">
      <dsp:nvSpPr>
        <dsp:cNvPr id="0" name=""/>
        <dsp:cNvSpPr/>
      </dsp:nvSpPr>
      <dsp:spPr>
        <a:xfrm>
          <a:off x="2775695" y="4258346"/>
          <a:ext cx="35271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FFD1006-9C60-4409-84B3-F4EBCBD66417}">
      <dsp:nvSpPr>
        <dsp:cNvPr id="0" name=""/>
        <dsp:cNvSpPr/>
      </dsp:nvSpPr>
      <dsp:spPr>
        <a:xfrm>
          <a:off x="2841829" y="4288859"/>
          <a:ext cx="3461032" cy="61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Emergency Savings</a:t>
          </a:r>
        </a:p>
      </dsp:txBody>
      <dsp:txXfrm>
        <a:off x="2841829" y="4288859"/>
        <a:ext cx="3461032" cy="610258"/>
      </dsp:txXfrm>
    </dsp:sp>
    <dsp:sp modelId="{74846B92-E8F9-4D7A-981E-EE563D301266}">
      <dsp:nvSpPr>
        <dsp:cNvPr id="0" name=""/>
        <dsp:cNvSpPr/>
      </dsp:nvSpPr>
      <dsp:spPr>
        <a:xfrm>
          <a:off x="2775695" y="4899118"/>
          <a:ext cx="35271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1B3ECC0-AF32-46E3-9231-A9A262505421}">
      <dsp:nvSpPr>
        <dsp:cNvPr id="0" name=""/>
        <dsp:cNvSpPr/>
      </dsp:nvSpPr>
      <dsp:spPr>
        <a:xfrm>
          <a:off x="2844517" y="4823165"/>
          <a:ext cx="3461032" cy="61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effectLst/>
              <a:latin typeface="Century Gothic" panose="020B0502020202020204" pitchFamily="34" charset="0"/>
            </a:rPr>
            <a:t>Financial resources, etc.</a:t>
          </a:r>
        </a:p>
      </dsp:txBody>
      <dsp:txXfrm>
        <a:off x="2844517" y="4823165"/>
        <a:ext cx="3461032" cy="610258"/>
      </dsp:txXfrm>
    </dsp:sp>
    <dsp:sp modelId="{A120EF65-0406-4BD5-9C01-5AA50B86A7AF}">
      <dsp:nvSpPr>
        <dsp:cNvPr id="0" name=""/>
        <dsp:cNvSpPr/>
      </dsp:nvSpPr>
      <dsp:spPr>
        <a:xfrm>
          <a:off x="2775695" y="5539889"/>
          <a:ext cx="35271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6C3D2F-5A05-4596-A225-FC14565701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C051B-F26C-4470-B56C-092B4E1C4C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9A1B5-1BE4-4CD6-80C4-143959F034D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9DB8B-3A1C-4291-8A97-C19C5D31C3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6310B9-42FE-4FE9-8C0B-5C7382DBB0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CFFF0-B784-4FE7-8A38-F89DE294F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66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6120A-21AF-4F12-ABAA-66A70823631B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C672F-171E-46DC-915C-C7BCF99F5C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9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63B152-7103-4FFE-90AC-D94EB7F44A7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52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9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63B152-7103-4FFE-90AC-D94EB7F44A7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13194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74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23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3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5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F63B152-7103-4FFE-90AC-D94EB7F44A7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8637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F63B152-7103-4FFE-90AC-D94EB7F44A7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3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63B152-7103-4FFE-90AC-D94EB7F44A7E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807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2A47710-9868-A212-5C35-1364B2A94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713" y="925725"/>
            <a:ext cx="4761905" cy="47619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025753-2A30-3534-D1CE-50657B568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42999" y="5809952"/>
            <a:ext cx="10563225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Empowering current and former foster youth to be successful, productive adults through training and mentorship in education, employment, and personal achievement.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8E5B9A4-DFB7-3336-1E43-A7EE43F0F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-4394988"/>
            <a:ext cx="10318418" cy="439498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The Houston Alumni and Youth Center</a:t>
            </a:r>
          </a:p>
        </p:txBody>
      </p:sp>
    </p:spTree>
    <p:extLst>
      <p:ext uri="{BB962C8B-B14F-4D97-AF65-F5344CB8AC3E}">
        <p14:creationId xmlns:p14="http://schemas.microsoft.com/office/powerpoint/2010/main" val="195701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0183-98AF-438D-AC1C-0AF4CC28D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Century Gothic" panose="020B0502020202020204" pitchFamily="34" charset="0"/>
              </a:rPr>
              <a:t>HAY Center employment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1ED45-72A6-42D8-9A05-3FA6D37BE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0" y="1803654"/>
            <a:ext cx="10706100" cy="3593591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Older Transition Age Youth (20 through 25 years old)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Long-term employment opportunities with desirable wages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Career growth</a:t>
            </a:r>
          </a:p>
          <a:p>
            <a:pPr marL="457200" lvl="1" indent="0">
              <a:buNone/>
            </a:pPr>
            <a:endParaRPr lang="en-US" sz="26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en-US" sz="35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Housing Assistance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Phasing off of housing vouchers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Ability to maintain stable housing independently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D5B1E-CC51-CC24-F599-CF45CCE21B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898" y="5581948"/>
            <a:ext cx="1276052" cy="127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8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3CBCD6-EAB9-4FFF-BE53-A44BD32B7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2A1A00"/>
                </a:solidFill>
                <a:latin typeface="Century Gothic" panose="020B0502020202020204" pitchFamily="34" charset="0"/>
              </a:rPr>
              <a:t>Developing the program:</a:t>
            </a:r>
            <a:br>
              <a:rPr lang="en-US" sz="4000" dirty="0">
                <a:solidFill>
                  <a:srgbClr val="2A1A00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rgbClr val="2A1A00"/>
                </a:solidFill>
                <a:latin typeface="Century Gothic" panose="020B0502020202020204" pitchFamily="34" charset="0"/>
              </a:rPr>
              <a:t>YOUTH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E1F60-FB9A-4C02-94AC-E5C4C1358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pPr lvl="0">
              <a:lnSpc>
                <a:spcPct val="200000"/>
              </a:lnSpc>
            </a:pPr>
            <a:r>
              <a:rPr lang="en-US" sz="36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Paid Job Training</a:t>
            </a:r>
          </a:p>
          <a:p>
            <a:pPr lvl="0">
              <a:lnSpc>
                <a:spcPct val="200000"/>
              </a:lnSpc>
            </a:pPr>
            <a:r>
              <a:rPr lang="en-US" sz="36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Guaranteed Job</a:t>
            </a:r>
          </a:p>
          <a:p>
            <a:pPr lvl="0">
              <a:lnSpc>
                <a:spcPct val="200000"/>
              </a:lnSpc>
            </a:pPr>
            <a:r>
              <a:rPr lang="en-US" sz="36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Desirable Salary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8F78E4-EF1C-3A59-645B-467935429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206" y="5525392"/>
            <a:ext cx="1276052" cy="127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6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0183-98AF-438D-AC1C-0AF4CC28D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Century Gothic" panose="020B0502020202020204" pitchFamily="34" charset="0"/>
              </a:rPr>
              <a:t>DEVELOPING THE PROGRAM:</a:t>
            </a: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sz="4000" b="1" dirty="0">
                <a:latin typeface="Century Gothic" panose="020B0502020202020204" pitchFamily="34" charset="0"/>
              </a:rPr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1ED45-72A6-42D8-9A05-3FA6D37BE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751" y="2139073"/>
            <a:ext cx="5804626" cy="4349496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Financial Support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Texas Workforce Commission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HAY Center Foundation</a:t>
            </a:r>
          </a:p>
          <a:p>
            <a:pPr marL="457200" lvl="1" indent="0">
              <a:buNone/>
            </a:pPr>
            <a:endParaRPr lang="en-US" sz="26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en-US" sz="4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Temp Agency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Reduces Liability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Proper Identification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Drug Test/Background Check</a:t>
            </a:r>
            <a:endParaRPr lang="en-US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FA2FE5E-1077-FC44-B0D3-8C466183DA3C}"/>
              </a:ext>
            </a:extLst>
          </p:cNvPr>
          <p:cNvSpPr txBox="1">
            <a:spLocks/>
          </p:cNvSpPr>
          <p:nvPr/>
        </p:nvSpPr>
        <p:spPr>
          <a:xfrm>
            <a:off x="7075354" y="2126119"/>
            <a:ext cx="4667248" cy="43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Training Location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Computer Lab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Dual Monitors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6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Incentives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Gift Cards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Tickets to Local Events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HAY Center Foundation</a:t>
            </a:r>
          </a:p>
          <a:p>
            <a:pPr lvl="1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BBEB80-F47A-9ECB-CD2E-BCF2D0F138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898" y="5734050"/>
            <a:ext cx="11239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1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2C3B48-99E5-4B5C-8E49-15C2A9552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C67B4E51-3288-4A1F-A92C-87C9401ED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E95A6B-F840-413C-9E78-C33C02FFA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D5F35-4EFC-4B1A-A685-D0FE2F7AD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8575" y="482321"/>
            <a:ext cx="4467225" cy="5571625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DEVELOPING THE PROGRAM:</a:t>
            </a: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sz="4000" b="1" dirty="0">
                <a:latin typeface="Century Gothic" panose="020B0502020202020204" pitchFamily="34" charset="0"/>
              </a:rPr>
              <a:t>SUPPORTIVE</a:t>
            </a:r>
            <a:br>
              <a:rPr lang="en-US" sz="4000" b="1" dirty="0">
                <a:latin typeface="Century Gothic" panose="020B0502020202020204" pitchFamily="34" charset="0"/>
              </a:rPr>
            </a:br>
            <a:r>
              <a:rPr lang="en-US" sz="4000" b="1" dirty="0">
                <a:latin typeface="Century Gothic" panose="020B0502020202020204" pitchFamily="34" charset="0"/>
              </a:rPr>
              <a:t>SERVICES</a:t>
            </a:r>
            <a:endParaRPr lang="en-US" sz="40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443C2E-3415-4200-BBA0-4478729C1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934646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0AB8285-5A73-836B-C015-47BAEF8DC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923" y="5581948"/>
            <a:ext cx="1276052" cy="127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67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28A3E57F-DE9A-45F6-BEF3-EF8EEA07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662" y="756357"/>
            <a:ext cx="8187071" cy="1253066"/>
          </a:xfrm>
        </p:spPr>
        <p:txBody>
          <a:bodyPr/>
          <a:lstStyle/>
          <a:p>
            <a:r>
              <a:rPr lang="en-US" dirty="0"/>
              <a:t>Slide Tite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CA1257-66A3-465A-A773-E2D1F421929F}"/>
              </a:ext>
            </a:extLst>
          </p:cNvPr>
          <p:cNvSpPr txBox="1"/>
          <p:nvPr/>
        </p:nvSpPr>
        <p:spPr>
          <a:xfrm>
            <a:off x="2714625" y="455809"/>
            <a:ext cx="935355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entury Gothic" panose="020B0502020202020204" pitchFamily="34" charset="0"/>
              </a:rPr>
              <a:t>IDEAL CANDIDATE</a:t>
            </a:r>
          </a:p>
          <a:p>
            <a:endParaRPr lang="en-US" sz="4000" dirty="0">
              <a:latin typeface="Century Gothic" panose="020B0502020202020204" pitchFamily="34" charset="0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In-Person Panel Interview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Previous Job Experience (at least 6 months on one job)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Stable Housing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Access to Reliable Transportation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 Year Commitment</a:t>
            </a:r>
          </a:p>
          <a:p>
            <a:endParaRPr lang="en-US" sz="4000" dirty="0">
              <a:latin typeface="Bodoni MT" panose="02070603080606020203" pitchFamily="18" charset="0"/>
            </a:endParaRPr>
          </a:p>
          <a:p>
            <a:endParaRPr lang="en-US" sz="9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8FB02D-87AE-F03F-5EA5-888982C8F2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572" y="5528930"/>
            <a:ext cx="1450603" cy="145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349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BA12E3-E0DD-4573-B106-10742AA3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5020" y="690185"/>
            <a:ext cx="6548882" cy="332526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cap="all" spc="4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What questions would you like to ask me?</a:t>
            </a:r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ACAAF5D7-299C-47E0-BF58-5B55CABE4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0971" y="1709603"/>
            <a:ext cx="3398085" cy="339808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19D58-BC25-49DA-8347-58B287F90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833" y="4401483"/>
            <a:ext cx="6877069" cy="178487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800" cap="all" spc="4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Breanna </a:t>
            </a:r>
            <a:r>
              <a:rPr lang="en-US" sz="2800" cap="all" spc="400" dirty="0" err="1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haile</a:t>
            </a:r>
            <a:endParaRPr lang="en-US" sz="2800" cap="all" spc="400" dirty="0">
              <a:solidFill>
                <a:schemeClr val="tx2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800" cap="all" spc="4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Deputy director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800" cap="all" spc="4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The hay center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800" cap="all" spc="4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832-927-7016 BREANNA.HAILE@HARRISCOUNTYTX.GOV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C17BCC-C5AD-5EB3-55B7-003EDF49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380" y="5860161"/>
            <a:ext cx="997839" cy="99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7010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916208_win32_fixed.potx" id="{84AF7F3C-60DD-4AB5-B3E9-3CB062C9A041}" vid="{36281799-A49C-4605-BD89-C62E2E9FED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eb1ecbf-8e12-41fa-b577-5f4aa3424baa">
      <UserInfo>
        <DisplayName/>
        <AccountId xsi:nil="true"/>
        <AccountType/>
      </UserInfo>
    </SharedWithUsers>
    <MediaLengthInSeconds xmlns="8503bc2d-68ca-4668-bd1b-fa8e8f33b2b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F21F61ACE0F047898D2F62A655084E" ma:contentTypeVersion="6" ma:contentTypeDescription="Create a new document." ma:contentTypeScope="" ma:versionID="95c93fc70b31316446f38b1a984b1a38">
  <xsd:schema xmlns:xsd="http://www.w3.org/2001/XMLSchema" xmlns:xs="http://www.w3.org/2001/XMLSchema" xmlns:p="http://schemas.microsoft.com/office/2006/metadata/properties" xmlns:ns2="4eb1ecbf-8e12-41fa-b577-5f4aa3424baa" xmlns:ns3="8503bc2d-68ca-4668-bd1b-fa8e8f33b2bd" targetNamespace="http://schemas.microsoft.com/office/2006/metadata/properties" ma:root="true" ma:fieldsID="ba4afcfba344dab19d0c5e85c2c803d0" ns2:_="" ns3:_="">
    <xsd:import namespace="4eb1ecbf-8e12-41fa-b577-5f4aa3424baa"/>
    <xsd:import namespace="8503bc2d-68ca-4668-bd1b-fa8e8f33b2b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1ecbf-8e12-41fa-b577-5f4aa3424b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3bc2d-68ca-4668-bd1b-fa8e8f33b2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9671F2-F045-49CF-9327-A338D33A66D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503bc2d-68ca-4668-bd1b-fa8e8f33b2bd"/>
    <ds:schemaRef ds:uri="http://purl.org/dc/elements/1.1/"/>
    <ds:schemaRef ds:uri="http://schemas.microsoft.com/office/2006/documentManagement/types"/>
    <ds:schemaRef ds:uri="4eb1ecbf-8e12-41fa-b577-5f4aa3424ba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33940A5-6F24-4B77-8807-D355C380E8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FBC4C0-1180-449E-BA25-168F0AE4EB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b1ecbf-8e12-41fa-b577-5f4aa3424baa"/>
    <ds:schemaRef ds:uri="8503bc2d-68ca-4668-bd1b-fa8e8f33b2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Getting to know your teacher</Template>
  <TotalTime>694</TotalTime>
  <Words>213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Bodoni MT</vt:lpstr>
      <vt:lpstr>Calibri</vt:lpstr>
      <vt:lpstr>Century Gothic</vt:lpstr>
      <vt:lpstr>Gill Sans MT</vt:lpstr>
      <vt:lpstr>Impact</vt:lpstr>
      <vt:lpstr>Times New Roman</vt:lpstr>
      <vt:lpstr>Badge</vt:lpstr>
      <vt:lpstr>The Houston Alumni and Youth Center</vt:lpstr>
      <vt:lpstr>HAY Center employment goals</vt:lpstr>
      <vt:lpstr>Developing the program: YOUTH VOICE</vt:lpstr>
      <vt:lpstr>DEVELOPING THE PROGRAM: logistics</vt:lpstr>
      <vt:lpstr>DEVELOPING THE PROGRAM: SUPPORTIVE SERVICES</vt:lpstr>
      <vt:lpstr>Slide Tite</vt:lpstr>
      <vt:lpstr>What questions would you like to ask me?</vt:lpstr>
    </vt:vector>
  </TitlesOfParts>
  <Company>Harris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hay center</dc:title>
  <dc:creator>Haile, Breanna (Resources for Children and Adults)</dc:creator>
  <cp:lastModifiedBy>Geske,Jeremy</cp:lastModifiedBy>
  <cp:revision>3</cp:revision>
  <dcterms:created xsi:type="dcterms:W3CDTF">2023-03-09T20:42:46Z</dcterms:created>
  <dcterms:modified xsi:type="dcterms:W3CDTF">2023-04-25T18:55:40Z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0x010100A2F21F61ACE0F047898D2F62A655084E</vt:lpwstr>
  </property>
  <property fmtid="{D5CDD505-2E9C-101B-9397-08002B2CF9AE}" pid="3" name="Order">
    <vt:r8>42100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_ColorTag">
    <vt:lpwstr/>
  </property>
  <property fmtid="{D5CDD505-2E9C-101B-9397-08002B2CF9AE}" pid="8" name="TriggerFlowInfo">
    <vt:lpwstr/>
  </property>
  <property fmtid="{D5CDD505-2E9C-101B-9397-08002B2CF9AE}" pid="9" name="_ColorHex">
    <vt:lpwstr/>
  </property>
  <property fmtid="{D5CDD505-2E9C-101B-9397-08002B2CF9AE}" pid="10" name="_Emoji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