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65" r:id="rId5"/>
    <p:sldId id="310" r:id="rId6"/>
    <p:sldId id="319" r:id="rId7"/>
    <p:sldId id="318" r:id="rId8"/>
    <p:sldId id="320" r:id="rId9"/>
    <p:sldId id="321" r:id="rId10"/>
    <p:sldId id="312" r:id="rId11"/>
    <p:sldId id="334" r:id="rId12"/>
    <p:sldId id="328" r:id="rId13"/>
    <p:sldId id="323" r:id="rId14"/>
    <p:sldId id="311" r:id="rId15"/>
    <p:sldId id="314" r:id="rId16"/>
    <p:sldId id="325" r:id="rId17"/>
    <p:sldId id="326" r:id="rId18"/>
    <p:sldId id="327" r:id="rId19"/>
    <p:sldId id="335" r:id="rId20"/>
    <p:sldId id="330" r:id="rId21"/>
    <p:sldId id="331" r:id="rId22"/>
    <p:sldId id="329" r:id="rId23"/>
    <p:sldId id="332" r:id="rId24"/>
    <p:sldId id="333" r:id="rId25"/>
  </p:sldIdLst>
  <p:sldSz cx="12188825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ED7BECD-33FD-1E1B-E8A8-F5614093CE32}" name="Madrid,Elena" initials="M" userId="S::elena.madrid@twc.texas.gov::6463df3e-e6ae-4ff5-87a3-ac5a2b9d7d62" providerId="AD"/>
  <p188:author id="{82576BF7-B939-EAE2-6CF0-8E77EC0ED05F}" name="Morrow,Maria" initials="Mo" userId="S::maria.morrow@twc.texas.gov::f868569f-9c60-4a02-a0fd-abeb586248a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E170F1-EC73-415C-A3E5-A3004BB9EDEB}" v="1" dt="2023-05-10T15:40:34.1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Enrollments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Sheet1!$B$2:$B$5</c:f>
              <c:numCache>
                <c:formatCode>#,##0</c:formatCode>
                <c:ptCount val="4"/>
                <c:pt idx="0">
                  <c:v>69116</c:v>
                </c:pt>
                <c:pt idx="1">
                  <c:v>43831</c:v>
                </c:pt>
                <c:pt idx="2">
                  <c:v>59491</c:v>
                </c:pt>
                <c:pt idx="3">
                  <c:v>53483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3E-4636-9268-2214CA86F5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Total Enrollments Age 16-24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Sheet1!$C$2:$C$5</c:f>
              <c:numCache>
                <c:formatCode>#,##0</c:formatCode>
                <c:ptCount val="4"/>
                <c:pt idx="0">
                  <c:v>13997</c:v>
                </c:pt>
                <c:pt idx="1">
                  <c:v>7949</c:v>
                </c:pt>
                <c:pt idx="2">
                  <c:v>12052</c:v>
                </c:pt>
                <c:pt idx="3">
                  <c:v>11055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3E-4636-9268-2214CA86F5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1473768"/>
        <c:axId val="398691624"/>
      </c:barChart>
      <c:catAx>
        <c:axId val="401473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691624"/>
        <c:crosses val="autoZero"/>
        <c:auto val="1"/>
        <c:lblAlgn val="ctr"/>
        <c:lblOffset val="100"/>
        <c:noMultiLvlLbl val="0"/>
      </c:catAx>
      <c:valAx>
        <c:axId val="39869162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473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3744F1-C5C1-446F-BA3D-0F1C0B69C21D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9C962A9-A34C-4B84-B16D-64F3A1D22A23}">
      <dgm:prSet/>
      <dgm:spPr/>
      <dgm:t>
        <a:bodyPr/>
        <a:lstStyle/>
        <a:p>
          <a:r>
            <a:rPr lang="en-US"/>
            <a:t>Explain the Adult Education and Literacy (AEL) System</a:t>
          </a:r>
        </a:p>
      </dgm:t>
      <dgm:extLst>
        <a:ext uri="{E40237B7-FDA0-4F09-8148-C483321AD2D9}">
          <dgm14:cNvPr xmlns:dgm14="http://schemas.microsoft.com/office/drawing/2010/diagram" id="0" name="" descr="Objectives: Learn about the Adult Education and Literacy (AEL) System,&#10;Review of AEL Program Goals,&#10;Review of Program Services,&#10;Understanding Program Requirements and what to expect,&#10;Data on Services to Youth Populations 16-25,&#10;How can AEL Help, and&#10;How do you Move Ahead With Adult Ed (Statewide Campaign)&#10;"/>
        </a:ext>
      </dgm:extLst>
    </dgm:pt>
    <dgm:pt modelId="{6CD746EF-BD30-49EB-AD08-C858AEEF4955}" type="parTrans" cxnId="{38F71983-A430-4F26-B20E-71B8FFBAE082}">
      <dgm:prSet/>
      <dgm:spPr/>
      <dgm:t>
        <a:bodyPr/>
        <a:lstStyle/>
        <a:p>
          <a:endParaRPr lang="en-US"/>
        </a:p>
      </dgm:t>
    </dgm:pt>
    <dgm:pt modelId="{196587BA-8991-49AD-BCDD-E9621B9ABA17}" type="sibTrans" cxnId="{38F71983-A430-4F26-B20E-71B8FFBAE082}">
      <dgm:prSet/>
      <dgm:spPr/>
      <dgm:t>
        <a:bodyPr/>
        <a:lstStyle/>
        <a:p>
          <a:endParaRPr lang="en-US"/>
        </a:p>
      </dgm:t>
    </dgm:pt>
    <dgm:pt modelId="{70F6FE92-8ECD-4008-9D95-2E84F3A72112}">
      <dgm:prSet/>
      <dgm:spPr/>
      <dgm:t>
        <a:bodyPr/>
        <a:lstStyle/>
        <a:p>
          <a:r>
            <a:rPr lang="en-US"/>
            <a:t>Contact your local Program using Move Ahead With Adult Ed (Statewide Campaign)</a:t>
          </a:r>
        </a:p>
      </dgm:t>
      <dgm:extLst>
        <a:ext uri="{E40237B7-FDA0-4F09-8148-C483321AD2D9}">
          <dgm14:cNvPr xmlns:dgm14="http://schemas.microsoft.com/office/drawing/2010/diagram" id="0" name="" descr="Objectives: Learn about the Adult Education and Literacy (AEL) System,&#10;Review of AEL Program Goals,&#10;Review of Program Services,&#10;Understanding Program Requirements and what to expect,&#10;Data on Services to Youth Populations 16-25,&#10;How can AEL Help, and&#10;How do you Move Ahead With Adult Ed (Statewide Campaign)&#10;"/>
        </a:ext>
      </dgm:extLst>
    </dgm:pt>
    <dgm:pt modelId="{6DA012A3-D0D4-42B5-AE5D-2D836746A50F}" type="parTrans" cxnId="{17740BD5-745C-4E17-A5BF-663533D86DFF}">
      <dgm:prSet/>
      <dgm:spPr/>
      <dgm:t>
        <a:bodyPr/>
        <a:lstStyle/>
        <a:p>
          <a:endParaRPr lang="en-US"/>
        </a:p>
      </dgm:t>
    </dgm:pt>
    <dgm:pt modelId="{6E99C381-E514-437C-9E4F-4E06AA9F85CB}" type="sibTrans" cxnId="{17740BD5-745C-4E17-A5BF-663533D86DFF}">
      <dgm:prSet/>
      <dgm:spPr/>
      <dgm:t>
        <a:bodyPr/>
        <a:lstStyle/>
        <a:p>
          <a:endParaRPr lang="en-US"/>
        </a:p>
      </dgm:t>
    </dgm:pt>
    <dgm:pt modelId="{7D25C2C5-3E96-45AA-AE61-33C72451EC26}">
      <dgm:prSet/>
      <dgm:spPr/>
      <dgm:t>
        <a:bodyPr/>
        <a:lstStyle/>
        <a:p>
          <a:r>
            <a:rPr lang="en-US"/>
            <a:t>Review the Integrated and Education Training model</a:t>
          </a:r>
        </a:p>
      </dgm:t>
    </dgm:pt>
    <dgm:pt modelId="{9073288D-04E7-4F63-83F0-74FDB0D43355}" type="parTrans" cxnId="{497C8814-4300-4251-9F37-801910EE78C8}">
      <dgm:prSet/>
      <dgm:spPr/>
      <dgm:t>
        <a:bodyPr/>
        <a:lstStyle/>
        <a:p>
          <a:endParaRPr lang="en-US"/>
        </a:p>
      </dgm:t>
    </dgm:pt>
    <dgm:pt modelId="{5ACFA944-E1E7-4095-B80D-2065F11F3875}" type="sibTrans" cxnId="{497C8814-4300-4251-9F37-801910EE78C8}">
      <dgm:prSet/>
      <dgm:spPr/>
      <dgm:t>
        <a:bodyPr/>
        <a:lstStyle/>
        <a:p>
          <a:endParaRPr lang="en-US"/>
        </a:p>
      </dgm:t>
    </dgm:pt>
    <dgm:pt modelId="{A4499AC4-F882-45A8-A4E7-4B2049205B6F}">
      <dgm:prSet/>
      <dgm:spPr/>
      <dgm:t>
        <a:bodyPr/>
        <a:lstStyle/>
        <a:p>
          <a:r>
            <a:rPr lang="en-US"/>
            <a:t>Describe Program Goals</a:t>
          </a:r>
        </a:p>
      </dgm:t>
    </dgm:pt>
    <dgm:pt modelId="{5791B163-9490-4FA0-B077-0DE5500AC694}" type="sibTrans" cxnId="{2E809540-A227-4258-83E1-A0A502D513CB}">
      <dgm:prSet/>
      <dgm:spPr/>
      <dgm:t>
        <a:bodyPr/>
        <a:lstStyle/>
        <a:p>
          <a:endParaRPr lang="en-US"/>
        </a:p>
      </dgm:t>
    </dgm:pt>
    <dgm:pt modelId="{3C028363-44B4-4109-B946-CD320F056D80}" type="parTrans" cxnId="{2E809540-A227-4258-83E1-A0A502D513CB}">
      <dgm:prSet/>
      <dgm:spPr/>
      <dgm:t>
        <a:bodyPr/>
        <a:lstStyle/>
        <a:p>
          <a:endParaRPr lang="en-US"/>
        </a:p>
      </dgm:t>
    </dgm:pt>
    <dgm:pt modelId="{CE4F51C8-2375-43C0-A96C-243A8259EB84}">
      <dgm:prSet/>
      <dgm:spPr/>
      <dgm:t>
        <a:bodyPr/>
        <a:lstStyle/>
        <a:p>
          <a:r>
            <a:rPr lang="en-US"/>
            <a:t>Explore what to expect from an AEL Program</a:t>
          </a:r>
        </a:p>
      </dgm:t>
    </dgm:pt>
    <dgm:pt modelId="{CDD55B32-8916-424A-8FC9-86B0E2AE986D}" type="parTrans" cxnId="{3F08DEFB-76A5-4142-9307-FF35920D387F}">
      <dgm:prSet/>
      <dgm:spPr/>
      <dgm:t>
        <a:bodyPr/>
        <a:lstStyle/>
        <a:p>
          <a:endParaRPr lang="en-US"/>
        </a:p>
      </dgm:t>
    </dgm:pt>
    <dgm:pt modelId="{9942209F-293F-4FBB-9F5F-3D241F0F878C}" type="sibTrans" cxnId="{3F08DEFB-76A5-4142-9307-FF35920D387F}">
      <dgm:prSet/>
      <dgm:spPr/>
      <dgm:t>
        <a:bodyPr/>
        <a:lstStyle/>
        <a:p>
          <a:endParaRPr lang="en-US"/>
        </a:p>
      </dgm:t>
    </dgm:pt>
    <dgm:pt modelId="{BCBBA09C-E115-4DBB-80F4-D342B14C7079}">
      <dgm:prSet/>
      <dgm:spPr/>
      <dgm:t>
        <a:bodyPr/>
        <a:lstStyle/>
        <a:p>
          <a:r>
            <a:rPr lang="en-US"/>
            <a:t>Examine how AEL can help</a:t>
          </a:r>
        </a:p>
      </dgm:t>
    </dgm:pt>
    <dgm:pt modelId="{7330E169-724C-436C-919A-D78FFF38D179}" type="parTrans" cxnId="{9628F7DB-8420-4425-97B7-FFFFE1D9018B}">
      <dgm:prSet/>
      <dgm:spPr/>
      <dgm:t>
        <a:bodyPr/>
        <a:lstStyle/>
        <a:p>
          <a:endParaRPr lang="en-US"/>
        </a:p>
      </dgm:t>
    </dgm:pt>
    <dgm:pt modelId="{26726BF8-A996-4589-A2FD-BBCD819CF118}" type="sibTrans" cxnId="{9628F7DB-8420-4425-97B7-FFFFE1D9018B}">
      <dgm:prSet/>
      <dgm:spPr/>
      <dgm:t>
        <a:bodyPr/>
        <a:lstStyle/>
        <a:p>
          <a:endParaRPr lang="en-US"/>
        </a:p>
      </dgm:t>
    </dgm:pt>
    <dgm:pt modelId="{2A1ADE0E-83CD-489E-BD12-3DF5F910863B}" type="pres">
      <dgm:prSet presAssocID="{803744F1-C5C1-446F-BA3D-0F1C0B69C21D}" presName="vert0" presStyleCnt="0">
        <dgm:presLayoutVars>
          <dgm:dir/>
          <dgm:animOne val="branch"/>
          <dgm:animLvl val="lvl"/>
        </dgm:presLayoutVars>
      </dgm:prSet>
      <dgm:spPr/>
    </dgm:pt>
    <dgm:pt modelId="{0B1EA025-9020-4303-96B4-1E5CEBCFAB7A}" type="pres">
      <dgm:prSet presAssocID="{89C962A9-A34C-4B84-B16D-64F3A1D22A23}" presName="thickLine" presStyleLbl="alignNode1" presStyleIdx="0" presStyleCnt="6"/>
      <dgm:spPr/>
    </dgm:pt>
    <dgm:pt modelId="{1EF64A58-F331-4A36-B3A3-AA58351F7CEE}" type="pres">
      <dgm:prSet presAssocID="{89C962A9-A34C-4B84-B16D-64F3A1D22A23}" presName="horz1" presStyleCnt="0"/>
      <dgm:spPr/>
    </dgm:pt>
    <dgm:pt modelId="{EE9905B3-16C9-40E5-AA22-0643A1BD4D61}" type="pres">
      <dgm:prSet presAssocID="{89C962A9-A34C-4B84-B16D-64F3A1D22A23}" presName="tx1" presStyleLbl="revTx" presStyleIdx="0" presStyleCnt="6" custLinFactNeighborX="-25730" custLinFactNeighborY="11323"/>
      <dgm:spPr/>
    </dgm:pt>
    <dgm:pt modelId="{E67333E1-AB22-41A1-942C-8AE2E4D7D80F}" type="pres">
      <dgm:prSet presAssocID="{89C962A9-A34C-4B84-B16D-64F3A1D22A23}" presName="vert1" presStyleCnt="0"/>
      <dgm:spPr/>
    </dgm:pt>
    <dgm:pt modelId="{40F121E1-A1B4-4C21-8DE9-AFC0B4A9B0D0}" type="pres">
      <dgm:prSet presAssocID="{A4499AC4-F882-45A8-A4E7-4B2049205B6F}" presName="thickLine" presStyleLbl="alignNode1" presStyleIdx="1" presStyleCnt="6"/>
      <dgm:spPr/>
    </dgm:pt>
    <dgm:pt modelId="{AD541EB2-D24C-4BF4-AA09-EA3610EEC541}" type="pres">
      <dgm:prSet presAssocID="{A4499AC4-F882-45A8-A4E7-4B2049205B6F}" presName="horz1" presStyleCnt="0"/>
      <dgm:spPr/>
    </dgm:pt>
    <dgm:pt modelId="{E98472BA-6F27-4D1E-A881-0FB50710838C}" type="pres">
      <dgm:prSet presAssocID="{A4499AC4-F882-45A8-A4E7-4B2049205B6F}" presName="tx1" presStyleLbl="revTx" presStyleIdx="1" presStyleCnt="6"/>
      <dgm:spPr/>
    </dgm:pt>
    <dgm:pt modelId="{EF66B2B1-2755-43B8-B86F-9AA0FF9A9EEE}" type="pres">
      <dgm:prSet presAssocID="{A4499AC4-F882-45A8-A4E7-4B2049205B6F}" presName="vert1" presStyleCnt="0"/>
      <dgm:spPr/>
    </dgm:pt>
    <dgm:pt modelId="{98B9A4E8-9D51-48A4-950A-DBBEF978E327}" type="pres">
      <dgm:prSet presAssocID="{CE4F51C8-2375-43C0-A96C-243A8259EB84}" presName="thickLine" presStyleLbl="alignNode1" presStyleIdx="2" presStyleCnt="6"/>
      <dgm:spPr/>
    </dgm:pt>
    <dgm:pt modelId="{F7C4A1BE-072B-4581-A360-7474755EBEBE}" type="pres">
      <dgm:prSet presAssocID="{CE4F51C8-2375-43C0-A96C-243A8259EB84}" presName="horz1" presStyleCnt="0"/>
      <dgm:spPr/>
    </dgm:pt>
    <dgm:pt modelId="{5E352473-A682-43BB-A5B4-13D0CE9B1B25}" type="pres">
      <dgm:prSet presAssocID="{CE4F51C8-2375-43C0-A96C-243A8259EB84}" presName="tx1" presStyleLbl="revTx" presStyleIdx="2" presStyleCnt="6"/>
      <dgm:spPr/>
    </dgm:pt>
    <dgm:pt modelId="{ADA1F38A-5B31-466B-AF6B-A2304A1D0ACC}" type="pres">
      <dgm:prSet presAssocID="{CE4F51C8-2375-43C0-A96C-243A8259EB84}" presName="vert1" presStyleCnt="0"/>
      <dgm:spPr/>
    </dgm:pt>
    <dgm:pt modelId="{BE261B2F-2B14-46C0-BCFF-410B61773DBB}" type="pres">
      <dgm:prSet presAssocID="{7D25C2C5-3E96-45AA-AE61-33C72451EC26}" presName="thickLine" presStyleLbl="alignNode1" presStyleIdx="3" presStyleCnt="6"/>
      <dgm:spPr/>
    </dgm:pt>
    <dgm:pt modelId="{3225FB99-35B9-43C4-8C8F-4A6ED3D0B028}" type="pres">
      <dgm:prSet presAssocID="{7D25C2C5-3E96-45AA-AE61-33C72451EC26}" presName="horz1" presStyleCnt="0"/>
      <dgm:spPr/>
    </dgm:pt>
    <dgm:pt modelId="{B6D9534A-021C-4286-8287-3E9A88E48516}" type="pres">
      <dgm:prSet presAssocID="{7D25C2C5-3E96-45AA-AE61-33C72451EC26}" presName="tx1" presStyleLbl="revTx" presStyleIdx="3" presStyleCnt="6"/>
      <dgm:spPr/>
    </dgm:pt>
    <dgm:pt modelId="{F5B98AC1-79B6-410E-8D15-D7D122DCFF2C}" type="pres">
      <dgm:prSet presAssocID="{7D25C2C5-3E96-45AA-AE61-33C72451EC26}" presName="vert1" presStyleCnt="0"/>
      <dgm:spPr/>
    </dgm:pt>
    <dgm:pt modelId="{7CEEA0A3-F76F-4C20-A871-FF9E0E742822}" type="pres">
      <dgm:prSet presAssocID="{BCBBA09C-E115-4DBB-80F4-D342B14C7079}" presName="thickLine" presStyleLbl="alignNode1" presStyleIdx="4" presStyleCnt="6"/>
      <dgm:spPr/>
    </dgm:pt>
    <dgm:pt modelId="{1D476CA9-CB2D-4847-BC06-6519A777B15B}" type="pres">
      <dgm:prSet presAssocID="{BCBBA09C-E115-4DBB-80F4-D342B14C7079}" presName="horz1" presStyleCnt="0"/>
      <dgm:spPr/>
    </dgm:pt>
    <dgm:pt modelId="{0C1E6F92-EF14-46A0-A76F-397D1E8678EA}" type="pres">
      <dgm:prSet presAssocID="{BCBBA09C-E115-4DBB-80F4-D342B14C7079}" presName="tx1" presStyleLbl="revTx" presStyleIdx="4" presStyleCnt="6"/>
      <dgm:spPr/>
    </dgm:pt>
    <dgm:pt modelId="{99CA3A14-D0BF-4B2F-9D99-9D9150634E26}" type="pres">
      <dgm:prSet presAssocID="{BCBBA09C-E115-4DBB-80F4-D342B14C7079}" presName="vert1" presStyleCnt="0"/>
      <dgm:spPr/>
    </dgm:pt>
    <dgm:pt modelId="{B585C6F1-54EF-4431-BBDA-E4576F4B6AF8}" type="pres">
      <dgm:prSet presAssocID="{70F6FE92-8ECD-4008-9D95-2E84F3A72112}" presName="thickLine" presStyleLbl="alignNode1" presStyleIdx="5" presStyleCnt="6"/>
      <dgm:spPr/>
    </dgm:pt>
    <dgm:pt modelId="{F2B75B89-5214-4B50-99C6-627568B42087}" type="pres">
      <dgm:prSet presAssocID="{70F6FE92-8ECD-4008-9D95-2E84F3A72112}" presName="horz1" presStyleCnt="0"/>
      <dgm:spPr/>
    </dgm:pt>
    <dgm:pt modelId="{BF929A53-229D-4E85-BA2B-D4BBD85F922E}" type="pres">
      <dgm:prSet presAssocID="{70F6FE92-8ECD-4008-9D95-2E84F3A72112}" presName="tx1" presStyleLbl="revTx" presStyleIdx="5" presStyleCnt="6" custScaleY="233496"/>
      <dgm:spPr/>
    </dgm:pt>
    <dgm:pt modelId="{C5C967B0-FA5B-4E71-8CC1-12A9873E5F5E}" type="pres">
      <dgm:prSet presAssocID="{70F6FE92-8ECD-4008-9D95-2E84F3A72112}" presName="vert1" presStyleCnt="0"/>
      <dgm:spPr/>
    </dgm:pt>
  </dgm:ptLst>
  <dgm:cxnLst>
    <dgm:cxn modelId="{86B6EB0B-C64D-404B-A5F3-30CBF21E633B}" type="presOf" srcId="{A4499AC4-F882-45A8-A4E7-4B2049205B6F}" destId="{E98472BA-6F27-4D1E-A881-0FB50710838C}" srcOrd="0" destOrd="0" presId="urn:microsoft.com/office/officeart/2008/layout/LinedList"/>
    <dgm:cxn modelId="{497C8814-4300-4251-9F37-801910EE78C8}" srcId="{803744F1-C5C1-446F-BA3D-0F1C0B69C21D}" destId="{7D25C2C5-3E96-45AA-AE61-33C72451EC26}" srcOrd="3" destOrd="0" parTransId="{9073288D-04E7-4F63-83F0-74FDB0D43355}" sibTransId="{5ACFA944-E1E7-4095-B80D-2065F11F3875}"/>
    <dgm:cxn modelId="{F1046D39-21C4-488D-9501-329EF147098C}" type="presOf" srcId="{70F6FE92-8ECD-4008-9D95-2E84F3A72112}" destId="{BF929A53-229D-4E85-BA2B-D4BBD85F922E}" srcOrd="0" destOrd="0" presId="urn:microsoft.com/office/officeart/2008/layout/LinedList"/>
    <dgm:cxn modelId="{2E809540-A227-4258-83E1-A0A502D513CB}" srcId="{803744F1-C5C1-446F-BA3D-0F1C0B69C21D}" destId="{A4499AC4-F882-45A8-A4E7-4B2049205B6F}" srcOrd="1" destOrd="0" parTransId="{3C028363-44B4-4109-B946-CD320F056D80}" sibTransId="{5791B163-9490-4FA0-B077-0DE5500AC694}"/>
    <dgm:cxn modelId="{38F71983-A430-4F26-B20E-71B8FFBAE082}" srcId="{803744F1-C5C1-446F-BA3D-0F1C0B69C21D}" destId="{89C962A9-A34C-4B84-B16D-64F3A1D22A23}" srcOrd="0" destOrd="0" parTransId="{6CD746EF-BD30-49EB-AD08-C858AEEF4955}" sibTransId="{196587BA-8991-49AD-BCDD-E9621B9ABA17}"/>
    <dgm:cxn modelId="{8E2016A3-7898-4DAB-A6A3-3F7A94CF9E28}" type="presOf" srcId="{BCBBA09C-E115-4DBB-80F4-D342B14C7079}" destId="{0C1E6F92-EF14-46A0-A76F-397D1E8678EA}" srcOrd="0" destOrd="0" presId="urn:microsoft.com/office/officeart/2008/layout/LinedList"/>
    <dgm:cxn modelId="{B7187EB1-EC7D-4B23-843F-95D78E10779D}" type="presOf" srcId="{7D25C2C5-3E96-45AA-AE61-33C72451EC26}" destId="{B6D9534A-021C-4286-8287-3E9A88E48516}" srcOrd="0" destOrd="0" presId="urn:microsoft.com/office/officeart/2008/layout/LinedList"/>
    <dgm:cxn modelId="{4FDD74BA-C76B-4A3D-AD10-9F7A2A5F5765}" type="presOf" srcId="{803744F1-C5C1-446F-BA3D-0F1C0B69C21D}" destId="{2A1ADE0E-83CD-489E-BD12-3DF5F910863B}" srcOrd="0" destOrd="0" presId="urn:microsoft.com/office/officeart/2008/layout/LinedList"/>
    <dgm:cxn modelId="{17740BD5-745C-4E17-A5BF-663533D86DFF}" srcId="{803744F1-C5C1-446F-BA3D-0F1C0B69C21D}" destId="{70F6FE92-8ECD-4008-9D95-2E84F3A72112}" srcOrd="5" destOrd="0" parTransId="{6DA012A3-D0D4-42B5-AE5D-2D836746A50F}" sibTransId="{6E99C381-E514-437C-9E4F-4E06AA9F85CB}"/>
    <dgm:cxn modelId="{BA4FA5DB-231C-4EB1-81CD-E2A929460481}" type="presOf" srcId="{89C962A9-A34C-4B84-B16D-64F3A1D22A23}" destId="{EE9905B3-16C9-40E5-AA22-0643A1BD4D61}" srcOrd="0" destOrd="0" presId="urn:microsoft.com/office/officeart/2008/layout/LinedList"/>
    <dgm:cxn modelId="{9628F7DB-8420-4425-97B7-FFFFE1D9018B}" srcId="{803744F1-C5C1-446F-BA3D-0F1C0B69C21D}" destId="{BCBBA09C-E115-4DBB-80F4-D342B14C7079}" srcOrd="4" destOrd="0" parTransId="{7330E169-724C-436C-919A-D78FFF38D179}" sibTransId="{26726BF8-A996-4589-A2FD-BBCD819CF118}"/>
    <dgm:cxn modelId="{6C0877F3-EA4F-45BD-9F24-BC94CA9DE75B}" type="presOf" srcId="{CE4F51C8-2375-43C0-A96C-243A8259EB84}" destId="{5E352473-A682-43BB-A5B4-13D0CE9B1B25}" srcOrd="0" destOrd="0" presId="urn:microsoft.com/office/officeart/2008/layout/LinedList"/>
    <dgm:cxn modelId="{3F08DEFB-76A5-4142-9307-FF35920D387F}" srcId="{803744F1-C5C1-446F-BA3D-0F1C0B69C21D}" destId="{CE4F51C8-2375-43C0-A96C-243A8259EB84}" srcOrd="2" destOrd="0" parTransId="{CDD55B32-8916-424A-8FC9-86B0E2AE986D}" sibTransId="{9942209F-293F-4FBB-9F5F-3D241F0F878C}"/>
    <dgm:cxn modelId="{749512CC-3636-4571-B2E1-34C7BBA5F68A}" type="presParOf" srcId="{2A1ADE0E-83CD-489E-BD12-3DF5F910863B}" destId="{0B1EA025-9020-4303-96B4-1E5CEBCFAB7A}" srcOrd="0" destOrd="0" presId="urn:microsoft.com/office/officeart/2008/layout/LinedList"/>
    <dgm:cxn modelId="{C1F2B8D8-543C-4289-A864-0067166CED8F}" type="presParOf" srcId="{2A1ADE0E-83CD-489E-BD12-3DF5F910863B}" destId="{1EF64A58-F331-4A36-B3A3-AA58351F7CEE}" srcOrd="1" destOrd="0" presId="urn:microsoft.com/office/officeart/2008/layout/LinedList"/>
    <dgm:cxn modelId="{FAD20B73-63A2-4875-AD4B-0195E7275C35}" type="presParOf" srcId="{1EF64A58-F331-4A36-B3A3-AA58351F7CEE}" destId="{EE9905B3-16C9-40E5-AA22-0643A1BD4D61}" srcOrd="0" destOrd="0" presId="urn:microsoft.com/office/officeart/2008/layout/LinedList"/>
    <dgm:cxn modelId="{2513353E-C906-4CE3-993A-CF656F2DCB36}" type="presParOf" srcId="{1EF64A58-F331-4A36-B3A3-AA58351F7CEE}" destId="{E67333E1-AB22-41A1-942C-8AE2E4D7D80F}" srcOrd="1" destOrd="0" presId="urn:microsoft.com/office/officeart/2008/layout/LinedList"/>
    <dgm:cxn modelId="{7E334B29-9F83-48E3-AE84-62725BA46A29}" type="presParOf" srcId="{2A1ADE0E-83CD-489E-BD12-3DF5F910863B}" destId="{40F121E1-A1B4-4C21-8DE9-AFC0B4A9B0D0}" srcOrd="2" destOrd="0" presId="urn:microsoft.com/office/officeart/2008/layout/LinedList"/>
    <dgm:cxn modelId="{1BE5D4AE-5C75-4A35-8A34-6E5794AB03BD}" type="presParOf" srcId="{2A1ADE0E-83CD-489E-BD12-3DF5F910863B}" destId="{AD541EB2-D24C-4BF4-AA09-EA3610EEC541}" srcOrd="3" destOrd="0" presId="urn:microsoft.com/office/officeart/2008/layout/LinedList"/>
    <dgm:cxn modelId="{6E1C144A-3774-4EC2-83CE-83659598642D}" type="presParOf" srcId="{AD541EB2-D24C-4BF4-AA09-EA3610EEC541}" destId="{E98472BA-6F27-4D1E-A881-0FB50710838C}" srcOrd="0" destOrd="0" presId="urn:microsoft.com/office/officeart/2008/layout/LinedList"/>
    <dgm:cxn modelId="{42955FBF-8075-4052-B9E1-948E5C2E1E27}" type="presParOf" srcId="{AD541EB2-D24C-4BF4-AA09-EA3610EEC541}" destId="{EF66B2B1-2755-43B8-B86F-9AA0FF9A9EEE}" srcOrd="1" destOrd="0" presId="urn:microsoft.com/office/officeart/2008/layout/LinedList"/>
    <dgm:cxn modelId="{948743CA-8FC3-4219-B537-DC53798AE328}" type="presParOf" srcId="{2A1ADE0E-83CD-489E-BD12-3DF5F910863B}" destId="{98B9A4E8-9D51-48A4-950A-DBBEF978E327}" srcOrd="4" destOrd="0" presId="urn:microsoft.com/office/officeart/2008/layout/LinedList"/>
    <dgm:cxn modelId="{EC675CDC-F0CC-4D70-8A34-9E21AB625F11}" type="presParOf" srcId="{2A1ADE0E-83CD-489E-BD12-3DF5F910863B}" destId="{F7C4A1BE-072B-4581-A360-7474755EBEBE}" srcOrd="5" destOrd="0" presId="urn:microsoft.com/office/officeart/2008/layout/LinedList"/>
    <dgm:cxn modelId="{F00F0BE8-4E9C-401D-8BB5-BEDD569E61A4}" type="presParOf" srcId="{F7C4A1BE-072B-4581-A360-7474755EBEBE}" destId="{5E352473-A682-43BB-A5B4-13D0CE9B1B25}" srcOrd="0" destOrd="0" presId="urn:microsoft.com/office/officeart/2008/layout/LinedList"/>
    <dgm:cxn modelId="{19D15535-92AB-40C1-ADB9-FE7668F98F73}" type="presParOf" srcId="{F7C4A1BE-072B-4581-A360-7474755EBEBE}" destId="{ADA1F38A-5B31-466B-AF6B-A2304A1D0ACC}" srcOrd="1" destOrd="0" presId="urn:microsoft.com/office/officeart/2008/layout/LinedList"/>
    <dgm:cxn modelId="{E2436A38-602C-4714-9D4B-51FD1B724219}" type="presParOf" srcId="{2A1ADE0E-83CD-489E-BD12-3DF5F910863B}" destId="{BE261B2F-2B14-46C0-BCFF-410B61773DBB}" srcOrd="6" destOrd="0" presId="urn:microsoft.com/office/officeart/2008/layout/LinedList"/>
    <dgm:cxn modelId="{AB543E54-F251-4831-A9E8-07B5F55DF552}" type="presParOf" srcId="{2A1ADE0E-83CD-489E-BD12-3DF5F910863B}" destId="{3225FB99-35B9-43C4-8C8F-4A6ED3D0B028}" srcOrd="7" destOrd="0" presId="urn:microsoft.com/office/officeart/2008/layout/LinedList"/>
    <dgm:cxn modelId="{67C80809-8EA0-425F-8BE8-D55899DE1084}" type="presParOf" srcId="{3225FB99-35B9-43C4-8C8F-4A6ED3D0B028}" destId="{B6D9534A-021C-4286-8287-3E9A88E48516}" srcOrd="0" destOrd="0" presId="urn:microsoft.com/office/officeart/2008/layout/LinedList"/>
    <dgm:cxn modelId="{FA83C964-E5EB-431E-9B80-EABC4CCF8038}" type="presParOf" srcId="{3225FB99-35B9-43C4-8C8F-4A6ED3D0B028}" destId="{F5B98AC1-79B6-410E-8D15-D7D122DCFF2C}" srcOrd="1" destOrd="0" presId="urn:microsoft.com/office/officeart/2008/layout/LinedList"/>
    <dgm:cxn modelId="{715F060B-C031-4D0B-A2E2-CAE9C3A0DE6E}" type="presParOf" srcId="{2A1ADE0E-83CD-489E-BD12-3DF5F910863B}" destId="{7CEEA0A3-F76F-4C20-A871-FF9E0E742822}" srcOrd="8" destOrd="0" presId="urn:microsoft.com/office/officeart/2008/layout/LinedList"/>
    <dgm:cxn modelId="{A48E5D08-0E73-4998-8044-633EF6716104}" type="presParOf" srcId="{2A1ADE0E-83CD-489E-BD12-3DF5F910863B}" destId="{1D476CA9-CB2D-4847-BC06-6519A777B15B}" srcOrd="9" destOrd="0" presId="urn:microsoft.com/office/officeart/2008/layout/LinedList"/>
    <dgm:cxn modelId="{55F5B4CB-C589-495F-88DD-A31F0E31149B}" type="presParOf" srcId="{1D476CA9-CB2D-4847-BC06-6519A777B15B}" destId="{0C1E6F92-EF14-46A0-A76F-397D1E8678EA}" srcOrd="0" destOrd="0" presId="urn:microsoft.com/office/officeart/2008/layout/LinedList"/>
    <dgm:cxn modelId="{8DC4B669-FCFD-4153-AB8E-840547997D0E}" type="presParOf" srcId="{1D476CA9-CB2D-4847-BC06-6519A777B15B}" destId="{99CA3A14-D0BF-4B2F-9D99-9D9150634E26}" srcOrd="1" destOrd="0" presId="urn:microsoft.com/office/officeart/2008/layout/LinedList"/>
    <dgm:cxn modelId="{114225C3-243F-4827-A090-4525A8A871B7}" type="presParOf" srcId="{2A1ADE0E-83CD-489E-BD12-3DF5F910863B}" destId="{B585C6F1-54EF-4431-BBDA-E4576F4B6AF8}" srcOrd="10" destOrd="0" presId="urn:microsoft.com/office/officeart/2008/layout/LinedList"/>
    <dgm:cxn modelId="{5D0C57E4-66F5-4AF5-BC65-2881A5E59974}" type="presParOf" srcId="{2A1ADE0E-83CD-489E-BD12-3DF5F910863B}" destId="{F2B75B89-5214-4B50-99C6-627568B42087}" srcOrd="11" destOrd="0" presId="urn:microsoft.com/office/officeart/2008/layout/LinedList"/>
    <dgm:cxn modelId="{FB770253-4E73-4E89-BF31-88E2C0CB8EA8}" type="presParOf" srcId="{F2B75B89-5214-4B50-99C6-627568B42087}" destId="{BF929A53-229D-4E85-BA2B-D4BBD85F922E}" srcOrd="0" destOrd="0" presId="urn:microsoft.com/office/officeart/2008/layout/LinedList"/>
    <dgm:cxn modelId="{8F9D5FE4-DC96-45AA-AE6E-ABCBE9ED5D79}" type="presParOf" srcId="{F2B75B89-5214-4B50-99C6-627568B42087}" destId="{C5C967B0-FA5B-4E71-8CC1-12A9873E5F5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9DE493-19D7-4EC9-97C9-5F26233F1106}" type="doc">
      <dgm:prSet loTypeId="urn:microsoft.com/office/officeart/2005/8/layout/hProcess4" loCatId="process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B986F71-3126-4196-BD30-74AEDC39A1CA}">
      <dgm:prSet phldrT="[Text]" custT="1"/>
      <dgm:spPr/>
      <dgm:t>
        <a:bodyPr/>
        <a:lstStyle/>
        <a:p>
          <a:r>
            <a:rPr lang="en-US" sz="2800"/>
            <a:t>Eligibility Review &amp; Verification</a:t>
          </a:r>
        </a:p>
      </dgm:t>
    </dgm:pt>
    <dgm:pt modelId="{9B3CE34A-9B3E-4D5F-94E0-DFBB94FF5A03}" type="parTrans" cxnId="{1423FC72-83C7-4510-8021-28EAEA493E68}">
      <dgm:prSet/>
      <dgm:spPr/>
      <dgm:t>
        <a:bodyPr/>
        <a:lstStyle/>
        <a:p>
          <a:endParaRPr lang="en-US"/>
        </a:p>
      </dgm:t>
    </dgm:pt>
    <dgm:pt modelId="{D0B150DF-3AA4-454C-8652-25880449C422}" type="sibTrans" cxnId="{1423FC72-83C7-4510-8021-28EAEA493E68}">
      <dgm:prSet/>
      <dgm:spPr/>
      <dgm:t>
        <a:bodyPr/>
        <a:lstStyle/>
        <a:p>
          <a:endParaRPr lang="en-US"/>
        </a:p>
      </dgm:t>
    </dgm:pt>
    <dgm:pt modelId="{F6D27D1B-CDCB-481F-B8FA-AB31B2A119DE}">
      <dgm:prSet phldrT="[Text]" custT="1"/>
      <dgm:spPr/>
      <dgm:t>
        <a:bodyPr/>
        <a:lstStyle/>
        <a:p>
          <a:r>
            <a:rPr lang="en-US" sz="2800"/>
            <a:t>Assessment/ Testing</a:t>
          </a:r>
        </a:p>
      </dgm:t>
    </dgm:pt>
    <dgm:pt modelId="{8A7BF306-8E53-4B16-9E7E-A79AE3DF6BE2}" type="parTrans" cxnId="{A63D53AC-541A-4D09-9620-8B1C8D7B91DE}">
      <dgm:prSet/>
      <dgm:spPr/>
      <dgm:t>
        <a:bodyPr/>
        <a:lstStyle/>
        <a:p>
          <a:endParaRPr lang="en-US"/>
        </a:p>
      </dgm:t>
    </dgm:pt>
    <dgm:pt modelId="{7AEB6639-3258-49E8-8B1F-B4A9C61922BE}" type="sibTrans" cxnId="{A63D53AC-541A-4D09-9620-8B1C8D7B91DE}">
      <dgm:prSet/>
      <dgm:spPr/>
      <dgm:t>
        <a:bodyPr/>
        <a:lstStyle/>
        <a:p>
          <a:endParaRPr lang="en-US"/>
        </a:p>
      </dgm:t>
    </dgm:pt>
    <dgm:pt modelId="{0B00F5A8-A0EF-4111-9D86-004317B4F49E}">
      <dgm:prSet phldrT="[Text]"/>
      <dgm:spPr/>
      <dgm:t>
        <a:bodyPr/>
        <a:lstStyle/>
        <a:p>
          <a:endParaRPr lang="en-US"/>
        </a:p>
      </dgm:t>
    </dgm:pt>
    <dgm:pt modelId="{EC916B99-8D26-4265-B7BE-BB461C68DA5C}" type="parTrans" cxnId="{86F910E7-C9D0-48E5-A3A3-C70127E96FC1}">
      <dgm:prSet/>
      <dgm:spPr/>
      <dgm:t>
        <a:bodyPr/>
        <a:lstStyle/>
        <a:p>
          <a:endParaRPr lang="en-US"/>
        </a:p>
      </dgm:t>
    </dgm:pt>
    <dgm:pt modelId="{CE48C676-980A-4BAC-A3C8-9ABC315DAE51}" type="sibTrans" cxnId="{86F910E7-C9D0-48E5-A3A3-C70127E96FC1}">
      <dgm:prSet/>
      <dgm:spPr/>
      <dgm:t>
        <a:bodyPr/>
        <a:lstStyle/>
        <a:p>
          <a:endParaRPr lang="en-US"/>
        </a:p>
      </dgm:t>
    </dgm:pt>
    <dgm:pt modelId="{58828492-5CEF-4AFE-95CB-5D7E6A18158B}">
      <dgm:prSet phldrT="[Text]" custT="1"/>
      <dgm:spPr/>
      <dgm:t>
        <a:bodyPr/>
        <a:lstStyle/>
        <a:p>
          <a:r>
            <a:rPr lang="en-US" sz="2800"/>
            <a:t>Orientation  (3-12 hours)</a:t>
          </a:r>
        </a:p>
      </dgm:t>
    </dgm:pt>
    <dgm:pt modelId="{F664BA43-1B81-496F-A04E-CE4B4A525697}" type="parTrans" cxnId="{ECE9152A-59A8-4A3A-9D34-DB38A074F636}">
      <dgm:prSet/>
      <dgm:spPr/>
      <dgm:t>
        <a:bodyPr/>
        <a:lstStyle/>
        <a:p>
          <a:endParaRPr lang="en-US"/>
        </a:p>
      </dgm:t>
    </dgm:pt>
    <dgm:pt modelId="{2D386477-EC66-449A-8D41-5F8A212C3D8E}" type="sibTrans" cxnId="{ECE9152A-59A8-4A3A-9D34-DB38A074F636}">
      <dgm:prSet/>
      <dgm:spPr/>
      <dgm:t>
        <a:bodyPr/>
        <a:lstStyle/>
        <a:p>
          <a:endParaRPr lang="en-US"/>
        </a:p>
      </dgm:t>
    </dgm:pt>
    <dgm:pt modelId="{68838C34-4D02-49F8-ADD7-BFA90D87B7EA}">
      <dgm:prSet phldrT="[Text]"/>
      <dgm:spPr/>
      <dgm:t>
        <a:bodyPr/>
        <a:lstStyle/>
        <a:p>
          <a:endParaRPr lang="en-US"/>
        </a:p>
      </dgm:t>
    </dgm:pt>
    <dgm:pt modelId="{F2AD00AD-6A23-4C89-A107-68EF5D1F0B94}" type="parTrans" cxnId="{4143D757-8617-4C89-8322-E3B29A1874AF}">
      <dgm:prSet/>
      <dgm:spPr/>
      <dgm:t>
        <a:bodyPr/>
        <a:lstStyle/>
        <a:p>
          <a:endParaRPr lang="en-US"/>
        </a:p>
      </dgm:t>
    </dgm:pt>
    <dgm:pt modelId="{FFC4FCE7-6F2F-4F91-A74A-7C4C32A81657}" type="sibTrans" cxnId="{4143D757-8617-4C89-8322-E3B29A1874AF}">
      <dgm:prSet/>
      <dgm:spPr/>
      <dgm:t>
        <a:bodyPr/>
        <a:lstStyle/>
        <a:p>
          <a:endParaRPr lang="en-US"/>
        </a:p>
      </dgm:t>
    </dgm:pt>
    <dgm:pt modelId="{F6E56CEE-D6C6-45E1-91C1-AD218CA9C0A3}">
      <dgm:prSet phldrT="[Text]" custT="1"/>
      <dgm:spPr/>
      <dgm:t>
        <a:bodyPr/>
        <a:lstStyle/>
        <a:p>
          <a:r>
            <a:rPr lang="en-US" sz="2800"/>
            <a:t>ITEC Plan</a:t>
          </a:r>
        </a:p>
      </dgm:t>
    </dgm:pt>
    <dgm:pt modelId="{9E78A839-0600-4766-A076-CC52C6752070}" type="parTrans" cxnId="{ECB941E9-5695-4091-9555-5AD17B2B94BD}">
      <dgm:prSet/>
      <dgm:spPr/>
      <dgm:t>
        <a:bodyPr/>
        <a:lstStyle/>
        <a:p>
          <a:endParaRPr lang="en-US"/>
        </a:p>
      </dgm:t>
    </dgm:pt>
    <dgm:pt modelId="{EF59521C-9641-40E5-8A1F-A39F03F3ED44}" type="sibTrans" cxnId="{ECB941E9-5695-4091-9555-5AD17B2B94BD}">
      <dgm:prSet/>
      <dgm:spPr/>
      <dgm:t>
        <a:bodyPr/>
        <a:lstStyle/>
        <a:p>
          <a:endParaRPr lang="en-US"/>
        </a:p>
      </dgm:t>
    </dgm:pt>
    <dgm:pt modelId="{593C9EA5-B504-47B6-A3A5-6E82DD597CB3}">
      <dgm:prSet phldrT="[Text]" custT="1"/>
      <dgm:spPr/>
      <dgm:t>
        <a:bodyPr/>
        <a:lstStyle/>
        <a:p>
          <a:r>
            <a:rPr lang="en-US" sz="2800"/>
            <a:t>Assigned Classes</a:t>
          </a:r>
        </a:p>
      </dgm:t>
    </dgm:pt>
    <dgm:pt modelId="{509950A7-CBAC-4F5E-9FC3-F56D45FFD357}" type="parTrans" cxnId="{3264D6C6-41B0-46B8-90EA-98A4149B3BD5}">
      <dgm:prSet/>
      <dgm:spPr/>
      <dgm:t>
        <a:bodyPr/>
        <a:lstStyle/>
        <a:p>
          <a:endParaRPr lang="en-US"/>
        </a:p>
      </dgm:t>
    </dgm:pt>
    <dgm:pt modelId="{224C1C34-8632-4A9D-9EAC-29A54C1F7176}" type="sibTrans" cxnId="{3264D6C6-41B0-46B8-90EA-98A4149B3BD5}">
      <dgm:prSet/>
      <dgm:spPr/>
      <dgm:t>
        <a:bodyPr/>
        <a:lstStyle/>
        <a:p>
          <a:endParaRPr lang="en-US"/>
        </a:p>
      </dgm:t>
    </dgm:pt>
    <dgm:pt modelId="{42778E57-1A98-4F4B-B42B-7FF7B6726F53}">
      <dgm:prSet/>
      <dgm:spPr/>
      <dgm:t>
        <a:bodyPr/>
        <a:lstStyle/>
        <a:p>
          <a:endParaRPr lang="en-US"/>
        </a:p>
      </dgm:t>
    </dgm:pt>
    <dgm:pt modelId="{9458DE1E-73B1-4CA6-9165-94A97DA5F0DC}" type="parTrans" cxnId="{40D2E99A-E15E-4BF1-BB22-D186313133A2}">
      <dgm:prSet/>
      <dgm:spPr/>
      <dgm:t>
        <a:bodyPr/>
        <a:lstStyle/>
        <a:p>
          <a:endParaRPr lang="en-US"/>
        </a:p>
      </dgm:t>
    </dgm:pt>
    <dgm:pt modelId="{45CD5FD0-1068-48AA-941E-54CCFD9E2CEC}" type="sibTrans" cxnId="{40D2E99A-E15E-4BF1-BB22-D186313133A2}">
      <dgm:prSet/>
      <dgm:spPr/>
      <dgm:t>
        <a:bodyPr/>
        <a:lstStyle/>
        <a:p>
          <a:endParaRPr lang="en-US"/>
        </a:p>
      </dgm:t>
    </dgm:pt>
    <dgm:pt modelId="{BA159F34-7325-448C-94F0-BD4084E4692A}">
      <dgm:prSet/>
      <dgm:spPr/>
      <dgm:t>
        <a:bodyPr/>
        <a:lstStyle/>
        <a:p>
          <a:endParaRPr lang="en-US"/>
        </a:p>
      </dgm:t>
    </dgm:pt>
    <dgm:pt modelId="{484DE519-61D0-41C7-8B52-E509312CC51D}" type="parTrans" cxnId="{7B826531-4163-4C48-8404-1511BB263A0C}">
      <dgm:prSet/>
      <dgm:spPr/>
      <dgm:t>
        <a:bodyPr/>
        <a:lstStyle/>
        <a:p>
          <a:endParaRPr lang="en-US"/>
        </a:p>
      </dgm:t>
    </dgm:pt>
    <dgm:pt modelId="{B60A0A91-D39F-4890-B6A4-20275A93E526}" type="sibTrans" cxnId="{7B826531-4163-4C48-8404-1511BB263A0C}">
      <dgm:prSet/>
      <dgm:spPr/>
      <dgm:t>
        <a:bodyPr/>
        <a:lstStyle/>
        <a:p>
          <a:endParaRPr lang="en-US"/>
        </a:p>
      </dgm:t>
    </dgm:pt>
    <dgm:pt modelId="{3960CFF8-4383-4382-8D6D-F2A00F508E8D}" type="pres">
      <dgm:prSet presAssocID="{0E9DE493-19D7-4EC9-97C9-5F26233F1106}" presName="Name0" presStyleCnt="0">
        <dgm:presLayoutVars>
          <dgm:dir/>
          <dgm:animLvl val="lvl"/>
          <dgm:resizeHandles val="exact"/>
        </dgm:presLayoutVars>
      </dgm:prSet>
      <dgm:spPr/>
    </dgm:pt>
    <dgm:pt modelId="{366CFF54-5C8F-47F9-BFD8-D9AF3EADDA3E}" type="pres">
      <dgm:prSet presAssocID="{0E9DE493-19D7-4EC9-97C9-5F26233F1106}" presName="tSp" presStyleCnt="0"/>
      <dgm:spPr/>
    </dgm:pt>
    <dgm:pt modelId="{13688FBD-4079-41FE-A6A2-B5B0F293E6BF}" type="pres">
      <dgm:prSet presAssocID="{0E9DE493-19D7-4EC9-97C9-5F26233F1106}" presName="bSp" presStyleCnt="0"/>
      <dgm:spPr/>
    </dgm:pt>
    <dgm:pt modelId="{224851B6-C14D-49DE-883B-A13003DA4601}" type="pres">
      <dgm:prSet presAssocID="{0E9DE493-19D7-4EC9-97C9-5F26233F1106}" presName="process" presStyleCnt="0"/>
      <dgm:spPr/>
    </dgm:pt>
    <dgm:pt modelId="{1439717B-283C-48FF-AF62-1990F52B6512}" type="pres">
      <dgm:prSet presAssocID="{FB986F71-3126-4196-BD30-74AEDC39A1CA}" presName="composite1" presStyleCnt="0"/>
      <dgm:spPr/>
    </dgm:pt>
    <dgm:pt modelId="{BCCE6711-D1D8-4B2C-917E-41AB5A6114A8}" type="pres">
      <dgm:prSet presAssocID="{FB986F71-3126-4196-BD30-74AEDC39A1CA}" presName="dummyNode1" presStyleLbl="node1" presStyleIdx="0" presStyleCnt="5"/>
      <dgm:spPr/>
    </dgm:pt>
    <dgm:pt modelId="{96015622-8A46-45CF-A72A-2856B699B374}" type="pres">
      <dgm:prSet presAssocID="{FB986F71-3126-4196-BD30-74AEDC39A1CA}" presName="childNode1" presStyleLbl="bgAcc1" presStyleIdx="0" presStyleCnt="5">
        <dgm:presLayoutVars>
          <dgm:bulletEnabled val="1"/>
        </dgm:presLayoutVars>
      </dgm:prSet>
      <dgm:spPr/>
    </dgm:pt>
    <dgm:pt modelId="{BFE859F2-A9E8-4F95-9161-8EC68F2D30C4}" type="pres">
      <dgm:prSet presAssocID="{FB986F71-3126-4196-BD30-74AEDC39A1CA}" presName="childNode1tx" presStyleLbl="bgAcc1" presStyleIdx="0" presStyleCnt="5">
        <dgm:presLayoutVars>
          <dgm:bulletEnabled val="1"/>
        </dgm:presLayoutVars>
      </dgm:prSet>
      <dgm:spPr/>
    </dgm:pt>
    <dgm:pt modelId="{E18C6CF4-EDEB-4539-A36D-E0355B626199}" type="pres">
      <dgm:prSet presAssocID="{FB986F71-3126-4196-BD30-74AEDC39A1CA}" presName="parentNode1" presStyleLbl="node1" presStyleIdx="0" presStyleCnt="5" custScaleX="135922" custScaleY="266092" custLinFactNeighborX="7848" custLinFactNeighborY="-69062">
        <dgm:presLayoutVars>
          <dgm:chMax val="1"/>
          <dgm:bulletEnabled val="1"/>
        </dgm:presLayoutVars>
      </dgm:prSet>
      <dgm:spPr/>
    </dgm:pt>
    <dgm:pt modelId="{D9FCD5E9-9E94-4534-BAB4-3DB8EB44E7D0}" type="pres">
      <dgm:prSet presAssocID="{FB986F71-3126-4196-BD30-74AEDC39A1CA}" presName="connSite1" presStyleCnt="0"/>
      <dgm:spPr/>
    </dgm:pt>
    <dgm:pt modelId="{6A63D16E-EEE6-4267-97EA-5AD7D2BC4E84}" type="pres">
      <dgm:prSet presAssocID="{D0B150DF-3AA4-454C-8652-25880449C422}" presName="Name9" presStyleLbl="sibTrans2D1" presStyleIdx="0" presStyleCnt="4"/>
      <dgm:spPr/>
    </dgm:pt>
    <dgm:pt modelId="{59BAED1E-A4FE-4FA3-8716-57917AF47F38}" type="pres">
      <dgm:prSet presAssocID="{F6D27D1B-CDCB-481F-B8FA-AB31B2A119DE}" presName="composite2" presStyleCnt="0"/>
      <dgm:spPr/>
    </dgm:pt>
    <dgm:pt modelId="{5C833856-7FAF-4B27-932C-67C7D08339F2}" type="pres">
      <dgm:prSet presAssocID="{F6D27D1B-CDCB-481F-B8FA-AB31B2A119DE}" presName="dummyNode2" presStyleLbl="node1" presStyleIdx="0" presStyleCnt="5"/>
      <dgm:spPr/>
    </dgm:pt>
    <dgm:pt modelId="{E83793B4-2C5C-4D90-82FA-E5EE4745664D}" type="pres">
      <dgm:prSet presAssocID="{F6D27D1B-CDCB-481F-B8FA-AB31B2A119DE}" presName="childNode2" presStyleLbl="bgAcc1" presStyleIdx="1" presStyleCnt="5">
        <dgm:presLayoutVars>
          <dgm:bulletEnabled val="1"/>
        </dgm:presLayoutVars>
      </dgm:prSet>
      <dgm:spPr/>
    </dgm:pt>
    <dgm:pt modelId="{67FFE978-6FBE-4424-80BE-B9E4B4DD0695}" type="pres">
      <dgm:prSet presAssocID="{F6D27D1B-CDCB-481F-B8FA-AB31B2A119DE}" presName="childNode2tx" presStyleLbl="bgAcc1" presStyleIdx="1" presStyleCnt="5">
        <dgm:presLayoutVars>
          <dgm:bulletEnabled val="1"/>
        </dgm:presLayoutVars>
      </dgm:prSet>
      <dgm:spPr/>
    </dgm:pt>
    <dgm:pt modelId="{029D1FDE-4DD7-4FA5-8C70-0C747477B66C}" type="pres">
      <dgm:prSet presAssocID="{F6D27D1B-CDCB-481F-B8FA-AB31B2A119DE}" presName="parentNode2" presStyleLbl="node1" presStyleIdx="1" presStyleCnt="5" custScaleX="128781" custScaleY="252604" custLinFactNeighborX="1587" custLinFactNeighborY="66490">
        <dgm:presLayoutVars>
          <dgm:chMax val="0"/>
          <dgm:bulletEnabled val="1"/>
        </dgm:presLayoutVars>
      </dgm:prSet>
      <dgm:spPr/>
    </dgm:pt>
    <dgm:pt modelId="{C2556EF6-41FF-46C6-8829-911BFA533FFE}" type="pres">
      <dgm:prSet presAssocID="{F6D27D1B-CDCB-481F-B8FA-AB31B2A119DE}" presName="connSite2" presStyleCnt="0"/>
      <dgm:spPr/>
    </dgm:pt>
    <dgm:pt modelId="{DC2A0ADB-DCE3-4BF4-9952-0394865777AC}" type="pres">
      <dgm:prSet presAssocID="{7AEB6639-3258-49E8-8B1F-B4A9C61922BE}" presName="Name18" presStyleLbl="sibTrans2D1" presStyleIdx="1" presStyleCnt="4"/>
      <dgm:spPr/>
    </dgm:pt>
    <dgm:pt modelId="{A874A3A3-A340-4ABC-99B5-7529D4415335}" type="pres">
      <dgm:prSet presAssocID="{58828492-5CEF-4AFE-95CB-5D7E6A18158B}" presName="composite1" presStyleCnt="0"/>
      <dgm:spPr/>
    </dgm:pt>
    <dgm:pt modelId="{14032C0B-60AE-432B-A713-F993D1C4BA8F}" type="pres">
      <dgm:prSet presAssocID="{58828492-5CEF-4AFE-95CB-5D7E6A18158B}" presName="dummyNode1" presStyleLbl="node1" presStyleIdx="1" presStyleCnt="5"/>
      <dgm:spPr/>
    </dgm:pt>
    <dgm:pt modelId="{69C28D3B-E083-42DF-9EA0-916CA12125A9}" type="pres">
      <dgm:prSet presAssocID="{58828492-5CEF-4AFE-95CB-5D7E6A18158B}" presName="childNode1" presStyleLbl="bgAcc1" presStyleIdx="2" presStyleCnt="5">
        <dgm:presLayoutVars>
          <dgm:bulletEnabled val="1"/>
        </dgm:presLayoutVars>
      </dgm:prSet>
      <dgm:spPr/>
    </dgm:pt>
    <dgm:pt modelId="{843715D2-C2C2-41EB-BDA3-21230FBA46DB}" type="pres">
      <dgm:prSet presAssocID="{58828492-5CEF-4AFE-95CB-5D7E6A18158B}" presName="childNode1tx" presStyleLbl="bgAcc1" presStyleIdx="2" presStyleCnt="5">
        <dgm:presLayoutVars>
          <dgm:bulletEnabled val="1"/>
        </dgm:presLayoutVars>
      </dgm:prSet>
      <dgm:spPr/>
    </dgm:pt>
    <dgm:pt modelId="{047F5837-10E2-4FFC-A492-DB8A19EF48CA}" type="pres">
      <dgm:prSet presAssocID="{58828492-5CEF-4AFE-95CB-5D7E6A18158B}" presName="parentNode1" presStyleLbl="node1" presStyleIdx="2" presStyleCnt="5" custScaleX="126028" custScaleY="242305" custLinFactNeighborX="6013" custLinFactNeighborY="-85691">
        <dgm:presLayoutVars>
          <dgm:chMax val="1"/>
          <dgm:bulletEnabled val="1"/>
        </dgm:presLayoutVars>
      </dgm:prSet>
      <dgm:spPr/>
    </dgm:pt>
    <dgm:pt modelId="{7D6A154D-27BB-4CCE-9250-BCDD2CD5C383}" type="pres">
      <dgm:prSet presAssocID="{58828492-5CEF-4AFE-95CB-5D7E6A18158B}" presName="connSite1" presStyleCnt="0"/>
      <dgm:spPr/>
    </dgm:pt>
    <dgm:pt modelId="{397065C0-DAF1-4DFC-B1BC-72755FBDC41C}" type="pres">
      <dgm:prSet presAssocID="{2D386477-EC66-449A-8D41-5F8A212C3D8E}" presName="Name9" presStyleLbl="sibTrans2D1" presStyleIdx="2" presStyleCnt="4"/>
      <dgm:spPr/>
    </dgm:pt>
    <dgm:pt modelId="{03F8E67A-C779-4CB6-8C25-5FA69556EB9F}" type="pres">
      <dgm:prSet presAssocID="{F6E56CEE-D6C6-45E1-91C1-AD218CA9C0A3}" presName="composite2" presStyleCnt="0"/>
      <dgm:spPr/>
    </dgm:pt>
    <dgm:pt modelId="{337F732B-2C9F-4A72-8E52-265624EDC922}" type="pres">
      <dgm:prSet presAssocID="{F6E56CEE-D6C6-45E1-91C1-AD218CA9C0A3}" presName="dummyNode2" presStyleLbl="node1" presStyleIdx="2" presStyleCnt="5"/>
      <dgm:spPr/>
    </dgm:pt>
    <dgm:pt modelId="{8CCC28D3-B16B-4DE5-980F-A9EED5DD117F}" type="pres">
      <dgm:prSet presAssocID="{F6E56CEE-D6C6-45E1-91C1-AD218CA9C0A3}" presName="childNode2" presStyleLbl="bgAcc1" presStyleIdx="3" presStyleCnt="5">
        <dgm:presLayoutVars>
          <dgm:bulletEnabled val="1"/>
        </dgm:presLayoutVars>
      </dgm:prSet>
      <dgm:spPr/>
    </dgm:pt>
    <dgm:pt modelId="{2E6E5E00-88DA-4908-81DA-9136E58CC272}" type="pres">
      <dgm:prSet presAssocID="{F6E56CEE-D6C6-45E1-91C1-AD218CA9C0A3}" presName="childNode2tx" presStyleLbl="bgAcc1" presStyleIdx="3" presStyleCnt="5">
        <dgm:presLayoutVars>
          <dgm:bulletEnabled val="1"/>
        </dgm:presLayoutVars>
      </dgm:prSet>
      <dgm:spPr/>
    </dgm:pt>
    <dgm:pt modelId="{C376A0DD-0539-4ED7-822B-3D1C02B7C6EF}" type="pres">
      <dgm:prSet presAssocID="{F6E56CEE-D6C6-45E1-91C1-AD218CA9C0A3}" presName="parentNode2" presStyleLbl="node1" presStyleIdx="3" presStyleCnt="5" custScaleX="129925" custScaleY="240186" custLinFactNeighborX="5139" custLinFactNeighborY="75960">
        <dgm:presLayoutVars>
          <dgm:chMax val="0"/>
          <dgm:bulletEnabled val="1"/>
        </dgm:presLayoutVars>
      </dgm:prSet>
      <dgm:spPr/>
    </dgm:pt>
    <dgm:pt modelId="{7BD7E83D-2005-47C8-8E8A-D3C0F2EF3180}" type="pres">
      <dgm:prSet presAssocID="{F6E56CEE-D6C6-45E1-91C1-AD218CA9C0A3}" presName="connSite2" presStyleCnt="0"/>
      <dgm:spPr/>
    </dgm:pt>
    <dgm:pt modelId="{3A45853D-83AA-4159-9F74-3144F5477E18}" type="pres">
      <dgm:prSet presAssocID="{EF59521C-9641-40E5-8A1F-A39F03F3ED44}" presName="Name18" presStyleLbl="sibTrans2D1" presStyleIdx="3" presStyleCnt="4"/>
      <dgm:spPr/>
    </dgm:pt>
    <dgm:pt modelId="{AC62004B-8E3A-488D-B39F-7FAE98EF56D9}" type="pres">
      <dgm:prSet presAssocID="{593C9EA5-B504-47B6-A3A5-6E82DD597CB3}" presName="composite1" presStyleCnt="0"/>
      <dgm:spPr/>
    </dgm:pt>
    <dgm:pt modelId="{EEA515DC-4969-48B4-9E1F-2FC4666B6FA6}" type="pres">
      <dgm:prSet presAssocID="{593C9EA5-B504-47B6-A3A5-6E82DD597CB3}" presName="dummyNode1" presStyleLbl="node1" presStyleIdx="3" presStyleCnt="5"/>
      <dgm:spPr/>
    </dgm:pt>
    <dgm:pt modelId="{D39F7167-466F-4019-814B-BD7B0124967D}" type="pres">
      <dgm:prSet presAssocID="{593C9EA5-B504-47B6-A3A5-6E82DD597CB3}" presName="childNode1" presStyleLbl="bgAcc1" presStyleIdx="4" presStyleCnt="5">
        <dgm:presLayoutVars>
          <dgm:bulletEnabled val="1"/>
        </dgm:presLayoutVars>
      </dgm:prSet>
      <dgm:spPr/>
    </dgm:pt>
    <dgm:pt modelId="{0D8C7B7B-B9B1-46C4-B9E7-24665397580E}" type="pres">
      <dgm:prSet presAssocID="{593C9EA5-B504-47B6-A3A5-6E82DD597CB3}" presName="childNode1tx" presStyleLbl="bgAcc1" presStyleIdx="4" presStyleCnt="5">
        <dgm:presLayoutVars>
          <dgm:bulletEnabled val="1"/>
        </dgm:presLayoutVars>
      </dgm:prSet>
      <dgm:spPr/>
    </dgm:pt>
    <dgm:pt modelId="{39BFAC50-FC40-40E0-87C0-3AA926EF963F}" type="pres">
      <dgm:prSet presAssocID="{593C9EA5-B504-47B6-A3A5-6E82DD597CB3}" presName="parentNode1" presStyleLbl="node1" presStyleIdx="4" presStyleCnt="5" custScaleX="120776" custScaleY="244484" custLinFactNeighborX="-4206" custLinFactNeighborY="-71481">
        <dgm:presLayoutVars>
          <dgm:chMax val="1"/>
          <dgm:bulletEnabled val="1"/>
        </dgm:presLayoutVars>
      </dgm:prSet>
      <dgm:spPr/>
    </dgm:pt>
    <dgm:pt modelId="{D012FC35-839A-47C3-A6CF-B46188C097E8}" type="pres">
      <dgm:prSet presAssocID="{593C9EA5-B504-47B6-A3A5-6E82DD597CB3}" presName="connSite1" presStyleCnt="0"/>
      <dgm:spPr/>
    </dgm:pt>
  </dgm:ptLst>
  <dgm:cxnLst>
    <dgm:cxn modelId="{506EDC08-AD9E-4ACC-ABF6-D2A581FE1537}" type="presOf" srcId="{68838C34-4D02-49F8-ADD7-BFA90D87B7EA}" destId="{0D8C7B7B-B9B1-46C4-B9E7-24665397580E}" srcOrd="1" destOrd="0" presId="urn:microsoft.com/office/officeart/2005/8/layout/hProcess4"/>
    <dgm:cxn modelId="{1FE4D618-724E-4829-BED3-DAA3C651B769}" type="presOf" srcId="{0B00F5A8-A0EF-4111-9D86-004317B4F49E}" destId="{E83793B4-2C5C-4D90-82FA-E5EE4745664D}" srcOrd="0" destOrd="0" presId="urn:microsoft.com/office/officeart/2005/8/layout/hProcess4"/>
    <dgm:cxn modelId="{A08CE81F-A93E-429F-943D-3B3662A0C042}" type="presOf" srcId="{F6D27D1B-CDCB-481F-B8FA-AB31B2A119DE}" destId="{029D1FDE-4DD7-4FA5-8C70-0C747477B66C}" srcOrd="0" destOrd="0" presId="urn:microsoft.com/office/officeart/2005/8/layout/hProcess4"/>
    <dgm:cxn modelId="{ECE9152A-59A8-4A3A-9D34-DB38A074F636}" srcId="{0E9DE493-19D7-4EC9-97C9-5F26233F1106}" destId="{58828492-5CEF-4AFE-95CB-5D7E6A18158B}" srcOrd="2" destOrd="0" parTransId="{F664BA43-1B81-496F-A04E-CE4B4A525697}" sibTransId="{2D386477-EC66-449A-8D41-5F8A212C3D8E}"/>
    <dgm:cxn modelId="{7B826531-4163-4C48-8404-1511BB263A0C}" srcId="{F6E56CEE-D6C6-45E1-91C1-AD218CA9C0A3}" destId="{BA159F34-7325-448C-94F0-BD4084E4692A}" srcOrd="0" destOrd="0" parTransId="{484DE519-61D0-41C7-8B52-E509312CC51D}" sibTransId="{B60A0A91-D39F-4890-B6A4-20275A93E526}"/>
    <dgm:cxn modelId="{241A4F42-3815-4A3A-A31B-C5E11FFB5E6D}" type="presOf" srcId="{FB986F71-3126-4196-BD30-74AEDC39A1CA}" destId="{E18C6CF4-EDEB-4539-A36D-E0355B626199}" srcOrd="0" destOrd="0" presId="urn:microsoft.com/office/officeart/2005/8/layout/hProcess4"/>
    <dgm:cxn modelId="{402F9D43-6A91-4B87-83A0-426BC9CD76A6}" type="presOf" srcId="{0B00F5A8-A0EF-4111-9D86-004317B4F49E}" destId="{67FFE978-6FBE-4424-80BE-B9E4B4DD0695}" srcOrd="1" destOrd="0" presId="urn:microsoft.com/office/officeart/2005/8/layout/hProcess4"/>
    <dgm:cxn modelId="{1423FC72-83C7-4510-8021-28EAEA493E68}" srcId="{0E9DE493-19D7-4EC9-97C9-5F26233F1106}" destId="{FB986F71-3126-4196-BD30-74AEDC39A1CA}" srcOrd="0" destOrd="0" parTransId="{9B3CE34A-9B3E-4D5F-94E0-DFBB94FF5A03}" sibTransId="{D0B150DF-3AA4-454C-8652-25880449C422}"/>
    <dgm:cxn modelId="{48E88D53-3866-4DBE-B520-D55E1F1572CA}" type="presOf" srcId="{42778E57-1A98-4F4B-B42B-7FF7B6726F53}" destId="{69C28D3B-E083-42DF-9EA0-916CA12125A9}" srcOrd="0" destOrd="0" presId="urn:microsoft.com/office/officeart/2005/8/layout/hProcess4"/>
    <dgm:cxn modelId="{4143D757-8617-4C89-8322-E3B29A1874AF}" srcId="{593C9EA5-B504-47B6-A3A5-6E82DD597CB3}" destId="{68838C34-4D02-49F8-ADD7-BFA90D87B7EA}" srcOrd="0" destOrd="0" parTransId="{F2AD00AD-6A23-4C89-A107-68EF5D1F0B94}" sibTransId="{FFC4FCE7-6F2F-4F91-A74A-7C4C32A81657}"/>
    <dgm:cxn modelId="{CDDCCB59-8EDC-4F07-B59A-E11C02EB124B}" type="presOf" srcId="{2D386477-EC66-449A-8D41-5F8A212C3D8E}" destId="{397065C0-DAF1-4DFC-B1BC-72755FBDC41C}" srcOrd="0" destOrd="0" presId="urn:microsoft.com/office/officeart/2005/8/layout/hProcess4"/>
    <dgm:cxn modelId="{E32DD981-1FBB-43EB-8A0A-12D27E4B4306}" type="presOf" srcId="{BA159F34-7325-448C-94F0-BD4084E4692A}" destId="{2E6E5E00-88DA-4908-81DA-9136E58CC272}" srcOrd="1" destOrd="0" presId="urn:microsoft.com/office/officeart/2005/8/layout/hProcess4"/>
    <dgm:cxn modelId="{CADB0185-B6E1-4EE8-B41E-540751D5AC55}" type="presOf" srcId="{EF59521C-9641-40E5-8A1F-A39F03F3ED44}" destId="{3A45853D-83AA-4159-9F74-3144F5477E18}" srcOrd="0" destOrd="0" presId="urn:microsoft.com/office/officeart/2005/8/layout/hProcess4"/>
    <dgm:cxn modelId="{90F6AD87-0402-4802-8665-1F9A3400A992}" type="presOf" srcId="{593C9EA5-B504-47B6-A3A5-6E82DD597CB3}" destId="{39BFAC50-FC40-40E0-87C0-3AA926EF963F}" srcOrd="0" destOrd="0" presId="urn:microsoft.com/office/officeart/2005/8/layout/hProcess4"/>
    <dgm:cxn modelId="{4675778A-84CC-4636-B1EF-ED21AF3660D4}" type="presOf" srcId="{42778E57-1A98-4F4B-B42B-7FF7B6726F53}" destId="{843715D2-C2C2-41EB-BDA3-21230FBA46DB}" srcOrd="1" destOrd="0" presId="urn:microsoft.com/office/officeart/2005/8/layout/hProcess4"/>
    <dgm:cxn modelId="{40D2E99A-E15E-4BF1-BB22-D186313133A2}" srcId="{58828492-5CEF-4AFE-95CB-5D7E6A18158B}" destId="{42778E57-1A98-4F4B-B42B-7FF7B6726F53}" srcOrd="0" destOrd="0" parTransId="{9458DE1E-73B1-4CA6-9165-94A97DA5F0DC}" sibTransId="{45CD5FD0-1068-48AA-941E-54CCFD9E2CEC}"/>
    <dgm:cxn modelId="{81E99AA0-398C-4E2E-A4D3-A18187813E04}" type="presOf" srcId="{F6E56CEE-D6C6-45E1-91C1-AD218CA9C0A3}" destId="{C376A0DD-0539-4ED7-822B-3D1C02B7C6EF}" srcOrd="0" destOrd="0" presId="urn:microsoft.com/office/officeart/2005/8/layout/hProcess4"/>
    <dgm:cxn modelId="{A63D53AC-541A-4D09-9620-8B1C8D7B91DE}" srcId="{0E9DE493-19D7-4EC9-97C9-5F26233F1106}" destId="{F6D27D1B-CDCB-481F-B8FA-AB31B2A119DE}" srcOrd="1" destOrd="0" parTransId="{8A7BF306-8E53-4B16-9E7E-A79AE3DF6BE2}" sibTransId="{7AEB6639-3258-49E8-8B1F-B4A9C61922BE}"/>
    <dgm:cxn modelId="{4FBA09AE-2A8B-40AC-92A3-E1CEC4F848C7}" type="presOf" srcId="{BA159F34-7325-448C-94F0-BD4084E4692A}" destId="{8CCC28D3-B16B-4DE5-980F-A9EED5DD117F}" srcOrd="0" destOrd="0" presId="urn:microsoft.com/office/officeart/2005/8/layout/hProcess4"/>
    <dgm:cxn modelId="{DCB7B6B4-09B6-485E-89EE-59D8C87790BE}" type="presOf" srcId="{68838C34-4D02-49F8-ADD7-BFA90D87B7EA}" destId="{D39F7167-466F-4019-814B-BD7B0124967D}" srcOrd="0" destOrd="0" presId="urn:microsoft.com/office/officeart/2005/8/layout/hProcess4"/>
    <dgm:cxn modelId="{4E74EABF-20DE-46D5-9BE9-0F84CEAF66AB}" type="presOf" srcId="{D0B150DF-3AA4-454C-8652-25880449C422}" destId="{6A63D16E-EEE6-4267-97EA-5AD7D2BC4E84}" srcOrd="0" destOrd="0" presId="urn:microsoft.com/office/officeart/2005/8/layout/hProcess4"/>
    <dgm:cxn modelId="{95276BC3-D2A9-422F-9390-BED3FD8C7BB0}" type="presOf" srcId="{0E9DE493-19D7-4EC9-97C9-5F26233F1106}" destId="{3960CFF8-4383-4382-8D6D-F2A00F508E8D}" srcOrd="0" destOrd="0" presId="urn:microsoft.com/office/officeart/2005/8/layout/hProcess4"/>
    <dgm:cxn modelId="{3264D6C6-41B0-46B8-90EA-98A4149B3BD5}" srcId="{0E9DE493-19D7-4EC9-97C9-5F26233F1106}" destId="{593C9EA5-B504-47B6-A3A5-6E82DD597CB3}" srcOrd="4" destOrd="0" parTransId="{509950A7-CBAC-4F5E-9FC3-F56D45FFD357}" sibTransId="{224C1C34-8632-4A9D-9EAC-29A54C1F7176}"/>
    <dgm:cxn modelId="{FA45DADE-266F-4B82-B02F-D2732D8D9F51}" type="presOf" srcId="{58828492-5CEF-4AFE-95CB-5D7E6A18158B}" destId="{047F5837-10E2-4FFC-A492-DB8A19EF48CA}" srcOrd="0" destOrd="0" presId="urn:microsoft.com/office/officeart/2005/8/layout/hProcess4"/>
    <dgm:cxn modelId="{86F910E7-C9D0-48E5-A3A3-C70127E96FC1}" srcId="{F6D27D1B-CDCB-481F-B8FA-AB31B2A119DE}" destId="{0B00F5A8-A0EF-4111-9D86-004317B4F49E}" srcOrd="0" destOrd="0" parTransId="{EC916B99-8D26-4265-B7BE-BB461C68DA5C}" sibTransId="{CE48C676-980A-4BAC-A3C8-9ABC315DAE51}"/>
    <dgm:cxn modelId="{ECB941E9-5695-4091-9555-5AD17B2B94BD}" srcId="{0E9DE493-19D7-4EC9-97C9-5F26233F1106}" destId="{F6E56CEE-D6C6-45E1-91C1-AD218CA9C0A3}" srcOrd="3" destOrd="0" parTransId="{9E78A839-0600-4766-A076-CC52C6752070}" sibTransId="{EF59521C-9641-40E5-8A1F-A39F03F3ED44}"/>
    <dgm:cxn modelId="{E95209FE-82B0-40EF-AFE6-D8CCCCEA50E1}" type="presOf" srcId="{7AEB6639-3258-49E8-8B1F-B4A9C61922BE}" destId="{DC2A0ADB-DCE3-4BF4-9952-0394865777AC}" srcOrd="0" destOrd="0" presId="urn:microsoft.com/office/officeart/2005/8/layout/hProcess4"/>
    <dgm:cxn modelId="{89F19664-F574-44B4-924E-3D107B743F23}" type="presParOf" srcId="{3960CFF8-4383-4382-8D6D-F2A00F508E8D}" destId="{366CFF54-5C8F-47F9-BFD8-D9AF3EADDA3E}" srcOrd="0" destOrd="0" presId="urn:microsoft.com/office/officeart/2005/8/layout/hProcess4"/>
    <dgm:cxn modelId="{75C41B37-1CBE-4C45-8C4B-850855BD27C4}" type="presParOf" srcId="{3960CFF8-4383-4382-8D6D-F2A00F508E8D}" destId="{13688FBD-4079-41FE-A6A2-B5B0F293E6BF}" srcOrd="1" destOrd="0" presId="urn:microsoft.com/office/officeart/2005/8/layout/hProcess4"/>
    <dgm:cxn modelId="{3AA8FE4E-D0FB-4F4F-9F35-7B6B4E7D5E8D}" type="presParOf" srcId="{3960CFF8-4383-4382-8D6D-F2A00F508E8D}" destId="{224851B6-C14D-49DE-883B-A13003DA4601}" srcOrd="2" destOrd="0" presId="urn:microsoft.com/office/officeart/2005/8/layout/hProcess4"/>
    <dgm:cxn modelId="{A4DAABAE-FB49-4E79-80B0-1264A8E539FF}" type="presParOf" srcId="{224851B6-C14D-49DE-883B-A13003DA4601}" destId="{1439717B-283C-48FF-AF62-1990F52B6512}" srcOrd="0" destOrd="0" presId="urn:microsoft.com/office/officeart/2005/8/layout/hProcess4"/>
    <dgm:cxn modelId="{6FFC75D9-47EB-48FF-90CD-91F117AC22B7}" type="presParOf" srcId="{1439717B-283C-48FF-AF62-1990F52B6512}" destId="{BCCE6711-D1D8-4B2C-917E-41AB5A6114A8}" srcOrd="0" destOrd="0" presId="urn:microsoft.com/office/officeart/2005/8/layout/hProcess4"/>
    <dgm:cxn modelId="{FEE85E3F-72E5-4071-8EA1-3623F81173A1}" type="presParOf" srcId="{1439717B-283C-48FF-AF62-1990F52B6512}" destId="{96015622-8A46-45CF-A72A-2856B699B374}" srcOrd="1" destOrd="0" presId="urn:microsoft.com/office/officeart/2005/8/layout/hProcess4"/>
    <dgm:cxn modelId="{AC4982ED-AD83-45D0-AD2F-455F7901AF9F}" type="presParOf" srcId="{1439717B-283C-48FF-AF62-1990F52B6512}" destId="{BFE859F2-A9E8-4F95-9161-8EC68F2D30C4}" srcOrd="2" destOrd="0" presId="urn:microsoft.com/office/officeart/2005/8/layout/hProcess4"/>
    <dgm:cxn modelId="{565E0706-6737-49AB-A631-19EA6E16791C}" type="presParOf" srcId="{1439717B-283C-48FF-AF62-1990F52B6512}" destId="{E18C6CF4-EDEB-4539-A36D-E0355B626199}" srcOrd="3" destOrd="0" presId="urn:microsoft.com/office/officeart/2005/8/layout/hProcess4"/>
    <dgm:cxn modelId="{0F8395D2-489A-4650-9E19-52FEC57A410B}" type="presParOf" srcId="{1439717B-283C-48FF-AF62-1990F52B6512}" destId="{D9FCD5E9-9E94-4534-BAB4-3DB8EB44E7D0}" srcOrd="4" destOrd="0" presId="urn:microsoft.com/office/officeart/2005/8/layout/hProcess4"/>
    <dgm:cxn modelId="{9204B803-0CC8-4F9E-AC95-C709626A9F47}" type="presParOf" srcId="{224851B6-C14D-49DE-883B-A13003DA4601}" destId="{6A63D16E-EEE6-4267-97EA-5AD7D2BC4E84}" srcOrd="1" destOrd="0" presId="urn:microsoft.com/office/officeart/2005/8/layout/hProcess4"/>
    <dgm:cxn modelId="{DF63E90D-523A-4A3D-8E96-876C4878E690}" type="presParOf" srcId="{224851B6-C14D-49DE-883B-A13003DA4601}" destId="{59BAED1E-A4FE-4FA3-8716-57917AF47F38}" srcOrd="2" destOrd="0" presId="urn:microsoft.com/office/officeart/2005/8/layout/hProcess4"/>
    <dgm:cxn modelId="{ABC2BBAC-ABC6-4828-A656-FF0E45449B5D}" type="presParOf" srcId="{59BAED1E-A4FE-4FA3-8716-57917AF47F38}" destId="{5C833856-7FAF-4B27-932C-67C7D08339F2}" srcOrd="0" destOrd="0" presId="urn:microsoft.com/office/officeart/2005/8/layout/hProcess4"/>
    <dgm:cxn modelId="{57A8C77F-8539-4ED5-8B3E-AA69AEF39063}" type="presParOf" srcId="{59BAED1E-A4FE-4FA3-8716-57917AF47F38}" destId="{E83793B4-2C5C-4D90-82FA-E5EE4745664D}" srcOrd="1" destOrd="0" presId="urn:microsoft.com/office/officeart/2005/8/layout/hProcess4"/>
    <dgm:cxn modelId="{13C487BA-883D-4A71-9789-EB655F6279D7}" type="presParOf" srcId="{59BAED1E-A4FE-4FA3-8716-57917AF47F38}" destId="{67FFE978-6FBE-4424-80BE-B9E4B4DD0695}" srcOrd="2" destOrd="0" presId="urn:microsoft.com/office/officeart/2005/8/layout/hProcess4"/>
    <dgm:cxn modelId="{9DE711C0-DAD0-490A-8F9F-84EFF58B67F2}" type="presParOf" srcId="{59BAED1E-A4FE-4FA3-8716-57917AF47F38}" destId="{029D1FDE-4DD7-4FA5-8C70-0C747477B66C}" srcOrd="3" destOrd="0" presId="urn:microsoft.com/office/officeart/2005/8/layout/hProcess4"/>
    <dgm:cxn modelId="{7E60F800-B699-4C90-AE8B-FFA3C1DBAC2A}" type="presParOf" srcId="{59BAED1E-A4FE-4FA3-8716-57917AF47F38}" destId="{C2556EF6-41FF-46C6-8829-911BFA533FFE}" srcOrd="4" destOrd="0" presId="urn:microsoft.com/office/officeart/2005/8/layout/hProcess4"/>
    <dgm:cxn modelId="{15EEC923-9DD9-45F9-B1CE-E90ADC8BB3B2}" type="presParOf" srcId="{224851B6-C14D-49DE-883B-A13003DA4601}" destId="{DC2A0ADB-DCE3-4BF4-9952-0394865777AC}" srcOrd="3" destOrd="0" presId="urn:microsoft.com/office/officeart/2005/8/layout/hProcess4"/>
    <dgm:cxn modelId="{F83CC031-B411-4234-8023-6E45E782DC1B}" type="presParOf" srcId="{224851B6-C14D-49DE-883B-A13003DA4601}" destId="{A874A3A3-A340-4ABC-99B5-7529D4415335}" srcOrd="4" destOrd="0" presId="urn:microsoft.com/office/officeart/2005/8/layout/hProcess4"/>
    <dgm:cxn modelId="{7B362966-E9AB-40B9-8761-1F07E738ED93}" type="presParOf" srcId="{A874A3A3-A340-4ABC-99B5-7529D4415335}" destId="{14032C0B-60AE-432B-A713-F993D1C4BA8F}" srcOrd="0" destOrd="0" presId="urn:microsoft.com/office/officeart/2005/8/layout/hProcess4"/>
    <dgm:cxn modelId="{7577A14F-C73F-4E1A-8760-544ED1967544}" type="presParOf" srcId="{A874A3A3-A340-4ABC-99B5-7529D4415335}" destId="{69C28D3B-E083-42DF-9EA0-916CA12125A9}" srcOrd="1" destOrd="0" presId="urn:microsoft.com/office/officeart/2005/8/layout/hProcess4"/>
    <dgm:cxn modelId="{1637F8A1-F9FA-4AC7-AA80-AC52DBF6427F}" type="presParOf" srcId="{A874A3A3-A340-4ABC-99B5-7529D4415335}" destId="{843715D2-C2C2-41EB-BDA3-21230FBA46DB}" srcOrd="2" destOrd="0" presId="urn:microsoft.com/office/officeart/2005/8/layout/hProcess4"/>
    <dgm:cxn modelId="{C3A1CE6A-C0A2-460E-AEC5-91898FCAB7C6}" type="presParOf" srcId="{A874A3A3-A340-4ABC-99B5-7529D4415335}" destId="{047F5837-10E2-4FFC-A492-DB8A19EF48CA}" srcOrd="3" destOrd="0" presId="urn:microsoft.com/office/officeart/2005/8/layout/hProcess4"/>
    <dgm:cxn modelId="{B0B35EFC-EC0D-408D-96C0-AAE23E559E96}" type="presParOf" srcId="{A874A3A3-A340-4ABC-99B5-7529D4415335}" destId="{7D6A154D-27BB-4CCE-9250-BCDD2CD5C383}" srcOrd="4" destOrd="0" presId="urn:microsoft.com/office/officeart/2005/8/layout/hProcess4"/>
    <dgm:cxn modelId="{99535B13-C77C-447D-A67D-7561B8EB3937}" type="presParOf" srcId="{224851B6-C14D-49DE-883B-A13003DA4601}" destId="{397065C0-DAF1-4DFC-B1BC-72755FBDC41C}" srcOrd="5" destOrd="0" presId="urn:microsoft.com/office/officeart/2005/8/layout/hProcess4"/>
    <dgm:cxn modelId="{E7863C54-312C-4C26-BB5F-AA914A1A0286}" type="presParOf" srcId="{224851B6-C14D-49DE-883B-A13003DA4601}" destId="{03F8E67A-C779-4CB6-8C25-5FA69556EB9F}" srcOrd="6" destOrd="0" presId="urn:microsoft.com/office/officeart/2005/8/layout/hProcess4"/>
    <dgm:cxn modelId="{0E88EED3-2B9C-4BD2-AD81-C59E46A0DA67}" type="presParOf" srcId="{03F8E67A-C779-4CB6-8C25-5FA69556EB9F}" destId="{337F732B-2C9F-4A72-8E52-265624EDC922}" srcOrd="0" destOrd="0" presId="urn:microsoft.com/office/officeart/2005/8/layout/hProcess4"/>
    <dgm:cxn modelId="{61625E36-C81F-4D41-B851-73F999B42441}" type="presParOf" srcId="{03F8E67A-C779-4CB6-8C25-5FA69556EB9F}" destId="{8CCC28D3-B16B-4DE5-980F-A9EED5DD117F}" srcOrd="1" destOrd="0" presId="urn:microsoft.com/office/officeart/2005/8/layout/hProcess4"/>
    <dgm:cxn modelId="{C69A9081-731A-4D90-B3CB-BE2546851722}" type="presParOf" srcId="{03F8E67A-C779-4CB6-8C25-5FA69556EB9F}" destId="{2E6E5E00-88DA-4908-81DA-9136E58CC272}" srcOrd="2" destOrd="0" presId="urn:microsoft.com/office/officeart/2005/8/layout/hProcess4"/>
    <dgm:cxn modelId="{062AAC23-8D41-44B7-BFCF-F2475C88AD95}" type="presParOf" srcId="{03F8E67A-C779-4CB6-8C25-5FA69556EB9F}" destId="{C376A0DD-0539-4ED7-822B-3D1C02B7C6EF}" srcOrd="3" destOrd="0" presId="urn:microsoft.com/office/officeart/2005/8/layout/hProcess4"/>
    <dgm:cxn modelId="{B35F53D0-5108-42D7-BEFD-6CDEFB041ED4}" type="presParOf" srcId="{03F8E67A-C779-4CB6-8C25-5FA69556EB9F}" destId="{7BD7E83D-2005-47C8-8E8A-D3C0F2EF3180}" srcOrd="4" destOrd="0" presId="urn:microsoft.com/office/officeart/2005/8/layout/hProcess4"/>
    <dgm:cxn modelId="{D427C8DD-ED99-404C-8A45-A1A029F97EAD}" type="presParOf" srcId="{224851B6-C14D-49DE-883B-A13003DA4601}" destId="{3A45853D-83AA-4159-9F74-3144F5477E18}" srcOrd="7" destOrd="0" presId="urn:microsoft.com/office/officeart/2005/8/layout/hProcess4"/>
    <dgm:cxn modelId="{4DE0A444-9682-40B4-9527-7CEF5E599EAD}" type="presParOf" srcId="{224851B6-C14D-49DE-883B-A13003DA4601}" destId="{AC62004B-8E3A-488D-B39F-7FAE98EF56D9}" srcOrd="8" destOrd="0" presId="urn:microsoft.com/office/officeart/2005/8/layout/hProcess4"/>
    <dgm:cxn modelId="{6E62766A-44C5-47C4-927E-6DF553527768}" type="presParOf" srcId="{AC62004B-8E3A-488D-B39F-7FAE98EF56D9}" destId="{EEA515DC-4969-48B4-9E1F-2FC4666B6FA6}" srcOrd="0" destOrd="0" presId="urn:microsoft.com/office/officeart/2005/8/layout/hProcess4"/>
    <dgm:cxn modelId="{63BD49C0-ED16-4DE7-A45A-686475B7DEFB}" type="presParOf" srcId="{AC62004B-8E3A-488D-B39F-7FAE98EF56D9}" destId="{D39F7167-466F-4019-814B-BD7B0124967D}" srcOrd="1" destOrd="0" presId="urn:microsoft.com/office/officeart/2005/8/layout/hProcess4"/>
    <dgm:cxn modelId="{34DC964E-262F-4ABB-A94C-E0834E574854}" type="presParOf" srcId="{AC62004B-8E3A-488D-B39F-7FAE98EF56D9}" destId="{0D8C7B7B-B9B1-46C4-B9E7-24665397580E}" srcOrd="2" destOrd="0" presId="urn:microsoft.com/office/officeart/2005/8/layout/hProcess4"/>
    <dgm:cxn modelId="{129451ED-9AC2-4294-A716-A4D706834446}" type="presParOf" srcId="{AC62004B-8E3A-488D-B39F-7FAE98EF56D9}" destId="{39BFAC50-FC40-40E0-87C0-3AA926EF963F}" srcOrd="3" destOrd="0" presId="urn:microsoft.com/office/officeart/2005/8/layout/hProcess4"/>
    <dgm:cxn modelId="{C626FF7B-A44A-4F21-982F-6A8F580BAEC7}" type="presParOf" srcId="{AC62004B-8E3A-488D-B39F-7FAE98EF56D9}" destId="{D012FC35-839A-47C3-A6CF-B46188C097E8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3B60D6-6D3B-4EA3-BBEB-8213A321A04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0BD0C5-8F52-4744-8AC0-FBB9092CE2A6}">
      <dgm:prSet phldrT="[Text]"/>
      <dgm:spPr>
        <a:solidFill>
          <a:schemeClr val="bg2">
            <a:lumMod val="90000"/>
            <a:lumOff val="10000"/>
          </a:schemeClr>
        </a:solidFill>
      </dgm:spPr>
      <dgm:t>
        <a:bodyPr/>
        <a:lstStyle/>
        <a:p>
          <a:r>
            <a:rPr lang="en-US"/>
            <a:t>ESL for Professionals or Internationally Trained Professionals (ITP)</a:t>
          </a:r>
        </a:p>
      </dgm:t>
    </dgm:pt>
    <dgm:pt modelId="{4B62D922-4830-409A-8E65-8FA0BDB29846}" type="parTrans" cxnId="{83390494-8158-4145-8021-1D9E608C9719}">
      <dgm:prSet/>
      <dgm:spPr/>
      <dgm:t>
        <a:bodyPr/>
        <a:lstStyle/>
        <a:p>
          <a:endParaRPr lang="en-US"/>
        </a:p>
      </dgm:t>
    </dgm:pt>
    <dgm:pt modelId="{1337E824-0418-4DE0-9984-B2B87131179F}" type="sibTrans" cxnId="{83390494-8158-4145-8021-1D9E608C9719}">
      <dgm:prSet/>
      <dgm:spPr/>
      <dgm:t>
        <a:bodyPr/>
        <a:lstStyle/>
        <a:p>
          <a:endParaRPr lang="en-US"/>
        </a:p>
      </dgm:t>
    </dgm:pt>
    <dgm:pt modelId="{299B475A-C693-4C79-9B34-8563AAA4A1EE}">
      <dgm:prSet phldrT="[Text]"/>
      <dgm:spPr>
        <a:solidFill>
          <a:schemeClr val="bg2">
            <a:lumMod val="90000"/>
            <a:lumOff val="10000"/>
          </a:schemeClr>
        </a:solidFill>
      </dgm:spPr>
      <dgm:t>
        <a:bodyPr/>
        <a:lstStyle/>
        <a:p>
          <a:r>
            <a:rPr lang="en-US"/>
            <a:t>Reentry Corrections</a:t>
          </a:r>
        </a:p>
      </dgm:t>
    </dgm:pt>
    <dgm:pt modelId="{AAFAA431-BAED-4B27-8637-223DAEA42A89}" type="parTrans" cxnId="{A7942EFC-9A11-4FCE-84AE-5BC7AC2610F8}">
      <dgm:prSet/>
      <dgm:spPr/>
      <dgm:t>
        <a:bodyPr/>
        <a:lstStyle/>
        <a:p>
          <a:endParaRPr lang="en-US"/>
        </a:p>
      </dgm:t>
    </dgm:pt>
    <dgm:pt modelId="{8DB991AF-E236-4487-99ED-3D56730C3B78}" type="sibTrans" cxnId="{A7942EFC-9A11-4FCE-84AE-5BC7AC2610F8}">
      <dgm:prSet/>
      <dgm:spPr/>
      <dgm:t>
        <a:bodyPr/>
        <a:lstStyle/>
        <a:p>
          <a:endParaRPr lang="en-US"/>
        </a:p>
      </dgm:t>
    </dgm:pt>
    <dgm:pt modelId="{B479949C-29E3-466D-96A8-A2C570D83AAF}">
      <dgm:prSet phldrT="[Text]"/>
      <dgm:spPr>
        <a:solidFill>
          <a:schemeClr val="bg2">
            <a:lumMod val="90000"/>
            <a:lumOff val="10000"/>
          </a:schemeClr>
        </a:solidFill>
      </dgm:spPr>
      <dgm:t>
        <a:bodyPr/>
        <a:lstStyle/>
        <a:p>
          <a:r>
            <a:rPr lang="en-US"/>
            <a:t>Workplace Literacy</a:t>
          </a:r>
        </a:p>
      </dgm:t>
    </dgm:pt>
    <dgm:pt modelId="{679034AF-CC98-474D-B232-D12AAD502CFD}" type="parTrans" cxnId="{874363D3-FE36-498C-BA8B-5B6CDDB94C6A}">
      <dgm:prSet/>
      <dgm:spPr/>
      <dgm:t>
        <a:bodyPr/>
        <a:lstStyle/>
        <a:p>
          <a:endParaRPr lang="en-US"/>
        </a:p>
      </dgm:t>
    </dgm:pt>
    <dgm:pt modelId="{4AEE9639-CFBF-4723-8AF1-44932FA3348F}" type="sibTrans" cxnId="{874363D3-FE36-498C-BA8B-5B6CDDB94C6A}">
      <dgm:prSet/>
      <dgm:spPr/>
      <dgm:t>
        <a:bodyPr/>
        <a:lstStyle/>
        <a:p>
          <a:endParaRPr lang="en-US"/>
        </a:p>
      </dgm:t>
    </dgm:pt>
    <dgm:pt modelId="{71D869B9-75C8-4EE9-AD28-DC6A9416D079}" type="pres">
      <dgm:prSet presAssocID="{F13B60D6-6D3B-4EA3-BBEB-8213A321A04A}" presName="linear" presStyleCnt="0">
        <dgm:presLayoutVars>
          <dgm:dir/>
          <dgm:resizeHandles val="exact"/>
        </dgm:presLayoutVars>
      </dgm:prSet>
      <dgm:spPr/>
    </dgm:pt>
    <dgm:pt modelId="{2B98DBDD-DB60-4F6A-9F6C-F15761AA020A}" type="pres">
      <dgm:prSet presAssocID="{5B0BD0C5-8F52-4744-8AC0-FBB9092CE2A6}" presName="comp" presStyleCnt="0"/>
      <dgm:spPr/>
    </dgm:pt>
    <dgm:pt modelId="{0D828553-1A4B-4DCD-BE75-7F93613E26BF}" type="pres">
      <dgm:prSet presAssocID="{5B0BD0C5-8F52-4744-8AC0-FBB9092CE2A6}" presName="box" presStyleLbl="node1" presStyleIdx="0" presStyleCnt="3"/>
      <dgm:spPr/>
    </dgm:pt>
    <dgm:pt modelId="{923D90B5-B2B6-4C4E-BB2F-D535BE0B58FE}" type="pres">
      <dgm:prSet presAssocID="{5B0BD0C5-8F52-4744-8AC0-FBB9092CE2A6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0000" b="-10000"/>
          </a:stretch>
        </a:blipFill>
      </dgm:spPr>
      <dgm:extLst>
        <a:ext uri="{E40237B7-FDA0-4F09-8148-C483321AD2D9}">
          <dgm14:cNvPr xmlns:dgm14="http://schemas.microsoft.com/office/drawing/2010/diagram" id="0" name="" descr="North America with solid fill"/>
        </a:ext>
      </dgm:extLst>
    </dgm:pt>
    <dgm:pt modelId="{AFF845DD-4C52-44E1-A023-D47331D2849D}" type="pres">
      <dgm:prSet presAssocID="{5B0BD0C5-8F52-4744-8AC0-FBB9092CE2A6}" presName="text" presStyleLbl="node1" presStyleIdx="0" presStyleCnt="3">
        <dgm:presLayoutVars>
          <dgm:bulletEnabled val="1"/>
        </dgm:presLayoutVars>
      </dgm:prSet>
      <dgm:spPr/>
    </dgm:pt>
    <dgm:pt modelId="{EE141B81-96F6-4FE8-8AF5-467E84E7D25B}" type="pres">
      <dgm:prSet presAssocID="{1337E824-0418-4DE0-9984-B2B87131179F}" presName="spacer" presStyleCnt="0"/>
      <dgm:spPr/>
    </dgm:pt>
    <dgm:pt modelId="{C31A9009-4875-4461-A477-E250F3F84B88}" type="pres">
      <dgm:prSet presAssocID="{299B475A-C693-4C79-9B34-8563AAA4A1EE}" presName="comp" presStyleCnt="0"/>
      <dgm:spPr/>
    </dgm:pt>
    <dgm:pt modelId="{5F2CA47E-C882-4669-91B2-51EF2EC196D6}" type="pres">
      <dgm:prSet presAssocID="{299B475A-C693-4C79-9B34-8563AAA4A1EE}" presName="box" presStyleLbl="node1" presStyleIdx="1" presStyleCnt="3"/>
      <dgm:spPr/>
    </dgm:pt>
    <dgm:pt modelId="{FA9DA2BE-B119-476B-B15D-BE002EFE4662}" type="pres">
      <dgm:prSet presAssocID="{299B475A-C693-4C79-9B34-8563AAA4A1EE}" presName="img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0" b="-10000"/>
          </a:stretch>
        </a:blipFill>
      </dgm:spPr>
      <dgm:extLst>
        <a:ext uri="{E40237B7-FDA0-4F09-8148-C483321AD2D9}">
          <dgm14:cNvPr xmlns:dgm14="http://schemas.microsoft.com/office/drawing/2010/diagram" id="0" name="" descr="Door Open with solid fill"/>
        </a:ext>
      </dgm:extLst>
    </dgm:pt>
    <dgm:pt modelId="{1BDEA19C-054F-4FB6-86A9-4501585F7C9A}" type="pres">
      <dgm:prSet presAssocID="{299B475A-C693-4C79-9B34-8563AAA4A1EE}" presName="text" presStyleLbl="node1" presStyleIdx="1" presStyleCnt="3">
        <dgm:presLayoutVars>
          <dgm:bulletEnabled val="1"/>
        </dgm:presLayoutVars>
      </dgm:prSet>
      <dgm:spPr/>
    </dgm:pt>
    <dgm:pt modelId="{4AE186A6-6F9D-4E10-8E91-453A57D3CBC1}" type="pres">
      <dgm:prSet presAssocID="{8DB991AF-E236-4487-99ED-3D56730C3B78}" presName="spacer" presStyleCnt="0"/>
      <dgm:spPr/>
    </dgm:pt>
    <dgm:pt modelId="{5D4BD2DD-AC2A-4417-B1E1-51DE5ABCA296}" type="pres">
      <dgm:prSet presAssocID="{B479949C-29E3-466D-96A8-A2C570D83AAF}" presName="comp" presStyleCnt="0"/>
      <dgm:spPr/>
    </dgm:pt>
    <dgm:pt modelId="{9E923D52-45D9-453A-AB2D-E9D5966DD193}" type="pres">
      <dgm:prSet presAssocID="{B479949C-29E3-466D-96A8-A2C570D83AAF}" presName="box" presStyleLbl="node1" presStyleIdx="2" presStyleCnt="3" custLinFactNeighborX="14066" custLinFactNeighborY="9560"/>
      <dgm:spPr/>
    </dgm:pt>
    <dgm:pt modelId="{970EA487-335F-4FD6-BC68-334448A36A6A}" type="pres">
      <dgm:prSet presAssocID="{B479949C-29E3-466D-96A8-A2C570D83AAF}" presName="img" presStyleLbl="fgImgPlac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0000" b="-10000"/>
          </a:stretch>
        </a:blipFill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CD38D1C7-4251-4B06-A3E2-B69735A2C545}" type="pres">
      <dgm:prSet presAssocID="{B479949C-29E3-466D-96A8-A2C570D83AAF}" presName="text" presStyleLbl="node1" presStyleIdx="2" presStyleCnt="3">
        <dgm:presLayoutVars>
          <dgm:bulletEnabled val="1"/>
        </dgm:presLayoutVars>
      </dgm:prSet>
      <dgm:spPr/>
    </dgm:pt>
  </dgm:ptLst>
  <dgm:cxnLst>
    <dgm:cxn modelId="{D8851810-BAD9-4161-AFE9-853DA01ABAFA}" type="presOf" srcId="{5B0BD0C5-8F52-4744-8AC0-FBB9092CE2A6}" destId="{AFF845DD-4C52-44E1-A023-D47331D2849D}" srcOrd="1" destOrd="0" presId="urn:microsoft.com/office/officeart/2005/8/layout/vList4"/>
    <dgm:cxn modelId="{8F26711A-2704-4EDD-AA85-4CD409176189}" type="presOf" srcId="{299B475A-C693-4C79-9B34-8563AAA4A1EE}" destId="{1BDEA19C-054F-4FB6-86A9-4501585F7C9A}" srcOrd="1" destOrd="0" presId="urn:microsoft.com/office/officeart/2005/8/layout/vList4"/>
    <dgm:cxn modelId="{8DDE2183-9351-49DB-9897-115291DCDF57}" type="presOf" srcId="{B479949C-29E3-466D-96A8-A2C570D83AAF}" destId="{CD38D1C7-4251-4B06-A3E2-B69735A2C545}" srcOrd="1" destOrd="0" presId="urn:microsoft.com/office/officeart/2005/8/layout/vList4"/>
    <dgm:cxn modelId="{66860A88-61FF-43A4-B395-D93650D8EA84}" type="presOf" srcId="{B479949C-29E3-466D-96A8-A2C570D83AAF}" destId="{9E923D52-45D9-453A-AB2D-E9D5966DD193}" srcOrd="0" destOrd="0" presId="urn:microsoft.com/office/officeart/2005/8/layout/vList4"/>
    <dgm:cxn modelId="{83390494-8158-4145-8021-1D9E608C9719}" srcId="{F13B60D6-6D3B-4EA3-BBEB-8213A321A04A}" destId="{5B0BD0C5-8F52-4744-8AC0-FBB9092CE2A6}" srcOrd="0" destOrd="0" parTransId="{4B62D922-4830-409A-8E65-8FA0BDB29846}" sibTransId="{1337E824-0418-4DE0-9984-B2B87131179F}"/>
    <dgm:cxn modelId="{55EF66C5-F247-4C17-9935-34132ACD01ED}" type="presOf" srcId="{299B475A-C693-4C79-9B34-8563AAA4A1EE}" destId="{5F2CA47E-C882-4669-91B2-51EF2EC196D6}" srcOrd="0" destOrd="0" presId="urn:microsoft.com/office/officeart/2005/8/layout/vList4"/>
    <dgm:cxn modelId="{71AC8FCA-6E74-4B8F-A201-F4D9BF882289}" type="presOf" srcId="{F13B60D6-6D3B-4EA3-BBEB-8213A321A04A}" destId="{71D869B9-75C8-4EE9-AD28-DC6A9416D079}" srcOrd="0" destOrd="0" presId="urn:microsoft.com/office/officeart/2005/8/layout/vList4"/>
    <dgm:cxn modelId="{874363D3-FE36-498C-BA8B-5B6CDDB94C6A}" srcId="{F13B60D6-6D3B-4EA3-BBEB-8213A321A04A}" destId="{B479949C-29E3-466D-96A8-A2C570D83AAF}" srcOrd="2" destOrd="0" parTransId="{679034AF-CC98-474D-B232-D12AAD502CFD}" sibTransId="{4AEE9639-CFBF-4723-8AF1-44932FA3348F}"/>
    <dgm:cxn modelId="{79924AED-4148-4650-806A-458BBB38F4A2}" type="presOf" srcId="{5B0BD0C5-8F52-4744-8AC0-FBB9092CE2A6}" destId="{0D828553-1A4B-4DCD-BE75-7F93613E26BF}" srcOrd="0" destOrd="0" presId="urn:microsoft.com/office/officeart/2005/8/layout/vList4"/>
    <dgm:cxn modelId="{A7942EFC-9A11-4FCE-84AE-5BC7AC2610F8}" srcId="{F13B60D6-6D3B-4EA3-BBEB-8213A321A04A}" destId="{299B475A-C693-4C79-9B34-8563AAA4A1EE}" srcOrd="1" destOrd="0" parTransId="{AAFAA431-BAED-4B27-8637-223DAEA42A89}" sibTransId="{8DB991AF-E236-4487-99ED-3D56730C3B78}"/>
    <dgm:cxn modelId="{59D71E81-40B0-4371-B7D8-D1DAF7749C44}" type="presParOf" srcId="{71D869B9-75C8-4EE9-AD28-DC6A9416D079}" destId="{2B98DBDD-DB60-4F6A-9F6C-F15761AA020A}" srcOrd="0" destOrd="0" presId="urn:microsoft.com/office/officeart/2005/8/layout/vList4"/>
    <dgm:cxn modelId="{33CBBB58-3223-4674-8831-6EB8B0D866C6}" type="presParOf" srcId="{2B98DBDD-DB60-4F6A-9F6C-F15761AA020A}" destId="{0D828553-1A4B-4DCD-BE75-7F93613E26BF}" srcOrd="0" destOrd="0" presId="urn:microsoft.com/office/officeart/2005/8/layout/vList4"/>
    <dgm:cxn modelId="{79DF6D6C-5621-4BEB-B047-03496010EB52}" type="presParOf" srcId="{2B98DBDD-DB60-4F6A-9F6C-F15761AA020A}" destId="{923D90B5-B2B6-4C4E-BB2F-D535BE0B58FE}" srcOrd="1" destOrd="0" presId="urn:microsoft.com/office/officeart/2005/8/layout/vList4"/>
    <dgm:cxn modelId="{862622FB-E527-4BE7-BD48-C511584A92FA}" type="presParOf" srcId="{2B98DBDD-DB60-4F6A-9F6C-F15761AA020A}" destId="{AFF845DD-4C52-44E1-A023-D47331D2849D}" srcOrd="2" destOrd="0" presId="urn:microsoft.com/office/officeart/2005/8/layout/vList4"/>
    <dgm:cxn modelId="{FBDDECB2-5050-4DCE-8B60-9ACCE19AA18C}" type="presParOf" srcId="{71D869B9-75C8-4EE9-AD28-DC6A9416D079}" destId="{EE141B81-96F6-4FE8-8AF5-467E84E7D25B}" srcOrd="1" destOrd="0" presId="urn:microsoft.com/office/officeart/2005/8/layout/vList4"/>
    <dgm:cxn modelId="{27F94C43-2810-4C26-BE0C-704D05C9BB4A}" type="presParOf" srcId="{71D869B9-75C8-4EE9-AD28-DC6A9416D079}" destId="{C31A9009-4875-4461-A477-E250F3F84B88}" srcOrd="2" destOrd="0" presId="urn:microsoft.com/office/officeart/2005/8/layout/vList4"/>
    <dgm:cxn modelId="{FAFFC4F7-7B31-411A-A141-65E117298345}" type="presParOf" srcId="{C31A9009-4875-4461-A477-E250F3F84B88}" destId="{5F2CA47E-C882-4669-91B2-51EF2EC196D6}" srcOrd="0" destOrd="0" presId="urn:microsoft.com/office/officeart/2005/8/layout/vList4"/>
    <dgm:cxn modelId="{42DD508A-21DC-44B2-A964-A8E4B309BFF0}" type="presParOf" srcId="{C31A9009-4875-4461-A477-E250F3F84B88}" destId="{FA9DA2BE-B119-476B-B15D-BE002EFE4662}" srcOrd="1" destOrd="0" presId="urn:microsoft.com/office/officeart/2005/8/layout/vList4"/>
    <dgm:cxn modelId="{7938611D-2909-4E9D-8D92-21231372832D}" type="presParOf" srcId="{C31A9009-4875-4461-A477-E250F3F84B88}" destId="{1BDEA19C-054F-4FB6-86A9-4501585F7C9A}" srcOrd="2" destOrd="0" presId="urn:microsoft.com/office/officeart/2005/8/layout/vList4"/>
    <dgm:cxn modelId="{D5291C0D-131F-40D6-86F8-B1B342391BE3}" type="presParOf" srcId="{71D869B9-75C8-4EE9-AD28-DC6A9416D079}" destId="{4AE186A6-6F9D-4E10-8E91-453A57D3CBC1}" srcOrd="3" destOrd="0" presId="urn:microsoft.com/office/officeart/2005/8/layout/vList4"/>
    <dgm:cxn modelId="{F8D13BE4-E213-4E5B-A30A-14306887BE91}" type="presParOf" srcId="{71D869B9-75C8-4EE9-AD28-DC6A9416D079}" destId="{5D4BD2DD-AC2A-4417-B1E1-51DE5ABCA296}" srcOrd="4" destOrd="0" presId="urn:microsoft.com/office/officeart/2005/8/layout/vList4"/>
    <dgm:cxn modelId="{9E9B185C-2BF9-4ADC-857D-A611372E35D1}" type="presParOf" srcId="{5D4BD2DD-AC2A-4417-B1E1-51DE5ABCA296}" destId="{9E923D52-45D9-453A-AB2D-E9D5966DD193}" srcOrd="0" destOrd="0" presId="urn:microsoft.com/office/officeart/2005/8/layout/vList4"/>
    <dgm:cxn modelId="{C4B3B7B4-7481-4BB6-B249-49424951796C}" type="presParOf" srcId="{5D4BD2DD-AC2A-4417-B1E1-51DE5ABCA296}" destId="{970EA487-335F-4FD6-BC68-334448A36A6A}" srcOrd="1" destOrd="0" presId="urn:microsoft.com/office/officeart/2005/8/layout/vList4"/>
    <dgm:cxn modelId="{E35F103F-57BE-4156-B285-E3E88CB053F6}" type="presParOf" srcId="{5D4BD2DD-AC2A-4417-B1E1-51DE5ABCA296}" destId="{CD38D1C7-4251-4B06-A3E2-B69735A2C545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E705C0-D879-4733-94C7-CD4AD5A090F2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D74D02FF-8C2F-4A39-A23D-F4159EA238A6}">
      <dgm:prSet phldrT="[Text]"/>
      <dgm:spPr>
        <a:solidFill>
          <a:schemeClr val="bg2">
            <a:lumMod val="90000"/>
            <a:lumOff val="10000"/>
          </a:schemeClr>
        </a:solidFill>
      </dgm:spPr>
      <dgm:t>
        <a:bodyPr/>
        <a:lstStyle/>
        <a:p>
          <a:r>
            <a:rPr lang="en-US"/>
            <a:t>Workforce Preparation Activities</a:t>
          </a:r>
        </a:p>
      </dgm:t>
    </dgm:pt>
    <dgm:pt modelId="{DD64B27C-5676-4F94-B0F6-B19B42F6FA36}" type="parTrans" cxnId="{90191EE7-4F47-4300-9EFE-F727D014F41A}">
      <dgm:prSet/>
      <dgm:spPr/>
      <dgm:t>
        <a:bodyPr/>
        <a:lstStyle/>
        <a:p>
          <a:endParaRPr lang="en-US"/>
        </a:p>
      </dgm:t>
    </dgm:pt>
    <dgm:pt modelId="{73D951FE-BB62-43AB-8509-D681F97E4083}" type="sibTrans" cxnId="{90191EE7-4F47-4300-9EFE-F727D014F41A}">
      <dgm:prSet/>
      <dgm:spPr/>
      <dgm:t>
        <a:bodyPr/>
        <a:lstStyle/>
        <a:p>
          <a:endParaRPr lang="en-US"/>
        </a:p>
      </dgm:t>
    </dgm:pt>
    <dgm:pt modelId="{BDA618C0-FCFD-4184-9BFD-586CAEF6C6FE}">
      <dgm:prSet phldrT="[Text]"/>
      <dgm:spPr>
        <a:solidFill>
          <a:schemeClr val="bg2">
            <a:lumMod val="90000"/>
            <a:lumOff val="10000"/>
          </a:schemeClr>
        </a:solidFill>
      </dgm:spPr>
      <dgm:t>
        <a:bodyPr/>
        <a:lstStyle/>
        <a:p>
          <a:r>
            <a:rPr lang="en-US"/>
            <a:t>Occupational Training</a:t>
          </a:r>
        </a:p>
      </dgm:t>
    </dgm:pt>
    <dgm:pt modelId="{1EE65BC7-3B15-4DAB-B586-0858899B0F2A}" type="parTrans" cxnId="{D591B3CF-0CA7-4C06-8CC9-48BEE093B916}">
      <dgm:prSet/>
      <dgm:spPr/>
      <dgm:t>
        <a:bodyPr/>
        <a:lstStyle/>
        <a:p>
          <a:endParaRPr lang="en-US"/>
        </a:p>
      </dgm:t>
    </dgm:pt>
    <dgm:pt modelId="{688C5EDC-676A-4C4F-B45A-D3881FE07959}" type="sibTrans" cxnId="{D591B3CF-0CA7-4C06-8CC9-48BEE093B916}">
      <dgm:prSet/>
      <dgm:spPr/>
      <dgm:t>
        <a:bodyPr/>
        <a:lstStyle/>
        <a:p>
          <a:endParaRPr lang="en-US"/>
        </a:p>
      </dgm:t>
    </dgm:pt>
    <dgm:pt modelId="{9824BB23-1975-42C5-87EB-1818585E3353}">
      <dgm:prSet phldrT="[Text]"/>
      <dgm:spPr>
        <a:solidFill>
          <a:schemeClr val="bg2">
            <a:lumMod val="90000"/>
            <a:lumOff val="10000"/>
          </a:schemeClr>
        </a:solidFill>
      </dgm:spPr>
      <dgm:t>
        <a:bodyPr/>
        <a:lstStyle/>
        <a:p>
          <a:r>
            <a:rPr lang="en-US"/>
            <a:t>Contextualized Basic Education</a:t>
          </a:r>
        </a:p>
      </dgm:t>
    </dgm:pt>
    <dgm:pt modelId="{D4A22677-8731-4F06-87EA-5C8ADF656F2E}" type="parTrans" cxnId="{C5B37197-5E8D-427D-B411-992E0C92CDB3}">
      <dgm:prSet/>
      <dgm:spPr/>
      <dgm:t>
        <a:bodyPr/>
        <a:lstStyle/>
        <a:p>
          <a:endParaRPr lang="en-US"/>
        </a:p>
      </dgm:t>
    </dgm:pt>
    <dgm:pt modelId="{D83B444C-C4E5-402B-921B-E0FC85BFAD7A}" type="sibTrans" cxnId="{C5B37197-5E8D-427D-B411-992E0C92CDB3}">
      <dgm:prSet/>
      <dgm:spPr/>
      <dgm:t>
        <a:bodyPr/>
        <a:lstStyle/>
        <a:p>
          <a:endParaRPr lang="en-US"/>
        </a:p>
      </dgm:t>
    </dgm:pt>
    <dgm:pt modelId="{1FA00688-C5FC-4B85-9340-A6FB550E3331}" type="pres">
      <dgm:prSet presAssocID="{93E705C0-D879-4733-94C7-CD4AD5A090F2}" presName="Name0" presStyleCnt="0">
        <dgm:presLayoutVars>
          <dgm:dir/>
          <dgm:resizeHandles val="exact"/>
        </dgm:presLayoutVars>
      </dgm:prSet>
      <dgm:spPr/>
    </dgm:pt>
    <dgm:pt modelId="{915370FB-8334-4D1D-BED2-CE97AF1CDCF4}" type="pres">
      <dgm:prSet presAssocID="{93E705C0-D879-4733-94C7-CD4AD5A090F2}" presName="fgShape" presStyleLbl="fgShp" presStyleIdx="0" presStyleCnt="1"/>
      <dgm:spPr/>
    </dgm:pt>
    <dgm:pt modelId="{FE12FCBA-E0C1-4965-BB27-54F8EAC5BFB9}" type="pres">
      <dgm:prSet presAssocID="{93E705C0-D879-4733-94C7-CD4AD5A090F2}" presName="linComp" presStyleCnt="0"/>
      <dgm:spPr/>
    </dgm:pt>
    <dgm:pt modelId="{AEF76EF4-AEB8-4866-BACD-7CDA54E1BAFF}" type="pres">
      <dgm:prSet presAssocID="{D74D02FF-8C2F-4A39-A23D-F4159EA238A6}" presName="compNode" presStyleCnt="0"/>
      <dgm:spPr/>
    </dgm:pt>
    <dgm:pt modelId="{76D02D56-8663-4082-ABAA-CE19AAE70070}" type="pres">
      <dgm:prSet presAssocID="{D74D02FF-8C2F-4A39-A23D-F4159EA238A6}" presName="bkgdShape" presStyleLbl="node1" presStyleIdx="0" presStyleCnt="3" custAng="0"/>
      <dgm:spPr/>
    </dgm:pt>
    <dgm:pt modelId="{A71C595A-28E0-4764-AF86-78CF1C0F7DD5}" type="pres">
      <dgm:prSet presAssocID="{D74D02FF-8C2F-4A39-A23D-F4159EA238A6}" presName="nodeTx" presStyleLbl="node1" presStyleIdx="0" presStyleCnt="3">
        <dgm:presLayoutVars>
          <dgm:bulletEnabled val="1"/>
        </dgm:presLayoutVars>
      </dgm:prSet>
      <dgm:spPr/>
    </dgm:pt>
    <dgm:pt modelId="{F38B17E0-1693-435F-A60C-D508B8A03B2F}" type="pres">
      <dgm:prSet presAssocID="{D74D02FF-8C2F-4A39-A23D-F4159EA238A6}" presName="invisiNode" presStyleLbl="node1" presStyleIdx="0" presStyleCnt="3"/>
      <dgm:spPr/>
    </dgm:pt>
    <dgm:pt modelId="{D507F660-8515-4505-B2A6-708103B90DBE}" type="pres">
      <dgm:prSet presAssocID="{D74D02FF-8C2F-4A39-A23D-F4159EA238A6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grammer male with solid fill"/>
        </a:ext>
      </dgm:extLst>
    </dgm:pt>
    <dgm:pt modelId="{92D550D5-28AE-4CC1-96C9-FC01CD9D16D6}" type="pres">
      <dgm:prSet presAssocID="{73D951FE-BB62-43AB-8509-D681F97E4083}" presName="sibTrans" presStyleLbl="sibTrans2D1" presStyleIdx="0" presStyleCnt="0"/>
      <dgm:spPr/>
    </dgm:pt>
    <dgm:pt modelId="{48382765-2E8B-423E-BDDC-B5077277E12C}" type="pres">
      <dgm:prSet presAssocID="{BDA618C0-FCFD-4184-9BFD-586CAEF6C6FE}" presName="compNode" presStyleCnt="0"/>
      <dgm:spPr/>
    </dgm:pt>
    <dgm:pt modelId="{02107F2B-C031-41F9-9B0B-FBCE3BCDE917}" type="pres">
      <dgm:prSet presAssocID="{BDA618C0-FCFD-4184-9BFD-586CAEF6C6FE}" presName="bkgdShape" presStyleLbl="node1" presStyleIdx="1" presStyleCnt="3"/>
      <dgm:spPr/>
    </dgm:pt>
    <dgm:pt modelId="{F13AF404-125C-4C32-9C16-287C5DD752B3}" type="pres">
      <dgm:prSet presAssocID="{BDA618C0-FCFD-4184-9BFD-586CAEF6C6FE}" presName="nodeTx" presStyleLbl="node1" presStyleIdx="1" presStyleCnt="3">
        <dgm:presLayoutVars>
          <dgm:bulletEnabled val="1"/>
        </dgm:presLayoutVars>
      </dgm:prSet>
      <dgm:spPr/>
    </dgm:pt>
    <dgm:pt modelId="{FBD7A178-2073-459B-9163-059947DC5E55}" type="pres">
      <dgm:prSet presAssocID="{BDA618C0-FCFD-4184-9BFD-586CAEF6C6FE}" presName="invisiNode" presStyleLbl="node1" presStyleIdx="1" presStyleCnt="3"/>
      <dgm:spPr/>
    </dgm:pt>
    <dgm:pt modelId="{4BD6F2AC-0403-416F-A34E-E23999396178}" type="pres">
      <dgm:prSet presAssocID="{BDA618C0-FCFD-4184-9BFD-586CAEF6C6FE}" presName="imagNode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 with solid fill"/>
        </a:ext>
      </dgm:extLst>
    </dgm:pt>
    <dgm:pt modelId="{7F52CC47-67DF-4A11-9101-ABA31C8C868F}" type="pres">
      <dgm:prSet presAssocID="{688C5EDC-676A-4C4F-B45A-D3881FE07959}" presName="sibTrans" presStyleLbl="sibTrans2D1" presStyleIdx="0" presStyleCnt="0"/>
      <dgm:spPr/>
    </dgm:pt>
    <dgm:pt modelId="{0FC43637-5C62-454B-975C-669B001C590B}" type="pres">
      <dgm:prSet presAssocID="{9824BB23-1975-42C5-87EB-1818585E3353}" presName="compNode" presStyleCnt="0"/>
      <dgm:spPr/>
    </dgm:pt>
    <dgm:pt modelId="{8657CDB2-0468-4A03-927B-78142CE5D9F5}" type="pres">
      <dgm:prSet presAssocID="{9824BB23-1975-42C5-87EB-1818585E3353}" presName="bkgdShape" presStyleLbl="node1" presStyleIdx="2" presStyleCnt="3"/>
      <dgm:spPr/>
    </dgm:pt>
    <dgm:pt modelId="{211B4313-F73E-40AB-8461-2A87360C41B0}" type="pres">
      <dgm:prSet presAssocID="{9824BB23-1975-42C5-87EB-1818585E3353}" presName="nodeTx" presStyleLbl="node1" presStyleIdx="2" presStyleCnt="3">
        <dgm:presLayoutVars>
          <dgm:bulletEnabled val="1"/>
        </dgm:presLayoutVars>
      </dgm:prSet>
      <dgm:spPr/>
    </dgm:pt>
    <dgm:pt modelId="{42283479-2FD5-4907-957B-3CAED2ADA822}" type="pres">
      <dgm:prSet presAssocID="{9824BB23-1975-42C5-87EB-1818585E3353}" presName="invisiNode" presStyleLbl="node1" presStyleIdx="2" presStyleCnt="3"/>
      <dgm:spPr/>
    </dgm:pt>
    <dgm:pt modelId="{F348C19E-DB2E-4509-8FF9-F0338B906A25}" type="pres">
      <dgm:prSet presAssocID="{9824BB23-1975-42C5-87EB-1818585E3353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rytelling with solid fill"/>
        </a:ext>
      </dgm:extLst>
    </dgm:pt>
  </dgm:ptLst>
  <dgm:cxnLst>
    <dgm:cxn modelId="{92DAFA02-C8C5-434B-BD28-86D5963A7FA0}" type="presOf" srcId="{93E705C0-D879-4733-94C7-CD4AD5A090F2}" destId="{1FA00688-C5FC-4B85-9340-A6FB550E3331}" srcOrd="0" destOrd="0" presId="urn:microsoft.com/office/officeart/2005/8/layout/hList7"/>
    <dgm:cxn modelId="{1ED98E09-99C1-436E-AB6C-2334F4643EBF}" type="presOf" srcId="{73D951FE-BB62-43AB-8509-D681F97E4083}" destId="{92D550D5-28AE-4CC1-96C9-FC01CD9D16D6}" srcOrd="0" destOrd="0" presId="urn:microsoft.com/office/officeart/2005/8/layout/hList7"/>
    <dgm:cxn modelId="{90611E33-70F9-475E-BF4C-8A03321DFDB9}" type="presOf" srcId="{BDA618C0-FCFD-4184-9BFD-586CAEF6C6FE}" destId="{F13AF404-125C-4C32-9C16-287C5DD752B3}" srcOrd="1" destOrd="0" presId="urn:microsoft.com/office/officeart/2005/8/layout/hList7"/>
    <dgm:cxn modelId="{EA862A46-4A8D-4149-9260-2E067B939600}" type="presOf" srcId="{D74D02FF-8C2F-4A39-A23D-F4159EA238A6}" destId="{76D02D56-8663-4082-ABAA-CE19AAE70070}" srcOrd="0" destOrd="0" presId="urn:microsoft.com/office/officeart/2005/8/layout/hList7"/>
    <dgm:cxn modelId="{7A08A46D-6D55-4D8B-B3A6-1AAA5ABEC1B2}" type="presOf" srcId="{9824BB23-1975-42C5-87EB-1818585E3353}" destId="{8657CDB2-0468-4A03-927B-78142CE5D9F5}" srcOrd="0" destOrd="0" presId="urn:microsoft.com/office/officeart/2005/8/layout/hList7"/>
    <dgm:cxn modelId="{FAE1F676-9802-401B-A938-A1E218ACB8B4}" type="presOf" srcId="{9824BB23-1975-42C5-87EB-1818585E3353}" destId="{211B4313-F73E-40AB-8461-2A87360C41B0}" srcOrd="1" destOrd="0" presId="urn:microsoft.com/office/officeart/2005/8/layout/hList7"/>
    <dgm:cxn modelId="{B5714E79-FF1B-4C85-9AA6-99D508069A4E}" type="presOf" srcId="{688C5EDC-676A-4C4F-B45A-D3881FE07959}" destId="{7F52CC47-67DF-4A11-9101-ABA31C8C868F}" srcOrd="0" destOrd="0" presId="urn:microsoft.com/office/officeart/2005/8/layout/hList7"/>
    <dgm:cxn modelId="{3AAB9A83-CC9F-4240-9F8F-8BE24F812BFA}" type="presOf" srcId="{BDA618C0-FCFD-4184-9BFD-586CAEF6C6FE}" destId="{02107F2B-C031-41F9-9B0B-FBCE3BCDE917}" srcOrd="0" destOrd="0" presId="urn:microsoft.com/office/officeart/2005/8/layout/hList7"/>
    <dgm:cxn modelId="{C5B37197-5E8D-427D-B411-992E0C92CDB3}" srcId="{93E705C0-D879-4733-94C7-CD4AD5A090F2}" destId="{9824BB23-1975-42C5-87EB-1818585E3353}" srcOrd="2" destOrd="0" parTransId="{D4A22677-8731-4F06-87EA-5C8ADF656F2E}" sibTransId="{D83B444C-C4E5-402B-921B-E0FC85BFAD7A}"/>
    <dgm:cxn modelId="{D8D8199E-2AFF-4414-8588-69A7AC569EE7}" type="presOf" srcId="{D74D02FF-8C2F-4A39-A23D-F4159EA238A6}" destId="{A71C595A-28E0-4764-AF86-78CF1C0F7DD5}" srcOrd="1" destOrd="0" presId="urn:microsoft.com/office/officeart/2005/8/layout/hList7"/>
    <dgm:cxn modelId="{D591B3CF-0CA7-4C06-8CC9-48BEE093B916}" srcId="{93E705C0-D879-4733-94C7-CD4AD5A090F2}" destId="{BDA618C0-FCFD-4184-9BFD-586CAEF6C6FE}" srcOrd="1" destOrd="0" parTransId="{1EE65BC7-3B15-4DAB-B586-0858899B0F2A}" sibTransId="{688C5EDC-676A-4C4F-B45A-D3881FE07959}"/>
    <dgm:cxn modelId="{90191EE7-4F47-4300-9EFE-F727D014F41A}" srcId="{93E705C0-D879-4733-94C7-CD4AD5A090F2}" destId="{D74D02FF-8C2F-4A39-A23D-F4159EA238A6}" srcOrd="0" destOrd="0" parTransId="{DD64B27C-5676-4F94-B0F6-B19B42F6FA36}" sibTransId="{73D951FE-BB62-43AB-8509-D681F97E4083}"/>
    <dgm:cxn modelId="{833A49A0-2FE9-4571-A13A-9E2EAA9E2DAF}" type="presParOf" srcId="{1FA00688-C5FC-4B85-9340-A6FB550E3331}" destId="{915370FB-8334-4D1D-BED2-CE97AF1CDCF4}" srcOrd="0" destOrd="0" presId="urn:microsoft.com/office/officeart/2005/8/layout/hList7"/>
    <dgm:cxn modelId="{06460F6B-6263-4869-A8A2-1EE3A9DEB781}" type="presParOf" srcId="{1FA00688-C5FC-4B85-9340-A6FB550E3331}" destId="{FE12FCBA-E0C1-4965-BB27-54F8EAC5BFB9}" srcOrd="1" destOrd="0" presId="urn:microsoft.com/office/officeart/2005/8/layout/hList7"/>
    <dgm:cxn modelId="{84F78491-01B0-4F74-86DA-6B5A95D508DA}" type="presParOf" srcId="{FE12FCBA-E0C1-4965-BB27-54F8EAC5BFB9}" destId="{AEF76EF4-AEB8-4866-BACD-7CDA54E1BAFF}" srcOrd="0" destOrd="0" presId="urn:microsoft.com/office/officeart/2005/8/layout/hList7"/>
    <dgm:cxn modelId="{520BF2E0-4BA3-4419-B645-0ABC571D776B}" type="presParOf" srcId="{AEF76EF4-AEB8-4866-BACD-7CDA54E1BAFF}" destId="{76D02D56-8663-4082-ABAA-CE19AAE70070}" srcOrd="0" destOrd="0" presId="urn:microsoft.com/office/officeart/2005/8/layout/hList7"/>
    <dgm:cxn modelId="{3769A2C9-4986-4947-B10E-83A1946D9D16}" type="presParOf" srcId="{AEF76EF4-AEB8-4866-BACD-7CDA54E1BAFF}" destId="{A71C595A-28E0-4764-AF86-78CF1C0F7DD5}" srcOrd="1" destOrd="0" presId="urn:microsoft.com/office/officeart/2005/8/layout/hList7"/>
    <dgm:cxn modelId="{DD0A8E85-12B9-4E6C-9261-ED4055C8E911}" type="presParOf" srcId="{AEF76EF4-AEB8-4866-BACD-7CDA54E1BAFF}" destId="{F38B17E0-1693-435F-A60C-D508B8A03B2F}" srcOrd="2" destOrd="0" presId="urn:microsoft.com/office/officeart/2005/8/layout/hList7"/>
    <dgm:cxn modelId="{35C4BE79-EB64-4B67-998E-6B8387619021}" type="presParOf" srcId="{AEF76EF4-AEB8-4866-BACD-7CDA54E1BAFF}" destId="{D507F660-8515-4505-B2A6-708103B90DBE}" srcOrd="3" destOrd="0" presId="urn:microsoft.com/office/officeart/2005/8/layout/hList7"/>
    <dgm:cxn modelId="{6038CA39-80B5-4C57-9D9C-90373DC0C87E}" type="presParOf" srcId="{FE12FCBA-E0C1-4965-BB27-54F8EAC5BFB9}" destId="{92D550D5-28AE-4CC1-96C9-FC01CD9D16D6}" srcOrd="1" destOrd="0" presId="urn:microsoft.com/office/officeart/2005/8/layout/hList7"/>
    <dgm:cxn modelId="{CF26D541-87DC-40F7-BC14-79CB1D2347AA}" type="presParOf" srcId="{FE12FCBA-E0C1-4965-BB27-54F8EAC5BFB9}" destId="{48382765-2E8B-423E-BDDC-B5077277E12C}" srcOrd="2" destOrd="0" presId="urn:microsoft.com/office/officeart/2005/8/layout/hList7"/>
    <dgm:cxn modelId="{7979614D-98D0-4E6D-9B47-B4C3203CFAD6}" type="presParOf" srcId="{48382765-2E8B-423E-BDDC-B5077277E12C}" destId="{02107F2B-C031-41F9-9B0B-FBCE3BCDE917}" srcOrd="0" destOrd="0" presId="urn:microsoft.com/office/officeart/2005/8/layout/hList7"/>
    <dgm:cxn modelId="{7E9DB3B8-4142-4BBA-B569-0C7EFE6AF1EE}" type="presParOf" srcId="{48382765-2E8B-423E-BDDC-B5077277E12C}" destId="{F13AF404-125C-4C32-9C16-287C5DD752B3}" srcOrd="1" destOrd="0" presId="urn:microsoft.com/office/officeart/2005/8/layout/hList7"/>
    <dgm:cxn modelId="{5BE665EF-3A25-411A-B91C-A47527A7A16E}" type="presParOf" srcId="{48382765-2E8B-423E-BDDC-B5077277E12C}" destId="{FBD7A178-2073-459B-9163-059947DC5E55}" srcOrd="2" destOrd="0" presId="urn:microsoft.com/office/officeart/2005/8/layout/hList7"/>
    <dgm:cxn modelId="{776C1976-A7EB-4390-A805-BE2061A28183}" type="presParOf" srcId="{48382765-2E8B-423E-BDDC-B5077277E12C}" destId="{4BD6F2AC-0403-416F-A34E-E23999396178}" srcOrd="3" destOrd="0" presId="urn:microsoft.com/office/officeart/2005/8/layout/hList7"/>
    <dgm:cxn modelId="{ABB7B8CF-0258-4D31-8C06-A54FA9F30F18}" type="presParOf" srcId="{FE12FCBA-E0C1-4965-BB27-54F8EAC5BFB9}" destId="{7F52CC47-67DF-4A11-9101-ABA31C8C868F}" srcOrd="3" destOrd="0" presId="urn:microsoft.com/office/officeart/2005/8/layout/hList7"/>
    <dgm:cxn modelId="{EFA59D6B-CF51-48BE-ACE4-FF9E92BDE1F5}" type="presParOf" srcId="{FE12FCBA-E0C1-4965-BB27-54F8EAC5BFB9}" destId="{0FC43637-5C62-454B-975C-669B001C590B}" srcOrd="4" destOrd="0" presId="urn:microsoft.com/office/officeart/2005/8/layout/hList7"/>
    <dgm:cxn modelId="{04511734-BADA-4334-9AA2-6A3A480DC7DE}" type="presParOf" srcId="{0FC43637-5C62-454B-975C-669B001C590B}" destId="{8657CDB2-0468-4A03-927B-78142CE5D9F5}" srcOrd="0" destOrd="0" presId="urn:microsoft.com/office/officeart/2005/8/layout/hList7"/>
    <dgm:cxn modelId="{11622D06-FD3B-483B-9866-BC166CA849E5}" type="presParOf" srcId="{0FC43637-5C62-454B-975C-669B001C590B}" destId="{211B4313-F73E-40AB-8461-2A87360C41B0}" srcOrd="1" destOrd="0" presId="urn:microsoft.com/office/officeart/2005/8/layout/hList7"/>
    <dgm:cxn modelId="{D8025B2D-8CD5-4942-940A-1A880B0ED85A}" type="presParOf" srcId="{0FC43637-5C62-454B-975C-669B001C590B}" destId="{42283479-2FD5-4907-957B-3CAED2ADA822}" srcOrd="2" destOrd="0" presId="urn:microsoft.com/office/officeart/2005/8/layout/hList7"/>
    <dgm:cxn modelId="{126FAE2A-35CB-4A36-B31C-26BF35D6B28A}" type="presParOf" srcId="{0FC43637-5C62-454B-975C-669B001C590B}" destId="{F348C19E-DB2E-4509-8FF9-F0338B906A2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EA025-9020-4303-96B4-1E5CEBCFAB7A}">
      <dsp:nvSpPr>
        <dsp:cNvPr id="0" name=""/>
        <dsp:cNvSpPr/>
      </dsp:nvSpPr>
      <dsp:spPr>
        <a:xfrm>
          <a:off x="0" y="1571"/>
          <a:ext cx="848482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9905B3-16C9-40E5-AA22-0643A1BD4D61}">
      <dsp:nvSpPr>
        <dsp:cNvPr id="0" name=""/>
        <dsp:cNvSpPr/>
      </dsp:nvSpPr>
      <dsp:spPr>
        <a:xfrm>
          <a:off x="0" y="65804"/>
          <a:ext cx="8484822" cy="567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Explain the Adult Education and Literacy (AEL) System</a:t>
          </a:r>
        </a:p>
      </dsp:txBody>
      <dsp:txXfrm>
        <a:off x="0" y="65804"/>
        <a:ext cx="8484822" cy="567274"/>
      </dsp:txXfrm>
    </dsp:sp>
    <dsp:sp modelId="{40F121E1-A1B4-4C21-8DE9-AFC0B4A9B0D0}">
      <dsp:nvSpPr>
        <dsp:cNvPr id="0" name=""/>
        <dsp:cNvSpPr/>
      </dsp:nvSpPr>
      <dsp:spPr>
        <a:xfrm>
          <a:off x="0" y="568846"/>
          <a:ext cx="8484822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8472BA-6F27-4D1E-A881-0FB50710838C}">
      <dsp:nvSpPr>
        <dsp:cNvPr id="0" name=""/>
        <dsp:cNvSpPr/>
      </dsp:nvSpPr>
      <dsp:spPr>
        <a:xfrm>
          <a:off x="0" y="568846"/>
          <a:ext cx="8484822" cy="567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Describe Program Goals</a:t>
          </a:r>
        </a:p>
      </dsp:txBody>
      <dsp:txXfrm>
        <a:off x="0" y="568846"/>
        <a:ext cx="8484822" cy="567274"/>
      </dsp:txXfrm>
    </dsp:sp>
    <dsp:sp modelId="{98B9A4E8-9D51-48A4-950A-DBBEF978E327}">
      <dsp:nvSpPr>
        <dsp:cNvPr id="0" name=""/>
        <dsp:cNvSpPr/>
      </dsp:nvSpPr>
      <dsp:spPr>
        <a:xfrm>
          <a:off x="0" y="1136120"/>
          <a:ext cx="8484822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352473-A682-43BB-A5B4-13D0CE9B1B25}">
      <dsp:nvSpPr>
        <dsp:cNvPr id="0" name=""/>
        <dsp:cNvSpPr/>
      </dsp:nvSpPr>
      <dsp:spPr>
        <a:xfrm>
          <a:off x="0" y="1136120"/>
          <a:ext cx="8484822" cy="567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Explore what to expect from an AEL Program</a:t>
          </a:r>
        </a:p>
      </dsp:txBody>
      <dsp:txXfrm>
        <a:off x="0" y="1136120"/>
        <a:ext cx="8484822" cy="567274"/>
      </dsp:txXfrm>
    </dsp:sp>
    <dsp:sp modelId="{BE261B2F-2B14-46C0-BCFF-410B61773DBB}">
      <dsp:nvSpPr>
        <dsp:cNvPr id="0" name=""/>
        <dsp:cNvSpPr/>
      </dsp:nvSpPr>
      <dsp:spPr>
        <a:xfrm>
          <a:off x="0" y="1703395"/>
          <a:ext cx="8484822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D9534A-021C-4286-8287-3E9A88E48516}">
      <dsp:nvSpPr>
        <dsp:cNvPr id="0" name=""/>
        <dsp:cNvSpPr/>
      </dsp:nvSpPr>
      <dsp:spPr>
        <a:xfrm>
          <a:off x="0" y="1703395"/>
          <a:ext cx="8484822" cy="567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Review the Integrated and Education Training model</a:t>
          </a:r>
        </a:p>
      </dsp:txBody>
      <dsp:txXfrm>
        <a:off x="0" y="1703395"/>
        <a:ext cx="8484822" cy="567274"/>
      </dsp:txXfrm>
    </dsp:sp>
    <dsp:sp modelId="{7CEEA0A3-F76F-4C20-A871-FF9E0E742822}">
      <dsp:nvSpPr>
        <dsp:cNvPr id="0" name=""/>
        <dsp:cNvSpPr/>
      </dsp:nvSpPr>
      <dsp:spPr>
        <a:xfrm>
          <a:off x="0" y="2270670"/>
          <a:ext cx="8484822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1E6F92-EF14-46A0-A76F-397D1E8678EA}">
      <dsp:nvSpPr>
        <dsp:cNvPr id="0" name=""/>
        <dsp:cNvSpPr/>
      </dsp:nvSpPr>
      <dsp:spPr>
        <a:xfrm>
          <a:off x="0" y="2270670"/>
          <a:ext cx="8484822" cy="567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Examine how AEL can help</a:t>
          </a:r>
        </a:p>
      </dsp:txBody>
      <dsp:txXfrm>
        <a:off x="0" y="2270670"/>
        <a:ext cx="8484822" cy="567274"/>
      </dsp:txXfrm>
    </dsp:sp>
    <dsp:sp modelId="{B585C6F1-54EF-4431-BBDA-E4576F4B6AF8}">
      <dsp:nvSpPr>
        <dsp:cNvPr id="0" name=""/>
        <dsp:cNvSpPr/>
      </dsp:nvSpPr>
      <dsp:spPr>
        <a:xfrm>
          <a:off x="0" y="2837944"/>
          <a:ext cx="848482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929A53-229D-4E85-BA2B-D4BBD85F922E}">
      <dsp:nvSpPr>
        <dsp:cNvPr id="0" name=""/>
        <dsp:cNvSpPr/>
      </dsp:nvSpPr>
      <dsp:spPr>
        <a:xfrm>
          <a:off x="0" y="2837944"/>
          <a:ext cx="8476536" cy="1324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Contact your local Program using Move Ahead With Adult Ed (Statewide Campaign)</a:t>
          </a:r>
        </a:p>
      </dsp:txBody>
      <dsp:txXfrm>
        <a:off x="0" y="2837944"/>
        <a:ext cx="8476536" cy="13245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015622-8A46-45CF-A72A-2856B699B374}">
      <dsp:nvSpPr>
        <dsp:cNvPr id="0" name=""/>
        <dsp:cNvSpPr/>
      </dsp:nvSpPr>
      <dsp:spPr>
        <a:xfrm>
          <a:off x="573" y="1860848"/>
          <a:ext cx="1714234" cy="141388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3D16E-EEE6-4267-97EA-5AD7D2BC4E84}">
      <dsp:nvSpPr>
        <dsp:cNvPr id="0" name=""/>
        <dsp:cNvSpPr/>
      </dsp:nvSpPr>
      <dsp:spPr>
        <a:xfrm>
          <a:off x="1153086" y="2302804"/>
          <a:ext cx="2149714" cy="2149714"/>
        </a:xfrm>
        <a:prstGeom prst="leftCircularArrow">
          <a:avLst>
            <a:gd name="adj1" fmla="val 2952"/>
            <a:gd name="adj2" fmla="val 361564"/>
            <a:gd name="adj3" fmla="val 2926031"/>
            <a:gd name="adj4" fmla="val 9813445"/>
            <a:gd name="adj5" fmla="val 344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18C6CF4-EDEB-4539-A36D-E0355B626199}">
      <dsp:nvSpPr>
        <dsp:cNvPr id="0" name=""/>
        <dsp:cNvSpPr/>
      </dsp:nvSpPr>
      <dsp:spPr>
        <a:xfrm>
          <a:off x="227416" y="2050058"/>
          <a:ext cx="2071130" cy="161238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Eligibility Review &amp; Verification</a:t>
          </a:r>
        </a:p>
      </dsp:txBody>
      <dsp:txXfrm>
        <a:off x="274641" y="2097283"/>
        <a:ext cx="1976680" cy="1517936"/>
      </dsp:txXfrm>
    </dsp:sp>
    <dsp:sp modelId="{E83793B4-2C5C-4D90-82FA-E5EE4745664D}">
      <dsp:nvSpPr>
        <dsp:cNvPr id="0" name=""/>
        <dsp:cNvSpPr/>
      </dsp:nvSpPr>
      <dsp:spPr>
        <a:xfrm>
          <a:off x="2481157" y="2343633"/>
          <a:ext cx="1714234" cy="141388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800" kern="1200"/>
        </a:p>
      </dsp:txBody>
      <dsp:txXfrm>
        <a:off x="2513694" y="2679146"/>
        <a:ext cx="1649160" cy="1045835"/>
      </dsp:txXfrm>
    </dsp:sp>
    <dsp:sp modelId="{DC2A0ADB-DCE3-4BF4-9952-0394865777AC}">
      <dsp:nvSpPr>
        <dsp:cNvPr id="0" name=""/>
        <dsp:cNvSpPr/>
      </dsp:nvSpPr>
      <dsp:spPr>
        <a:xfrm>
          <a:off x="3522169" y="1133451"/>
          <a:ext cx="2407270" cy="2407270"/>
        </a:xfrm>
        <a:prstGeom prst="circularArrow">
          <a:avLst>
            <a:gd name="adj1" fmla="val 2636"/>
            <a:gd name="adj2" fmla="val 320505"/>
            <a:gd name="adj3" fmla="val 18825002"/>
            <a:gd name="adj4" fmla="val 11896528"/>
            <a:gd name="adj5" fmla="val 3076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29D1FDE-4DD7-4FA5-8C70-0C747477B66C}">
      <dsp:nvSpPr>
        <dsp:cNvPr id="0" name=""/>
        <dsp:cNvSpPr/>
      </dsp:nvSpPr>
      <dsp:spPr>
        <a:xfrm>
          <a:off x="2667003" y="1981202"/>
          <a:ext cx="1962318" cy="153065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Assessment/ Testing</a:t>
          </a:r>
        </a:p>
      </dsp:txBody>
      <dsp:txXfrm>
        <a:off x="2711834" y="2026033"/>
        <a:ext cx="1872656" cy="1440993"/>
      </dsp:txXfrm>
    </dsp:sp>
    <dsp:sp modelId="{69C28D3B-E083-42DF-9EA0-916CA12125A9}">
      <dsp:nvSpPr>
        <dsp:cNvPr id="0" name=""/>
        <dsp:cNvSpPr/>
      </dsp:nvSpPr>
      <dsp:spPr>
        <a:xfrm>
          <a:off x="4907335" y="1896882"/>
          <a:ext cx="1714234" cy="141388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800" kern="1200"/>
        </a:p>
      </dsp:txBody>
      <dsp:txXfrm>
        <a:off x="4939872" y="1929419"/>
        <a:ext cx="1649160" cy="1045835"/>
      </dsp:txXfrm>
    </dsp:sp>
    <dsp:sp modelId="{397065C0-DAF1-4DFC-B1BC-72755FBDC41C}">
      <dsp:nvSpPr>
        <dsp:cNvPr id="0" name=""/>
        <dsp:cNvSpPr/>
      </dsp:nvSpPr>
      <dsp:spPr>
        <a:xfrm>
          <a:off x="6050176" y="2246961"/>
          <a:ext cx="2132720" cy="2132720"/>
        </a:xfrm>
        <a:prstGeom prst="leftCircularArrow">
          <a:avLst>
            <a:gd name="adj1" fmla="val 2976"/>
            <a:gd name="adj2" fmla="val 364647"/>
            <a:gd name="adj3" fmla="val 3178359"/>
            <a:gd name="adj4" fmla="val 10062691"/>
            <a:gd name="adj5" fmla="val 347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47F5837-10E2-4FFC-A492-DB8A19EF48CA}">
      <dsp:nvSpPr>
        <dsp:cNvPr id="0" name=""/>
        <dsp:cNvSpPr/>
      </dsp:nvSpPr>
      <dsp:spPr>
        <a:xfrm>
          <a:off x="5181597" y="2057398"/>
          <a:ext cx="1920369" cy="146824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Orientation  (3-12 hours)</a:t>
          </a:r>
        </a:p>
      </dsp:txBody>
      <dsp:txXfrm>
        <a:off x="5224601" y="2100402"/>
        <a:ext cx="1834361" cy="1382240"/>
      </dsp:txXfrm>
    </dsp:sp>
    <dsp:sp modelId="{8CCC28D3-B16B-4DE5-980F-A9EED5DD117F}">
      <dsp:nvSpPr>
        <dsp:cNvPr id="0" name=""/>
        <dsp:cNvSpPr/>
      </dsp:nvSpPr>
      <dsp:spPr>
        <a:xfrm>
          <a:off x="7312538" y="2324822"/>
          <a:ext cx="1714234" cy="141388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800" kern="1200"/>
        </a:p>
      </dsp:txBody>
      <dsp:txXfrm>
        <a:off x="7345075" y="2660334"/>
        <a:ext cx="1649160" cy="1045835"/>
      </dsp:txXfrm>
    </dsp:sp>
    <dsp:sp modelId="{3A45853D-83AA-4159-9F74-3144F5477E18}">
      <dsp:nvSpPr>
        <dsp:cNvPr id="0" name=""/>
        <dsp:cNvSpPr/>
      </dsp:nvSpPr>
      <dsp:spPr>
        <a:xfrm>
          <a:off x="8423060" y="1172522"/>
          <a:ext cx="2376235" cy="2376235"/>
        </a:xfrm>
        <a:prstGeom prst="circularArrow">
          <a:avLst>
            <a:gd name="adj1" fmla="val 2671"/>
            <a:gd name="adj2" fmla="val 324952"/>
            <a:gd name="adj3" fmla="val 18667116"/>
            <a:gd name="adj4" fmla="val 11743089"/>
            <a:gd name="adj5" fmla="val 3116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376A0DD-0539-4ED7-822B-3D1C02B7C6EF}">
      <dsp:nvSpPr>
        <dsp:cNvPr id="0" name=""/>
        <dsp:cNvSpPr/>
      </dsp:nvSpPr>
      <dsp:spPr>
        <a:xfrm>
          <a:off x="7543792" y="2057397"/>
          <a:ext cx="1979750" cy="145540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ITEC Plan</a:t>
          </a:r>
        </a:p>
      </dsp:txBody>
      <dsp:txXfrm>
        <a:off x="7586419" y="2100024"/>
        <a:ext cx="1894496" cy="1370154"/>
      </dsp:txXfrm>
    </dsp:sp>
    <dsp:sp modelId="{D39F7167-466F-4019-814B-BD7B0124967D}">
      <dsp:nvSpPr>
        <dsp:cNvPr id="0" name=""/>
        <dsp:cNvSpPr/>
      </dsp:nvSpPr>
      <dsp:spPr>
        <a:xfrm>
          <a:off x="9747432" y="1893582"/>
          <a:ext cx="1714234" cy="141388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800" kern="1200"/>
        </a:p>
      </dsp:txBody>
      <dsp:txXfrm>
        <a:off x="9779969" y="1926119"/>
        <a:ext cx="1649160" cy="1045835"/>
      </dsp:txXfrm>
    </dsp:sp>
    <dsp:sp modelId="{39BFAC50-FC40-40E0-87C0-3AA926EF963F}">
      <dsp:nvSpPr>
        <dsp:cNvPr id="0" name=""/>
        <dsp:cNvSpPr/>
      </dsp:nvSpPr>
      <dsp:spPr>
        <a:xfrm>
          <a:off x="9905995" y="2133601"/>
          <a:ext cx="1840341" cy="148145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Assigned Classes</a:t>
          </a:r>
        </a:p>
      </dsp:txBody>
      <dsp:txXfrm>
        <a:off x="9949385" y="2176991"/>
        <a:ext cx="1753561" cy="13946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828553-1A4B-4DCD-BE75-7F93613E26BF}">
      <dsp:nvSpPr>
        <dsp:cNvPr id="0" name=""/>
        <dsp:cNvSpPr/>
      </dsp:nvSpPr>
      <dsp:spPr>
        <a:xfrm>
          <a:off x="0" y="0"/>
          <a:ext cx="8125883" cy="1692892"/>
        </a:xfrm>
        <a:prstGeom prst="roundRect">
          <a:avLst>
            <a:gd name="adj" fmla="val 10000"/>
          </a:avLst>
        </a:prstGeom>
        <a:solidFill>
          <a:schemeClr val="bg2">
            <a:lumMod val="90000"/>
            <a:lumOff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ESL for Professionals or Internationally Trained Professionals (ITP)</a:t>
          </a:r>
        </a:p>
      </dsp:txBody>
      <dsp:txXfrm>
        <a:off x="1794465" y="0"/>
        <a:ext cx="6331417" cy="1692892"/>
      </dsp:txXfrm>
    </dsp:sp>
    <dsp:sp modelId="{923D90B5-B2B6-4C4E-BB2F-D535BE0B58FE}">
      <dsp:nvSpPr>
        <dsp:cNvPr id="0" name=""/>
        <dsp:cNvSpPr/>
      </dsp:nvSpPr>
      <dsp:spPr>
        <a:xfrm>
          <a:off x="169289" y="169289"/>
          <a:ext cx="1625176" cy="135431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2CA47E-C882-4669-91B2-51EF2EC196D6}">
      <dsp:nvSpPr>
        <dsp:cNvPr id="0" name=""/>
        <dsp:cNvSpPr/>
      </dsp:nvSpPr>
      <dsp:spPr>
        <a:xfrm>
          <a:off x="0" y="1862181"/>
          <a:ext cx="8125883" cy="1692892"/>
        </a:xfrm>
        <a:prstGeom prst="roundRect">
          <a:avLst>
            <a:gd name="adj" fmla="val 10000"/>
          </a:avLst>
        </a:prstGeom>
        <a:solidFill>
          <a:schemeClr val="bg2">
            <a:lumMod val="90000"/>
            <a:lumOff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Reentry Corrections</a:t>
          </a:r>
        </a:p>
      </dsp:txBody>
      <dsp:txXfrm>
        <a:off x="1794465" y="1862181"/>
        <a:ext cx="6331417" cy="1692892"/>
      </dsp:txXfrm>
    </dsp:sp>
    <dsp:sp modelId="{FA9DA2BE-B119-476B-B15D-BE002EFE4662}">
      <dsp:nvSpPr>
        <dsp:cNvPr id="0" name=""/>
        <dsp:cNvSpPr/>
      </dsp:nvSpPr>
      <dsp:spPr>
        <a:xfrm>
          <a:off x="169289" y="2031471"/>
          <a:ext cx="1625176" cy="135431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923D52-45D9-453A-AB2D-E9D5966DD193}">
      <dsp:nvSpPr>
        <dsp:cNvPr id="0" name=""/>
        <dsp:cNvSpPr/>
      </dsp:nvSpPr>
      <dsp:spPr>
        <a:xfrm>
          <a:off x="0" y="3724363"/>
          <a:ext cx="8125883" cy="1692892"/>
        </a:xfrm>
        <a:prstGeom prst="roundRect">
          <a:avLst>
            <a:gd name="adj" fmla="val 10000"/>
          </a:avLst>
        </a:prstGeom>
        <a:solidFill>
          <a:schemeClr val="bg2">
            <a:lumMod val="90000"/>
            <a:lumOff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Workplace Literacy</a:t>
          </a:r>
        </a:p>
      </dsp:txBody>
      <dsp:txXfrm>
        <a:off x="1794465" y="3724363"/>
        <a:ext cx="6331417" cy="1692892"/>
      </dsp:txXfrm>
    </dsp:sp>
    <dsp:sp modelId="{970EA487-335F-4FD6-BC68-334448A36A6A}">
      <dsp:nvSpPr>
        <dsp:cNvPr id="0" name=""/>
        <dsp:cNvSpPr/>
      </dsp:nvSpPr>
      <dsp:spPr>
        <a:xfrm>
          <a:off x="169289" y="3893652"/>
          <a:ext cx="1625176" cy="135431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D02D56-8663-4082-ABAA-CE19AAE70070}">
      <dsp:nvSpPr>
        <dsp:cNvPr id="0" name=""/>
        <dsp:cNvSpPr/>
      </dsp:nvSpPr>
      <dsp:spPr>
        <a:xfrm>
          <a:off x="1679" y="0"/>
          <a:ext cx="2613607" cy="5112456"/>
        </a:xfrm>
        <a:prstGeom prst="roundRect">
          <a:avLst>
            <a:gd name="adj" fmla="val 10000"/>
          </a:avLst>
        </a:prstGeom>
        <a:solidFill>
          <a:schemeClr val="bg2">
            <a:lumMod val="90000"/>
            <a:lumOff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Workforce Preparation Activities</a:t>
          </a:r>
        </a:p>
      </dsp:txBody>
      <dsp:txXfrm>
        <a:off x="1679" y="2044982"/>
        <a:ext cx="2613607" cy="2044982"/>
      </dsp:txXfrm>
    </dsp:sp>
    <dsp:sp modelId="{D507F660-8515-4505-B2A6-708103B90DBE}">
      <dsp:nvSpPr>
        <dsp:cNvPr id="0" name=""/>
        <dsp:cNvSpPr/>
      </dsp:nvSpPr>
      <dsp:spPr>
        <a:xfrm>
          <a:off x="457259" y="306747"/>
          <a:ext cx="1702447" cy="170244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107F2B-C031-41F9-9B0B-FBCE3BCDE917}">
      <dsp:nvSpPr>
        <dsp:cNvPr id="0" name=""/>
        <dsp:cNvSpPr/>
      </dsp:nvSpPr>
      <dsp:spPr>
        <a:xfrm>
          <a:off x="2693696" y="0"/>
          <a:ext cx="2613607" cy="5112456"/>
        </a:xfrm>
        <a:prstGeom prst="roundRect">
          <a:avLst>
            <a:gd name="adj" fmla="val 10000"/>
          </a:avLst>
        </a:prstGeom>
        <a:solidFill>
          <a:schemeClr val="bg2">
            <a:lumMod val="90000"/>
            <a:lumOff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Occupational Training</a:t>
          </a:r>
        </a:p>
      </dsp:txBody>
      <dsp:txXfrm>
        <a:off x="2693696" y="2044982"/>
        <a:ext cx="2613607" cy="2044982"/>
      </dsp:txXfrm>
    </dsp:sp>
    <dsp:sp modelId="{4BD6F2AC-0403-416F-A34E-E23999396178}">
      <dsp:nvSpPr>
        <dsp:cNvPr id="0" name=""/>
        <dsp:cNvSpPr/>
      </dsp:nvSpPr>
      <dsp:spPr>
        <a:xfrm>
          <a:off x="3149276" y="306747"/>
          <a:ext cx="1702447" cy="170244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57CDB2-0468-4A03-927B-78142CE5D9F5}">
      <dsp:nvSpPr>
        <dsp:cNvPr id="0" name=""/>
        <dsp:cNvSpPr/>
      </dsp:nvSpPr>
      <dsp:spPr>
        <a:xfrm>
          <a:off x="5385712" y="0"/>
          <a:ext cx="2613607" cy="5112456"/>
        </a:xfrm>
        <a:prstGeom prst="roundRect">
          <a:avLst>
            <a:gd name="adj" fmla="val 10000"/>
          </a:avLst>
        </a:prstGeom>
        <a:solidFill>
          <a:schemeClr val="bg2">
            <a:lumMod val="90000"/>
            <a:lumOff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Contextualized Basic Education</a:t>
          </a:r>
        </a:p>
      </dsp:txBody>
      <dsp:txXfrm>
        <a:off x="5385712" y="2044982"/>
        <a:ext cx="2613607" cy="2044982"/>
      </dsp:txXfrm>
    </dsp:sp>
    <dsp:sp modelId="{F348C19E-DB2E-4509-8FF9-F0338B906A25}">
      <dsp:nvSpPr>
        <dsp:cNvPr id="0" name=""/>
        <dsp:cNvSpPr/>
      </dsp:nvSpPr>
      <dsp:spPr>
        <a:xfrm>
          <a:off x="5841292" y="306747"/>
          <a:ext cx="1702447" cy="170244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5370FB-8334-4D1D-BED2-CE97AF1CDCF4}">
      <dsp:nvSpPr>
        <dsp:cNvPr id="0" name=""/>
        <dsp:cNvSpPr/>
      </dsp:nvSpPr>
      <dsp:spPr>
        <a:xfrm>
          <a:off x="320040" y="4089964"/>
          <a:ext cx="7360920" cy="76686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5/10/2023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5/10/2023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01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45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4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37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61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35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45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36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171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215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92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79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78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07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80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52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82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92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36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43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25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5/10/2023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5/10/2023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5/10/2023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5/10/2023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5/10/2023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12" y="1964095"/>
            <a:ext cx="3505200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0812" y="2895600"/>
            <a:ext cx="3505200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041585" y="1964095"/>
            <a:ext cx="3805427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41585" y="2876940"/>
            <a:ext cx="3805427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5/10/2023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A7BCAD4-57A8-9303-5FF0-ADCC4EF304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260600" y="1973426"/>
            <a:ext cx="3805428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8348C563-9929-6825-5723-E1AB70EEA4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60601" y="2876940"/>
            <a:ext cx="3805427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5/10/2023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5/10/2023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5/10/2023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5/10/2023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25306E-E208-0860-43BD-6DB9E6BF779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95851" y="6172200"/>
            <a:ext cx="657173" cy="66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dultEducation@twc.texas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79412" y="76200"/>
            <a:ext cx="8229600" cy="2895600"/>
          </a:xfrm>
        </p:spPr>
        <p:txBody>
          <a:bodyPr/>
          <a:lstStyle/>
          <a:p>
            <a:r>
              <a:rPr lang="en-US"/>
              <a:t>Collaborate and Accelerate with AEL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79412" y="3124200"/>
            <a:ext cx="8229600" cy="1447800"/>
          </a:xfrm>
        </p:spPr>
        <p:txBody>
          <a:bodyPr>
            <a:noAutofit/>
          </a:bodyPr>
          <a:lstStyle/>
          <a:p>
            <a:r>
              <a:rPr lang="it-IT" sz="3200"/>
              <a:t>Maria Morrow</a:t>
            </a:r>
          </a:p>
          <a:p>
            <a:r>
              <a:rPr lang="it-IT" sz="3200"/>
              <a:t>Adult Education and Literacy </a:t>
            </a:r>
          </a:p>
          <a:p>
            <a:r>
              <a:rPr lang="it-IT" sz="3200"/>
              <a:t>Program Specialist</a:t>
            </a:r>
          </a:p>
          <a:p>
            <a:r>
              <a:rPr lang="it-IT" sz="3200"/>
              <a:t>Texas Workforce Commission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A52C7C-CC42-B5AF-2D5F-56F5BA795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774" y="6019800"/>
            <a:ext cx="809538" cy="809538"/>
          </a:xfrm>
          <a:prstGeom prst="rect">
            <a:avLst/>
          </a:prstGeom>
        </p:spPr>
      </p:pic>
      <p:pic>
        <p:nvPicPr>
          <p:cNvPr id="6" name="Picture 5" descr="Birdseye view of a racetrack.">
            <a:extLst>
              <a:ext uri="{FF2B5EF4-FFF2-40B4-BE49-F238E27FC236}">
                <a16:creationId xmlns:a16="http://schemas.microsoft.com/office/drawing/2014/main" id="{5A6EEA95-B4DE-FD6D-3E09-311DD87D62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399" y="76200"/>
            <a:ext cx="4319314" cy="323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6E773-A6CB-D4AD-4AFD-12E1805B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552" y="228600"/>
            <a:ext cx="9544460" cy="990600"/>
          </a:xfrm>
        </p:spPr>
        <p:txBody>
          <a:bodyPr>
            <a:normAutofit/>
          </a:bodyPr>
          <a:lstStyle/>
          <a:p>
            <a:pPr algn="ctr"/>
            <a:r>
              <a:rPr lang="en-US" sz="6000" b="1"/>
              <a:t>Fully Integrated Model</a:t>
            </a:r>
          </a:p>
        </p:txBody>
      </p:sp>
      <p:pic>
        <p:nvPicPr>
          <p:cNvPr id="6" name="Picture Placeholder 5" descr="Diagram of the AEL fully integrated model, demonstrating a holistic service approach from recruitment and throughout participation.">
            <a:extLst>
              <a:ext uri="{FF2B5EF4-FFF2-40B4-BE49-F238E27FC236}">
                <a16:creationId xmlns:a16="http://schemas.microsoft.com/office/drawing/2014/main" id="{644BEF7A-E81F-48EB-7C05-BAD48734B8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551" y="1447800"/>
            <a:ext cx="9487722" cy="4877223"/>
          </a:xfrm>
        </p:spPr>
      </p:pic>
    </p:spTree>
    <p:extLst>
      <p:ext uri="{BB962C8B-B14F-4D97-AF65-F5344CB8AC3E}">
        <p14:creationId xmlns:p14="http://schemas.microsoft.com/office/powerpoint/2010/main" val="538424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27012" y="25400"/>
            <a:ext cx="11887199" cy="1371600"/>
          </a:xfrm>
        </p:spPr>
        <p:txBody>
          <a:bodyPr>
            <a:normAutofit/>
          </a:bodyPr>
          <a:lstStyle/>
          <a:p>
            <a:pPr algn="ctr"/>
            <a:r>
              <a:rPr lang="en-US" sz="6000" b="1"/>
              <a:t>Serving Youth Populations</a:t>
            </a:r>
          </a:p>
        </p:txBody>
      </p:sp>
      <p:graphicFrame>
        <p:nvGraphicFramePr>
          <p:cNvPr id="6" name="Content Placeholder 5" descr="Clustered Column – Line Combination chart showing amount of total enrollments ages 16 through 24 enrolled in AEL Program since 2019.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1059716"/>
              </p:ext>
            </p:extLst>
          </p:nvPr>
        </p:nvGraphicFramePr>
        <p:xfrm>
          <a:off x="227012" y="1905000"/>
          <a:ext cx="11811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06206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D53FF7-A974-A401-70C4-FCB55EB62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41" y="381000"/>
            <a:ext cx="10065368" cy="5755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838200"/>
            <a:ext cx="8692399" cy="762000"/>
          </a:xfrm>
        </p:spPr>
        <p:txBody>
          <a:bodyPr>
            <a:noAutofit/>
          </a:bodyPr>
          <a:lstStyle/>
          <a:p>
            <a:r>
              <a:rPr lang="en-US" sz="6000" b="1"/>
              <a:t>Career Pathway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9" y="6288522"/>
            <a:ext cx="7391400" cy="609601"/>
          </a:xfrm>
        </p:spPr>
        <p:txBody>
          <a:bodyPr>
            <a:normAutofit fontScale="92500"/>
          </a:bodyPr>
          <a:lstStyle/>
          <a:p>
            <a:pPr algn="ctr"/>
            <a:r>
              <a:rPr lang="en-US" sz="2800" b="1"/>
              <a:t>integrated education and training</a:t>
            </a:r>
          </a:p>
        </p:txBody>
      </p:sp>
      <p:sp>
        <p:nvSpPr>
          <p:cNvPr id="12" name="Rectangle: Rounded Corners 11" descr="Circle around HVAC Tech training in the Career Pathway towards Mechanical Engineer.">
            <a:extLst>
              <a:ext uri="{FF2B5EF4-FFF2-40B4-BE49-F238E27FC236}">
                <a16:creationId xmlns:a16="http://schemas.microsoft.com/office/drawing/2014/main" id="{643CD3AB-2E69-D838-07ED-6110C6F7FDDF}"/>
              </a:ext>
            </a:extLst>
          </p:cNvPr>
          <p:cNvSpPr/>
          <p:nvPr/>
        </p:nvSpPr>
        <p:spPr>
          <a:xfrm>
            <a:off x="1674812" y="2514600"/>
            <a:ext cx="1981200" cy="3621523"/>
          </a:xfrm>
          <a:prstGeom prst="round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60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581CD-4A55-9F44-34DA-92F3A277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15" y="5321030"/>
            <a:ext cx="11811001" cy="1524000"/>
          </a:xfrm>
        </p:spPr>
        <p:txBody>
          <a:bodyPr/>
          <a:lstStyle/>
          <a:p>
            <a:pPr algn="ctr"/>
            <a:r>
              <a:rPr lang="en-US" b="1"/>
              <a:t>The Integrated Education and Training Model</a:t>
            </a:r>
          </a:p>
        </p:txBody>
      </p:sp>
      <p:graphicFrame>
        <p:nvGraphicFramePr>
          <p:cNvPr id="4" name="Diagram 3" descr="Diagram showing the 3 elements of a Integrated Education and Training Program.">
            <a:extLst>
              <a:ext uri="{FF2B5EF4-FFF2-40B4-BE49-F238E27FC236}">
                <a16:creationId xmlns:a16="http://schemas.microsoft.com/office/drawing/2014/main" id="{51CFC616-3183-3E54-163D-2E9BAD097B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0874918"/>
              </p:ext>
            </p:extLst>
          </p:nvPr>
        </p:nvGraphicFramePr>
        <p:xfrm>
          <a:off x="1979612" y="208574"/>
          <a:ext cx="8001000" cy="5112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8815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CAA01-D5EF-E9F6-7669-EE63C062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752" y="228667"/>
            <a:ext cx="5180012" cy="1674117"/>
          </a:xfrm>
        </p:spPr>
        <p:txBody>
          <a:bodyPr>
            <a:normAutofit/>
          </a:bodyPr>
          <a:lstStyle/>
          <a:p>
            <a:pPr algn="ctr"/>
            <a:r>
              <a:rPr lang="en-US" sz="5400" b="1"/>
              <a:t>Contextualized Basic Education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84DD-E6A5-F6E2-866D-058372A90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286000"/>
            <a:ext cx="5180012" cy="4572000"/>
          </a:xfrm>
        </p:spPr>
        <p:txBody>
          <a:bodyPr>
            <a:normAutofit/>
          </a:bodyPr>
          <a:lstStyle/>
          <a:p>
            <a:pPr algn="ctr">
              <a:spcAft>
                <a:spcPts val="1800"/>
              </a:spcAft>
            </a:pPr>
            <a:r>
              <a:rPr lang="en-US" sz="4400" b="1"/>
              <a:t>CAD</a:t>
            </a:r>
          </a:p>
          <a:p>
            <a:pPr algn="ctr">
              <a:spcAft>
                <a:spcPts val="1800"/>
              </a:spcAft>
            </a:pPr>
            <a:r>
              <a:rPr lang="en-US" sz="2400"/>
              <a:t>Computer-Aided Design</a:t>
            </a:r>
          </a:p>
          <a:p>
            <a:pPr algn="ctr"/>
            <a:r>
              <a:rPr lang="en-US" sz="2400"/>
              <a:t>Coronary Artery Disease</a:t>
            </a:r>
          </a:p>
        </p:txBody>
      </p:sp>
      <p:pic>
        <p:nvPicPr>
          <p:cNvPr id="6" name="Picture Placeholder 5" descr="Screenshot of common HVAC Electrical Terms">
            <a:extLst>
              <a:ext uri="{FF2B5EF4-FFF2-40B4-BE49-F238E27FC236}">
                <a16:creationId xmlns:a16="http://schemas.microsoft.com/office/drawing/2014/main" id="{9F25EA76-9039-9B1E-B361-7D8C2693330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3510" y="152400"/>
            <a:ext cx="6975674" cy="6553200"/>
          </a:xfrm>
        </p:spPr>
      </p:pic>
    </p:spTree>
    <p:extLst>
      <p:ext uri="{BB962C8B-B14F-4D97-AF65-F5344CB8AC3E}">
        <p14:creationId xmlns:p14="http://schemas.microsoft.com/office/powerpoint/2010/main" val="727046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A9A7E-67A2-A1A2-51C9-23A4CA23B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612" y="4267200"/>
            <a:ext cx="6248400" cy="2667000"/>
          </a:xfrm>
        </p:spPr>
        <p:txBody>
          <a:bodyPr>
            <a:normAutofit/>
          </a:bodyPr>
          <a:lstStyle/>
          <a:p>
            <a:r>
              <a:rPr lang="en-US" sz="6600" b="1"/>
              <a:t>IET HVAC </a:t>
            </a:r>
          </a:p>
        </p:txBody>
      </p:sp>
      <p:pic>
        <p:nvPicPr>
          <p:cNvPr id="6" name="Picture Placeholder 5" descr="Diagram demonstrating what an IET HVAC training might look like.  ">
            <a:extLst>
              <a:ext uri="{FF2B5EF4-FFF2-40B4-BE49-F238E27FC236}">
                <a16:creationId xmlns:a16="http://schemas.microsoft.com/office/drawing/2014/main" id="{1AF5929C-54B2-0878-5AE8-8FE507A076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5" y="266699"/>
            <a:ext cx="11435853" cy="5334001"/>
          </a:xfrm>
        </p:spPr>
      </p:pic>
    </p:spTree>
    <p:extLst>
      <p:ext uri="{BB962C8B-B14F-4D97-AF65-F5344CB8AC3E}">
        <p14:creationId xmlns:p14="http://schemas.microsoft.com/office/powerpoint/2010/main" val="1894996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B5695-F9E5-B488-DEB5-A86C71E06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0618" y="2911764"/>
            <a:ext cx="4627418" cy="10344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/>
              <a:t>Story time!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89C01AC-4BD5-0965-B93A-0116FD460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>
          <a:xfrm>
            <a:off x="836613" y="762000"/>
            <a:ext cx="6400800" cy="5334000"/>
          </a:xfrm>
        </p:spPr>
      </p:pic>
    </p:spTree>
    <p:extLst>
      <p:ext uri="{BB962C8B-B14F-4D97-AF65-F5344CB8AC3E}">
        <p14:creationId xmlns:p14="http://schemas.microsoft.com/office/powerpoint/2010/main" val="413990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9E6D0-A8EF-67E0-9BF0-3DE33FD5B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7" y="457200"/>
            <a:ext cx="6094412" cy="2667000"/>
          </a:xfrm>
        </p:spPr>
        <p:txBody>
          <a:bodyPr>
            <a:normAutofit/>
          </a:bodyPr>
          <a:lstStyle/>
          <a:p>
            <a:pPr algn="ctr"/>
            <a:r>
              <a:rPr lang="en-US" sz="6000" b="1"/>
              <a:t>Move Ahead with Adult 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EBE3A-409A-880B-FAEC-020742667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9227" y="3464668"/>
            <a:ext cx="5878984" cy="914400"/>
          </a:xfrm>
        </p:spPr>
        <p:txBody>
          <a:bodyPr/>
          <a:lstStyle/>
          <a:p>
            <a:r>
              <a:rPr lang="en-US" sz="2400"/>
              <a:t>https://tcall.tamu.edu/docs/mawae/AEL_MAWAE_FactSheet_Template_Program.pdf</a:t>
            </a:r>
          </a:p>
          <a:p>
            <a:endParaRPr lang="en-US"/>
          </a:p>
        </p:txBody>
      </p:sp>
      <p:pic>
        <p:nvPicPr>
          <p:cNvPr id="6" name="Picture Placeholder 5" descr="Move Ahead with Adult Ed flyer.">
            <a:extLst>
              <a:ext uri="{FF2B5EF4-FFF2-40B4-BE49-F238E27FC236}">
                <a16:creationId xmlns:a16="http://schemas.microsoft.com/office/drawing/2014/main" id="{9F95B2C7-8E93-6CAE-6EC1-1A4F372C17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12" y="128483"/>
            <a:ext cx="5650386" cy="6601034"/>
          </a:xfrm>
        </p:spPr>
      </p:pic>
    </p:spTree>
    <p:extLst>
      <p:ext uri="{BB962C8B-B14F-4D97-AF65-F5344CB8AC3E}">
        <p14:creationId xmlns:p14="http://schemas.microsoft.com/office/powerpoint/2010/main" val="44006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FAF47-0AF4-254A-229B-555317498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593" y="5552403"/>
            <a:ext cx="6344020" cy="856034"/>
          </a:xfrm>
        </p:spPr>
        <p:txBody>
          <a:bodyPr>
            <a:noAutofit/>
          </a:bodyPr>
          <a:lstStyle/>
          <a:p>
            <a:r>
              <a:rPr lang="en-US" sz="6000" b="1"/>
              <a:t>Find A Program</a:t>
            </a:r>
            <a:endParaRPr lang="en-US" sz="6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C6CF9-9C90-A1C6-7A36-C4F645029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46812" y="5810186"/>
            <a:ext cx="5942013" cy="609600"/>
          </a:xfrm>
        </p:spPr>
        <p:txBody>
          <a:bodyPr>
            <a:normAutofit fontScale="85000" lnSpcReduction="10000"/>
          </a:bodyPr>
          <a:lstStyle/>
          <a:p>
            <a:r>
              <a:rPr lang="en-US" sz="3600"/>
              <a:t>https://tcall.tamu.edu/search.aspx</a:t>
            </a:r>
          </a:p>
          <a:p>
            <a:endParaRPr lang="en-US"/>
          </a:p>
        </p:txBody>
      </p:sp>
      <p:pic>
        <p:nvPicPr>
          <p:cNvPr id="6" name="Picture Placeholder 5" descr="Texas Center for the Advancement of Literacy and Learning website, showing where finding an AEL program tab is.">
            <a:extLst>
              <a:ext uri="{FF2B5EF4-FFF2-40B4-BE49-F238E27FC236}">
                <a16:creationId xmlns:a16="http://schemas.microsoft.com/office/drawing/2014/main" id="{BFF7867C-CDD6-EFA9-6AC5-F93B3560AAE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2" y="418759"/>
            <a:ext cx="10515600" cy="4877481"/>
          </a:xfrm>
        </p:spPr>
      </p:pic>
      <p:cxnSp>
        <p:nvCxnSpPr>
          <p:cNvPr id="8" name="Straight Arrow Connector 7" descr="Arrow pointing at Find A Program tab.">
            <a:extLst>
              <a:ext uri="{FF2B5EF4-FFF2-40B4-BE49-F238E27FC236}">
                <a16:creationId xmlns:a16="http://schemas.microsoft.com/office/drawing/2014/main" id="{7DD917C1-AF8D-48BC-F38B-FC245D8F9B2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/>
          <p:nvPr/>
        </p:nvCxnSpPr>
        <p:spPr>
          <a:xfrm flipH="1" flipV="1">
            <a:off x="2055812" y="1752600"/>
            <a:ext cx="609600" cy="609600"/>
          </a:xfrm>
          <a:prstGeom prst="straightConnector1">
            <a:avLst/>
          </a:prstGeom>
          <a:ln w="635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837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B1E01-D9FB-863C-4909-A0C5E506E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63" y="5519084"/>
            <a:ext cx="6629400" cy="1143000"/>
          </a:xfrm>
        </p:spPr>
        <p:txBody>
          <a:bodyPr/>
          <a:lstStyle/>
          <a:p>
            <a:r>
              <a:rPr lang="en-US" sz="6000" b="1"/>
              <a:t>Finding A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97036-0565-33C3-B0FC-4608DE2CC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1641" y="6001672"/>
            <a:ext cx="5486400" cy="609600"/>
          </a:xfrm>
        </p:spPr>
        <p:txBody>
          <a:bodyPr/>
          <a:lstStyle/>
          <a:p>
            <a:r>
              <a:rPr lang="en-US" sz="2800"/>
              <a:t>https://tcall.tamu.edu/search.aspx</a:t>
            </a:r>
          </a:p>
          <a:p>
            <a:endParaRPr lang="en-US"/>
          </a:p>
        </p:txBody>
      </p:sp>
      <p:pic>
        <p:nvPicPr>
          <p:cNvPr id="6" name="Content Placeholder 5" descr="Texas Center for the Advancement of Literacy and Learning website, showing the first and second step in finding an AEL program.">
            <a:extLst>
              <a:ext uri="{FF2B5EF4-FFF2-40B4-BE49-F238E27FC236}">
                <a16:creationId xmlns:a16="http://schemas.microsoft.com/office/drawing/2014/main" id="{4DBF7813-2E9D-A1BA-6FD7-C8DFFC85E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1" y="152400"/>
            <a:ext cx="10591801" cy="5507735"/>
          </a:xfrm>
        </p:spPr>
      </p:pic>
      <p:cxnSp>
        <p:nvCxnSpPr>
          <p:cNvPr id="10" name="Straight Arrow Connector 9" descr="Arrow pointing to blank box where city must be entered.  ">
            <a:extLst>
              <a:ext uri="{FF2B5EF4-FFF2-40B4-BE49-F238E27FC236}">
                <a16:creationId xmlns:a16="http://schemas.microsoft.com/office/drawing/2014/main" id="{76B47064-05C2-88FA-20AE-7FE0A314741C}"/>
              </a:ext>
            </a:extLst>
          </p:cNvPr>
          <p:cNvCxnSpPr/>
          <p:nvPr/>
        </p:nvCxnSpPr>
        <p:spPr>
          <a:xfrm flipH="1">
            <a:off x="3656012" y="3200400"/>
            <a:ext cx="838200" cy="0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806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561012" y="207394"/>
            <a:ext cx="4617704" cy="954505"/>
          </a:xfrm>
        </p:spPr>
        <p:txBody>
          <a:bodyPr>
            <a:normAutofit/>
          </a:bodyPr>
          <a:lstStyle/>
          <a:p>
            <a:r>
              <a:rPr lang="en-US" sz="6000"/>
              <a:t>OBJECTIVES</a:t>
            </a:r>
          </a:p>
        </p:txBody>
      </p:sp>
      <p:graphicFrame>
        <p:nvGraphicFramePr>
          <p:cNvPr id="2" name="Content Placeholder 2" descr="Objectives: Learn about the Adult Education and Literacy (AEL) System,&#10;Review of AEL Program Goals,&#10;Review of Program Services,&#10;Understanding Program Requirements and what to expect,&#10;Data on Services to Youth Populations 16-25,&#10;How can AEL Help, and&#10;How do you Move Ahead With Adult Ed (Statewide Campaign)&#10;">
            <a:extLst>
              <a:ext uri="{FF2B5EF4-FFF2-40B4-BE49-F238E27FC236}">
                <a16:creationId xmlns:a16="http://schemas.microsoft.com/office/drawing/2014/main" id="{4F318077-4C8E-4220-B988-00ED50652A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1840726"/>
              </p:ext>
            </p:extLst>
          </p:nvPr>
        </p:nvGraphicFramePr>
        <p:xfrm>
          <a:off x="3489633" y="1161899"/>
          <a:ext cx="8484822" cy="4164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23D0099-133D-8DC4-9E8A-F6828BD2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638" y="6019799"/>
            <a:ext cx="811635" cy="8116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42DE37-D2F1-11DE-1C90-703E6D48D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9" y="4278557"/>
            <a:ext cx="342557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B78E4-9514-1DAF-FB83-76B3FFE4C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AEL doing in your Community?</a:t>
            </a:r>
          </a:p>
        </p:txBody>
      </p:sp>
      <p:pic>
        <p:nvPicPr>
          <p:cNvPr id="4" name="Picture 3" descr="Example of results page.  This screenshot is showing results for Austin Community College.  ">
            <a:extLst>
              <a:ext uri="{FF2B5EF4-FFF2-40B4-BE49-F238E27FC236}">
                <a16:creationId xmlns:a16="http://schemas.microsoft.com/office/drawing/2014/main" id="{7E5DF2CC-BD8A-0951-2DD3-B5A130C62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9" y="267031"/>
            <a:ext cx="11878793" cy="6286169"/>
          </a:xfrm>
          <a:prstGeom prst="rect">
            <a:avLst/>
          </a:prstGeom>
          <a:ln w="107950">
            <a:solidFill>
              <a:schemeClr val="bg2">
                <a:lumMod val="50000"/>
                <a:lumOff val="50000"/>
              </a:schemeClr>
            </a:solidFill>
          </a:ln>
        </p:spPr>
      </p:pic>
      <p:sp>
        <p:nvSpPr>
          <p:cNvPr id="6" name="Rectangle 5" descr="Circle around Austin Community College point of contact information.">
            <a:extLst>
              <a:ext uri="{FF2B5EF4-FFF2-40B4-BE49-F238E27FC236}">
                <a16:creationId xmlns:a16="http://schemas.microsoft.com/office/drawing/2014/main" id="{10204496-7085-4634-7C7A-F72D00EBFDBC}"/>
              </a:ext>
            </a:extLst>
          </p:cNvPr>
          <p:cNvSpPr/>
          <p:nvPr/>
        </p:nvSpPr>
        <p:spPr>
          <a:xfrm>
            <a:off x="159219" y="267031"/>
            <a:ext cx="9973793" cy="2933369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3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113212" y="-152400"/>
            <a:ext cx="4876800" cy="1219200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665412" y="1981200"/>
            <a:ext cx="7391400" cy="12192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it-IT" sz="2800" b="1">
                <a:solidFill>
                  <a:schemeClr val="bg2">
                    <a:lumMod val="90000"/>
                    <a:lumOff val="10000"/>
                  </a:schemeClr>
                </a:solidFill>
              </a:rPr>
              <a:t>Maria Morrow</a:t>
            </a:r>
          </a:p>
          <a:p>
            <a:pPr algn="ctr"/>
            <a:r>
              <a:rPr lang="it-IT" sz="2800" b="1">
                <a:solidFill>
                  <a:schemeClr val="bg2">
                    <a:lumMod val="90000"/>
                    <a:lumOff val="10000"/>
                  </a:schemeClr>
                </a:solidFill>
              </a:rPr>
              <a:t>AEL Program Specialist</a:t>
            </a:r>
          </a:p>
          <a:p>
            <a:pPr algn="ctr"/>
            <a:endParaRPr lang="it-IT" sz="2800" b="1">
              <a:solidFill>
                <a:schemeClr val="bg2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it-IT" sz="2800" b="1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AdultEducation@twc.texas.gov</a:t>
            </a:r>
            <a:r>
              <a:rPr lang="it-IT" sz="2800" b="1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7103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16839" y="373289"/>
            <a:ext cx="4951414" cy="2057400"/>
          </a:xfrm>
        </p:spPr>
        <p:txBody>
          <a:bodyPr>
            <a:noAutofit/>
          </a:bodyPr>
          <a:lstStyle/>
          <a:p>
            <a:pPr algn="ctr"/>
            <a:r>
              <a:rPr lang="en-US" sz="4800" b="1"/>
              <a:t>Adult Education and Literacy System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412" y="2598512"/>
            <a:ext cx="4187513" cy="3657600"/>
          </a:xfrm>
        </p:spPr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rPr>
              <a:t>Statewide multi-year grants</a:t>
            </a:r>
          </a:p>
          <a:p>
            <a:pPr marL="342900" indent="-3429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en-US" sz="2800">
                <a:latin typeface="Arial" panose="020B0604020202020204"/>
              </a:rPr>
              <a:t>Sole and Consortia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rPr>
              <a:t>Open to new partnerships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rPr>
              <a:t>Over $80 million 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rPr>
              <a:t>investment</a:t>
            </a:r>
          </a:p>
        </p:txBody>
      </p:sp>
      <p:pic>
        <p:nvPicPr>
          <p:cNvPr id="6" name="Picture Placeholder 5" descr="Diagram noting all the partners that make up the AEL system. ">
            <a:extLst>
              <a:ext uri="{FF2B5EF4-FFF2-40B4-BE49-F238E27FC236}">
                <a16:creationId xmlns:a16="http://schemas.microsoft.com/office/drawing/2014/main" id="{93F2F689-73E6-EE06-A766-B651AECD40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r="18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8506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2" y="0"/>
            <a:ext cx="11506200" cy="1143000"/>
          </a:xfrm>
        </p:spPr>
        <p:txBody>
          <a:bodyPr/>
          <a:lstStyle/>
          <a:p>
            <a:pPr algn="ctr"/>
            <a:r>
              <a:rPr lang="en-US" sz="6000"/>
              <a:t>Program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2812" y="1233790"/>
            <a:ext cx="7315200" cy="5396727"/>
          </a:xfrm>
        </p:spPr>
        <p:txBody>
          <a:bodyPr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18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rPr>
              <a:t>Programs will provide support and basic education that enables them to effectively:</a:t>
            </a: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rPr>
              <a:t>Improve their literacy and obtain the knowledge and skills necessary for employment and economic self-sufficiency;</a:t>
            </a: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rPr>
              <a:t>attain a high school equivalency or secondary school diploma</a:t>
            </a:r>
            <a:r>
              <a:rPr lang="en-US" sz="2400">
                <a:latin typeface="Arial" panose="020B0604020202020204"/>
              </a:rPr>
              <a:t> for marketability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rPr>
              <a:t>Participate in or provide an opportunity to transition to postsecondary education and training </a:t>
            </a:r>
          </a:p>
          <a:p>
            <a:pPr marL="742950" lvl="1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rPr>
              <a:t>prepare for in-demand industries and occupations that lead </a:t>
            </a:r>
            <a:r>
              <a:rPr lang="en-US" sz="2400">
                <a:latin typeface="Arial" panose="020B0604020202020204"/>
              </a:rPr>
              <a:t>to stable employment or progress into a higher wage position</a:t>
            </a:r>
            <a:r>
              <a:rPr lang="en-US" sz="2400" noProof="0">
                <a:latin typeface="Arial" panose="020B0604020202020204"/>
              </a:rPr>
              <a:t>; or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769623-7699-CDED-E24D-39CD7D0F7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2" y="1171063"/>
            <a:ext cx="3602817" cy="539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37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8E5A6-21B0-12CB-47E2-2FA6ADD87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42900"/>
            <a:ext cx="5867400" cy="990600"/>
          </a:xfrm>
        </p:spPr>
        <p:txBody>
          <a:bodyPr>
            <a:normAutofit/>
          </a:bodyPr>
          <a:lstStyle/>
          <a:p>
            <a:r>
              <a:rPr lang="en-US" sz="6000"/>
              <a:t>Who is eligible?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19131-27F3-A851-4C0E-EFE73BB14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1812" y="1752600"/>
            <a:ext cx="5791199" cy="4572000"/>
          </a:xfrm>
        </p:spPr>
        <p:txBody>
          <a:bodyPr>
            <a:normAutofit fontScale="85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>
                <a:prstClr val="white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lang="en-US" sz="2800">
                <a:latin typeface="Arial" panose="020B0604020202020204"/>
                <a:cs typeface="Arial" panose="020B0604020202020204" pitchFamily="34" charset="0"/>
              </a:rPr>
              <a:t>Those showing 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need to improve  foundational skills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after taking an NRS approved test.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>
                <a:prstClr val="white"/>
              </a:buClr>
              <a:buSzPct val="100000"/>
              <a:tabLst/>
              <a:defRPr/>
            </a:pPr>
            <a:r>
              <a:rPr lang="en-US" sz="2800">
                <a:latin typeface="Arial" panose="020B0604020202020204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/or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>
                <a:prstClr val="white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English Language Learner based on a state approved assessment 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>
                <a:prstClr val="white"/>
              </a:buClr>
              <a:buSzPct val="100000"/>
              <a:tabLst/>
              <a:defRPr/>
            </a:pPr>
            <a:r>
              <a:rPr lang="en-US" sz="2800">
                <a:latin typeface="Arial" panose="020B0604020202020204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/or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>
                <a:prstClr val="white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Those lacking a high school diploma or equivalent</a:t>
            </a:r>
          </a:p>
          <a:p>
            <a:pPr algn="ctr" defTabSz="457200">
              <a:lnSpc>
                <a:spcPct val="100000"/>
              </a:lnSpc>
              <a:spcBef>
                <a:spcPts val="900"/>
              </a:spcBef>
              <a:spcAft>
                <a:spcPts val="150"/>
              </a:spcAft>
              <a:buClr>
                <a:prstClr val="white"/>
              </a:buClr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**additional document requirements are needed for ages 16-18</a:t>
            </a:r>
          </a:p>
          <a:p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C145989-AA58-5D04-811F-3A0DDDBE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r="18886"/>
          <a:stretch>
            <a:fillRect/>
          </a:stretch>
        </p:blipFill>
        <p:spPr>
          <a:xfrm>
            <a:off x="6749733" y="800100"/>
            <a:ext cx="4907280" cy="5257800"/>
          </a:xfrm>
        </p:spPr>
      </p:pic>
    </p:spTree>
    <p:extLst>
      <p:ext uri="{BB962C8B-B14F-4D97-AF65-F5344CB8AC3E}">
        <p14:creationId xmlns:p14="http://schemas.microsoft.com/office/powerpoint/2010/main" val="386419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304800"/>
            <a:ext cx="11506200" cy="914400"/>
          </a:xfrm>
        </p:spPr>
        <p:txBody>
          <a:bodyPr/>
          <a:lstStyle/>
          <a:p>
            <a:pPr algn="ctr"/>
            <a:r>
              <a:rPr lang="en-US" sz="5400"/>
              <a:t>Additional Document Requirements</a:t>
            </a:r>
          </a:p>
        </p:txBody>
      </p:sp>
      <p:pic>
        <p:nvPicPr>
          <p:cNvPr id="5" name="Content Placeholder 4" descr="Table listing requirements for 16 through 19 year old applicants.">
            <a:extLst>
              <a:ext uri="{FF2B5EF4-FFF2-40B4-BE49-F238E27FC236}">
                <a16:creationId xmlns:a16="http://schemas.microsoft.com/office/drawing/2014/main" id="{C6AA63C9-0689-F213-A7EB-A38FFE1CE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52" y="1600200"/>
            <a:ext cx="10590719" cy="4572000"/>
          </a:xfrm>
        </p:spPr>
      </p:pic>
    </p:spTree>
    <p:extLst>
      <p:ext uri="{BB962C8B-B14F-4D97-AF65-F5344CB8AC3E}">
        <p14:creationId xmlns:p14="http://schemas.microsoft.com/office/powerpoint/2010/main" val="2166339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1" y="228600"/>
            <a:ext cx="9144001" cy="1371600"/>
          </a:xfrm>
        </p:spPr>
        <p:txBody>
          <a:bodyPr>
            <a:normAutofit/>
          </a:bodyPr>
          <a:lstStyle/>
          <a:p>
            <a:pPr algn="ctr"/>
            <a:r>
              <a:rPr lang="en-US" sz="6600" b="1"/>
              <a:t>What to expect</a:t>
            </a:r>
          </a:p>
        </p:txBody>
      </p:sp>
      <p:graphicFrame>
        <p:nvGraphicFramePr>
          <p:cNvPr id="3" name="Content Placeholder 2" descr="Alternating Flow diagram showing 3 groups arranged from left to right with a title and bullet points in each group and a curved arrow showing the flow from one group to the next.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6686059"/>
              </p:ext>
            </p:extLst>
          </p:nvPr>
        </p:nvGraphicFramePr>
        <p:xfrm>
          <a:off x="150813" y="990600"/>
          <a:ext cx="11811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6223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932C-C5C9-D1BD-F26C-6B2B0A78C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512" y="-763181"/>
            <a:ext cx="7162800" cy="762000"/>
          </a:xfrm>
        </p:spPr>
        <p:txBody>
          <a:bodyPr>
            <a:noAutofit/>
          </a:bodyPr>
          <a:lstStyle/>
          <a:p>
            <a:pPr algn="ctr"/>
            <a:r>
              <a:rPr lang="en-US" sz="6600" b="1"/>
              <a:t>AEL Instruction</a:t>
            </a:r>
          </a:p>
        </p:txBody>
      </p:sp>
      <p:pic>
        <p:nvPicPr>
          <p:cNvPr id="6" name="Picture Placeholder 5" descr="Diagram showing the many different services AEL instruction provides.">
            <a:extLst>
              <a:ext uri="{FF2B5EF4-FFF2-40B4-BE49-F238E27FC236}">
                <a16:creationId xmlns:a16="http://schemas.microsoft.com/office/drawing/2014/main" id="{A52A8986-7019-E4A8-A943-180F860B004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3" r="16633"/>
          <a:stretch>
            <a:fillRect/>
          </a:stretch>
        </p:blipFill>
        <p:spPr>
          <a:xfrm>
            <a:off x="2513012" y="165671"/>
            <a:ext cx="7543800" cy="6526657"/>
          </a:xfrm>
        </p:spPr>
      </p:pic>
    </p:spTree>
    <p:extLst>
      <p:ext uri="{BB962C8B-B14F-4D97-AF65-F5344CB8AC3E}">
        <p14:creationId xmlns:p14="http://schemas.microsoft.com/office/powerpoint/2010/main" val="356912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63EA1-114A-2CFC-22E1-2A9C6C61C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253" y="5455298"/>
            <a:ext cx="8458200" cy="1371600"/>
          </a:xfrm>
        </p:spPr>
        <p:txBody>
          <a:bodyPr>
            <a:normAutofit/>
          </a:bodyPr>
          <a:lstStyle/>
          <a:p>
            <a:pPr algn="ctr"/>
            <a:r>
              <a:rPr lang="en-US" sz="6600" b="1"/>
              <a:t>Intensive Services</a:t>
            </a:r>
          </a:p>
        </p:txBody>
      </p:sp>
      <p:graphicFrame>
        <p:nvGraphicFramePr>
          <p:cNvPr id="3" name="Diagram 2" descr="Diagram listing AEL Intensive Services. ">
            <a:extLst>
              <a:ext uri="{FF2B5EF4-FFF2-40B4-BE49-F238E27FC236}">
                <a16:creationId xmlns:a16="http://schemas.microsoft.com/office/drawing/2014/main" id="{1F7FFFB5-0110-8B33-FE72-40815C37BE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1613749"/>
              </p:ext>
            </p:extLst>
          </p:nvPr>
        </p:nvGraphicFramePr>
        <p:xfrm>
          <a:off x="2284412" y="152400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8389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8503bc2d-68ca-4668-bd1b-fa8e8f33b2bd" xsi:nil="true"/>
    <SharedWithUsers xmlns="4eb1ecbf-8e12-41fa-b577-5f4aa3424baa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F21F61ACE0F047898D2F62A655084E" ma:contentTypeVersion="6" ma:contentTypeDescription="Create a new document." ma:contentTypeScope="" ma:versionID="95c93fc70b31316446f38b1a984b1a38">
  <xsd:schema xmlns:xsd="http://www.w3.org/2001/XMLSchema" xmlns:xs="http://www.w3.org/2001/XMLSchema" xmlns:p="http://schemas.microsoft.com/office/2006/metadata/properties" xmlns:ns2="4eb1ecbf-8e12-41fa-b577-5f4aa3424baa" xmlns:ns3="8503bc2d-68ca-4668-bd1b-fa8e8f33b2bd" targetNamespace="http://schemas.microsoft.com/office/2006/metadata/properties" ma:root="true" ma:fieldsID="ba4afcfba344dab19d0c5e85c2c803d0" ns2:_="" ns3:_="">
    <xsd:import namespace="4eb1ecbf-8e12-41fa-b577-5f4aa3424baa"/>
    <xsd:import namespace="8503bc2d-68ca-4668-bd1b-fa8e8f33b2b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b1ecbf-8e12-41fa-b577-5f4aa3424ba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3bc2d-68ca-4668-bd1b-fa8e8f33b2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AC1C2A-65FF-43BC-B52D-C952D01DC350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8503bc2d-68ca-4668-bd1b-fa8e8f33b2bd"/>
    <ds:schemaRef ds:uri="4eb1ecbf-8e12-41fa-b577-5f4aa3424ba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9A7C716-68FC-402F-A5D4-E0535F00B8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D85FC2-BB48-4349-BFE3-6DD3C141C6D0}">
  <ds:schemaRefs>
    <ds:schemaRef ds:uri="4eb1ecbf-8e12-41fa-b577-5f4aa3424baa"/>
    <ds:schemaRef ds:uri="8503bc2d-68ca-4668-bd1b-fa8e8f33b2b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digital blue tunnel presentation (widescreen)</Template>
  <TotalTime>0</TotalTime>
  <Words>390</Words>
  <Application>Microsoft Office PowerPoint</Application>
  <PresentationFormat>Custom</PresentationFormat>
  <Paragraphs>89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Corbel</vt:lpstr>
      <vt:lpstr>Wingdings</vt:lpstr>
      <vt:lpstr>Wingdings 3</vt:lpstr>
      <vt:lpstr>Digital Blue Tunnel 16x9</vt:lpstr>
      <vt:lpstr>Collaborate and Accelerate with AEL</vt:lpstr>
      <vt:lpstr>OBJECTIVES</vt:lpstr>
      <vt:lpstr>Adult Education and Literacy System</vt:lpstr>
      <vt:lpstr>Program Goals</vt:lpstr>
      <vt:lpstr>Who is eligible?</vt:lpstr>
      <vt:lpstr>Additional Document Requirements</vt:lpstr>
      <vt:lpstr>What to expect</vt:lpstr>
      <vt:lpstr>AEL Instruction</vt:lpstr>
      <vt:lpstr>Intensive Services</vt:lpstr>
      <vt:lpstr>Fully Integrated Model</vt:lpstr>
      <vt:lpstr>Serving Youth Populations</vt:lpstr>
      <vt:lpstr>Career Pathway</vt:lpstr>
      <vt:lpstr>The Integrated Education and Training Model</vt:lpstr>
      <vt:lpstr>Contextualized Basic Education</vt:lpstr>
      <vt:lpstr>IET HVAC </vt:lpstr>
      <vt:lpstr>Story time!</vt:lpstr>
      <vt:lpstr>Move Ahead with Adult Ed</vt:lpstr>
      <vt:lpstr>Find A Program</vt:lpstr>
      <vt:lpstr>Finding A Program</vt:lpstr>
      <vt:lpstr>What is AEL doing in your Community?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Collaborate and Accelerate with AEL</dc:title>
  <dc:creator>Morrow,Maria</dc:creator>
  <cp:lastModifiedBy>Geske,Jeremy</cp:lastModifiedBy>
  <cp:revision>1</cp:revision>
  <dcterms:created xsi:type="dcterms:W3CDTF">2023-01-27T15:22:42Z</dcterms:created>
  <dcterms:modified xsi:type="dcterms:W3CDTF">2023-05-10T15:40:34Z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0x010100A2F21F61ACE0F047898D2F62A655084E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Order">
    <vt:lpwstr>37000.0000000000</vt:lpwstr>
  </property>
  <property fmtid="{D5CDD505-2E9C-101B-9397-08002B2CF9AE}" pid="9" name="xd_ProgID">
    <vt:lpwstr/>
  </property>
  <property fmtid="{D5CDD505-2E9C-101B-9397-08002B2CF9AE}" pid="10" name="_ColorHex">
    <vt:lpwstr/>
  </property>
  <property fmtid="{D5CDD505-2E9C-101B-9397-08002B2CF9AE}" pid="11" name="ComplianceAssetId">
    <vt:lpwstr/>
  </property>
  <property fmtid="{D5CDD505-2E9C-101B-9397-08002B2CF9AE}" pid="12" name="TemplateUrl">
    <vt:lpwstr/>
  </property>
  <property fmtid="{D5CDD505-2E9C-101B-9397-08002B2CF9AE}" pid="13" name="_ExtendedDescription">
    <vt:lpwstr/>
  </property>
  <property fmtid="{D5CDD505-2E9C-101B-9397-08002B2CF9AE}" pid="14" name="_ColorTag">
    <vt:lpwstr/>
  </property>
  <property fmtid="{D5CDD505-2E9C-101B-9397-08002B2CF9AE}" pid="15" name="TriggerFlowInfo">
    <vt:lpwstr/>
  </property>
  <property fmtid="{D5CDD505-2E9C-101B-9397-08002B2CF9AE}" pid="16" name="xd_Signature">
    <vt:lpwstr/>
  </property>
  <property fmtid="{D5CDD505-2E9C-101B-9397-08002B2CF9AE}" pid="17" name="_Emoji">
    <vt:lpwstr/>
  </property>
</Properties>
</file>