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4"/>
  </p:sldMasterIdLst>
  <p:notesMasterIdLst>
    <p:notesMasterId r:id="rId11"/>
  </p:notesMasterIdLst>
  <p:handoutMasterIdLst>
    <p:handoutMasterId r:id="rId12"/>
  </p:handoutMasterIdLst>
  <p:sldIdLst>
    <p:sldId id="275" r:id="rId5"/>
    <p:sldId id="303" r:id="rId6"/>
    <p:sldId id="302" r:id="rId7"/>
    <p:sldId id="300" r:id="rId8"/>
    <p:sldId id="301" r:id="rId9"/>
    <p:sldId id="304" r:id="rId1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F29"/>
    <a:srgbClr val="2EA1D4"/>
    <a:srgbClr val="022167"/>
    <a:srgbClr val="FFC600"/>
    <a:srgbClr val="B31F28"/>
    <a:srgbClr val="FF6600"/>
    <a:srgbClr val="FFC40C"/>
    <a:srgbClr val="182450"/>
    <a:srgbClr val="022151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50BBD9-133F-493F-9787-D79755C600B1}" v="4" dt="2023-04-25T18:47:11.121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6369" autoAdjust="0"/>
  </p:normalViewPr>
  <p:slideViewPr>
    <p:cSldViewPr snapToGrid="0">
      <p:cViewPr varScale="1">
        <p:scale>
          <a:sx n="98" d="100"/>
          <a:sy n="98" d="100"/>
        </p:scale>
        <p:origin x="94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787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ske,Jeremy" userId="5a596945-05d1-48ba-9417-8147989a8740" providerId="ADAL" clId="{3150BBD9-133F-493F-9787-D79755C600B1}"/>
    <pc:docChg chg="undo custSel modSld">
      <pc:chgData name="Geske,Jeremy" userId="5a596945-05d1-48ba-9417-8147989a8740" providerId="ADAL" clId="{3150BBD9-133F-493F-9787-D79755C600B1}" dt="2023-04-25T18:51:21.179" v="401" actId="13244"/>
      <pc:docMkLst>
        <pc:docMk/>
      </pc:docMkLst>
      <pc:sldChg chg="modSp mod">
        <pc:chgData name="Geske,Jeremy" userId="5a596945-05d1-48ba-9417-8147989a8740" providerId="ADAL" clId="{3150BBD9-133F-493F-9787-D79755C600B1}" dt="2023-04-25T18:45:28.491" v="333" actId="962"/>
        <pc:sldMkLst>
          <pc:docMk/>
          <pc:sldMk cId="2234097864" sldId="300"/>
        </pc:sldMkLst>
        <pc:spChg chg="mod">
          <ac:chgData name="Geske,Jeremy" userId="5a596945-05d1-48ba-9417-8147989a8740" providerId="ADAL" clId="{3150BBD9-133F-493F-9787-D79755C600B1}" dt="2023-04-25T18:45:28.491" v="333" actId="962"/>
          <ac:spMkLst>
            <pc:docMk/>
            <pc:sldMk cId="2234097864" sldId="300"/>
            <ac:spMk id="2" creationId="{BD02E941-0B8F-4F63-94EE-3E6A06891808}"/>
          </ac:spMkLst>
        </pc:spChg>
        <pc:spChg chg="mod">
          <ac:chgData name="Geske,Jeremy" userId="5a596945-05d1-48ba-9417-8147989a8740" providerId="ADAL" clId="{3150BBD9-133F-493F-9787-D79755C600B1}" dt="2023-04-25T18:45:26.737" v="330" actId="962"/>
          <ac:spMkLst>
            <pc:docMk/>
            <pc:sldMk cId="2234097864" sldId="300"/>
            <ac:spMk id="4" creationId="{5A1DDA00-DBA0-035D-8A50-DA1F6638CEF4}"/>
          </ac:spMkLst>
        </pc:spChg>
        <pc:spChg chg="mod">
          <ac:chgData name="Geske,Jeremy" userId="5a596945-05d1-48ba-9417-8147989a8740" providerId="ADAL" clId="{3150BBD9-133F-493F-9787-D79755C600B1}" dt="2023-04-25T18:45:27.624" v="331" actId="962"/>
          <ac:spMkLst>
            <pc:docMk/>
            <pc:sldMk cId="2234097864" sldId="300"/>
            <ac:spMk id="6" creationId="{B39DAA9C-7115-4425-AA98-76FFDF3AE19E}"/>
          </ac:spMkLst>
        </pc:spChg>
        <pc:spChg chg="mod">
          <ac:chgData name="Geske,Jeremy" userId="5a596945-05d1-48ba-9417-8147989a8740" providerId="ADAL" clId="{3150BBD9-133F-493F-9787-D79755C600B1}" dt="2023-04-25T18:45:28.092" v="332" actId="962"/>
          <ac:spMkLst>
            <pc:docMk/>
            <pc:sldMk cId="2234097864" sldId="300"/>
            <ac:spMk id="10" creationId="{C1F421C7-4177-4749-A190-96F389D90657}"/>
          </ac:spMkLst>
        </pc:spChg>
        <pc:picChg chg="mod">
          <ac:chgData name="Geske,Jeremy" userId="5a596945-05d1-48ba-9417-8147989a8740" providerId="ADAL" clId="{3150BBD9-133F-493F-9787-D79755C600B1}" dt="2023-04-25T18:40:21.392" v="296" actId="962"/>
          <ac:picMkLst>
            <pc:docMk/>
            <pc:sldMk cId="2234097864" sldId="300"/>
            <ac:picMk id="1026" creationId="{F37C501A-518F-D04F-BF2E-901F6A0300CE}"/>
          </ac:picMkLst>
        </pc:picChg>
      </pc:sldChg>
      <pc:sldChg chg="addSp modSp mod">
        <pc:chgData name="Geske,Jeremy" userId="5a596945-05d1-48ba-9417-8147989a8740" providerId="ADAL" clId="{3150BBD9-133F-493F-9787-D79755C600B1}" dt="2023-04-25T18:50:49.443" v="391" actId="13244"/>
        <pc:sldMkLst>
          <pc:docMk/>
          <pc:sldMk cId="2378103729" sldId="301"/>
        </pc:sldMkLst>
        <pc:spChg chg="mod">
          <ac:chgData name="Geske,Jeremy" userId="5a596945-05d1-48ba-9417-8147989a8740" providerId="ADAL" clId="{3150BBD9-133F-493F-9787-D79755C600B1}" dt="2023-04-25T18:50:27.350" v="383" actId="962"/>
          <ac:spMkLst>
            <pc:docMk/>
            <pc:sldMk cId="2378103729" sldId="301"/>
            <ac:spMk id="2" creationId="{BD02E941-0B8F-4F63-94EE-3E6A06891808}"/>
          </ac:spMkLst>
        </pc:spChg>
        <pc:spChg chg="add mod">
          <ac:chgData name="Geske,Jeremy" userId="5a596945-05d1-48ba-9417-8147989a8740" providerId="ADAL" clId="{3150BBD9-133F-493F-9787-D79755C600B1}" dt="2023-04-25T18:50:36.244" v="387" actId="962"/>
          <ac:spMkLst>
            <pc:docMk/>
            <pc:sldMk cId="2378103729" sldId="301"/>
            <ac:spMk id="3" creationId="{447C191F-8973-8FD8-4AAB-E139CCE163ED}"/>
          </ac:spMkLst>
        </pc:spChg>
        <pc:spChg chg="mod ord">
          <ac:chgData name="Geske,Jeremy" userId="5a596945-05d1-48ba-9417-8147989a8740" providerId="ADAL" clId="{3150BBD9-133F-493F-9787-D79755C600B1}" dt="2023-04-25T18:50:49.443" v="391" actId="13244"/>
          <ac:spMkLst>
            <pc:docMk/>
            <pc:sldMk cId="2378103729" sldId="301"/>
            <ac:spMk id="6" creationId="{B39DAA9C-7115-4425-AA98-76FFDF3AE19E}"/>
          </ac:spMkLst>
        </pc:spChg>
        <pc:graphicFrameChg chg="mod modGraphic">
          <ac:chgData name="Geske,Jeremy" userId="5a596945-05d1-48ba-9417-8147989a8740" providerId="ADAL" clId="{3150BBD9-133F-493F-9787-D79755C600B1}" dt="2023-04-25T18:50:30.985" v="385" actId="962"/>
          <ac:graphicFrameMkLst>
            <pc:docMk/>
            <pc:sldMk cId="2378103729" sldId="301"/>
            <ac:graphicFrameMk id="4" creationId="{722C2DA8-6998-4802-0846-6C91CC785F9B}"/>
          </ac:graphicFrameMkLst>
        </pc:graphicFrameChg>
      </pc:sldChg>
      <pc:sldChg chg="modSp mod">
        <pc:chgData name="Geske,Jeremy" userId="5a596945-05d1-48ba-9417-8147989a8740" providerId="ADAL" clId="{3150BBD9-133F-493F-9787-D79755C600B1}" dt="2023-04-25T18:44:03.499" v="314" actId="962"/>
        <pc:sldMkLst>
          <pc:docMk/>
          <pc:sldMk cId="3664516172" sldId="303"/>
        </pc:sldMkLst>
        <pc:spChg chg="mod">
          <ac:chgData name="Geske,Jeremy" userId="5a596945-05d1-48ba-9417-8147989a8740" providerId="ADAL" clId="{3150BBD9-133F-493F-9787-D79755C600B1}" dt="2023-04-25T18:44:03.499" v="314" actId="962"/>
          <ac:spMkLst>
            <pc:docMk/>
            <pc:sldMk cId="3664516172" sldId="303"/>
            <ac:spMk id="2" creationId="{BD02E941-0B8F-4F63-94EE-3E6A06891808}"/>
          </ac:spMkLst>
        </pc:spChg>
        <pc:spChg chg="mod">
          <ac:chgData name="Geske,Jeremy" userId="5a596945-05d1-48ba-9417-8147989a8740" providerId="ADAL" clId="{3150BBD9-133F-493F-9787-D79755C600B1}" dt="2023-04-25T18:44:01.787" v="312" actId="962"/>
          <ac:spMkLst>
            <pc:docMk/>
            <pc:sldMk cId="3664516172" sldId="303"/>
            <ac:spMk id="6" creationId="{B39DAA9C-7115-4425-AA98-76FFDF3AE19E}"/>
          </ac:spMkLst>
        </pc:spChg>
        <pc:grpChg chg="mod">
          <ac:chgData name="Geske,Jeremy" userId="5a596945-05d1-48ba-9417-8147989a8740" providerId="ADAL" clId="{3150BBD9-133F-493F-9787-D79755C600B1}" dt="2023-04-25T18:44:02.565" v="313" actId="962"/>
          <ac:grpSpMkLst>
            <pc:docMk/>
            <pc:sldMk cId="3664516172" sldId="303"/>
            <ac:grpSpMk id="8" creationId="{1B683900-1D6B-3A94-0CDD-D3A1B8CF4408}"/>
          </ac:grpSpMkLst>
        </pc:grpChg>
        <pc:picChg chg="mod">
          <ac:chgData name="Geske,Jeremy" userId="5a596945-05d1-48ba-9417-8147989a8740" providerId="ADAL" clId="{3150BBD9-133F-493F-9787-D79755C600B1}" dt="2023-04-25T18:40:13.178" v="295" actId="962"/>
          <ac:picMkLst>
            <pc:docMk/>
            <pc:sldMk cId="3664516172" sldId="303"/>
            <ac:picMk id="19" creationId="{757B527A-D228-6622-4181-063A8A1E0396}"/>
          </ac:picMkLst>
        </pc:picChg>
        <pc:cxnChg chg="mod">
          <ac:chgData name="Geske,Jeremy" userId="5a596945-05d1-48ba-9417-8147989a8740" providerId="ADAL" clId="{3150BBD9-133F-493F-9787-D79755C600B1}" dt="2023-04-25T18:38:29.356" v="128" actId="962"/>
          <ac:cxnSpMkLst>
            <pc:docMk/>
            <pc:sldMk cId="3664516172" sldId="303"/>
            <ac:cxnSpMk id="13" creationId="{19ACED46-24D4-F65B-1115-50A54D36516C}"/>
          </ac:cxnSpMkLst>
        </pc:cxnChg>
      </pc:sldChg>
      <pc:sldChg chg="modSp mod">
        <pc:chgData name="Geske,Jeremy" userId="5a596945-05d1-48ba-9417-8147989a8740" providerId="ADAL" clId="{3150BBD9-133F-493F-9787-D79755C600B1}" dt="2023-04-25T18:51:21.179" v="401" actId="13244"/>
        <pc:sldMkLst>
          <pc:docMk/>
          <pc:sldMk cId="1404863809" sldId="304"/>
        </pc:sldMkLst>
        <pc:spChg chg="mod">
          <ac:chgData name="Geske,Jeremy" userId="5a596945-05d1-48ba-9417-8147989a8740" providerId="ADAL" clId="{3150BBD9-133F-493F-9787-D79755C600B1}" dt="2023-04-25T18:51:11.558" v="396" actId="962"/>
          <ac:spMkLst>
            <pc:docMk/>
            <pc:sldMk cId="1404863809" sldId="304"/>
            <ac:spMk id="2" creationId="{E395ECCA-916B-6727-E5C2-75B692063BAF}"/>
          </ac:spMkLst>
        </pc:spChg>
        <pc:spChg chg="mod">
          <ac:chgData name="Geske,Jeremy" userId="5a596945-05d1-48ba-9417-8147989a8740" providerId="ADAL" clId="{3150BBD9-133F-493F-9787-D79755C600B1}" dt="2023-04-25T18:51:16.938" v="400" actId="962"/>
          <ac:spMkLst>
            <pc:docMk/>
            <pc:sldMk cId="1404863809" sldId="304"/>
            <ac:spMk id="5" creationId="{EC471382-87D7-7E89-8332-D2DA376D7254}"/>
          </ac:spMkLst>
        </pc:spChg>
        <pc:spChg chg="mod ord">
          <ac:chgData name="Geske,Jeremy" userId="5a596945-05d1-48ba-9417-8147989a8740" providerId="ADAL" clId="{3150BBD9-133F-493F-9787-D79755C600B1}" dt="2023-04-25T18:51:21.179" v="401" actId="13244"/>
          <ac:spMkLst>
            <pc:docMk/>
            <pc:sldMk cId="1404863809" sldId="304"/>
            <ac:spMk id="6" creationId="{B523B9AD-CF5B-480F-574F-C21B1EFA28B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79C4-87BA-4A8B-B739-F95EB411011A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F0020-6A7E-48C4-B00C-288290BE0A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09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C3508-E8F7-458D-B367-BDAFD52A9C9A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692150"/>
            <a:ext cx="2670175" cy="2001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65905" y="691563"/>
            <a:ext cx="4142666" cy="5473380"/>
          </a:xfrm>
          <a:prstGeom prst="rect">
            <a:avLst/>
          </a:prstGeom>
        </p:spPr>
        <p:txBody>
          <a:bodyPr vert="horz" lIns="91440" tIns="45720" rIns="91440" bIns="45720" rtlCol="0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Slide </a:t>
            </a:r>
            <a:fld id="{29DE756F-184F-4D3A-B7EF-A08AD88F33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0" y="4458208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47933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400" y="5140815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3400" y="41075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3400" y="54791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400" y="3769215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3400" y="3087190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3400" y="34217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3400" y="5826615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" y="6164943"/>
            <a:ext cx="3429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41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2286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4572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6858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9144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188720" y="2647779"/>
            <a:ext cx="6858000" cy="2011680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1165860" y="4906339"/>
            <a:ext cx="6858000" cy="118872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274320" y="6309360"/>
            <a:ext cx="155448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1920240" y="6309361"/>
            <a:ext cx="594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Line"/>
          <p:cNvCxnSpPr/>
          <p:nvPr userDrawn="1"/>
        </p:nvCxnSpPr>
        <p:spPr>
          <a:xfrm>
            <a:off x="1188720" y="4754880"/>
            <a:ext cx="6858000" cy="0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358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1280160" y="274320"/>
            <a:ext cx="7589520" cy="1097280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0160" y="1463040"/>
            <a:ext cx="374904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640" y="1463040"/>
            <a:ext cx="374904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914400" y="6309361"/>
            <a:ext cx="155448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560320" y="6309361"/>
            <a:ext cx="53035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99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1280160" y="274320"/>
            <a:ext cx="7589520" cy="1097280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0160" y="1463040"/>
            <a:ext cx="251460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04C2AD-F3CD-4C8A-8301-BB8E5E485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48100" y="1463040"/>
            <a:ext cx="251460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98EBAC8-D8E2-4F90-9178-EFA5274FA0D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6040" y="1463040"/>
            <a:ext cx="251460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914400" y="6309361"/>
            <a:ext cx="155448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560320" y="6309361"/>
            <a:ext cx="53035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957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74320" y="274320"/>
            <a:ext cx="5394960" cy="137160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4320" y="2194560"/>
            <a:ext cx="6309360" cy="393192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DB5F60-94FB-4520-961A-9693B0DF5E8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65925" y="2377439"/>
            <a:ext cx="2103438" cy="329184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AB9D1A8-4826-4730-8739-CA51B9B970D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766560" y="5760720"/>
            <a:ext cx="210312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274320" y="6311900"/>
            <a:ext cx="155448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1920240" y="6309361"/>
            <a:ext cx="594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39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1371600" y="2651760"/>
            <a:ext cx="6309360" cy="1371600"/>
          </a:xfrm>
        </p:spPr>
        <p:txBody>
          <a:bodyPr anchor="b" anchorCtr="1">
            <a:normAutofit/>
          </a:bodyPr>
          <a:lstStyle>
            <a:lvl1pPr algn="l"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3"/>
          </p:nvPr>
        </p:nvSpPr>
        <p:spPr>
          <a:xfrm>
            <a:off x="1371600" y="4480560"/>
            <a:ext cx="6309360" cy="155448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274320" y="6311900"/>
            <a:ext cx="1554480" cy="365125"/>
          </a:xfrm>
        </p:spPr>
        <p:txBody>
          <a:bodyPr/>
          <a:lstStyle>
            <a:lvl1pPr>
              <a:defRPr>
                <a:solidFill>
                  <a:srgbClr val="18245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1920240" y="6309361"/>
            <a:ext cx="594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Line"/>
          <p:cNvCxnSpPr/>
          <p:nvPr userDrawn="1"/>
        </p:nvCxnSpPr>
        <p:spPr>
          <a:xfrm>
            <a:off x="1371600" y="4277572"/>
            <a:ext cx="6309360" cy="2625"/>
          </a:xfrm>
          <a:prstGeom prst="line">
            <a:avLst/>
          </a:prstGeom>
          <a:ln w="38100">
            <a:solidFill>
              <a:srgbClr val="FFC600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70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74320" y="274320"/>
            <a:ext cx="5394960" cy="137160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4320" y="2194560"/>
            <a:ext cx="6309360" cy="393192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22B66E-9D68-4DC9-ACEF-10599539A4C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714309" y="2377440"/>
            <a:ext cx="2155371" cy="374904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274320" y="6311900"/>
            <a:ext cx="155448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1920240" y="6309361"/>
            <a:ext cx="594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51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74320" y="274320"/>
            <a:ext cx="5394960" cy="137160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4320" y="2194560"/>
            <a:ext cx="6309360" cy="393192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9F61B1-783C-4CE4-B630-8F8F7911021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714309" y="2377440"/>
            <a:ext cx="2155371" cy="374904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274320" y="6311900"/>
            <a:ext cx="1554480" cy="365125"/>
          </a:xfrm>
        </p:spPr>
        <p:txBody>
          <a:bodyPr/>
          <a:lstStyle>
            <a:lvl1pPr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1920240" y="6309361"/>
            <a:ext cx="594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63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011680" y="274320"/>
            <a:ext cx="6858000" cy="1097280"/>
          </a:xfrm>
        </p:spPr>
        <p:txBody>
          <a:bodyPr anchor="b" anchorCtr="0">
            <a:no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body" idx="1"/>
          </p:nvPr>
        </p:nvSpPr>
        <p:spPr>
          <a:xfrm>
            <a:off x="2011680" y="1645921"/>
            <a:ext cx="6858000" cy="549117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91BF2B10-1B50-4A45-99B0-103B38E665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1680" y="2286000"/>
            <a:ext cx="6858000" cy="3931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1463040" y="6311900"/>
            <a:ext cx="155448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08960" y="6309361"/>
            <a:ext cx="47548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Line"/>
          <p:cNvCxnSpPr/>
          <p:nvPr userDrawn="1"/>
        </p:nvCxnSpPr>
        <p:spPr>
          <a:xfrm flipV="1">
            <a:off x="2011680" y="1554480"/>
            <a:ext cx="685800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5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011680" y="274320"/>
            <a:ext cx="6858000" cy="1097280"/>
          </a:xfrm>
          <a:effectLst/>
        </p:spPr>
        <p:txBody>
          <a:bodyPr anchor="b" anchorCtr="0">
            <a:no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">
            <a:extLst>
              <a:ext uri="{FF2B5EF4-FFF2-40B4-BE49-F238E27FC236}">
                <a16:creationId xmlns:a16="http://schemas.microsoft.com/office/drawing/2014/main" id="{9FC9BD2F-33E0-464D-873C-2EF10B70F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1680" y="1645920"/>
            <a:ext cx="6858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463040" y="6311900"/>
            <a:ext cx="155448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08960" y="6309361"/>
            <a:ext cx="47548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011680" y="1554480"/>
            <a:ext cx="685800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14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011680" y="274320"/>
            <a:ext cx="6858000" cy="1097280"/>
          </a:xfrm>
          <a:effectLst/>
        </p:spPr>
        <p:txBody>
          <a:bodyPr anchor="b" anchorCtr="0">
            <a:no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FC9BD2F-33E0-464D-873C-2EF10B70F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1680" y="1645920"/>
            <a:ext cx="33832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AE6335-D237-42A1-A81B-3B7AEA6D226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86400" y="1645920"/>
            <a:ext cx="338328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463040" y="6311900"/>
            <a:ext cx="155448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08960" y="6309361"/>
            <a:ext cx="47548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011680" y="1554480"/>
            <a:ext cx="685800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96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011680" y="274320"/>
            <a:ext cx="6858000" cy="1097280"/>
          </a:xfrm>
          <a:effectLst/>
        </p:spPr>
        <p:txBody>
          <a:bodyPr anchor="b" anchorCtr="0">
            <a:no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FC9BD2F-33E0-464D-873C-2EF10B70F4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11679" y="1645920"/>
            <a:ext cx="2286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AE6335-D237-42A1-A81B-3B7AEA6D226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3400" y="1645920"/>
            <a:ext cx="2286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442CD9D-4393-4ABA-8F83-7DF2D00FA41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675120" y="1645920"/>
            <a:ext cx="2286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"/>
          <p:cNvSpPr>
            <a:spLocks noGrp="1"/>
          </p:cNvSpPr>
          <p:nvPr>
            <p:ph type="dt" sz="half" idx="10"/>
          </p:nvPr>
        </p:nvSpPr>
        <p:spPr>
          <a:xfrm>
            <a:off x="1463040" y="6311900"/>
            <a:ext cx="155448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3108960" y="6309361"/>
            <a:ext cx="47548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Line"/>
          <p:cNvCxnSpPr/>
          <p:nvPr userDrawn="1"/>
        </p:nvCxnSpPr>
        <p:spPr>
          <a:xfrm flipV="1">
            <a:off x="2011680" y="1554480"/>
            <a:ext cx="6858000" cy="1788"/>
          </a:xfrm>
          <a:prstGeom prst="line">
            <a:avLst/>
          </a:prstGeom>
          <a:ln w="38100">
            <a:solidFill>
              <a:srgbClr val="FFC6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70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1280160" y="274320"/>
            <a:ext cx="7589520" cy="1097280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"/>
          <p:cNvSpPr>
            <a:spLocks noGrp="1"/>
          </p:cNvSpPr>
          <p:nvPr>
            <p:ph type="chart" sz="quarter" idx="13" hasCustomPrompt="1"/>
          </p:nvPr>
        </p:nvSpPr>
        <p:spPr>
          <a:xfrm>
            <a:off x="1280160" y="1369562"/>
            <a:ext cx="7589520" cy="484632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914400" y="6309361"/>
            <a:ext cx="155448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560320" y="6309361"/>
            <a:ext cx="53035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7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1280160" y="274320"/>
            <a:ext cx="7589520" cy="1097280"/>
          </a:xfrm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">
            <a:extLst>
              <a:ext uri="{FF2B5EF4-FFF2-40B4-BE49-F238E27FC236}">
                <a16:creationId xmlns:a16="http://schemas.microsoft.com/office/drawing/2014/main" id="{4B267EAC-9DB6-4B58-B920-5FF9CB536C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80160" y="1463040"/>
            <a:ext cx="7589520" cy="4754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>
          <a:xfrm>
            <a:off x="914400" y="6309361"/>
            <a:ext cx="1554480" cy="365125"/>
          </a:xfrm>
        </p:spPr>
        <p:txBody>
          <a:bodyPr/>
          <a:lstStyle>
            <a:lvl1pPr algn="l">
              <a:defRPr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560320" y="6309361"/>
            <a:ext cx="530352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/>
          <a:lstStyle/>
          <a:p>
            <a:fld id="{3D109FF3-1548-4CDB-B82B-70387ADEE5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5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274320" y="274319"/>
            <a:ext cx="859536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274320" y="1825625"/>
            <a:ext cx="85953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"/>
          <p:cNvSpPr>
            <a:spLocks noGrp="1"/>
          </p:cNvSpPr>
          <p:nvPr>
            <p:ph type="dt" sz="half" idx="2"/>
          </p:nvPr>
        </p:nvSpPr>
        <p:spPr>
          <a:xfrm>
            <a:off x="274320" y="6311900"/>
            <a:ext cx="1554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3"/>
          </p:nvPr>
        </p:nvSpPr>
        <p:spPr>
          <a:xfrm>
            <a:off x="1920240" y="6309361"/>
            <a:ext cx="594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2215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7955280" y="6309361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022151"/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7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22" r:id="rId3"/>
    <p:sldLayoutId id="2147483704" r:id="rId4"/>
    <p:sldLayoutId id="2147483706" r:id="rId5"/>
    <p:sldLayoutId id="2147483718" r:id="rId6"/>
    <p:sldLayoutId id="2147483723" r:id="rId7"/>
    <p:sldLayoutId id="2147483716" r:id="rId8"/>
    <p:sldLayoutId id="2147483719" r:id="rId9"/>
    <p:sldLayoutId id="2147483720" r:id="rId10"/>
    <p:sldLayoutId id="2147483724" r:id="rId11"/>
    <p:sldLayoutId id="2147483721" r:id="rId12"/>
    <p:sldLayoutId id="2147483710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/>
          <p:cNvSpPr>
            <a:spLocks noGrp="1"/>
          </p:cNvSpPr>
          <p:nvPr>
            <p:ph type="ctrTitle"/>
          </p:nvPr>
        </p:nvSpPr>
        <p:spPr>
          <a:xfrm>
            <a:off x="1188720" y="2647779"/>
            <a:ext cx="7528560" cy="2011680"/>
          </a:xfrm>
        </p:spPr>
        <p:txBody>
          <a:bodyPr/>
          <a:lstStyle/>
          <a:p>
            <a:br>
              <a:rPr lang="en-US" sz="4200" dirty="0">
                <a:solidFill>
                  <a:srgbClr val="B31F28"/>
                </a:solidFill>
              </a:rPr>
            </a:br>
            <a:r>
              <a:rPr lang="en-US" sz="4200" dirty="0">
                <a:solidFill>
                  <a:schemeClr val="tx1"/>
                </a:solidFill>
              </a:rPr>
              <a:t>Texas Works</a:t>
            </a:r>
            <a:br>
              <a:rPr lang="en-US" sz="4200" dirty="0">
                <a:solidFill>
                  <a:schemeClr val="tx1"/>
                </a:solidFill>
              </a:rPr>
            </a:br>
            <a:r>
              <a:rPr lang="en-US" sz="4200" dirty="0">
                <a:solidFill>
                  <a:schemeClr val="tx1"/>
                </a:solidFill>
              </a:rPr>
              <a:t>Path to Success </a:t>
            </a:r>
            <a:r>
              <a:rPr lang="en-US" sz="4200" b="0" dirty="0">
                <a:solidFill>
                  <a:schemeClr val="tx1"/>
                </a:solidFill>
              </a:rPr>
              <a:t>(TWPS)</a:t>
            </a:r>
          </a:p>
        </p:txBody>
      </p:sp>
      <p:sp>
        <p:nvSpPr>
          <p:cNvPr id="6" name="Subtitle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Wayne Salter</a:t>
            </a:r>
          </a:p>
          <a:p>
            <a:r>
              <a:rPr lang="en-US" sz="1900" b="0" dirty="0">
                <a:latin typeface="Arial" panose="020B0604020202020204" pitchFamily="34" charset="0"/>
                <a:cs typeface="Arial" panose="020B0604020202020204" pitchFamily="34" charset="0"/>
              </a:rPr>
              <a:t>Deputy Executive Commissioner</a:t>
            </a:r>
          </a:p>
          <a:p>
            <a:r>
              <a:rPr lang="en-US" sz="1900" b="0" dirty="0">
                <a:latin typeface="Arial" panose="020B0604020202020204" pitchFamily="34" charset="0"/>
                <a:cs typeface="Arial" panose="020B0604020202020204" pitchFamily="34" charset="0"/>
              </a:rPr>
              <a:t>Access and Eligibility Services</a:t>
            </a:r>
          </a:p>
        </p:txBody>
      </p:sp>
    </p:spTree>
    <p:extLst>
      <p:ext uri="{BB962C8B-B14F-4D97-AF65-F5344CB8AC3E}">
        <p14:creationId xmlns:p14="http://schemas.microsoft.com/office/powerpoint/2010/main" val="3279546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39DAA9C-7115-4425-AA98-76FFDF3AE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5280" y="6518361"/>
            <a:ext cx="914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264D530-B60B-4A5A-91C0-C766C58A4783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683900-1D6B-3A94-0CDD-D3A1B8CF4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8709" y="0"/>
            <a:ext cx="9144000" cy="1514476"/>
            <a:chOff x="0" y="-24405"/>
            <a:chExt cx="9144000" cy="15144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1FE035F-DBD9-B91D-61B0-F2E5911C8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24405"/>
              <a:ext cx="7734300" cy="151447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E4B5BA0-37EB-32F6-2853-C96B5DF54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9700" y="-24404"/>
              <a:ext cx="7734300" cy="1514475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ACED46-24D4-F65B-1115-50A54D365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8709" y="1511614"/>
            <a:ext cx="9152709" cy="0"/>
          </a:xfrm>
          <a:prstGeom prst="line">
            <a:avLst/>
          </a:prstGeom>
          <a:ln w="47625">
            <a:solidFill>
              <a:srgbClr val="FFC4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757B527A-D228-6622-4181-063A8A1E0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578" y="1715102"/>
            <a:ext cx="8368845" cy="4707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BD02E941-0B8F-4F63-94EE-3E6A06891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" y="1042376"/>
            <a:ext cx="5394960" cy="836022"/>
          </a:xfrm>
        </p:spPr>
        <p:txBody>
          <a:bodyPr anchor="b">
            <a:noAutofit/>
          </a:bodyPr>
          <a:lstStyle/>
          <a:p>
            <a:r>
              <a:rPr lang="en-US" sz="4800" dirty="0"/>
              <a:t>TWPS Vision</a:t>
            </a:r>
            <a:br>
              <a:rPr lang="en-US" sz="2800" dirty="0"/>
            </a:br>
            <a:r>
              <a:rPr lang="en-US" sz="2800" dirty="0"/>
              <a:t>C</a:t>
            </a:r>
            <a:r>
              <a:rPr lang="en-US" sz="2800" dirty="0">
                <a:solidFill>
                  <a:schemeClr val="bg1"/>
                </a:solidFill>
              </a:rPr>
              <a:t>reating </a:t>
            </a:r>
            <a:r>
              <a:rPr lang="en-US" sz="2800" dirty="0">
                <a:solidFill>
                  <a:schemeClr val="accent4"/>
                </a:solidFill>
              </a:rPr>
              <a:t>P</a:t>
            </a:r>
            <a:r>
              <a:rPr lang="en-US" sz="2800" dirty="0">
                <a:solidFill>
                  <a:schemeClr val="bg1"/>
                </a:solidFill>
              </a:rPr>
              <a:t>athways to </a:t>
            </a:r>
            <a:r>
              <a:rPr lang="en-US" sz="2800" dirty="0">
                <a:solidFill>
                  <a:schemeClr val="accent4"/>
                </a:solidFill>
              </a:rPr>
              <a:t>E</a:t>
            </a:r>
            <a:r>
              <a:rPr lang="en-US" sz="2800" dirty="0">
                <a:solidFill>
                  <a:schemeClr val="bg1"/>
                </a:solidFill>
              </a:rPr>
              <a:t>conomic </a:t>
            </a:r>
            <a:r>
              <a:rPr lang="en-US" sz="2800" dirty="0">
                <a:solidFill>
                  <a:schemeClr val="accent4"/>
                </a:solidFill>
              </a:rPr>
              <a:t>S</a:t>
            </a:r>
            <a:r>
              <a:rPr lang="en-US" sz="2800" dirty="0">
                <a:solidFill>
                  <a:schemeClr val="bg1"/>
                </a:solidFill>
              </a:rPr>
              <a:t>elf-sufficiency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451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D02E941-0B8F-4F63-94EE-3E6A06891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818606"/>
            <a:ext cx="5394960" cy="478971"/>
          </a:xfrm>
        </p:spPr>
        <p:txBody>
          <a:bodyPr anchor="b">
            <a:noAutofit/>
          </a:bodyPr>
          <a:lstStyle/>
          <a:p>
            <a:r>
              <a:rPr lang="en-US" sz="4800" dirty="0"/>
              <a:t>TWPS Goals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1F421C7-4177-4749-A190-96F389D906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74319" y="2377441"/>
            <a:ext cx="6911341" cy="3931920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24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TWPS program aims to increase participants: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rtl="0" eaLnBrk="1" fontAlgn="auto" latinLnBrk="0" hangingPunct="1">
              <a:spcBef>
                <a:spcPts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Economic self-reliance</a:t>
            </a:r>
          </a:p>
          <a:p>
            <a:pPr marL="342900" marR="0" lvl="0" indent="-342900" defTabSz="914400" rtl="0" eaLnBrk="1" fontAlgn="auto" latinLnBrk="0" hangingPunct="1">
              <a:spcBef>
                <a:spcPts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Housing stability</a:t>
            </a:r>
          </a:p>
          <a:p>
            <a:pPr marL="342900" marR="0" lvl="0" indent="-342900" defTabSz="914400" rtl="0" eaLnBrk="1" fontAlgn="auto" latinLnBrk="0" hangingPunct="1">
              <a:spcBef>
                <a:spcPts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Educational advancement </a:t>
            </a:r>
          </a:p>
          <a:p>
            <a:pPr marL="342900" marR="0" lvl="0" indent="-342900" defTabSz="914400" rtl="0" eaLnBrk="1" fontAlgn="auto" latinLnBrk="0" hangingPunct="1">
              <a:spcBef>
                <a:spcPts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Overall quality of life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39DAA9C-7115-4425-AA98-76FFDF3AE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5280" y="6309361"/>
            <a:ext cx="914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264D530-B60B-4A5A-91C0-C766C58A4783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25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D02E941-0B8F-4F63-94EE-3E6A06891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609599"/>
            <a:ext cx="5394960" cy="684257"/>
          </a:xfrm>
        </p:spPr>
        <p:txBody>
          <a:bodyPr/>
          <a:lstStyle/>
          <a:p>
            <a:r>
              <a:rPr lang="en-US" sz="4200" dirty="0"/>
              <a:t>Career Preparation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1F421C7-4177-4749-A190-96F389D90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1407" y="3135052"/>
            <a:ext cx="4079965" cy="3364808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After successful completion of the TWPS program, participants will have access to:</a:t>
            </a:r>
          </a:p>
          <a:p>
            <a:pPr marL="342900" marR="0" lvl="0" indent="-23018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"/>
            </a:pP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Competitive annual salary</a:t>
            </a:r>
          </a:p>
          <a:p>
            <a:pPr marL="342900" marR="0" lvl="0" indent="-23018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"/>
            </a:pP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Health care coverage</a:t>
            </a:r>
          </a:p>
          <a:p>
            <a:pPr marL="342900" marR="0" lvl="0" indent="-23018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"/>
            </a:pP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Paid holidays, sick leave and vacation time</a:t>
            </a:r>
          </a:p>
          <a:p>
            <a:pPr marL="342900" marR="0" lvl="0" indent="-23018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"/>
            </a:pP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Retirement benefits</a:t>
            </a:r>
          </a:p>
          <a:p>
            <a:pPr marL="342900" marR="0" lvl="0" indent="-23018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"/>
            </a:pP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Limited tuition reimbursement</a:t>
            </a:r>
          </a:p>
          <a:p>
            <a:pPr marL="342900" marR="0" lvl="0" indent="-230188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"/>
            </a:pP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Career growth opportunities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39DAA9C-7115-4425-AA98-76FFDF3AE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1DDA00-DBA0-035D-8A50-DA1F6638C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226" y="2209582"/>
            <a:ext cx="7106193" cy="547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TWPS training will prepare participants for employment as a Texas Works Advisor to assist in the mission of Connecting Texans to Services and Supports.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7C501A-518F-D04F-BF2E-901F6A030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92" y="3135052"/>
            <a:ext cx="3932746" cy="26218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097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D02E941-0B8F-4F63-94EE-3E6A068918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34" y="334825"/>
            <a:ext cx="5394960" cy="1371600"/>
          </a:xfrm>
        </p:spPr>
        <p:txBody>
          <a:bodyPr/>
          <a:lstStyle/>
          <a:p>
            <a:r>
              <a:rPr lang="en-US" sz="4200" dirty="0"/>
              <a:t>Participant Successes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722C2DA8-6998-4802-0846-6C91CC785F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18100"/>
              </p:ext>
            </p:extLst>
          </p:nvPr>
        </p:nvGraphicFramePr>
        <p:xfrm>
          <a:off x="504008" y="2170273"/>
          <a:ext cx="8135984" cy="3505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7992">
                  <a:extLst>
                    <a:ext uri="{9D8B030D-6E8A-4147-A177-3AD203B41FA5}">
                      <a16:colId xmlns:a16="http://schemas.microsoft.com/office/drawing/2014/main" val="1843749858"/>
                    </a:ext>
                  </a:extLst>
                </a:gridCol>
                <a:gridCol w="4067992">
                  <a:extLst>
                    <a:ext uri="{9D8B030D-6E8A-4147-A177-3AD203B41FA5}">
                      <a16:colId xmlns:a16="http://schemas.microsoft.com/office/drawing/2014/main" val="1518230903"/>
                    </a:ext>
                  </a:extLst>
                </a:gridCol>
              </a:tblGrid>
              <a:tr h="328757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Introduced to training</a:t>
                      </a:r>
                    </a:p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Started employment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HHSC</a:t>
                      </a:r>
                    </a:p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promotions to TWA III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 graduates</a:t>
                      </a:r>
                    </a:p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Promotions to TWA II</a:t>
                      </a:r>
                    </a:p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Graduates reported buying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upgrading vehicle</a:t>
                      </a:r>
                    </a:p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Graduates reported moving into first apartment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91534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47C191F-8973-8FD8-4AAB-E139CCE163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624519" y="5667984"/>
            <a:ext cx="5894962" cy="1282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“We make a living by what we get;</a:t>
            </a:r>
          </a:p>
          <a:p>
            <a:pPr algn="ctr"/>
            <a:r>
              <a:rPr lang="en-US" sz="180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we make a life by what we give.”</a:t>
            </a:r>
            <a:br>
              <a:rPr lang="en-US" sz="1800" b="0" dirty="0">
                <a:solidFill>
                  <a:schemeClr val="tx1"/>
                </a:solidFill>
                <a:latin typeface="+mj-lt"/>
              </a:rPr>
            </a:br>
            <a:br>
              <a:rPr lang="en-US" sz="900" b="0" dirty="0">
                <a:solidFill>
                  <a:schemeClr val="tx1"/>
                </a:solidFill>
                <a:latin typeface="+mj-lt"/>
              </a:rPr>
            </a:br>
            <a:r>
              <a:rPr lang="en-US" sz="1200" b="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–Winston Churchill</a:t>
            </a:r>
            <a:endParaRPr lang="en-US" sz="12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39DAA9C-7115-4425-AA98-76FFDF3AE1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103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ECCA-916B-6727-E5C2-75B692063BA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320" y="2743200"/>
            <a:ext cx="6309360" cy="13716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Thank you!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B523B9AD-CF5B-480F-574F-C21B1EFA28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43000" y="4453492"/>
            <a:ext cx="6858000" cy="11887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Wayne Salter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Deputy Executive Commissioner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Access and Eligibility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71382-87D7-7E89-8332-D2DA376D72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863809"/>
      </p:ext>
    </p:extLst>
  </p:cSld>
  <p:clrMapOvr>
    <a:masterClrMapping/>
  </p:clrMapOvr>
</p:sld>
</file>

<file path=ppt/theme/theme1.xml><?xml version="1.0" encoding="utf-8"?>
<a:theme xmlns:a="http://schemas.openxmlformats.org/drawingml/2006/main" name="Bright Room">
  <a:themeElements>
    <a:clrScheme name="HHS PPT-Ligh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B2328"/>
      </a:accent1>
      <a:accent2>
        <a:srgbClr val="318814"/>
      </a:accent2>
      <a:accent3>
        <a:srgbClr val="022167"/>
      </a:accent3>
      <a:accent4>
        <a:srgbClr val="FFC600"/>
      </a:accent4>
      <a:accent5>
        <a:srgbClr val="00A19B"/>
      </a:accent5>
      <a:accent6>
        <a:srgbClr val="B47E00"/>
      </a:accent6>
      <a:hlink>
        <a:srgbClr val="1058FA"/>
      </a:hlink>
      <a:folHlink>
        <a:srgbClr val="1058FA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hs-external-presentation-4x3-bright" id="{D9AEB10C-321E-45A3-BDE9-2B41E57BDB51}" vid="{4E276692-63FE-457A-963E-8FA04022ADB6}"/>
    </a:ext>
  </a:extLst>
</a:theme>
</file>

<file path=ppt/theme/theme2.xml><?xml version="1.0" encoding="utf-8"?>
<a:theme xmlns:a="http://schemas.openxmlformats.org/drawingml/2006/main" name="Office Theme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F21F61ACE0F047898D2F62A655084E" ma:contentTypeVersion="6" ma:contentTypeDescription="Create a new document." ma:contentTypeScope="" ma:versionID="95c93fc70b31316446f38b1a984b1a38">
  <xsd:schema xmlns:xsd="http://www.w3.org/2001/XMLSchema" xmlns:xs="http://www.w3.org/2001/XMLSchema" xmlns:p="http://schemas.microsoft.com/office/2006/metadata/properties" xmlns:ns2="4eb1ecbf-8e12-41fa-b577-5f4aa3424baa" xmlns:ns3="8503bc2d-68ca-4668-bd1b-fa8e8f33b2bd" targetNamespace="http://schemas.microsoft.com/office/2006/metadata/properties" ma:root="true" ma:fieldsID="ba4afcfba344dab19d0c5e85c2c803d0" ns2:_="" ns3:_="">
    <xsd:import namespace="4eb1ecbf-8e12-41fa-b577-5f4aa3424baa"/>
    <xsd:import namespace="8503bc2d-68ca-4668-bd1b-fa8e8f33b2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1ecbf-8e12-41fa-b577-5f4aa3424b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3bc2d-68ca-4668-bd1b-fa8e8f33b2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eb1ecbf-8e12-41fa-b577-5f4aa3424baa">
      <UserInfo>
        <DisplayName/>
        <AccountId xsi:nil="true"/>
        <AccountType/>
      </UserInfo>
    </SharedWithUsers>
    <MediaLengthInSeconds xmlns="8503bc2d-68ca-4668-bd1b-fa8e8f33b2b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EC88EF-C77C-4CDA-A067-5F245A145D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b1ecbf-8e12-41fa-b577-5f4aa3424baa"/>
    <ds:schemaRef ds:uri="8503bc2d-68ca-4668-bd1b-fa8e8f33b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C16A19-87CE-4013-93A3-E9F769FE6DC0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8503bc2d-68ca-4668-bd1b-fa8e8f33b2bd"/>
    <ds:schemaRef ds:uri="http://schemas.microsoft.com/office/2006/metadata/properties"/>
    <ds:schemaRef ds:uri="http://purl.org/dc/terms/"/>
    <ds:schemaRef ds:uri="4eb1ecbf-8e12-41fa-b577-5f4aa3424ba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118A14D-90DB-4A77-908F-37D1733430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hhs-external-presentation-4x3-bright (1)</Template>
  <TotalTime>1503</TotalTime>
  <Words>191</Words>
  <Application>Microsoft Office PowerPoint</Application>
  <PresentationFormat>On-screen Show (4:3)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Rockwell</vt:lpstr>
      <vt:lpstr>Verdana</vt:lpstr>
      <vt:lpstr>Wingdings</vt:lpstr>
      <vt:lpstr>Bright Room</vt:lpstr>
      <vt:lpstr> Texas Works Path to Success (TWPS)</vt:lpstr>
      <vt:lpstr>TWPS Vision Creating Pathways to Economic Self-sufficiency </vt:lpstr>
      <vt:lpstr>TWPS Goals</vt:lpstr>
      <vt:lpstr>Career Preparation</vt:lpstr>
      <vt:lpstr>Participant Successes</vt:lpstr>
      <vt:lpstr>Thank you!</vt:lpstr>
    </vt:vector>
  </TitlesOfParts>
  <Company>HHSC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Brown,Danielle (HHSC)</dc:creator>
  <cp:lastModifiedBy>Geske,Jeremy</cp:lastModifiedBy>
  <cp:revision>11</cp:revision>
  <dcterms:created xsi:type="dcterms:W3CDTF">2023-03-30T19:32:39Z</dcterms:created>
  <dcterms:modified xsi:type="dcterms:W3CDTF">2023-04-25T18:51:25Z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0x010100A2F21F61ACE0F047898D2F62A655084E</vt:lpwstr>
  </property>
  <property fmtid="{D5CDD505-2E9C-101B-9397-08002B2CF9AE}" pid="3" name="Order">
    <vt:r8>42800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_ColorTag">
    <vt:lpwstr/>
  </property>
  <property fmtid="{D5CDD505-2E9C-101B-9397-08002B2CF9AE}" pid="8" name="TriggerFlowInfo">
    <vt:lpwstr/>
  </property>
  <property fmtid="{D5CDD505-2E9C-101B-9397-08002B2CF9AE}" pid="9" name="_ColorHex">
    <vt:lpwstr/>
  </property>
  <property fmtid="{D5CDD505-2E9C-101B-9397-08002B2CF9AE}" pid="10" name="_Emoji">
    <vt:lpwstr/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